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1" r:id="rId5"/>
    <p:sldId id="260" r:id="rId6"/>
    <p:sldId id="257" r:id="rId7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2418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008\arescom\Michele\second%20sound\20130419T180947_conv_mod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008\arescom\Michele\second%20sound\20130419T180947_conv_mo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51804602997494"/>
          <c:y val="9.9084305176086879E-2"/>
          <c:w val="0.75406703524694152"/>
          <c:h val="0.70803087940731302"/>
        </c:manualLayout>
      </c:layout>
      <c:scatterChart>
        <c:scatterStyle val="smoothMarker"/>
        <c:varyColors val="0"/>
        <c:ser>
          <c:idx val="0"/>
          <c:order val="0"/>
          <c:spPr>
            <a:ln w="127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'20130419T180947_conv'!$E$1:$E$10000</c:f>
              <c:numCache>
                <c:formatCode>0.00E+00</c:formatCode>
                <c:ptCount val="10000"/>
                <c:pt idx="0">
                  <c:v>-6.7199999999999996E-4</c:v>
                </c:pt>
                <c:pt idx="1">
                  <c:v>-6.7179999999999996E-4</c:v>
                </c:pt>
                <c:pt idx="2">
                  <c:v>-6.7159999999999995E-4</c:v>
                </c:pt>
                <c:pt idx="3">
                  <c:v>-6.7139999999999995E-4</c:v>
                </c:pt>
                <c:pt idx="4">
                  <c:v>-6.7120000000000005E-4</c:v>
                </c:pt>
                <c:pt idx="5">
                  <c:v>-6.7100000000000005E-4</c:v>
                </c:pt>
                <c:pt idx="6">
                  <c:v>-6.7080000000000004E-4</c:v>
                </c:pt>
                <c:pt idx="7">
                  <c:v>-6.7060000000000004E-4</c:v>
                </c:pt>
                <c:pt idx="8">
                  <c:v>-6.7040000000000003E-4</c:v>
                </c:pt>
                <c:pt idx="9">
                  <c:v>-6.7020000000000003E-4</c:v>
                </c:pt>
                <c:pt idx="10">
                  <c:v>-6.7000000000000002E-4</c:v>
                </c:pt>
                <c:pt idx="11">
                  <c:v>-6.6980000000000002E-4</c:v>
                </c:pt>
                <c:pt idx="12">
                  <c:v>-6.6960000000000001E-4</c:v>
                </c:pt>
                <c:pt idx="13">
                  <c:v>-6.6940000000000001E-4</c:v>
                </c:pt>
                <c:pt idx="14">
                  <c:v>-6.692E-4</c:v>
                </c:pt>
                <c:pt idx="15">
                  <c:v>-6.69E-4</c:v>
                </c:pt>
                <c:pt idx="16">
                  <c:v>-6.6879999999999999E-4</c:v>
                </c:pt>
                <c:pt idx="17">
                  <c:v>-6.6859999999999999E-4</c:v>
                </c:pt>
                <c:pt idx="18">
                  <c:v>-6.6839999999999998E-4</c:v>
                </c:pt>
                <c:pt idx="19">
                  <c:v>-6.6819999999999998E-4</c:v>
                </c:pt>
                <c:pt idx="20">
                  <c:v>-6.6799999999999997E-4</c:v>
                </c:pt>
                <c:pt idx="21">
                  <c:v>-6.6779999999999997E-4</c:v>
                </c:pt>
                <c:pt idx="22">
                  <c:v>-6.6759999999999996E-4</c:v>
                </c:pt>
                <c:pt idx="23">
                  <c:v>-6.6739999999999996E-4</c:v>
                </c:pt>
                <c:pt idx="24">
                  <c:v>-6.6719999999999995E-4</c:v>
                </c:pt>
                <c:pt idx="25">
                  <c:v>-6.6699999999999995E-4</c:v>
                </c:pt>
                <c:pt idx="26">
                  <c:v>-6.6680000000000005E-4</c:v>
                </c:pt>
                <c:pt idx="27">
                  <c:v>-6.6660000000000005E-4</c:v>
                </c:pt>
                <c:pt idx="28">
                  <c:v>-6.6640000000000004E-4</c:v>
                </c:pt>
                <c:pt idx="29">
                  <c:v>-6.6620000000000004E-4</c:v>
                </c:pt>
                <c:pt idx="30">
                  <c:v>-6.6600000000000003E-4</c:v>
                </c:pt>
                <c:pt idx="31">
                  <c:v>-6.6580000000000003E-4</c:v>
                </c:pt>
                <c:pt idx="32">
                  <c:v>-6.6560000000000002E-4</c:v>
                </c:pt>
                <c:pt idx="33">
                  <c:v>-6.6540000000000002E-4</c:v>
                </c:pt>
                <c:pt idx="34">
                  <c:v>-6.6520000000000001E-4</c:v>
                </c:pt>
                <c:pt idx="35">
                  <c:v>-6.6500000000000001E-4</c:v>
                </c:pt>
                <c:pt idx="36">
                  <c:v>-6.648E-4</c:v>
                </c:pt>
                <c:pt idx="37">
                  <c:v>-6.646E-4</c:v>
                </c:pt>
                <c:pt idx="38">
                  <c:v>-6.6439999999999999E-4</c:v>
                </c:pt>
                <c:pt idx="39">
                  <c:v>-6.6419999999999999E-4</c:v>
                </c:pt>
                <c:pt idx="40">
                  <c:v>-6.6399999999999999E-4</c:v>
                </c:pt>
                <c:pt idx="41">
                  <c:v>-6.6379999999999998E-4</c:v>
                </c:pt>
                <c:pt idx="42">
                  <c:v>-6.6359999999999998E-4</c:v>
                </c:pt>
                <c:pt idx="43">
                  <c:v>-6.6339999999999997E-4</c:v>
                </c:pt>
                <c:pt idx="44">
                  <c:v>-6.6319999999999997E-4</c:v>
                </c:pt>
                <c:pt idx="45">
                  <c:v>-6.6299999999999996E-4</c:v>
                </c:pt>
                <c:pt idx="46">
                  <c:v>-6.6279999999999996E-4</c:v>
                </c:pt>
                <c:pt idx="47">
                  <c:v>-6.6259999999999995E-4</c:v>
                </c:pt>
                <c:pt idx="48">
                  <c:v>-6.6239999999999995E-4</c:v>
                </c:pt>
                <c:pt idx="49">
                  <c:v>-6.6220000000000005E-4</c:v>
                </c:pt>
                <c:pt idx="50">
                  <c:v>-6.6200000000000005E-4</c:v>
                </c:pt>
                <c:pt idx="51">
                  <c:v>-6.6180000000000004E-4</c:v>
                </c:pt>
                <c:pt idx="52">
                  <c:v>-6.6160000000000004E-4</c:v>
                </c:pt>
                <c:pt idx="53">
                  <c:v>-6.6140000000000003E-4</c:v>
                </c:pt>
                <c:pt idx="54">
                  <c:v>-6.6120000000000003E-4</c:v>
                </c:pt>
                <c:pt idx="55">
                  <c:v>-6.6100000000000002E-4</c:v>
                </c:pt>
                <c:pt idx="56">
                  <c:v>-6.6080000000000002E-4</c:v>
                </c:pt>
                <c:pt idx="57">
                  <c:v>-6.6060000000000001E-4</c:v>
                </c:pt>
                <c:pt idx="58">
                  <c:v>-6.6040000000000001E-4</c:v>
                </c:pt>
                <c:pt idx="59">
                  <c:v>-6.602E-4</c:v>
                </c:pt>
                <c:pt idx="60">
                  <c:v>-6.6E-4</c:v>
                </c:pt>
                <c:pt idx="61">
                  <c:v>-6.5979999999999999E-4</c:v>
                </c:pt>
                <c:pt idx="62">
                  <c:v>-6.5959999999999999E-4</c:v>
                </c:pt>
                <c:pt idx="63">
                  <c:v>-6.5939999999999998E-4</c:v>
                </c:pt>
                <c:pt idx="64">
                  <c:v>-6.5919999999999998E-4</c:v>
                </c:pt>
                <c:pt idx="65">
                  <c:v>-6.5899999999999997E-4</c:v>
                </c:pt>
                <c:pt idx="66">
                  <c:v>-6.5879999999999997E-4</c:v>
                </c:pt>
                <c:pt idx="67">
                  <c:v>-6.5859999999999996E-4</c:v>
                </c:pt>
                <c:pt idx="68">
                  <c:v>-6.5839999999999996E-4</c:v>
                </c:pt>
                <c:pt idx="69">
                  <c:v>-6.5819999999999995E-4</c:v>
                </c:pt>
                <c:pt idx="70">
                  <c:v>-6.5799999999999995E-4</c:v>
                </c:pt>
                <c:pt idx="71">
                  <c:v>-6.5780000000000005E-4</c:v>
                </c:pt>
                <c:pt idx="72">
                  <c:v>-6.5760000000000005E-4</c:v>
                </c:pt>
                <c:pt idx="73">
                  <c:v>-6.5740000000000004E-4</c:v>
                </c:pt>
                <c:pt idx="74">
                  <c:v>-6.5720000000000004E-4</c:v>
                </c:pt>
                <c:pt idx="75">
                  <c:v>-6.5700000000000003E-4</c:v>
                </c:pt>
                <c:pt idx="76">
                  <c:v>-6.5680000000000003E-4</c:v>
                </c:pt>
                <c:pt idx="77">
                  <c:v>-6.5660000000000002E-4</c:v>
                </c:pt>
                <c:pt idx="78">
                  <c:v>-6.5640000000000002E-4</c:v>
                </c:pt>
                <c:pt idx="79">
                  <c:v>-6.5620000000000001E-4</c:v>
                </c:pt>
                <c:pt idx="80">
                  <c:v>-6.5600000000000001E-4</c:v>
                </c:pt>
                <c:pt idx="81">
                  <c:v>-6.558E-4</c:v>
                </c:pt>
                <c:pt idx="82">
                  <c:v>-6.556E-4</c:v>
                </c:pt>
                <c:pt idx="83">
                  <c:v>-6.5539999999999999E-4</c:v>
                </c:pt>
                <c:pt idx="84">
                  <c:v>-6.5519999999999999E-4</c:v>
                </c:pt>
                <c:pt idx="85">
                  <c:v>-6.5499999999999998E-4</c:v>
                </c:pt>
                <c:pt idx="86">
                  <c:v>-6.5479999999999998E-4</c:v>
                </c:pt>
                <c:pt idx="87">
                  <c:v>-6.5459999999999997E-4</c:v>
                </c:pt>
                <c:pt idx="88">
                  <c:v>-6.5439999999999997E-4</c:v>
                </c:pt>
                <c:pt idx="89">
                  <c:v>-6.5419999999999996E-4</c:v>
                </c:pt>
                <c:pt idx="90">
                  <c:v>-6.5399999999999996E-4</c:v>
                </c:pt>
                <c:pt idx="91">
                  <c:v>-6.5379999999999995E-4</c:v>
                </c:pt>
                <c:pt idx="92">
                  <c:v>-6.5359999999999995E-4</c:v>
                </c:pt>
                <c:pt idx="93">
                  <c:v>-6.5340000000000005E-4</c:v>
                </c:pt>
                <c:pt idx="94">
                  <c:v>-6.5320000000000005E-4</c:v>
                </c:pt>
                <c:pt idx="95">
                  <c:v>-6.5300000000000004E-4</c:v>
                </c:pt>
                <c:pt idx="96">
                  <c:v>-6.5280000000000004E-4</c:v>
                </c:pt>
                <c:pt idx="97">
                  <c:v>-6.5260000000000003E-4</c:v>
                </c:pt>
                <c:pt idx="98">
                  <c:v>-6.5240000000000003E-4</c:v>
                </c:pt>
                <c:pt idx="99">
                  <c:v>-6.5220000000000002E-4</c:v>
                </c:pt>
                <c:pt idx="100">
                  <c:v>-6.5200000000000002E-4</c:v>
                </c:pt>
                <c:pt idx="101">
                  <c:v>-6.5180000000000001E-4</c:v>
                </c:pt>
                <c:pt idx="102">
                  <c:v>-6.5160000000000001E-4</c:v>
                </c:pt>
                <c:pt idx="103">
                  <c:v>-6.514E-4</c:v>
                </c:pt>
                <c:pt idx="104">
                  <c:v>-6.512E-4</c:v>
                </c:pt>
                <c:pt idx="105">
                  <c:v>-6.5099999999999999E-4</c:v>
                </c:pt>
                <c:pt idx="106">
                  <c:v>-6.5079999999999999E-4</c:v>
                </c:pt>
                <c:pt idx="107">
                  <c:v>-6.5059999999999998E-4</c:v>
                </c:pt>
                <c:pt idx="108">
                  <c:v>-6.5039999999999998E-4</c:v>
                </c:pt>
                <c:pt idx="109">
                  <c:v>-6.5019999999999998E-4</c:v>
                </c:pt>
                <c:pt idx="110">
                  <c:v>-6.4999999999999997E-4</c:v>
                </c:pt>
                <c:pt idx="111">
                  <c:v>-6.4979999999999997E-4</c:v>
                </c:pt>
                <c:pt idx="112">
                  <c:v>-6.4959999999999996E-4</c:v>
                </c:pt>
                <c:pt idx="113">
                  <c:v>-6.4939999999999996E-4</c:v>
                </c:pt>
                <c:pt idx="114">
                  <c:v>-6.4919999999999995E-4</c:v>
                </c:pt>
                <c:pt idx="115">
                  <c:v>-6.4899999999999995E-4</c:v>
                </c:pt>
                <c:pt idx="116">
                  <c:v>-6.4880000000000005E-4</c:v>
                </c:pt>
                <c:pt idx="117">
                  <c:v>-6.4860000000000004E-4</c:v>
                </c:pt>
                <c:pt idx="118">
                  <c:v>-6.4840000000000004E-4</c:v>
                </c:pt>
                <c:pt idx="119">
                  <c:v>-6.4820000000000003E-4</c:v>
                </c:pt>
                <c:pt idx="120">
                  <c:v>-6.4800000000000003E-4</c:v>
                </c:pt>
                <c:pt idx="121">
                  <c:v>-6.4780000000000003E-4</c:v>
                </c:pt>
                <c:pt idx="122">
                  <c:v>-6.4760000000000002E-4</c:v>
                </c:pt>
                <c:pt idx="123">
                  <c:v>-6.4740000000000002E-4</c:v>
                </c:pt>
                <c:pt idx="124">
                  <c:v>-6.4720000000000001E-4</c:v>
                </c:pt>
                <c:pt idx="125">
                  <c:v>-6.4700000000000001E-4</c:v>
                </c:pt>
                <c:pt idx="126">
                  <c:v>-6.468E-4</c:v>
                </c:pt>
                <c:pt idx="127">
                  <c:v>-6.466E-4</c:v>
                </c:pt>
                <c:pt idx="128">
                  <c:v>-6.4639999999999999E-4</c:v>
                </c:pt>
                <c:pt idx="129">
                  <c:v>-6.4619999999999999E-4</c:v>
                </c:pt>
                <c:pt idx="130">
                  <c:v>-6.4599999999999998E-4</c:v>
                </c:pt>
                <c:pt idx="131">
                  <c:v>-6.4579999999999998E-4</c:v>
                </c:pt>
                <c:pt idx="132">
                  <c:v>-6.4559999999999997E-4</c:v>
                </c:pt>
                <c:pt idx="133">
                  <c:v>-6.4539999999999997E-4</c:v>
                </c:pt>
                <c:pt idx="134">
                  <c:v>-6.4519999999999996E-4</c:v>
                </c:pt>
                <c:pt idx="135">
                  <c:v>-6.4499999999999996E-4</c:v>
                </c:pt>
                <c:pt idx="136">
                  <c:v>-6.4479999999999995E-4</c:v>
                </c:pt>
                <c:pt idx="137">
                  <c:v>-6.4459999999999995E-4</c:v>
                </c:pt>
                <c:pt idx="138">
                  <c:v>-6.4440000000000005E-4</c:v>
                </c:pt>
                <c:pt idx="139">
                  <c:v>-6.4420000000000005E-4</c:v>
                </c:pt>
                <c:pt idx="140">
                  <c:v>-6.4400000000000004E-4</c:v>
                </c:pt>
                <c:pt idx="141">
                  <c:v>-6.4380000000000004E-4</c:v>
                </c:pt>
                <c:pt idx="142">
                  <c:v>-6.4360000000000003E-4</c:v>
                </c:pt>
                <c:pt idx="143">
                  <c:v>-6.4340000000000003E-4</c:v>
                </c:pt>
                <c:pt idx="144">
                  <c:v>-6.4320000000000002E-4</c:v>
                </c:pt>
                <c:pt idx="145">
                  <c:v>-6.4300000000000002E-4</c:v>
                </c:pt>
                <c:pt idx="146">
                  <c:v>-6.4280000000000001E-4</c:v>
                </c:pt>
                <c:pt idx="147">
                  <c:v>-6.4260000000000001E-4</c:v>
                </c:pt>
                <c:pt idx="148">
                  <c:v>-6.424E-4</c:v>
                </c:pt>
                <c:pt idx="149">
                  <c:v>-6.422E-4</c:v>
                </c:pt>
                <c:pt idx="150">
                  <c:v>-6.4199999999999999E-4</c:v>
                </c:pt>
                <c:pt idx="151">
                  <c:v>-6.4179999999999999E-4</c:v>
                </c:pt>
                <c:pt idx="152">
                  <c:v>-6.4159999999999998E-4</c:v>
                </c:pt>
                <c:pt idx="153">
                  <c:v>-6.4139999999999998E-4</c:v>
                </c:pt>
                <c:pt idx="154">
                  <c:v>-6.4119999999999997E-4</c:v>
                </c:pt>
                <c:pt idx="155">
                  <c:v>-6.4099999999999997E-4</c:v>
                </c:pt>
                <c:pt idx="156">
                  <c:v>-6.4079999999999996E-4</c:v>
                </c:pt>
                <c:pt idx="157">
                  <c:v>-6.4059999999999996E-4</c:v>
                </c:pt>
                <c:pt idx="158">
                  <c:v>-6.4039999999999995E-4</c:v>
                </c:pt>
                <c:pt idx="159">
                  <c:v>-6.4019999999999995E-4</c:v>
                </c:pt>
                <c:pt idx="160">
                  <c:v>-6.4000000000000005E-4</c:v>
                </c:pt>
                <c:pt idx="161">
                  <c:v>-6.3980000000000005E-4</c:v>
                </c:pt>
                <c:pt idx="162">
                  <c:v>-6.3960000000000004E-4</c:v>
                </c:pt>
                <c:pt idx="163">
                  <c:v>-6.3940000000000004E-4</c:v>
                </c:pt>
                <c:pt idx="164">
                  <c:v>-6.3920000000000003E-4</c:v>
                </c:pt>
                <c:pt idx="165">
                  <c:v>-6.3900000000000003E-4</c:v>
                </c:pt>
                <c:pt idx="166">
                  <c:v>-6.3880000000000002E-4</c:v>
                </c:pt>
                <c:pt idx="167">
                  <c:v>-6.3860000000000002E-4</c:v>
                </c:pt>
                <c:pt idx="168">
                  <c:v>-6.3840000000000001E-4</c:v>
                </c:pt>
                <c:pt idx="169">
                  <c:v>-6.3820000000000001E-4</c:v>
                </c:pt>
                <c:pt idx="170">
                  <c:v>-6.38E-4</c:v>
                </c:pt>
                <c:pt idx="171">
                  <c:v>-6.378E-4</c:v>
                </c:pt>
                <c:pt idx="172">
                  <c:v>-6.3759999999999999E-4</c:v>
                </c:pt>
                <c:pt idx="173">
                  <c:v>-6.3739999999999999E-4</c:v>
                </c:pt>
                <c:pt idx="174">
                  <c:v>-6.3719999999999998E-4</c:v>
                </c:pt>
                <c:pt idx="175">
                  <c:v>-6.3699999999999998E-4</c:v>
                </c:pt>
                <c:pt idx="176">
                  <c:v>-6.3679999999999997E-4</c:v>
                </c:pt>
                <c:pt idx="177">
                  <c:v>-6.3659999999999997E-4</c:v>
                </c:pt>
                <c:pt idx="178">
                  <c:v>-6.3639999999999996E-4</c:v>
                </c:pt>
                <c:pt idx="179">
                  <c:v>-6.3619999999999996E-4</c:v>
                </c:pt>
                <c:pt idx="180">
                  <c:v>-6.3599999999999996E-4</c:v>
                </c:pt>
                <c:pt idx="181">
                  <c:v>-6.3579999999999995E-4</c:v>
                </c:pt>
                <c:pt idx="182">
                  <c:v>-6.3560000000000005E-4</c:v>
                </c:pt>
                <c:pt idx="183">
                  <c:v>-6.3540000000000005E-4</c:v>
                </c:pt>
                <c:pt idx="184">
                  <c:v>-6.3520000000000004E-4</c:v>
                </c:pt>
                <c:pt idx="185">
                  <c:v>-6.3500000000000004E-4</c:v>
                </c:pt>
                <c:pt idx="186">
                  <c:v>-6.3480000000000003E-4</c:v>
                </c:pt>
                <c:pt idx="187">
                  <c:v>-6.3460000000000003E-4</c:v>
                </c:pt>
                <c:pt idx="188">
                  <c:v>-6.3440000000000002E-4</c:v>
                </c:pt>
                <c:pt idx="189">
                  <c:v>-6.3420000000000002E-4</c:v>
                </c:pt>
                <c:pt idx="190">
                  <c:v>-6.3400000000000001E-4</c:v>
                </c:pt>
                <c:pt idx="191">
                  <c:v>-6.3380000000000001E-4</c:v>
                </c:pt>
                <c:pt idx="192">
                  <c:v>-6.3360000000000001E-4</c:v>
                </c:pt>
                <c:pt idx="193">
                  <c:v>-6.334E-4</c:v>
                </c:pt>
                <c:pt idx="194">
                  <c:v>-6.332E-4</c:v>
                </c:pt>
                <c:pt idx="195">
                  <c:v>-6.3299999999999999E-4</c:v>
                </c:pt>
                <c:pt idx="196">
                  <c:v>-6.3279999999999999E-4</c:v>
                </c:pt>
                <c:pt idx="197">
                  <c:v>-6.3259999999999998E-4</c:v>
                </c:pt>
                <c:pt idx="198">
                  <c:v>-6.3239999999999998E-4</c:v>
                </c:pt>
                <c:pt idx="199">
                  <c:v>-6.3219999999999997E-4</c:v>
                </c:pt>
                <c:pt idx="200">
                  <c:v>-6.3199999999999997E-4</c:v>
                </c:pt>
                <c:pt idx="201">
                  <c:v>-6.3179999999999996E-4</c:v>
                </c:pt>
                <c:pt idx="202">
                  <c:v>-6.3159999999999996E-4</c:v>
                </c:pt>
                <c:pt idx="203">
                  <c:v>-6.3139999999999995E-4</c:v>
                </c:pt>
                <c:pt idx="204">
                  <c:v>-6.3119999999999995E-4</c:v>
                </c:pt>
                <c:pt idx="205">
                  <c:v>-6.3100000000000005E-4</c:v>
                </c:pt>
                <c:pt idx="206">
                  <c:v>-6.3080000000000005E-4</c:v>
                </c:pt>
                <c:pt idx="207">
                  <c:v>-6.3060000000000004E-4</c:v>
                </c:pt>
                <c:pt idx="208">
                  <c:v>-6.3040000000000004E-4</c:v>
                </c:pt>
                <c:pt idx="209">
                  <c:v>-6.3020000000000003E-4</c:v>
                </c:pt>
                <c:pt idx="210">
                  <c:v>-6.3000000000000003E-4</c:v>
                </c:pt>
                <c:pt idx="211">
                  <c:v>-6.2980000000000002E-4</c:v>
                </c:pt>
                <c:pt idx="212">
                  <c:v>-6.2960000000000002E-4</c:v>
                </c:pt>
                <c:pt idx="213">
                  <c:v>-6.2940000000000001E-4</c:v>
                </c:pt>
                <c:pt idx="214">
                  <c:v>-6.2920000000000001E-4</c:v>
                </c:pt>
                <c:pt idx="215">
                  <c:v>-6.29E-4</c:v>
                </c:pt>
                <c:pt idx="216">
                  <c:v>-6.288E-4</c:v>
                </c:pt>
                <c:pt idx="217">
                  <c:v>-6.2859999999999999E-4</c:v>
                </c:pt>
                <c:pt idx="218">
                  <c:v>-6.2839999999999999E-4</c:v>
                </c:pt>
                <c:pt idx="219">
                  <c:v>-6.2819999999999998E-4</c:v>
                </c:pt>
                <c:pt idx="220">
                  <c:v>-6.2799999999999998E-4</c:v>
                </c:pt>
                <c:pt idx="221">
                  <c:v>-6.2779999999999997E-4</c:v>
                </c:pt>
                <c:pt idx="222">
                  <c:v>-6.2759999999999997E-4</c:v>
                </c:pt>
                <c:pt idx="223">
                  <c:v>-6.2739999999999996E-4</c:v>
                </c:pt>
                <c:pt idx="224">
                  <c:v>-6.2719999999999996E-4</c:v>
                </c:pt>
                <c:pt idx="225">
                  <c:v>-6.2699999999999995E-4</c:v>
                </c:pt>
                <c:pt idx="226">
                  <c:v>-6.2679999999999995E-4</c:v>
                </c:pt>
                <c:pt idx="227">
                  <c:v>-6.2660000000000005E-4</c:v>
                </c:pt>
                <c:pt idx="228">
                  <c:v>-6.2640000000000005E-4</c:v>
                </c:pt>
                <c:pt idx="229">
                  <c:v>-6.2620000000000004E-4</c:v>
                </c:pt>
                <c:pt idx="230">
                  <c:v>-6.2600000000000004E-4</c:v>
                </c:pt>
                <c:pt idx="231">
                  <c:v>-6.2580000000000003E-4</c:v>
                </c:pt>
                <c:pt idx="232">
                  <c:v>-6.2560000000000003E-4</c:v>
                </c:pt>
                <c:pt idx="233">
                  <c:v>-6.2540000000000002E-4</c:v>
                </c:pt>
                <c:pt idx="234">
                  <c:v>-6.2520000000000002E-4</c:v>
                </c:pt>
                <c:pt idx="235">
                  <c:v>-6.2500000000000001E-4</c:v>
                </c:pt>
                <c:pt idx="236">
                  <c:v>-6.2480000000000001E-4</c:v>
                </c:pt>
                <c:pt idx="237">
                  <c:v>-6.246E-4</c:v>
                </c:pt>
                <c:pt idx="238">
                  <c:v>-6.244E-4</c:v>
                </c:pt>
                <c:pt idx="239">
                  <c:v>-6.2419999999999999E-4</c:v>
                </c:pt>
                <c:pt idx="240">
                  <c:v>-6.2399999999999999E-4</c:v>
                </c:pt>
                <c:pt idx="241">
                  <c:v>-6.2379999999999998E-4</c:v>
                </c:pt>
                <c:pt idx="242">
                  <c:v>-6.2359999999999998E-4</c:v>
                </c:pt>
                <c:pt idx="243">
                  <c:v>-6.2339999999999997E-4</c:v>
                </c:pt>
                <c:pt idx="244">
                  <c:v>-6.2319999999999997E-4</c:v>
                </c:pt>
                <c:pt idx="245">
                  <c:v>-6.2299999999999996E-4</c:v>
                </c:pt>
                <c:pt idx="246">
                  <c:v>-6.2279999999999996E-4</c:v>
                </c:pt>
                <c:pt idx="247">
                  <c:v>-6.2259999999999995E-4</c:v>
                </c:pt>
                <c:pt idx="248">
                  <c:v>-6.2239999999999995E-4</c:v>
                </c:pt>
                <c:pt idx="249">
                  <c:v>-6.2220000000000005E-4</c:v>
                </c:pt>
                <c:pt idx="250">
                  <c:v>-6.2200000000000005E-4</c:v>
                </c:pt>
                <c:pt idx="251">
                  <c:v>-6.2180000000000004E-4</c:v>
                </c:pt>
                <c:pt idx="252">
                  <c:v>-6.2160000000000004E-4</c:v>
                </c:pt>
                <c:pt idx="253">
                  <c:v>-6.2140000000000003E-4</c:v>
                </c:pt>
                <c:pt idx="254">
                  <c:v>-6.2120000000000003E-4</c:v>
                </c:pt>
                <c:pt idx="255">
                  <c:v>-6.2100000000000002E-4</c:v>
                </c:pt>
                <c:pt idx="256">
                  <c:v>-6.2080000000000002E-4</c:v>
                </c:pt>
                <c:pt idx="257">
                  <c:v>-6.2060000000000001E-4</c:v>
                </c:pt>
                <c:pt idx="258">
                  <c:v>-6.2040000000000001E-4</c:v>
                </c:pt>
                <c:pt idx="259">
                  <c:v>-6.202E-4</c:v>
                </c:pt>
                <c:pt idx="260">
                  <c:v>-6.2E-4</c:v>
                </c:pt>
                <c:pt idx="261">
                  <c:v>-6.198E-4</c:v>
                </c:pt>
                <c:pt idx="262">
                  <c:v>-6.1959999999999999E-4</c:v>
                </c:pt>
                <c:pt idx="263">
                  <c:v>-6.1939999999999999E-4</c:v>
                </c:pt>
                <c:pt idx="264">
                  <c:v>-6.1919999999999998E-4</c:v>
                </c:pt>
                <c:pt idx="265">
                  <c:v>-6.1899999999999998E-4</c:v>
                </c:pt>
                <c:pt idx="266">
                  <c:v>-6.1879999999999997E-4</c:v>
                </c:pt>
                <c:pt idx="267">
                  <c:v>-6.1859999999999997E-4</c:v>
                </c:pt>
                <c:pt idx="268">
                  <c:v>-6.1839999999999996E-4</c:v>
                </c:pt>
                <c:pt idx="269">
                  <c:v>-6.1819999999999996E-4</c:v>
                </c:pt>
                <c:pt idx="270">
                  <c:v>-6.1799999999999995E-4</c:v>
                </c:pt>
                <c:pt idx="271">
                  <c:v>-6.1779999999999995E-4</c:v>
                </c:pt>
                <c:pt idx="272">
                  <c:v>-6.1760000000000005E-4</c:v>
                </c:pt>
                <c:pt idx="273">
                  <c:v>-6.1740000000000005E-4</c:v>
                </c:pt>
                <c:pt idx="274">
                  <c:v>-6.1720000000000004E-4</c:v>
                </c:pt>
                <c:pt idx="275">
                  <c:v>-6.1700000000000004E-4</c:v>
                </c:pt>
                <c:pt idx="276">
                  <c:v>-6.1680000000000003E-4</c:v>
                </c:pt>
                <c:pt idx="277">
                  <c:v>-6.1660000000000003E-4</c:v>
                </c:pt>
                <c:pt idx="278">
                  <c:v>-6.1640000000000002E-4</c:v>
                </c:pt>
                <c:pt idx="279">
                  <c:v>-6.1620000000000002E-4</c:v>
                </c:pt>
                <c:pt idx="280">
                  <c:v>-6.1600000000000001E-4</c:v>
                </c:pt>
                <c:pt idx="281">
                  <c:v>-6.1580000000000001E-4</c:v>
                </c:pt>
                <c:pt idx="282">
                  <c:v>-6.156E-4</c:v>
                </c:pt>
                <c:pt idx="283">
                  <c:v>-6.154E-4</c:v>
                </c:pt>
                <c:pt idx="284">
                  <c:v>-6.1519999999999999E-4</c:v>
                </c:pt>
                <c:pt idx="285">
                  <c:v>-6.1499999999999999E-4</c:v>
                </c:pt>
                <c:pt idx="286">
                  <c:v>-6.1479999999999998E-4</c:v>
                </c:pt>
                <c:pt idx="287">
                  <c:v>-6.1459999999999998E-4</c:v>
                </c:pt>
                <c:pt idx="288">
                  <c:v>-6.1439999999999997E-4</c:v>
                </c:pt>
                <c:pt idx="289">
                  <c:v>-6.1419999999999997E-4</c:v>
                </c:pt>
                <c:pt idx="290">
                  <c:v>-6.1399999999999996E-4</c:v>
                </c:pt>
                <c:pt idx="291">
                  <c:v>-6.1379999999999996E-4</c:v>
                </c:pt>
                <c:pt idx="292">
                  <c:v>-6.1359999999999995E-4</c:v>
                </c:pt>
                <c:pt idx="293">
                  <c:v>-6.1339999999999995E-4</c:v>
                </c:pt>
                <c:pt idx="294">
                  <c:v>-6.1320000000000005E-4</c:v>
                </c:pt>
                <c:pt idx="295">
                  <c:v>-6.1300000000000005E-4</c:v>
                </c:pt>
                <c:pt idx="296">
                  <c:v>-6.1280000000000004E-4</c:v>
                </c:pt>
                <c:pt idx="297">
                  <c:v>-6.1260000000000004E-4</c:v>
                </c:pt>
                <c:pt idx="298">
                  <c:v>-6.1240000000000003E-4</c:v>
                </c:pt>
                <c:pt idx="299">
                  <c:v>-6.1220000000000003E-4</c:v>
                </c:pt>
                <c:pt idx="300">
                  <c:v>-6.1200000000000002E-4</c:v>
                </c:pt>
                <c:pt idx="301">
                  <c:v>-6.1180000000000002E-4</c:v>
                </c:pt>
                <c:pt idx="302">
                  <c:v>-6.1160000000000001E-4</c:v>
                </c:pt>
                <c:pt idx="303">
                  <c:v>-6.1140000000000001E-4</c:v>
                </c:pt>
                <c:pt idx="304">
                  <c:v>-6.112E-4</c:v>
                </c:pt>
                <c:pt idx="305">
                  <c:v>-6.11E-4</c:v>
                </c:pt>
                <c:pt idx="306">
                  <c:v>-6.1079999999999999E-4</c:v>
                </c:pt>
                <c:pt idx="307">
                  <c:v>-6.1059999999999999E-4</c:v>
                </c:pt>
                <c:pt idx="308">
                  <c:v>-6.1039999999999998E-4</c:v>
                </c:pt>
                <c:pt idx="309">
                  <c:v>-6.1019999999999998E-4</c:v>
                </c:pt>
                <c:pt idx="310">
                  <c:v>-6.0999999999999997E-4</c:v>
                </c:pt>
                <c:pt idx="311">
                  <c:v>-6.0979999999999997E-4</c:v>
                </c:pt>
                <c:pt idx="312">
                  <c:v>-6.0959999999999996E-4</c:v>
                </c:pt>
                <c:pt idx="313">
                  <c:v>-6.0939999999999996E-4</c:v>
                </c:pt>
                <c:pt idx="314">
                  <c:v>-6.0919999999999995E-4</c:v>
                </c:pt>
                <c:pt idx="315">
                  <c:v>-6.0899999999999995E-4</c:v>
                </c:pt>
                <c:pt idx="316">
                  <c:v>-6.0880000000000005E-4</c:v>
                </c:pt>
                <c:pt idx="317">
                  <c:v>-6.0860000000000005E-4</c:v>
                </c:pt>
                <c:pt idx="318">
                  <c:v>-6.0840000000000004E-4</c:v>
                </c:pt>
                <c:pt idx="319">
                  <c:v>-6.0820000000000004E-4</c:v>
                </c:pt>
                <c:pt idx="320">
                  <c:v>-6.0800000000000003E-4</c:v>
                </c:pt>
                <c:pt idx="321">
                  <c:v>-6.0780000000000003E-4</c:v>
                </c:pt>
                <c:pt idx="322">
                  <c:v>-6.0760000000000002E-4</c:v>
                </c:pt>
                <c:pt idx="323">
                  <c:v>-6.0740000000000002E-4</c:v>
                </c:pt>
                <c:pt idx="324">
                  <c:v>-6.0720000000000001E-4</c:v>
                </c:pt>
                <c:pt idx="325">
                  <c:v>-6.0700000000000001E-4</c:v>
                </c:pt>
                <c:pt idx="326">
                  <c:v>-6.068E-4</c:v>
                </c:pt>
                <c:pt idx="327">
                  <c:v>-6.066E-4</c:v>
                </c:pt>
                <c:pt idx="328">
                  <c:v>-6.0639999999999999E-4</c:v>
                </c:pt>
                <c:pt idx="329">
                  <c:v>-6.0619999999999999E-4</c:v>
                </c:pt>
                <c:pt idx="330">
                  <c:v>-6.0599999999999998E-4</c:v>
                </c:pt>
                <c:pt idx="331">
                  <c:v>-6.0579999999999998E-4</c:v>
                </c:pt>
                <c:pt idx="332">
                  <c:v>-6.0559999999999998E-4</c:v>
                </c:pt>
                <c:pt idx="333">
                  <c:v>-6.0539999999999997E-4</c:v>
                </c:pt>
                <c:pt idx="334">
                  <c:v>-6.0519999999999997E-4</c:v>
                </c:pt>
                <c:pt idx="335">
                  <c:v>-6.0499999999999996E-4</c:v>
                </c:pt>
                <c:pt idx="336">
                  <c:v>-6.0479999999999996E-4</c:v>
                </c:pt>
                <c:pt idx="337">
                  <c:v>-6.0459999999999995E-4</c:v>
                </c:pt>
                <c:pt idx="338">
                  <c:v>-6.0439999999999995E-4</c:v>
                </c:pt>
                <c:pt idx="339">
                  <c:v>-6.0420000000000005E-4</c:v>
                </c:pt>
                <c:pt idx="340">
                  <c:v>-6.0400000000000004E-4</c:v>
                </c:pt>
                <c:pt idx="341">
                  <c:v>-6.0380000000000004E-4</c:v>
                </c:pt>
                <c:pt idx="342">
                  <c:v>-6.0360000000000003E-4</c:v>
                </c:pt>
                <c:pt idx="343">
                  <c:v>-6.0340000000000003E-4</c:v>
                </c:pt>
                <c:pt idx="344">
                  <c:v>-6.0320000000000003E-4</c:v>
                </c:pt>
                <c:pt idx="345">
                  <c:v>-6.0300000000000002E-4</c:v>
                </c:pt>
                <c:pt idx="346">
                  <c:v>-6.0280000000000002E-4</c:v>
                </c:pt>
                <c:pt idx="347">
                  <c:v>-6.0260000000000001E-4</c:v>
                </c:pt>
                <c:pt idx="348">
                  <c:v>-6.0240000000000001E-4</c:v>
                </c:pt>
                <c:pt idx="349">
                  <c:v>-6.022E-4</c:v>
                </c:pt>
                <c:pt idx="350">
                  <c:v>-6.02E-4</c:v>
                </c:pt>
                <c:pt idx="351">
                  <c:v>-6.0179999999999999E-4</c:v>
                </c:pt>
                <c:pt idx="352">
                  <c:v>-6.0159999999999999E-4</c:v>
                </c:pt>
                <c:pt idx="353">
                  <c:v>-6.0139999999999998E-4</c:v>
                </c:pt>
                <c:pt idx="354">
                  <c:v>-6.0119999999999998E-4</c:v>
                </c:pt>
                <c:pt idx="355">
                  <c:v>-6.0099999999999997E-4</c:v>
                </c:pt>
                <c:pt idx="356">
                  <c:v>-6.0079999999999997E-4</c:v>
                </c:pt>
                <c:pt idx="357">
                  <c:v>-6.0059999999999996E-4</c:v>
                </c:pt>
                <c:pt idx="358">
                  <c:v>-6.0039999999999996E-4</c:v>
                </c:pt>
                <c:pt idx="359">
                  <c:v>-6.0019999999999995E-4</c:v>
                </c:pt>
                <c:pt idx="360">
                  <c:v>-5.9999999999999995E-4</c:v>
                </c:pt>
                <c:pt idx="361">
                  <c:v>-5.9980000000000005E-4</c:v>
                </c:pt>
                <c:pt idx="362">
                  <c:v>-5.9960000000000005E-4</c:v>
                </c:pt>
                <c:pt idx="363">
                  <c:v>-5.9940000000000004E-4</c:v>
                </c:pt>
                <c:pt idx="364">
                  <c:v>-5.9920000000000004E-4</c:v>
                </c:pt>
                <c:pt idx="365">
                  <c:v>-5.9900000000000003E-4</c:v>
                </c:pt>
                <c:pt idx="366">
                  <c:v>-5.9880000000000003E-4</c:v>
                </c:pt>
                <c:pt idx="367">
                  <c:v>-5.9860000000000002E-4</c:v>
                </c:pt>
                <c:pt idx="368">
                  <c:v>-5.9840000000000002E-4</c:v>
                </c:pt>
                <c:pt idx="369">
                  <c:v>-5.9820000000000001E-4</c:v>
                </c:pt>
                <c:pt idx="370">
                  <c:v>-5.9800000000000001E-4</c:v>
                </c:pt>
                <c:pt idx="371">
                  <c:v>-5.978E-4</c:v>
                </c:pt>
                <c:pt idx="372">
                  <c:v>-5.976E-4</c:v>
                </c:pt>
                <c:pt idx="373">
                  <c:v>-5.9739999999999999E-4</c:v>
                </c:pt>
                <c:pt idx="374">
                  <c:v>-5.9719999999999999E-4</c:v>
                </c:pt>
                <c:pt idx="375">
                  <c:v>-5.9699999999999998E-4</c:v>
                </c:pt>
                <c:pt idx="376">
                  <c:v>-5.9679999999999998E-4</c:v>
                </c:pt>
                <c:pt idx="377">
                  <c:v>-5.9659999999999997E-4</c:v>
                </c:pt>
                <c:pt idx="378">
                  <c:v>-5.9639999999999997E-4</c:v>
                </c:pt>
                <c:pt idx="379">
                  <c:v>-5.9619999999999996E-4</c:v>
                </c:pt>
                <c:pt idx="380">
                  <c:v>-5.9599999999999996E-4</c:v>
                </c:pt>
                <c:pt idx="381">
                  <c:v>-5.9579999999999995E-4</c:v>
                </c:pt>
                <c:pt idx="382">
                  <c:v>-5.9559999999999995E-4</c:v>
                </c:pt>
                <c:pt idx="383">
                  <c:v>-5.9540000000000005E-4</c:v>
                </c:pt>
                <c:pt idx="384">
                  <c:v>-5.9520000000000005E-4</c:v>
                </c:pt>
                <c:pt idx="385">
                  <c:v>-5.9500000000000004E-4</c:v>
                </c:pt>
                <c:pt idx="386">
                  <c:v>-5.9480000000000004E-4</c:v>
                </c:pt>
                <c:pt idx="387">
                  <c:v>-5.9460000000000003E-4</c:v>
                </c:pt>
                <c:pt idx="388">
                  <c:v>-5.9440000000000003E-4</c:v>
                </c:pt>
                <c:pt idx="389">
                  <c:v>-5.9420000000000002E-4</c:v>
                </c:pt>
                <c:pt idx="390">
                  <c:v>-5.9400000000000002E-4</c:v>
                </c:pt>
                <c:pt idx="391">
                  <c:v>-5.9380000000000001E-4</c:v>
                </c:pt>
                <c:pt idx="392">
                  <c:v>-5.9360000000000001E-4</c:v>
                </c:pt>
                <c:pt idx="393">
                  <c:v>-5.934E-4</c:v>
                </c:pt>
                <c:pt idx="394">
                  <c:v>-5.932E-4</c:v>
                </c:pt>
                <c:pt idx="395">
                  <c:v>-5.9299999999999999E-4</c:v>
                </c:pt>
                <c:pt idx="396">
                  <c:v>-5.9279999999999999E-4</c:v>
                </c:pt>
                <c:pt idx="397">
                  <c:v>-5.9259999999999998E-4</c:v>
                </c:pt>
                <c:pt idx="398">
                  <c:v>-5.9239999999999998E-4</c:v>
                </c:pt>
                <c:pt idx="399">
                  <c:v>-5.9219999999999997E-4</c:v>
                </c:pt>
                <c:pt idx="400">
                  <c:v>-5.9199999999999997E-4</c:v>
                </c:pt>
                <c:pt idx="401">
                  <c:v>-5.9179999999999996E-4</c:v>
                </c:pt>
                <c:pt idx="402">
                  <c:v>-5.9159999999999996E-4</c:v>
                </c:pt>
                <c:pt idx="403">
                  <c:v>-5.9139999999999996E-4</c:v>
                </c:pt>
                <c:pt idx="404">
                  <c:v>-5.9119999999999995E-4</c:v>
                </c:pt>
                <c:pt idx="405">
                  <c:v>-5.9100000000000005E-4</c:v>
                </c:pt>
                <c:pt idx="406">
                  <c:v>-5.9080000000000005E-4</c:v>
                </c:pt>
                <c:pt idx="407">
                  <c:v>-5.9060000000000004E-4</c:v>
                </c:pt>
                <c:pt idx="408">
                  <c:v>-5.9040000000000004E-4</c:v>
                </c:pt>
                <c:pt idx="409">
                  <c:v>-5.9020000000000003E-4</c:v>
                </c:pt>
                <c:pt idx="410">
                  <c:v>-5.9000000000000003E-4</c:v>
                </c:pt>
                <c:pt idx="411">
                  <c:v>-5.8980000000000002E-4</c:v>
                </c:pt>
                <c:pt idx="412">
                  <c:v>-5.8960000000000002E-4</c:v>
                </c:pt>
                <c:pt idx="413">
                  <c:v>-5.8940000000000002E-4</c:v>
                </c:pt>
                <c:pt idx="414">
                  <c:v>-5.8920000000000001E-4</c:v>
                </c:pt>
                <c:pt idx="415">
                  <c:v>-5.8900000000000001E-4</c:v>
                </c:pt>
                <c:pt idx="416">
                  <c:v>-5.888E-4</c:v>
                </c:pt>
                <c:pt idx="417">
                  <c:v>-5.886E-4</c:v>
                </c:pt>
                <c:pt idx="418">
                  <c:v>-5.8839999999999999E-4</c:v>
                </c:pt>
                <c:pt idx="419">
                  <c:v>-5.8819999999999999E-4</c:v>
                </c:pt>
                <c:pt idx="420">
                  <c:v>-5.8799999999999998E-4</c:v>
                </c:pt>
                <c:pt idx="421">
                  <c:v>-5.8779999999999998E-4</c:v>
                </c:pt>
                <c:pt idx="422">
                  <c:v>-5.8759999999999997E-4</c:v>
                </c:pt>
                <c:pt idx="423">
                  <c:v>-5.8739999999999997E-4</c:v>
                </c:pt>
                <c:pt idx="424">
                  <c:v>-5.8719999999999996E-4</c:v>
                </c:pt>
                <c:pt idx="425">
                  <c:v>-5.8699999999999996E-4</c:v>
                </c:pt>
                <c:pt idx="426">
                  <c:v>-5.8679999999999995E-4</c:v>
                </c:pt>
                <c:pt idx="427">
                  <c:v>-5.8659999999999995E-4</c:v>
                </c:pt>
                <c:pt idx="428">
                  <c:v>-5.8640000000000005E-4</c:v>
                </c:pt>
                <c:pt idx="429">
                  <c:v>-5.8620000000000005E-4</c:v>
                </c:pt>
                <c:pt idx="430">
                  <c:v>-5.8600000000000004E-4</c:v>
                </c:pt>
                <c:pt idx="431">
                  <c:v>-5.8580000000000004E-4</c:v>
                </c:pt>
                <c:pt idx="432">
                  <c:v>-5.8560000000000003E-4</c:v>
                </c:pt>
                <c:pt idx="433">
                  <c:v>-5.8540000000000003E-4</c:v>
                </c:pt>
                <c:pt idx="434">
                  <c:v>-5.8520000000000002E-4</c:v>
                </c:pt>
                <c:pt idx="435">
                  <c:v>-5.8500000000000002E-4</c:v>
                </c:pt>
                <c:pt idx="436">
                  <c:v>-5.8480000000000001E-4</c:v>
                </c:pt>
                <c:pt idx="437">
                  <c:v>-5.8460000000000001E-4</c:v>
                </c:pt>
                <c:pt idx="438">
                  <c:v>-5.844E-4</c:v>
                </c:pt>
                <c:pt idx="439">
                  <c:v>-5.842E-4</c:v>
                </c:pt>
                <c:pt idx="440">
                  <c:v>-5.8399999999999999E-4</c:v>
                </c:pt>
                <c:pt idx="441">
                  <c:v>-5.8379999999999999E-4</c:v>
                </c:pt>
                <c:pt idx="442">
                  <c:v>-5.8359999999999998E-4</c:v>
                </c:pt>
                <c:pt idx="443">
                  <c:v>-5.8339999999999998E-4</c:v>
                </c:pt>
                <c:pt idx="444">
                  <c:v>-5.8319999999999997E-4</c:v>
                </c:pt>
                <c:pt idx="445">
                  <c:v>-5.8299999999999997E-4</c:v>
                </c:pt>
                <c:pt idx="446">
                  <c:v>-5.8279999999999996E-4</c:v>
                </c:pt>
                <c:pt idx="447">
                  <c:v>-5.8259999999999996E-4</c:v>
                </c:pt>
                <c:pt idx="448">
                  <c:v>-5.8239999999999995E-4</c:v>
                </c:pt>
                <c:pt idx="449">
                  <c:v>-5.8219999999999995E-4</c:v>
                </c:pt>
                <c:pt idx="450">
                  <c:v>-5.8200000000000005E-4</c:v>
                </c:pt>
                <c:pt idx="451">
                  <c:v>-5.8180000000000005E-4</c:v>
                </c:pt>
                <c:pt idx="452">
                  <c:v>-5.8160000000000004E-4</c:v>
                </c:pt>
                <c:pt idx="453">
                  <c:v>-5.8140000000000004E-4</c:v>
                </c:pt>
                <c:pt idx="454">
                  <c:v>-5.8120000000000003E-4</c:v>
                </c:pt>
                <c:pt idx="455">
                  <c:v>-5.8100000000000003E-4</c:v>
                </c:pt>
                <c:pt idx="456">
                  <c:v>-5.8080000000000002E-4</c:v>
                </c:pt>
                <c:pt idx="457">
                  <c:v>-5.8060000000000002E-4</c:v>
                </c:pt>
                <c:pt idx="458">
                  <c:v>-5.8040000000000001E-4</c:v>
                </c:pt>
                <c:pt idx="459">
                  <c:v>-5.8020000000000001E-4</c:v>
                </c:pt>
                <c:pt idx="460">
                  <c:v>-5.8E-4</c:v>
                </c:pt>
                <c:pt idx="461">
                  <c:v>-5.798E-4</c:v>
                </c:pt>
                <c:pt idx="462">
                  <c:v>-5.7959999999999999E-4</c:v>
                </c:pt>
                <c:pt idx="463">
                  <c:v>-5.7939999999999999E-4</c:v>
                </c:pt>
                <c:pt idx="464">
                  <c:v>-5.7919999999999998E-4</c:v>
                </c:pt>
                <c:pt idx="465">
                  <c:v>-5.7899999999999998E-4</c:v>
                </c:pt>
                <c:pt idx="466">
                  <c:v>-5.7879999999999997E-4</c:v>
                </c:pt>
                <c:pt idx="467">
                  <c:v>-5.7859999999999997E-4</c:v>
                </c:pt>
                <c:pt idx="468">
                  <c:v>-5.7839999999999996E-4</c:v>
                </c:pt>
                <c:pt idx="469">
                  <c:v>-5.7819999999999996E-4</c:v>
                </c:pt>
                <c:pt idx="470">
                  <c:v>-5.7799999999999995E-4</c:v>
                </c:pt>
                <c:pt idx="471">
                  <c:v>-5.7779999999999995E-4</c:v>
                </c:pt>
                <c:pt idx="472">
                  <c:v>-5.7760000000000005E-4</c:v>
                </c:pt>
                <c:pt idx="473">
                  <c:v>-5.7740000000000005E-4</c:v>
                </c:pt>
                <c:pt idx="474">
                  <c:v>-5.7720000000000004E-4</c:v>
                </c:pt>
                <c:pt idx="475">
                  <c:v>-5.7700000000000004E-4</c:v>
                </c:pt>
                <c:pt idx="476">
                  <c:v>-5.7680000000000003E-4</c:v>
                </c:pt>
                <c:pt idx="477">
                  <c:v>-5.7660000000000003E-4</c:v>
                </c:pt>
                <c:pt idx="478">
                  <c:v>-5.7640000000000002E-4</c:v>
                </c:pt>
                <c:pt idx="479">
                  <c:v>-5.7620000000000002E-4</c:v>
                </c:pt>
                <c:pt idx="480">
                  <c:v>-5.7600000000000001E-4</c:v>
                </c:pt>
                <c:pt idx="481">
                  <c:v>-5.7580000000000001E-4</c:v>
                </c:pt>
                <c:pt idx="482">
                  <c:v>-5.756E-4</c:v>
                </c:pt>
                <c:pt idx="483">
                  <c:v>-5.754E-4</c:v>
                </c:pt>
                <c:pt idx="484">
                  <c:v>-5.752E-4</c:v>
                </c:pt>
                <c:pt idx="485">
                  <c:v>-5.7499999999999999E-4</c:v>
                </c:pt>
                <c:pt idx="486">
                  <c:v>-5.7479999999999999E-4</c:v>
                </c:pt>
                <c:pt idx="487">
                  <c:v>-5.7459999999999998E-4</c:v>
                </c:pt>
                <c:pt idx="488">
                  <c:v>-5.7439999999999998E-4</c:v>
                </c:pt>
                <c:pt idx="489">
                  <c:v>-5.7419999999999997E-4</c:v>
                </c:pt>
                <c:pt idx="490">
                  <c:v>-5.7399999999999997E-4</c:v>
                </c:pt>
                <c:pt idx="491">
                  <c:v>-5.7379999999999996E-4</c:v>
                </c:pt>
                <c:pt idx="492">
                  <c:v>-5.7359999999999996E-4</c:v>
                </c:pt>
                <c:pt idx="493">
                  <c:v>-5.7339999999999995E-4</c:v>
                </c:pt>
                <c:pt idx="494">
                  <c:v>-5.7319999999999995E-4</c:v>
                </c:pt>
                <c:pt idx="495">
                  <c:v>-5.7300000000000005E-4</c:v>
                </c:pt>
                <c:pt idx="496">
                  <c:v>-5.7280000000000005E-4</c:v>
                </c:pt>
                <c:pt idx="497">
                  <c:v>-5.7260000000000004E-4</c:v>
                </c:pt>
                <c:pt idx="498">
                  <c:v>-5.7240000000000004E-4</c:v>
                </c:pt>
                <c:pt idx="499">
                  <c:v>-5.7220000000000003E-4</c:v>
                </c:pt>
                <c:pt idx="500">
                  <c:v>-5.7200000000000003E-4</c:v>
                </c:pt>
                <c:pt idx="501">
                  <c:v>-5.7180000000000002E-4</c:v>
                </c:pt>
                <c:pt idx="502">
                  <c:v>-5.7160000000000002E-4</c:v>
                </c:pt>
                <c:pt idx="503">
                  <c:v>-5.7140000000000001E-4</c:v>
                </c:pt>
                <c:pt idx="504">
                  <c:v>-5.7120000000000001E-4</c:v>
                </c:pt>
                <c:pt idx="505">
                  <c:v>-5.71E-4</c:v>
                </c:pt>
                <c:pt idx="506">
                  <c:v>-5.708E-4</c:v>
                </c:pt>
                <c:pt idx="507">
                  <c:v>-5.7059999999999999E-4</c:v>
                </c:pt>
                <c:pt idx="508">
                  <c:v>-5.7039999999999999E-4</c:v>
                </c:pt>
                <c:pt idx="509">
                  <c:v>-5.7019999999999998E-4</c:v>
                </c:pt>
                <c:pt idx="510">
                  <c:v>-5.6999999999999998E-4</c:v>
                </c:pt>
                <c:pt idx="511">
                  <c:v>-5.6979999999999997E-4</c:v>
                </c:pt>
                <c:pt idx="512">
                  <c:v>-5.6959999999999997E-4</c:v>
                </c:pt>
                <c:pt idx="513">
                  <c:v>-5.6939999999999996E-4</c:v>
                </c:pt>
                <c:pt idx="514">
                  <c:v>-5.6919999999999996E-4</c:v>
                </c:pt>
                <c:pt idx="515">
                  <c:v>-5.6899999999999995E-4</c:v>
                </c:pt>
                <c:pt idx="516">
                  <c:v>-5.6879999999999995E-4</c:v>
                </c:pt>
                <c:pt idx="517">
                  <c:v>-5.6860000000000005E-4</c:v>
                </c:pt>
                <c:pt idx="518">
                  <c:v>-5.6840000000000005E-4</c:v>
                </c:pt>
                <c:pt idx="519">
                  <c:v>-5.6820000000000004E-4</c:v>
                </c:pt>
                <c:pt idx="520">
                  <c:v>-5.6800000000000004E-4</c:v>
                </c:pt>
                <c:pt idx="521">
                  <c:v>-5.6780000000000003E-4</c:v>
                </c:pt>
                <c:pt idx="522">
                  <c:v>-5.6760000000000003E-4</c:v>
                </c:pt>
                <c:pt idx="523">
                  <c:v>-5.6740000000000002E-4</c:v>
                </c:pt>
                <c:pt idx="524">
                  <c:v>-5.6720000000000002E-4</c:v>
                </c:pt>
                <c:pt idx="525">
                  <c:v>-5.6700000000000001E-4</c:v>
                </c:pt>
                <c:pt idx="526">
                  <c:v>-5.6680000000000001E-4</c:v>
                </c:pt>
                <c:pt idx="527">
                  <c:v>-5.666E-4</c:v>
                </c:pt>
                <c:pt idx="528">
                  <c:v>-5.664E-4</c:v>
                </c:pt>
                <c:pt idx="529">
                  <c:v>-5.6619999999999999E-4</c:v>
                </c:pt>
                <c:pt idx="530">
                  <c:v>-5.6599999999999999E-4</c:v>
                </c:pt>
                <c:pt idx="531">
                  <c:v>-5.6579999999999998E-4</c:v>
                </c:pt>
                <c:pt idx="532">
                  <c:v>-5.6559999999999998E-4</c:v>
                </c:pt>
                <c:pt idx="533">
                  <c:v>-5.6539999999999997E-4</c:v>
                </c:pt>
                <c:pt idx="534">
                  <c:v>-5.6519999999999997E-4</c:v>
                </c:pt>
                <c:pt idx="535">
                  <c:v>-5.6499999999999996E-4</c:v>
                </c:pt>
                <c:pt idx="536">
                  <c:v>-5.6479999999999996E-4</c:v>
                </c:pt>
                <c:pt idx="537">
                  <c:v>-5.6459999999999995E-4</c:v>
                </c:pt>
                <c:pt idx="538">
                  <c:v>-5.6439999999999995E-4</c:v>
                </c:pt>
                <c:pt idx="539">
                  <c:v>-5.6420000000000005E-4</c:v>
                </c:pt>
                <c:pt idx="540">
                  <c:v>-5.6400000000000005E-4</c:v>
                </c:pt>
                <c:pt idx="541">
                  <c:v>-5.6380000000000004E-4</c:v>
                </c:pt>
                <c:pt idx="542">
                  <c:v>-5.6360000000000004E-4</c:v>
                </c:pt>
                <c:pt idx="543">
                  <c:v>-5.6340000000000003E-4</c:v>
                </c:pt>
                <c:pt idx="544">
                  <c:v>-5.6320000000000003E-4</c:v>
                </c:pt>
                <c:pt idx="545">
                  <c:v>-5.6300000000000002E-4</c:v>
                </c:pt>
                <c:pt idx="546">
                  <c:v>-5.6280000000000002E-4</c:v>
                </c:pt>
                <c:pt idx="547">
                  <c:v>-5.6260000000000001E-4</c:v>
                </c:pt>
                <c:pt idx="548">
                  <c:v>-5.6240000000000001E-4</c:v>
                </c:pt>
                <c:pt idx="549">
                  <c:v>-5.622E-4</c:v>
                </c:pt>
                <c:pt idx="550">
                  <c:v>-5.62E-4</c:v>
                </c:pt>
                <c:pt idx="551">
                  <c:v>-5.6179999999999999E-4</c:v>
                </c:pt>
                <c:pt idx="552">
                  <c:v>-5.6159999999999999E-4</c:v>
                </c:pt>
                <c:pt idx="553">
                  <c:v>-5.6139999999999998E-4</c:v>
                </c:pt>
                <c:pt idx="554">
                  <c:v>-5.6119999999999998E-4</c:v>
                </c:pt>
                <c:pt idx="555">
                  <c:v>-5.6099999999999998E-4</c:v>
                </c:pt>
                <c:pt idx="556">
                  <c:v>-5.6079999999999997E-4</c:v>
                </c:pt>
                <c:pt idx="557">
                  <c:v>-5.6059999999999997E-4</c:v>
                </c:pt>
                <c:pt idx="558">
                  <c:v>-5.6039999999999996E-4</c:v>
                </c:pt>
                <c:pt idx="559">
                  <c:v>-5.6019999999999996E-4</c:v>
                </c:pt>
                <c:pt idx="560">
                  <c:v>-5.5999999999999995E-4</c:v>
                </c:pt>
                <c:pt idx="561">
                  <c:v>-5.5979999999999995E-4</c:v>
                </c:pt>
                <c:pt idx="562">
                  <c:v>-5.5960000000000005E-4</c:v>
                </c:pt>
                <c:pt idx="563">
                  <c:v>-5.5940000000000004E-4</c:v>
                </c:pt>
                <c:pt idx="564">
                  <c:v>-5.5920000000000004E-4</c:v>
                </c:pt>
                <c:pt idx="565">
                  <c:v>-5.5900000000000004E-4</c:v>
                </c:pt>
                <c:pt idx="566">
                  <c:v>-5.5880000000000003E-4</c:v>
                </c:pt>
                <c:pt idx="567">
                  <c:v>-5.5860000000000003E-4</c:v>
                </c:pt>
                <c:pt idx="568">
                  <c:v>-5.5840000000000002E-4</c:v>
                </c:pt>
                <c:pt idx="569">
                  <c:v>-5.5820000000000002E-4</c:v>
                </c:pt>
                <c:pt idx="570">
                  <c:v>-5.5800000000000001E-4</c:v>
                </c:pt>
                <c:pt idx="571">
                  <c:v>-5.5780000000000001E-4</c:v>
                </c:pt>
                <c:pt idx="572">
                  <c:v>-5.576E-4</c:v>
                </c:pt>
                <c:pt idx="573">
                  <c:v>-5.574E-4</c:v>
                </c:pt>
                <c:pt idx="574">
                  <c:v>-5.5719999999999999E-4</c:v>
                </c:pt>
                <c:pt idx="575">
                  <c:v>-5.5699999999999999E-4</c:v>
                </c:pt>
                <c:pt idx="576">
                  <c:v>-5.5679999999999998E-4</c:v>
                </c:pt>
                <c:pt idx="577">
                  <c:v>-5.5659999999999998E-4</c:v>
                </c:pt>
                <c:pt idx="578">
                  <c:v>-5.5639999999999997E-4</c:v>
                </c:pt>
                <c:pt idx="579">
                  <c:v>-5.5619999999999997E-4</c:v>
                </c:pt>
                <c:pt idx="580">
                  <c:v>-5.5599999999999996E-4</c:v>
                </c:pt>
                <c:pt idx="581">
                  <c:v>-5.5579999999999996E-4</c:v>
                </c:pt>
                <c:pt idx="582">
                  <c:v>-5.5559999999999995E-4</c:v>
                </c:pt>
                <c:pt idx="583">
                  <c:v>-5.5539999999999995E-4</c:v>
                </c:pt>
                <c:pt idx="584">
                  <c:v>-5.5520000000000005E-4</c:v>
                </c:pt>
                <c:pt idx="585">
                  <c:v>-5.5500000000000005E-4</c:v>
                </c:pt>
                <c:pt idx="586">
                  <c:v>-5.5480000000000004E-4</c:v>
                </c:pt>
                <c:pt idx="587">
                  <c:v>-5.5460000000000004E-4</c:v>
                </c:pt>
                <c:pt idx="588">
                  <c:v>-5.5440000000000003E-4</c:v>
                </c:pt>
                <c:pt idx="589">
                  <c:v>-5.5420000000000003E-4</c:v>
                </c:pt>
                <c:pt idx="590">
                  <c:v>-5.5400000000000002E-4</c:v>
                </c:pt>
                <c:pt idx="591">
                  <c:v>-5.5380000000000002E-4</c:v>
                </c:pt>
                <c:pt idx="592">
                  <c:v>-5.5360000000000001E-4</c:v>
                </c:pt>
                <c:pt idx="593">
                  <c:v>-5.5340000000000001E-4</c:v>
                </c:pt>
                <c:pt idx="594">
                  <c:v>-5.532E-4</c:v>
                </c:pt>
                <c:pt idx="595">
                  <c:v>-5.53E-4</c:v>
                </c:pt>
                <c:pt idx="596">
                  <c:v>-5.5279999999999999E-4</c:v>
                </c:pt>
                <c:pt idx="597">
                  <c:v>-5.5259999999999999E-4</c:v>
                </c:pt>
                <c:pt idx="598">
                  <c:v>-5.5239999999999998E-4</c:v>
                </c:pt>
                <c:pt idx="599">
                  <c:v>-5.5219999999999998E-4</c:v>
                </c:pt>
                <c:pt idx="600">
                  <c:v>-5.5199999999999997E-4</c:v>
                </c:pt>
                <c:pt idx="601">
                  <c:v>-5.5179999999999997E-4</c:v>
                </c:pt>
                <c:pt idx="602">
                  <c:v>-5.5159999999999996E-4</c:v>
                </c:pt>
                <c:pt idx="603">
                  <c:v>-5.5139999999999996E-4</c:v>
                </c:pt>
                <c:pt idx="604">
                  <c:v>-5.5119999999999995E-4</c:v>
                </c:pt>
                <c:pt idx="605">
                  <c:v>-5.5099999999999995E-4</c:v>
                </c:pt>
                <c:pt idx="606">
                  <c:v>-5.5080000000000005E-4</c:v>
                </c:pt>
                <c:pt idx="607">
                  <c:v>-5.5060000000000005E-4</c:v>
                </c:pt>
                <c:pt idx="608">
                  <c:v>-5.5040000000000004E-4</c:v>
                </c:pt>
                <c:pt idx="609">
                  <c:v>-5.5020000000000004E-4</c:v>
                </c:pt>
                <c:pt idx="610">
                  <c:v>-5.5000000000000003E-4</c:v>
                </c:pt>
                <c:pt idx="611">
                  <c:v>-5.4980000000000003E-4</c:v>
                </c:pt>
                <c:pt idx="612">
                  <c:v>-5.4960000000000002E-4</c:v>
                </c:pt>
                <c:pt idx="613">
                  <c:v>-5.4940000000000002E-4</c:v>
                </c:pt>
                <c:pt idx="614">
                  <c:v>-5.4920000000000001E-4</c:v>
                </c:pt>
                <c:pt idx="615">
                  <c:v>-5.4900000000000001E-4</c:v>
                </c:pt>
                <c:pt idx="616">
                  <c:v>-5.488E-4</c:v>
                </c:pt>
                <c:pt idx="617">
                  <c:v>-5.486E-4</c:v>
                </c:pt>
                <c:pt idx="618">
                  <c:v>-5.4839999999999999E-4</c:v>
                </c:pt>
                <c:pt idx="619">
                  <c:v>-5.4819999999999999E-4</c:v>
                </c:pt>
                <c:pt idx="620">
                  <c:v>-5.4799999999999998E-4</c:v>
                </c:pt>
                <c:pt idx="621">
                  <c:v>-5.4779999999999998E-4</c:v>
                </c:pt>
                <c:pt idx="622">
                  <c:v>-5.4759999999999997E-4</c:v>
                </c:pt>
                <c:pt idx="623">
                  <c:v>-5.4739999999999997E-4</c:v>
                </c:pt>
                <c:pt idx="624">
                  <c:v>-5.4719999999999997E-4</c:v>
                </c:pt>
                <c:pt idx="625">
                  <c:v>-5.4699999999999996E-4</c:v>
                </c:pt>
                <c:pt idx="626">
                  <c:v>-5.4679999999999996E-4</c:v>
                </c:pt>
                <c:pt idx="627">
                  <c:v>-5.4659999999999995E-4</c:v>
                </c:pt>
                <c:pt idx="628">
                  <c:v>-5.4640000000000005E-4</c:v>
                </c:pt>
                <c:pt idx="629">
                  <c:v>-5.4620000000000005E-4</c:v>
                </c:pt>
                <c:pt idx="630">
                  <c:v>-5.4600000000000004E-4</c:v>
                </c:pt>
                <c:pt idx="631">
                  <c:v>-5.4580000000000004E-4</c:v>
                </c:pt>
                <c:pt idx="632">
                  <c:v>-5.4560000000000003E-4</c:v>
                </c:pt>
                <c:pt idx="633">
                  <c:v>-5.4540000000000003E-4</c:v>
                </c:pt>
                <c:pt idx="634">
                  <c:v>-5.4520000000000002E-4</c:v>
                </c:pt>
                <c:pt idx="635">
                  <c:v>-5.4500000000000002E-4</c:v>
                </c:pt>
                <c:pt idx="636">
                  <c:v>-5.4480000000000002E-4</c:v>
                </c:pt>
                <c:pt idx="637">
                  <c:v>-5.4460000000000001E-4</c:v>
                </c:pt>
                <c:pt idx="638">
                  <c:v>-5.4440000000000001E-4</c:v>
                </c:pt>
                <c:pt idx="639">
                  <c:v>-5.442E-4</c:v>
                </c:pt>
                <c:pt idx="640">
                  <c:v>-5.44E-4</c:v>
                </c:pt>
                <c:pt idx="641">
                  <c:v>-5.4379999999999999E-4</c:v>
                </c:pt>
                <c:pt idx="642">
                  <c:v>-5.4359999999999999E-4</c:v>
                </c:pt>
                <c:pt idx="643">
                  <c:v>-5.4339999999999998E-4</c:v>
                </c:pt>
                <c:pt idx="644">
                  <c:v>-5.4319999999999998E-4</c:v>
                </c:pt>
                <c:pt idx="645">
                  <c:v>-5.4299999999999997E-4</c:v>
                </c:pt>
                <c:pt idx="646">
                  <c:v>-5.4279999999999997E-4</c:v>
                </c:pt>
                <c:pt idx="647">
                  <c:v>-5.4259999999999996E-4</c:v>
                </c:pt>
                <c:pt idx="648">
                  <c:v>-5.4239999999999996E-4</c:v>
                </c:pt>
                <c:pt idx="649">
                  <c:v>-5.4219999999999995E-4</c:v>
                </c:pt>
                <c:pt idx="650">
                  <c:v>-5.4199999999999995E-4</c:v>
                </c:pt>
                <c:pt idx="651">
                  <c:v>-5.4180000000000005E-4</c:v>
                </c:pt>
                <c:pt idx="652">
                  <c:v>-5.4160000000000005E-4</c:v>
                </c:pt>
                <c:pt idx="653">
                  <c:v>-5.4140000000000004E-4</c:v>
                </c:pt>
                <c:pt idx="654">
                  <c:v>-5.4120000000000004E-4</c:v>
                </c:pt>
                <c:pt idx="655">
                  <c:v>-5.4100000000000003E-4</c:v>
                </c:pt>
                <c:pt idx="656">
                  <c:v>-5.4080000000000003E-4</c:v>
                </c:pt>
                <c:pt idx="657">
                  <c:v>-5.4060000000000002E-4</c:v>
                </c:pt>
                <c:pt idx="658">
                  <c:v>-5.4040000000000002E-4</c:v>
                </c:pt>
                <c:pt idx="659">
                  <c:v>-5.4020000000000001E-4</c:v>
                </c:pt>
                <c:pt idx="660">
                  <c:v>-5.4000000000000001E-4</c:v>
                </c:pt>
                <c:pt idx="661">
                  <c:v>-5.398E-4</c:v>
                </c:pt>
                <c:pt idx="662">
                  <c:v>-5.396E-4</c:v>
                </c:pt>
                <c:pt idx="663">
                  <c:v>-5.3939999999999999E-4</c:v>
                </c:pt>
                <c:pt idx="664">
                  <c:v>-5.3919999999999999E-4</c:v>
                </c:pt>
                <c:pt idx="665">
                  <c:v>-5.3899999999999998E-4</c:v>
                </c:pt>
                <c:pt idx="666">
                  <c:v>-5.3879999999999998E-4</c:v>
                </c:pt>
                <c:pt idx="667">
                  <c:v>-5.3859999999999997E-4</c:v>
                </c:pt>
                <c:pt idx="668">
                  <c:v>-5.3839999999999997E-4</c:v>
                </c:pt>
                <c:pt idx="669">
                  <c:v>-5.3819999999999996E-4</c:v>
                </c:pt>
                <c:pt idx="670">
                  <c:v>-5.3799999999999996E-4</c:v>
                </c:pt>
                <c:pt idx="671">
                  <c:v>-5.3779999999999995E-4</c:v>
                </c:pt>
                <c:pt idx="672">
                  <c:v>-5.3759999999999995E-4</c:v>
                </c:pt>
                <c:pt idx="673">
                  <c:v>-5.3740000000000005E-4</c:v>
                </c:pt>
                <c:pt idx="674">
                  <c:v>-5.3720000000000005E-4</c:v>
                </c:pt>
                <c:pt idx="675">
                  <c:v>-5.3700000000000004E-4</c:v>
                </c:pt>
                <c:pt idx="676">
                  <c:v>-5.3680000000000004E-4</c:v>
                </c:pt>
                <c:pt idx="677">
                  <c:v>-5.3660000000000003E-4</c:v>
                </c:pt>
                <c:pt idx="678">
                  <c:v>-5.3640000000000003E-4</c:v>
                </c:pt>
                <c:pt idx="679">
                  <c:v>-5.3620000000000002E-4</c:v>
                </c:pt>
                <c:pt idx="680">
                  <c:v>-5.3600000000000002E-4</c:v>
                </c:pt>
                <c:pt idx="681">
                  <c:v>-5.3580000000000001E-4</c:v>
                </c:pt>
                <c:pt idx="682">
                  <c:v>-5.3560000000000001E-4</c:v>
                </c:pt>
                <c:pt idx="683">
                  <c:v>-5.354E-4</c:v>
                </c:pt>
                <c:pt idx="684">
                  <c:v>-5.352E-4</c:v>
                </c:pt>
                <c:pt idx="685">
                  <c:v>-5.3499999999999999E-4</c:v>
                </c:pt>
                <c:pt idx="686">
                  <c:v>-5.3479999999999999E-4</c:v>
                </c:pt>
                <c:pt idx="687">
                  <c:v>-5.3459999999999998E-4</c:v>
                </c:pt>
                <c:pt idx="688">
                  <c:v>-5.3439999999999998E-4</c:v>
                </c:pt>
                <c:pt idx="689">
                  <c:v>-5.3419999999999997E-4</c:v>
                </c:pt>
                <c:pt idx="690">
                  <c:v>-5.3399999999999997E-4</c:v>
                </c:pt>
                <c:pt idx="691">
                  <c:v>-5.3379999999999996E-4</c:v>
                </c:pt>
                <c:pt idx="692">
                  <c:v>-5.3359999999999996E-4</c:v>
                </c:pt>
                <c:pt idx="693">
                  <c:v>-5.3339999999999995E-4</c:v>
                </c:pt>
                <c:pt idx="694">
                  <c:v>-5.3319999999999995E-4</c:v>
                </c:pt>
                <c:pt idx="695">
                  <c:v>-5.3300000000000005E-4</c:v>
                </c:pt>
                <c:pt idx="696">
                  <c:v>-5.3280000000000005E-4</c:v>
                </c:pt>
                <c:pt idx="697">
                  <c:v>-5.3260000000000004E-4</c:v>
                </c:pt>
                <c:pt idx="698">
                  <c:v>-5.3240000000000004E-4</c:v>
                </c:pt>
                <c:pt idx="699">
                  <c:v>-5.3220000000000003E-4</c:v>
                </c:pt>
                <c:pt idx="700">
                  <c:v>-5.3200000000000003E-4</c:v>
                </c:pt>
                <c:pt idx="701">
                  <c:v>-5.3180000000000002E-4</c:v>
                </c:pt>
                <c:pt idx="702">
                  <c:v>-5.3160000000000002E-4</c:v>
                </c:pt>
                <c:pt idx="703">
                  <c:v>-5.3140000000000001E-4</c:v>
                </c:pt>
                <c:pt idx="704">
                  <c:v>-5.3120000000000001E-4</c:v>
                </c:pt>
                <c:pt idx="705">
                  <c:v>-5.31E-4</c:v>
                </c:pt>
                <c:pt idx="706">
                  <c:v>-5.308E-4</c:v>
                </c:pt>
                <c:pt idx="707">
                  <c:v>-5.306E-4</c:v>
                </c:pt>
                <c:pt idx="708">
                  <c:v>-5.3039999999999999E-4</c:v>
                </c:pt>
                <c:pt idx="709">
                  <c:v>-5.3019999999999999E-4</c:v>
                </c:pt>
                <c:pt idx="710">
                  <c:v>-5.2999999999999998E-4</c:v>
                </c:pt>
                <c:pt idx="711">
                  <c:v>-5.2979999999999998E-4</c:v>
                </c:pt>
                <c:pt idx="712">
                  <c:v>-5.2959999999999997E-4</c:v>
                </c:pt>
                <c:pt idx="713">
                  <c:v>-5.2939999999999997E-4</c:v>
                </c:pt>
                <c:pt idx="714">
                  <c:v>-5.2919999999999996E-4</c:v>
                </c:pt>
                <c:pt idx="715">
                  <c:v>-5.2899999999999996E-4</c:v>
                </c:pt>
                <c:pt idx="716">
                  <c:v>-5.2879999999999995E-4</c:v>
                </c:pt>
                <c:pt idx="717">
                  <c:v>-5.2859999999999995E-4</c:v>
                </c:pt>
                <c:pt idx="718">
                  <c:v>-5.2840000000000005E-4</c:v>
                </c:pt>
                <c:pt idx="719">
                  <c:v>-5.2820000000000005E-4</c:v>
                </c:pt>
                <c:pt idx="720">
                  <c:v>-5.2800000000000004E-4</c:v>
                </c:pt>
                <c:pt idx="721">
                  <c:v>-5.2780000000000004E-4</c:v>
                </c:pt>
                <c:pt idx="722">
                  <c:v>-5.2760000000000003E-4</c:v>
                </c:pt>
                <c:pt idx="723">
                  <c:v>-5.2740000000000003E-4</c:v>
                </c:pt>
                <c:pt idx="724">
                  <c:v>-5.2720000000000002E-4</c:v>
                </c:pt>
                <c:pt idx="725">
                  <c:v>-5.2700000000000002E-4</c:v>
                </c:pt>
                <c:pt idx="726">
                  <c:v>-5.2680000000000001E-4</c:v>
                </c:pt>
                <c:pt idx="727">
                  <c:v>-5.2660000000000001E-4</c:v>
                </c:pt>
                <c:pt idx="728">
                  <c:v>-5.264E-4</c:v>
                </c:pt>
                <c:pt idx="729">
                  <c:v>-5.262E-4</c:v>
                </c:pt>
                <c:pt idx="730">
                  <c:v>-5.2599999999999999E-4</c:v>
                </c:pt>
                <c:pt idx="731">
                  <c:v>-5.2579999999999999E-4</c:v>
                </c:pt>
                <c:pt idx="732">
                  <c:v>-5.2559999999999998E-4</c:v>
                </c:pt>
                <c:pt idx="733">
                  <c:v>-5.2539999999999998E-4</c:v>
                </c:pt>
                <c:pt idx="734">
                  <c:v>-5.2519999999999997E-4</c:v>
                </c:pt>
                <c:pt idx="735">
                  <c:v>-5.2499999999999997E-4</c:v>
                </c:pt>
                <c:pt idx="736">
                  <c:v>-5.2479999999999996E-4</c:v>
                </c:pt>
                <c:pt idx="737">
                  <c:v>-5.2459999999999996E-4</c:v>
                </c:pt>
                <c:pt idx="738">
                  <c:v>-5.2439999999999995E-4</c:v>
                </c:pt>
                <c:pt idx="739">
                  <c:v>-5.2419999999999995E-4</c:v>
                </c:pt>
                <c:pt idx="740">
                  <c:v>-5.2400000000000005E-4</c:v>
                </c:pt>
                <c:pt idx="741">
                  <c:v>-5.2380000000000005E-4</c:v>
                </c:pt>
                <c:pt idx="742">
                  <c:v>-5.2360000000000004E-4</c:v>
                </c:pt>
                <c:pt idx="743">
                  <c:v>-5.2340000000000004E-4</c:v>
                </c:pt>
                <c:pt idx="744">
                  <c:v>-5.2320000000000003E-4</c:v>
                </c:pt>
                <c:pt idx="745">
                  <c:v>-5.2300000000000003E-4</c:v>
                </c:pt>
                <c:pt idx="746">
                  <c:v>-5.2280000000000002E-4</c:v>
                </c:pt>
                <c:pt idx="747">
                  <c:v>-5.2260000000000002E-4</c:v>
                </c:pt>
                <c:pt idx="748">
                  <c:v>-5.2240000000000001E-4</c:v>
                </c:pt>
                <c:pt idx="749">
                  <c:v>-5.2220000000000001E-4</c:v>
                </c:pt>
                <c:pt idx="750">
                  <c:v>-5.22E-4</c:v>
                </c:pt>
                <c:pt idx="751">
                  <c:v>-5.218E-4</c:v>
                </c:pt>
                <c:pt idx="752">
                  <c:v>-5.2159999999999999E-4</c:v>
                </c:pt>
                <c:pt idx="753">
                  <c:v>-5.2139999999999999E-4</c:v>
                </c:pt>
                <c:pt idx="754">
                  <c:v>-5.2119999999999998E-4</c:v>
                </c:pt>
                <c:pt idx="755">
                  <c:v>-5.2099999999999998E-4</c:v>
                </c:pt>
                <c:pt idx="756">
                  <c:v>-5.2079999999999997E-4</c:v>
                </c:pt>
                <c:pt idx="757">
                  <c:v>-5.2059999999999997E-4</c:v>
                </c:pt>
                <c:pt idx="758">
                  <c:v>-5.2039999999999996E-4</c:v>
                </c:pt>
                <c:pt idx="759">
                  <c:v>-5.2019999999999996E-4</c:v>
                </c:pt>
                <c:pt idx="760">
                  <c:v>-5.1999999999999995E-4</c:v>
                </c:pt>
                <c:pt idx="761">
                  <c:v>-5.1979999999999995E-4</c:v>
                </c:pt>
                <c:pt idx="762">
                  <c:v>-5.1960000000000005E-4</c:v>
                </c:pt>
                <c:pt idx="763">
                  <c:v>-5.1940000000000005E-4</c:v>
                </c:pt>
                <c:pt idx="764">
                  <c:v>-5.1920000000000004E-4</c:v>
                </c:pt>
                <c:pt idx="765">
                  <c:v>-5.1900000000000004E-4</c:v>
                </c:pt>
                <c:pt idx="766">
                  <c:v>-5.1880000000000003E-4</c:v>
                </c:pt>
                <c:pt idx="767">
                  <c:v>-5.1860000000000003E-4</c:v>
                </c:pt>
                <c:pt idx="768">
                  <c:v>-5.1840000000000002E-4</c:v>
                </c:pt>
                <c:pt idx="769">
                  <c:v>-5.1820000000000002E-4</c:v>
                </c:pt>
                <c:pt idx="770">
                  <c:v>-5.1800000000000001E-4</c:v>
                </c:pt>
                <c:pt idx="771">
                  <c:v>-5.1780000000000001E-4</c:v>
                </c:pt>
                <c:pt idx="772">
                  <c:v>-5.176E-4</c:v>
                </c:pt>
                <c:pt idx="773">
                  <c:v>-5.174E-4</c:v>
                </c:pt>
                <c:pt idx="774">
                  <c:v>-5.1719999999999999E-4</c:v>
                </c:pt>
                <c:pt idx="775">
                  <c:v>-5.1699999999999999E-4</c:v>
                </c:pt>
                <c:pt idx="776">
                  <c:v>-5.1679999999999999E-4</c:v>
                </c:pt>
                <c:pt idx="777">
                  <c:v>-5.1659999999999998E-4</c:v>
                </c:pt>
                <c:pt idx="778">
                  <c:v>-5.1639999999999998E-4</c:v>
                </c:pt>
                <c:pt idx="779">
                  <c:v>-5.1619999999999997E-4</c:v>
                </c:pt>
                <c:pt idx="780">
                  <c:v>-5.1599999999999997E-4</c:v>
                </c:pt>
                <c:pt idx="781">
                  <c:v>-5.1579999999999996E-4</c:v>
                </c:pt>
                <c:pt idx="782">
                  <c:v>-5.1559999999999996E-4</c:v>
                </c:pt>
                <c:pt idx="783">
                  <c:v>-5.1539999999999995E-4</c:v>
                </c:pt>
                <c:pt idx="784">
                  <c:v>-5.1519999999999995E-4</c:v>
                </c:pt>
                <c:pt idx="785">
                  <c:v>-5.1500000000000005E-4</c:v>
                </c:pt>
                <c:pt idx="786">
                  <c:v>-5.1480000000000004E-4</c:v>
                </c:pt>
                <c:pt idx="787">
                  <c:v>-5.1460000000000004E-4</c:v>
                </c:pt>
                <c:pt idx="788">
                  <c:v>-5.1440000000000004E-4</c:v>
                </c:pt>
                <c:pt idx="789">
                  <c:v>-5.1420000000000003E-4</c:v>
                </c:pt>
                <c:pt idx="790">
                  <c:v>-5.1400000000000003E-4</c:v>
                </c:pt>
                <c:pt idx="791">
                  <c:v>-5.1380000000000002E-4</c:v>
                </c:pt>
                <c:pt idx="792">
                  <c:v>-5.1360000000000002E-4</c:v>
                </c:pt>
                <c:pt idx="793">
                  <c:v>-5.1340000000000001E-4</c:v>
                </c:pt>
                <c:pt idx="794">
                  <c:v>-5.1320000000000001E-4</c:v>
                </c:pt>
                <c:pt idx="795">
                  <c:v>-5.13E-4</c:v>
                </c:pt>
                <c:pt idx="796">
                  <c:v>-5.128E-4</c:v>
                </c:pt>
                <c:pt idx="797">
                  <c:v>-5.1259999999999999E-4</c:v>
                </c:pt>
                <c:pt idx="798">
                  <c:v>-5.1239999999999999E-4</c:v>
                </c:pt>
                <c:pt idx="799">
                  <c:v>-5.1219999999999998E-4</c:v>
                </c:pt>
                <c:pt idx="800">
                  <c:v>-5.1199999999999998E-4</c:v>
                </c:pt>
                <c:pt idx="801">
                  <c:v>-5.1179999999999997E-4</c:v>
                </c:pt>
                <c:pt idx="802">
                  <c:v>-5.1159999999999997E-4</c:v>
                </c:pt>
                <c:pt idx="803">
                  <c:v>-5.1139999999999996E-4</c:v>
                </c:pt>
                <c:pt idx="804">
                  <c:v>-5.1119999999999996E-4</c:v>
                </c:pt>
                <c:pt idx="805">
                  <c:v>-5.1099999999999995E-4</c:v>
                </c:pt>
                <c:pt idx="806">
                  <c:v>-5.1079999999999995E-4</c:v>
                </c:pt>
                <c:pt idx="807">
                  <c:v>-5.1060000000000005E-4</c:v>
                </c:pt>
                <c:pt idx="808">
                  <c:v>-5.1040000000000005E-4</c:v>
                </c:pt>
                <c:pt idx="809">
                  <c:v>-5.1020000000000004E-4</c:v>
                </c:pt>
                <c:pt idx="810">
                  <c:v>-5.1000000000000004E-4</c:v>
                </c:pt>
                <c:pt idx="811">
                  <c:v>-5.0980000000000003E-4</c:v>
                </c:pt>
                <c:pt idx="812">
                  <c:v>-5.0960000000000003E-4</c:v>
                </c:pt>
                <c:pt idx="813">
                  <c:v>-5.0940000000000002E-4</c:v>
                </c:pt>
                <c:pt idx="814">
                  <c:v>-5.0920000000000002E-4</c:v>
                </c:pt>
                <c:pt idx="815">
                  <c:v>-5.0900000000000001E-4</c:v>
                </c:pt>
                <c:pt idx="816">
                  <c:v>-5.0880000000000001E-4</c:v>
                </c:pt>
                <c:pt idx="817">
                  <c:v>-5.086E-4</c:v>
                </c:pt>
                <c:pt idx="818">
                  <c:v>-5.084E-4</c:v>
                </c:pt>
                <c:pt idx="819">
                  <c:v>-5.0819999999999999E-4</c:v>
                </c:pt>
                <c:pt idx="820">
                  <c:v>-5.0799999999999999E-4</c:v>
                </c:pt>
                <c:pt idx="821">
                  <c:v>-5.0779999999999998E-4</c:v>
                </c:pt>
                <c:pt idx="822">
                  <c:v>-5.0759999999999998E-4</c:v>
                </c:pt>
                <c:pt idx="823">
                  <c:v>-5.0739999999999997E-4</c:v>
                </c:pt>
                <c:pt idx="824">
                  <c:v>-5.0719999999999997E-4</c:v>
                </c:pt>
                <c:pt idx="825">
                  <c:v>-5.0699999999999996E-4</c:v>
                </c:pt>
                <c:pt idx="826">
                  <c:v>-5.0679999999999996E-4</c:v>
                </c:pt>
                <c:pt idx="827">
                  <c:v>-5.0659999999999995E-4</c:v>
                </c:pt>
                <c:pt idx="828">
                  <c:v>-5.0639999999999995E-4</c:v>
                </c:pt>
                <c:pt idx="829">
                  <c:v>-5.0620000000000005E-4</c:v>
                </c:pt>
                <c:pt idx="830">
                  <c:v>-5.0600000000000005E-4</c:v>
                </c:pt>
                <c:pt idx="831">
                  <c:v>-5.0580000000000004E-4</c:v>
                </c:pt>
                <c:pt idx="832">
                  <c:v>-5.0560000000000004E-4</c:v>
                </c:pt>
                <c:pt idx="833">
                  <c:v>-5.0540000000000003E-4</c:v>
                </c:pt>
                <c:pt idx="834">
                  <c:v>-5.0520000000000003E-4</c:v>
                </c:pt>
                <c:pt idx="835">
                  <c:v>-5.0500000000000002E-4</c:v>
                </c:pt>
                <c:pt idx="836">
                  <c:v>-5.0480000000000002E-4</c:v>
                </c:pt>
                <c:pt idx="837">
                  <c:v>-5.0460000000000001E-4</c:v>
                </c:pt>
                <c:pt idx="838">
                  <c:v>-5.0440000000000001E-4</c:v>
                </c:pt>
                <c:pt idx="839">
                  <c:v>-5.042E-4</c:v>
                </c:pt>
                <c:pt idx="840">
                  <c:v>-5.04E-4</c:v>
                </c:pt>
                <c:pt idx="841">
                  <c:v>-5.0379999999999999E-4</c:v>
                </c:pt>
                <c:pt idx="842">
                  <c:v>-5.0359999999999999E-4</c:v>
                </c:pt>
                <c:pt idx="843">
                  <c:v>-5.0339999999999998E-4</c:v>
                </c:pt>
                <c:pt idx="844">
                  <c:v>-5.0319999999999998E-4</c:v>
                </c:pt>
                <c:pt idx="845">
                  <c:v>-5.0299999999999997E-4</c:v>
                </c:pt>
                <c:pt idx="846">
                  <c:v>-5.0279999999999997E-4</c:v>
                </c:pt>
                <c:pt idx="847">
                  <c:v>-5.0259999999999997E-4</c:v>
                </c:pt>
                <c:pt idx="848">
                  <c:v>-5.0239999999999996E-4</c:v>
                </c:pt>
                <c:pt idx="849">
                  <c:v>-5.0219999999999996E-4</c:v>
                </c:pt>
                <c:pt idx="850">
                  <c:v>-5.0199999999999995E-4</c:v>
                </c:pt>
                <c:pt idx="851">
                  <c:v>-5.0180000000000005E-4</c:v>
                </c:pt>
                <c:pt idx="852">
                  <c:v>-5.0160000000000005E-4</c:v>
                </c:pt>
                <c:pt idx="853">
                  <c:v>-5.0140000000000004E-4</c:v>
                </c:pt>
                <c:pt idx="854">
                  <c:v>-5.0120000000000004E-4</c:v>
                </c:pt>
                <c:pt idx="855">
                  <c:v>-5.0100000000000003E-4</c:v>
                </c:pt>
                <c:pt idx="856">
                  <c:v>-5.0080000000000003E-4</c:v>
                </c:pt>
                <c:pt idx="857">
                  <c:v>-5.0060000000000002E-4</c:v>
                </c:pt>
                <c:pt idx="858">
                  <c:v>-5.0040000000000002E-4</c:v>
                </c:pt>
                <c:pt idx="859">
                  <c:v>-5.0020000000000002E-4</c:v>
                </c:pt>
                <c:pt idx="860">
                  <c:v>-5.0000000000000001E-4</c:v>
                </c:pt>
                <c:pt idx="861">
                  <c:v>-4.9980000000000001E-4</c:v>
                </c:pt>
                <c:pt idx="862">
                  <c:v>-4.996E-4</c:v>
                </c:pt>
                <c:pt idx="863">
                  <c:v>-4.994E-4</c:v>
                </c:pt>
                <c:pt idx="864">
                  <c:v>-4.9919999999999999E-4</c:v>
                </c:pt>
                <c:pt idx="865">
                  <c:v>-4.9899999999999999E-4</c:v>
                </c:pt>
                <c:pt idx="866">
                  <c:v>-4.9879999999999998E-4</c:v>
                </c:pt>
                <c:pt idx="867">
                  <c:v>-4.9859999999999998E-4</c:v>
                </c:pt>
                <c:pt idx="868">
                  <c:v>-4.9839999999999997E-4</c:v>
                </c:pt>
                <c:pt idx="869">
                  <c:v>-4.9819999999999997E-4</c:v>
                </c:pt>
                <c:pt idx="870">
                  <c:v>-4.9799999999999996E-4</c:v>
                </c:pt>
                <c:pt idx="871">
                  <c:v>-4.9779999999999996E-4</c:v>
                </c:pt>
                <c:pt idx="872">
                  <c:v>-4.9759999999999995E-4</c:v>
                </c:pt>
                <c:pt idx="873">
                  <c:v>-4.9739999999999995E-4</c:v>
                </c:pt>
                <c:pt idx="874">
                  <c:v>-4.9720000000000005E-4</c:v>
                </c:pt>
                <c:pt idx="875">
                  <c:v>-4.9700000000000005E-4</c:v>
                </c:pt>
                <c:pt idx="876">
                  <c:v>-4.9680000000000004E-4</c:v>
                </c:pt>
                <c:pt idx="877">
                  <c:v>-4.9660000000000004E-4</c:v>
                </c:pt>
                <c:pt idx="878">
                  <c:v>-4.9640000000000003E-4</c:v>
                </c:pt>
                <c:pt idx="879">
                  <c:v>-4.9620000000000003E-4</c:v>
                </c:pt>
                <c:pt idx="880">
                  <c:v>-4.9600000000000002E-4</c:v>
                </c:pt>
                <c:pt idx="881">
                  <c:v>-4.9580000000000002E-4</c:v>
                </c:pt>
                <c:pt idx="882">
                  <c:v>-4.9560000000000001E-4</c:v>
                </c:pt>
                <c:pt idx="883">
                  <c:v>-4.9540000000000001E-4</c:v>
                </c:pt>
                <c:pt idx="884">
                  <c:v>-4.952E-4</c:v>
                </c:pt>
                <c:pt idx="885">
                  <c:v>-4.95E-4</c:v>
                </c:pt>
                <c:pt idx="886">
                  <c:v>-4.9479999999999999E-4</c:v>
                </c:pt>
                <c:pt idx="887">
                  <c:v>-4.9459999999999999E-4</c:v>
                </c:pt>
                <c:pt idx="888">
                  <c:v>-4.9439999999999998E-4</c:v>
                </c:pt>
                <c:pt idx="889">
                  <c:v>-4.9419999999999998E-4</c:v>
                </c:pt>
                <c:pt idx="890">
                  <c:v>-4.9399999999999997E-4</c:v>
                </c:pt>
                <c:pt idx="891">
                  <c:v>-4.9379999999999997E-4</c:v>
                </c:pt>
                <c:pt idx="892">
                  <c:v>-4.9359999999999996E-4</c:v>
                </c:pt>
                <c:pt idx="893">
                  <c:v>-4.9339999999999996E-4</c:v>
                </c:pt>
                <c:pt idx="894">
                  <c:v>-4.9319999999999995E-4</c:v>
                </c:pt>
                <c:pt idx="895">
                  <c:v>-4.9299999999999995E-4</c:v>
                </c:pt>
                <c:pt idx="896">
                  <c:v>-4.9280000000000005E-4</c:v>
                </c:pt>
                <c:pt idx="897">
                  <c:v>-4.9260000000000005E-4</c:v>
                </c:pt>
                <c:pt idx="898">
                  <c:v>-4.9240000000000004E-4</c:v>
                </c:pt>
                <c:pt idx="899">
                  <c:v>-4.9220000000000004E-4</c:v>
                </c:pt>
                <c:pt idx="900">
                  <c:v>-4.9200000000000003E-4</c:v>
                </c:pt>
                <c:pt idx="901">
                  <c:v>-4.9180000000000003E-4</c:v>
                </c:pt>
                <c:pt idx="902">
                  <c:v>-4.9160000000000002E-4</c:v>
                </c:pt>
                <c:pt idx="903">
                  <c:v>-4.9140000000000002E-4</c:v>
                </c:pt>
                <c:pt idx="904">
                  <c:v>-4.9120000000000001E-4</c:v>
                </c:pt>
                <c:pt idx="905">
                  <c:v>-4.9100000000000001E-4</c:v>
                </c:pt>
                <c:pt idx="906">
                  <c:v>-4.908E-4</c:v>
                </c:pt>
                <c:pt idx="907">
                  <c:v>-4.906E-4</c:v>
                </c:pt>
                <c:pt idx="908">
                  <c:v>-4.9039999999999999E-4</c:v>
                </c:pt>
                <c:pt idx="909">
                  <c:v>-4.9019999999999999E-4</c:v>
                </c:pt>
                <c:pt idx="910">
                  <c:v>-4.8999999999999998E-4</c:v>
                </c:pt>
                <c:pt idx="911">
                  <c:v>-4.8979999999999998E-4</c:v>
                </c:pt>
                <c:pt idx="912">
                  <c:v>-4.8959999999999997E-4</c:v>
                </c:pt>
                <c:pt idx="913">
                  <c:v>-4.8939999999999997E-4</c:v>
                </c:pt>
                <c:pt idx="914">
                  <c:v>-4.8919999999999996E-4</c:v>
                </c:pt>
                <c:pt idx="915">
                  <c:v>-4.8899999999999996E-4</c:v>
                </c:pt>
                <c:pt idx="916">
                  <c:v>-4.8879999999999996E-4</c:v>
                </c:pt>
                <c:pt idx="917">
                  <c:v>-4.8859999999999995E-4</c:v>
                </c:pt>
                <c:pt idx="918">
                  <c:v>-4.8840000000000005E-4</c:v>
                </c:pt>
                <c:pt idx="919">
                  <c:v>-4.8819999999999999E-4</c:v>
                </c:pt>
                <c:pt idx="920">
                  <c:v>-4.8799999999999999E-4</c:v>
                </c:pt>
                <c:pt idx="921">
                  <c:v>-4.8779999999999998E-4</c:v>
                </c:pt>
                <c:pt idx="922">
                  <c:v>-4.8759999999999998E-4</c:v>
                </c:pt>
                <c:pt idx="923">
                  <c:v>-4.8739999999999998E-4</c:v>
                </c:pt>
                <c:pt idx="924">
                  <c:v>-4.8720000000000002E-4</c:v>
                </c:pt>
                <c:pt idx="925">
                  <c:v>-4.8700000000000002E-4</c:v>
                </c:pt>
                <c:pt idx="926">
                  <c:v>-4.8680000000000001E-4</c:v>
                </c:pt>
                <c:pt idx="927">
                  <c:v>-4.8660000000000001E-4</c:v>
                </c:pt>
                <c:pt idx="928">
                  <c:v>-4.8640000000000001E-4</c:v>
                </c:pt>
                <c:pt idx="929">
                  <c:v>-4.862E-4</c:v>
                </c:pt>
                <c:pt idx="930">
                  <c:v>-4.86E-4</c:v>
                </c:pt>
                <c:pt idx="931">
                  <c:v>-4.8579999999999999E-4</c:v>
                </c:pt>
                <c:pt idx="932">
                  <c:v>-4.8559999999999999E-4</c:v>
                </c:pt>
                <c:pt idx="933">
                  <c:v>-4.8539999999999998E-4</c:v>
                </c:pt>
                <c:pt idx="934">
                  <c:v>-4.8519999999999998E-4</c:v>
                </c:pt>
                <c:pt idx="935">
                  <c:v>-4.8500000000000003E-4</c:v>
                </c:pt>
                <c:pt idx="936">
                  <c:v>-4.8480000000000002E-4</c:v>
                </c:pt>
                <c:pt idx="937">
                  <c:v>-4.8460000000000002E-4</c:v>
                </c:pt>
                <c:pt idx="938">
                  <c:v>-4.8440000000000001E-4</c:v>
                </c:pt>
                <c:pt idx="939">
                  <c:v>-4.8420000000000001E-4</c:v>
                </c:pt>
                <c:pt idx="940">
                  <c:v>-4.84E-4</c:v>
                </c:pt>
                <c:pt idx="941">
                  <c:v>-4.838E-4</c:v>
                </c:pt>
                <c:pt idx="942">
                  <c:v>-4.8359999999999999E-4</c:v>
                </c:pt>
                <c:pt idx="943">
                  <c:v>-4.8339999999999999E-4</c:v>
                </c:pt>
                <c:pt idx="944">
                  <c:v>-4.8319999999999998E-4</c:v>
                </c:pt>
                <c:pt idx="945">
                  <c:v>-4.8299999999999998E-4</c:v>
                </c:pt>
                <c:pt idx="946">
                  <c:v>-4.8280000000000003E-4</c:v>
                </c:pt>
                <c:pt idx="947">
                  <c:v>-4.8260000000000002E-4</c:v>
                </c:pt>
                <c:pt idx="948">
                  <c:v>-4.8240000000000002E-4</c:v>
                </c:pt>
                <c:pt idx="949">
                  <c:v>-4.8220000000000001E-4</c:v>
                </c:pt>
                <c:pt idx="950">
                  <c:v>-4.8200000000000001E-4</c:v>
                </c:pt>
                <c:pt idx="951">
                  <c:v>-4.818E-4</c:v>
                </c:pt>
                <c:pt idx="952">
                  <c:v>-4.816E-4</c:v>
                </c:pt>
                <c:pt idx="953">
                  <c:v>-4.8139999999999999E-4</c:v>
                </c:pt>
                <c:pt idx="954">
                  <c:v>-4.8119999999999999E-4</c:v>
                </c:pt>
                <c:pt idx="955">
                  <c:v>-4.8099999999999998E-4</c:v>
                </c:pt>
                <c:pt idx="956">
                  <c:v>-4.8079999999999998E-4</c:v>
                </c:pt>
                <c:pt idx="957">
                  <c:v>-4.8060000000000003E-4</c:v>
                </c:pt>
                <c:pt idx="958">
                  <c:v>-4.8040000000000002E-4</c:v>
                </c:pt>
                <c:pt idx="959">
                  <c:v>-4.8020000000000002E-4</c:v>
                </c:pt>
                <c:pt idx="960">
                  <c:v>-4.8000000000000001E-4</c:v>
                </c:pt>
                <c:pt idx="961">
                  <c:v>-4.7980000000000001E-4</c:v>
                </c:pt>
                <c:pt idx="962">
                  <c:v>-4.796E-4</c:v>
                </c:pt>
                <c:pt idx="963">
                  <c:v>-4.794E-4</c:v>
                </c:pt>
                <c:pt idx="964">
                  <c:v>-4.7919999999999999E-4</c:v>
                </c:pt>
                <c:pt idx="965">
                  <c:v>-4.7899999999999999E-4</c:v>
                </c:pt>
                <c:pt idx="966">
                  <c:v>-4.7879999999999998E-4</c:v>
                </c:pt>
                <c:pt idx="967">
                  <c:v>-4.7859999999999998E-4</c:v>
                </c:pt>
                <c:pt idx="968">
                  <c:v>-4.7839999999999997E-4</c:v>
                </c:pt>
                <c:pt idx="969">
                  <c:v>-4.7820000000000002E-4</c:v>
                </c:pt>
                <c:pt idx="970">
                  <c:v>-4.7800000000000002E-4</c:v>
                </c:pt>
                <c:pt idx="971">
                  <c:v>-4.7780000000000001E-4</c:v>
                </c:pt>
                <c:pt idx="972">
                  <c:v>-4.7760000000000001E-4</c:v>
                </c:pt>
                <c:pt idx="973">
                  <c:v>-4.774E-4</c:v>
                </c:pt>
                <c:pt idx="974">
                  <c:v>-4.772E-4</c:v>
                </c:pt>
                <c:pt idx="975">
                  <c:v>-4.7699999999999999E-4</c:v>
                </c:pt>
                <c:pt idx="976">
                  <c:v>-4.7679999999999999E-4</c:v>
                </c:pt>
                <c:pt idx="977">
                  <c:v>-4.7659999999999998E-4</c:v>
                </c:pt>
                <c:pt idx="978">
                  <c:v>-4.7639999999999998E-4</c:v>
                </c:pt>
                <c:pt idx="979">
                  <c:v>-4.7619999999999997E-4</c:v>
                </c:pt>
                <c:pt idx="980">
                  <c:v>-4.7600000000000002E-4</c:v>
                </c:pt>
                <c:pt idx="981">
                  <c:v>-4.7580000000000002E-4</c:v>
                </c:pt>
                <c:pt idx="982">
                  <c:v>-4.7560000000000001E-4</c:v>
                </c:pt>
                <c:pt idx="983">
                  <c:v>-4.7540000000000001E-4</c:v>
                </c:pt>
                <c:pt idx="984">
                  <c:v>-4.752E-4</c:v>
                </c:pt>
                <c:pt idx="985">
                  <c:v>-4.75E-4</c:v>
                </c:pt>
                <c:pt idx="986">
                  <c:v>-4.7479999999999999E-4</c:v>
                </c:pt>
                <c:pt idx="987">
                  <c:v>-4.7459999999999999E-4</c:v>
                </c:pt>
                <c:pt idx="988">
                  <c:v>-4.7439999999999998E-4</c:v>
                </c:pt>
                <c:pt idx="989">
                  <c:v>-4.7419999999999998E-4</c:v>
                </c:pt>
                <c:pt idx="990">
                  <c:v>-4.7399999999999997E-4</c:v>
                </c:pt>
                <c:pt idx="991">
                  <c:v>-4.7380000000000002E-4</c:v>
                </c:pt>
                <c:pt idx="992">
                  <c:v>-4.7360000000000002E-4</c:v>
                </c:pt>
                <c:pt idx="993">
                  <c:v>-4.7340000000000001E-4</c:v>
                </c:pt>
                <c:pt idx="994">
                  <c:v>-4.7320000000000001E-4</c:v>
                </c:pt>
                <c:pt idx="995">
                  <c:v>-4.73E-4</c:v>
                </c:pt>
                <c:pt idx="996">
                  <c:v>-4.728E-4</c:v>
                </c:pt>
                <c:pt idx="997">
                  <c:v>-4.7259999999999999E-4</c:v>
                </c:pt>
                <c:pt idx="998">
                  <c:v>-4.7239999999999999E-4</c:v>
                </c:pt>
                <c:pt idx="999">
                  <c:v>-4.7219999999999999E-4</c:v>
                </c:pt>
                <c:pt idx="1000">
                  <c:v>-4.7199999999999998E-4</c:v>
                </c:pt>
                <c:pt idx="1001">
                  <c:v>-4.7179999999999998E-4</c:v>
                </c:pt>
                <c:pt idx="1002">
                  <c:v>-4.7160000000000002E-4</c:v>
                </c:pt>
                <c:pt idx="1003">
                  <c:v>-4.7140000000000002E-4</c:v>
                </c:pt>
                <c:pt idx="1004">
                  <c:v>-4.7120000000000002E-4</c:v>
                </c:pt>
                <c:pt idx="1005">
                  <c:v>-4.7100000000000001E-4</c:v>
                </c:pt>
                <c:pt idx="1006">
                  <c:v>-4.7080000000000001E-4</c:v>
                </c:pt>
                <c:pt idx="1007">
                  <c:v>-4.706E-4</c:v>
                </c:pt>
                <c:pt idx="1008">
                  <c:v>-4.704E-4</c:v>
                </c:pt>
                <c:pt idx="1009">
                  <c:v>-4.7019999999999999E-4</c:v>
                </c:pt>
                <c:pt idx="1010">
                  <c:v>-4.6999999999999999E-4</c:v>
                </c:pt>
                <c:pt idx="1011">
                  <c:v>-4.6979999999999998E-4</c:v>
                </c:pt>
                <c:pt idx="1012">
                  <c:v>-4.6959999999999998E-4</c:v>
                </c:pt>
                <c:pt idx="1013">
                  <c:v>-4.6940000000000003E-4</c:v>
                </c:pt>
                <c:pt idx="1014">
                  <c:v>-4.6920000000000002E-4</c:v>
                </c:pt>
                <c:pt idx="1015">
                  <c:v>-4.6900000000000002E-4</c:v>
                </c:pt>
                <c:pt idx="1016">
                  <c:v>-4.6880000000000001E-4</c:v>
                </c:pt>
                <c:pt idx="1017">
                  <c:v>-4.6860000000000001E-4</c:v>
                </c:pt>
                <c:pt idx="1018">
                  <c:v>-4.684E-4</c:v>
                </c:pt>
                <c:pt idx="1019">
                  <c:v>-4.682E-4</c:v>
                </c:pt>
                <c:pt idx="1020">
                  <c:v>-4.6799999999999999E-4</c:v>
                </c:pt>
                <c:pt idx="1021">
                  <c:v>-4.6779999999999999E-4</c:v>
                </c:pt>
                <c:pt idx="1022">
                  <c:v>-4.6759999999999998E-4</c:v>
                </c:pt>
                <c:pt idx="1023">
                  <c:v>-4.6739999999999998E-4</c:v>
                </c:pt>
                <c:pt idx="1024">
                  <c:v>-4.6720000000000003E-4</c:v>
                </c:pt>
                <c:pt idx="1025">
                  <c:v>-4.6700000000000002E-4</c:v>
                </c:pt>
                <c:pt idx="1026">
                  <c:v>-4.6680000000000002E-4</c:v>
                </c:pt>
                <c:pt idx="1027">
                  <c:v>-4.6660000000000001E-4</c:v>
                </c:pt>
                <c:pt idx="1028">
                  <c:v>-4.6640000000000001E-4</c:v>
                </c:pt>
                <c:pt idx="1029">
                  <c:v>-4.662E-4</c:v>
                </c:pt>
                <c:pt idx="1030">
                  <c:v>-4.66E-4</c:v>
                </c:pt>
                <c:pt idx="1031">
                  <c:v>-4.6579999999999999E-4</c:v>
                </c:pt>
                <c:pt idx="1032">
                  <c:v>-4.6559999999999999E-4</c:v>
                </c:pt>
                <c:pt idx="1033">
                  <c:v>-4.6539999999999998E-4</c:v>
                </c:pt>
                <c:pt idx="1034">
                  <c:v>-4.6519999999999998E-4</c:v>
                </c:pt>
                <c:pt idx="1035">
                  <c:v>-4.6500000000000003E-4</c:v>
                </c:pt>
                <c:pt idx="1036">
                  <c:v>-4.6480000000000002E-4</c:v>
                </c:pt>
                <c:pt idx="1037">
                  <c:v>-4.6460000000000002E-4</c:v>
                </c:pt>
                <c:pt idx="1038">
                  <c:v>-4.6440000000000001E-4</c:v>
                </c:pt>
                <c:pt idx="1039">
                  <c:v>-4.6420000000000001E-4</c:v>
                </c:pt>
                <c:pt idx="1040">
                  <c:v>-4.64E-4</c:v>
                </c:pt>
                <c:pt idx="1041">
                  <c:v>-4.638E-4</c:v>
                </c:pt>
                <c:pt idx="1042">
                  <c:v>-4.6359999999999999E-4</c:v>
                </c:pt>
                <c:pt idx="1043">
                  <c:v>-4.6339999999999999E-4</c:v>
                </c:pt>
                <c:pt idx="1044">
                  <c:v>-4.6319999999999998E-4</c:v>
                </c:pt>
                <c:pt idx="1045">
                  <c:v>-4.6299999999999998E-4</c:v>
                </c:pt>
                <c:pt idx="1046">
                  <c:v>-4.6279999999999997E-4</c:v>
                </c:pt>
                <c:pt idx="1047">
                  <c:v>-4.6260000000000002E-4</c:v>
                </c:pt>
                <c:pt idx="1048">
                  <c:v>-4.6240000000000002E-4</c:v>
                </c:pt>
                <c:pt idx="1049">
                  <c:v>-4.6220000000000001E-4</c:v>
                </c:pt>
                <c:pt idx="1050">
                  <c:v>-4.6200000000000001E-4</c:v>
                </c:pt>
                <c:pt idx="1051">
                  <c:v>-4.618E-4</c:v>
                </c:pt>
                <c:pt idx="1052">
                  <c:v>-4.616E-4</c:v>
                </c:pt>
                <c:pt idx="1053">
                  <c:v>-4.6139999999999999E-4</c:v>
                </c:pt>
                <c:pt idx="1054">
                  <c:v>-4.6119999999999999E-4</c:v>
                </c:pt>
                <c:pt idx="1055">
                  <c:v>-4.6099999999999998E-4</c:v>
                </c:pt>
                <c:pt idx="1056">
                  <c:v>-4.6079999999999998E-4</c:v>
                </c:pt>
                <c:pt idx="1057">
                  <c:v>-4.6059999999999997E-4</c:v>
                </c:pt>
                <c:pt idx="1058">
                  <c:v>-4.6040000000000002E-4</c:v>
                </c:pt>
                <c:pt idx="1059">
                  <c:v>-4.6020000000000002E-4</c:v>
                </c:pt>
                <c:pt idx="1060">
                  <c:v>-4.6000000000000001E-4</c:v>
                </c:pt>
                <c:pt idx="1061">
                  <c:v>-4.5980000000000001E-4</c:v>
                </c:pt>
                <c:pt idx="1062">
                  <c:v>-4.596E-4</c:v>
                </c:pt>
                <c:pt idx="1063">
                  <c:v>-4.594E-4</c:v>
                </c:pt>
                <c:pt idx="1064">
                  <c:v>-4.5919999999999999E-4</c:v>
                </c:pt>
                <c:pt idx="1065">
                  <c:v>-4.5899999999999999E-4</c:v>
                </c:pt>
                <c:pt idx="1066">
                  <c:v>-4.5879999999999998E-4</c:v>
                </c:pt>
                <c:pt idx="1067">
                  <c:v>-4.5859999999999998E-4</c:v>
                </c:pt>
                <c:pt idx="1068">
                  <c:v>-4.5839999999999998E-4</c:v>
                </c:pt>
                <c:pt idx="1069">
                  <c:v>-4.5820000000000002E-4</c:v>
                </c:pt>
                <c:pt idx="1070">
                  <c:v>-4.5800000000000002E-4</c:v>
                </c:pt>
                <c:pt idx="1071">
                  <c:v>-4.5780000000000001E-4</c:v>
                </c:pt>
                <c:pt idx="1072">
                  <c:v>-4.5760000000000001E-4</c:v>
                </c:pt>
                <c:pt idx="1073">
                  <c:v>-4.574E-4</c:v>
                </c:pt>
                <c:pt idx="1074">
                  <c:v>-4.572E-4</c:v>
                </c:pt>
                <c:pt idx="1075">
                  <c:v>-4.57E-4</c:v>
                </c:pt>
                <c:pt idx="1076">
                  <c:v>-4.5679999999999999E-4</c:v>
                </c:pt>
                <c:pt idx="1077">
                  <c:v>-4.5659999999999999E-4</c:v>
                </c:pt>
                <c:pt idx="1078">
                  <c:v>-4.5639999999999998E-4</c:v>
                </c:pt>
                <c:pt idx="1079">
                  <c:v>-4.5619999999999998E-4</c:v>
                </c:pt>
                <c:pt idx="1080">
                  <c:v>-4.5600000000000003E-4</c:v>
                </c:pt>
                <c:pt idx="1081">
                  <c:v>-4.5580000000000002E-4</c:v>
                </c:pt>
                <c:pt idx="1082">
                  <c:v>-4.5560000000000002E-4</c:v>
                </c:pt>
                <c:pt idx="1083">
                  <c:v>-4.5540000000000001E-4</c:v>
                </c:pt>
                <c:pt idx="1084">
                  <c:v>-4.5520000000000001E-4</c:v>
                </c:pt>
                <c:pt idx="1085">
                  <c:v>-4.55E-4</c:v>
                </c:pt>
                <c:pt idx="1086">
                  <c:v>-4.548E-4</c:v>
                </c:pt>
                <c:pt idx="1087">
                  <c:v>-4.5459999999999999E-4</c:v>
                </c:pt>
                <c:pt idx="1088">
                  <c:v>-4.5439999999999999E-4</c:v>
                </c:pt>
                <c:pt idx="1089">
                  <c:v>-4.5419999999999998E-4</c:v>
                </c:pt>
                <c:pt idx="1090">
                  <c:v>-4.5399999999999998E-4</c:v>
                </c:pt>
                <c:pt idx="1091">
                  <c:v>-4.5380000000000003E-4</c:v>
                </c:pt>
                <c:pt idx="1092">
                  <c:v>-4.5360000000000002E-4</c:v>
                </c:pt>
                <c:pt idx="1093">
                  <c:v>-4.5340000000000002E-4</c:v>
                </c:pt>
                <c:pt idx="1094">
                  <c:v>-4.5320000000000001E-4</c:v>
                </c:pt>
                <c:pt idx="1095">
                  <c:v>-4.5300000000000001E-4</c:v>
                </c:pt>
                <c:pt idx="1096">
                  <c:v>-4.528E-4</c:v>
                </c:pt>
                <c:pt idx="1097">
                  <c:v>-4.526E-4</c:v>
                </c:pt>
                <c:pt idx="1098">
                  <c:v>-4.5239999999999999E-4</c:v>
                </c:pt>
                <c:pt idx="1099">
                  <c:v>-4.5219999999999999E-4</c:v>
                </c:pt>
                <c:pt idx="1100">
                  <c:v>-4.5199999999999998E-4</c:v>
                </c:pt>
                <c:pt idx="1101">
                  <c:v>-4.5179999999999998E-4</c:v>
                </c:pt>
                <c:pt idx="1102">
                  <c:v>-4.5160000000000003E-4</c:v>
                </c:pt>
                <c:pt idx="1103">
                  <c:v>-4.5140000000000002E-4</c:v>
                </c:pt>
                <c:pt idx="1104">
                  <c:v>-4.5120000000000002E-4</c:v>
                </c:pt>
                <c:pt idx="1105">
                  <c:v>-4.5100000000000001E-4</c:v>
                </c:pt>
                <c:pt idx="1106">
                  <c:v>-4.5080000000000001E-4</c:v>
                </c:pt>
                <c:pt idx="1107">
                  <c:v>-4.506E-4</c:v>
                </c:pt>
                <c:pt idx="1108">
                  <c:v>-4.504E-4</c:v>
                </c:pt>
                <c:pt idx="1109">
                  <c:v>-4.5019999999999999E-4</c:v>
                </c:pt>
                <c:pt idx="1110">
                  <c:v>-4.4999999999999999E-4</c:v>
                </c:pt>
                <c:pt idx="1111">
                  <c:v>-4.4979999999999998E-4</c:v>
                </c:pt>
                <c:pt idx="1112">
                  <c:v>-4.4959999999999998E-4</c:v>
                </c:pt>
                <c:pt idx="1113">
                  <c:v>-4.4939999999999997E-4</c:v>
                </c:pt>
                <c:pt idx="1114">
                  <c:v>-4.4920000000000002E-4</c:v>
                </c:pt>
                <c:pt idx="1115">
                  <c:v>-4.4900000000000002E-4</c:v>
                </c:pt>
                <c:pt idx="1116">
                  <c:v>-4.4880000000000001E-4</c:v>
                </c:pt>
                <c:pt idx="1117">
                  <c:v>-4.4860000000000001E-4</c:v>
                </c:pt>
                <c:pt idx="1118">
                  <c:v>-4.484E-4</c:v>
                </c:pt>
                <c:pt idx="1119">
                  <c:v>-4.482E-4</c:v>
                </c:pt>
                <c:pt idx="1120">
                  <c:v>-4.4799999999999999E-4</c:v>
                </c:pt>
                <c:pt idx="1121">
                  <c:v>-4.4779999999999999E-4</c:v>
                </c:pt>
                <c:pt idx="1122">
                  <c:v>-4.4759999999999998E-4</c:v>
                </c:pt>
                <c:pt idx="1123">
                  <c:v>-4.4739999999999998E-4</c:v>
                </c:pt>
                <c:pt idx="1124">
                  <c:v>-4.4719999999999997E-4</c:v>
                </c:pt>
                <c:pt idx="1125">
                  <c:v>-4.4700000000000002E-4</c:v>
                </c:pt>
                <c:pt idx="1126">
                  <c:v>-4.4680000000000002E-4</c:v>
                </c:pt>
                <c:pt idx="1127">
                  <c:v>-4.4660000000000001E-4</c:v>
                </c:pt>
                <c:pt idx="1128">
                  <c:v>-4.4640000000000001E-4</c:v>
                </c:pt>
                <c:pt idx="1129">
                  <c:v>-4.462E-4</c:v>
                </c:pt>
                <c:pt idx="1130">
                  <c:v>-4.46E-4</c:v>
                </c:pt>
                <c:pt idx="1131">
                  <c:v>-4.4579999999999999E-4</c:v>
                </c:pt>
                <c:pt idx="1132">
                  <c:v>-4.4559999999999999E-4</c:v>
                </c:pt>
                <c:pt idx="1133">
                  <c:v>-4.4539999999999998E-4</c:v>
                </c:pt>
                <c:pt idx="1134">
                  <c:v>-4.4519999999999998E-4</c:v>
                </c:pt>
                <c:pt idx="1135">
                  <c:v>-4.4499999999999997E-4</c:v>
                </c:pt>
                <c:pt idx="1136">
                  <c:v>-4.4480000000000002E-4</c:v>
                </c:pt>
                <c:pt idx="1137">
                  <c:v>-4.4460000000000002E-4</c:v>
                </c:pt>
                <c:pt idx="1138">
                  <c:v>-4.4440000000000001E-4</c:v>
                </c:pt>
                <c:pt idx="1139">
                  <c:v>-4.4420000000000001E-4</c:v>
                </c:pt>
                <c:pt idx="1140">
                  <c:v>-4.44E-4</c:v>
                </c:pt>
                <c:pt idx="1141">
                  <c:v>-4.438E-4</c:v>
                </c:pt>
                <c:pt idx="1142">
                  <c:v>-4.4359999999999999E-4</c:v>
                </c:pt>
                <c:pt idx="1143">
                  <c:v>-4.4339999999999999E-4</c:v>
                </c:pt>
                <c:pt idx="1144">
                  <c:v>-4.4319999999999999E-4</c:v>
                </c:pt>
                <c:pt idx="1145">
                  <c:v>-4.4299999999999998E-4</c:v>
                </c:pt>
                <c:pt idx="1146">
                  <c:v>-4.4279999999999998E-4</c:v>
                </c:pt>
                <c:pt idx="1147">
                  <c:v>-4.4260000000000002E-4</c:v>
                </c:pt>
                <c:pt idx="1148">
                  <c:v>-4.4240000000000002E-4</c:v>
                </c:pt>
                <c:pt idx="1149">
                  <c:v>-4.4220000000000001E-4</c:v>
                </c:pt>
                <c:pt idx="1150">
                  <c:v>-4.4200000000000001E-4</c:v>
                </c:pt>
                <c:pt idx="1151">
                  <c:v>-4.4180000000000001E-4</c:v>
                </c:pt>
                <c:pt idx="1152">
                  <c:v>-4.416E-4</c:v>
                </c:pt>
                <c:pt idx="1153">
                  <c:v>-4.414E-4</c:v>
                </c:pt>
                <c:pt idx="1154">
                  <c:v>-4.4119999999999999E-4</c:v>
                </c:pt>
                <c:pt idx="1155">
                  <c:v>-4.4099999999999999E-4</c:v>
                </c:pt>
                <c:pt idx="1156">
                  <c:v>-4.4079999999999998E-4</c:v>
                </c:pt>
                <c:pt idx="1157">
                  <c:v>-4.4059999999999998E-4</c:v>
                </c:pt>
                <c:pt idx="1158">
                  <c:v>-4.4040000000000003E-4</c:v>
                </c:pt>
                <c:pt idx="1159">
                  <c:v>-4.4020000000000002E-4</c:v>
                </c:pt>
                <c:pt idx="1160">
                  <c:v>-4.4000000000000002E-4</c:v>
                </c:pt>
                <c:pt idx="1161">
                  <c:v>-4.3980000000000001E-4</c:v>
                </c:pt>
                <c:pt idx="1162">
                  <c:v>-4.3960000000000001E-4</c:v>
                </c:pt>
                <c:pt idx="1163">
                  <c:v>-4.394E-4</c:v>
                </c:pt>
                <c:pt idx="1164">
                  <c:v>-4.392E-4</c:v>
                </c:pt>
                <c:pt idx="1165">
                  <c:v>-4.3899999999999999E-4</c:v>
                </c:pt>
                <c:pt idx="1166">
                  <c:v>-4.3879999999999999E-4</c:v>
                </c:pt>
                <c:pt idx="1167">
                  <c:v>-4.3859999999999998E-4</c:v>
                </c:pt>
                <c:pt idx="1168">
                  <c:v>-4.3839999999999998E-4</c:v>
                </c:pt>
                <c:pt idx="1169">
                  <c:v>-4.3820000000000003E-4</c:v>
                </c:pt>
                <c:pt idx="1170">
                  <c:v>-4.3800000000000002E-4</c:v>
                </c:pt>
                <c:pt idx="1171">
                  <c:v>-4.3780000000000002E-4</c:v>
                </c:pt>
                <c:pt idx="1172">
                  <c:v>-4.3760000000000001E-4</c:v>
                </c:pt>
                <c:pt idx="1173">
                  <c:v>-4.3740000000000001E-4</c:v>
                </c:pt>
                <c:pt idx="1174">
                  <c:v>-4.372E-4</c:v>
                </c:pt>
                <c:pt idx="1175">
                  <c:v>-4.37E-4</c:v>
                </c:pt>
                <c:pt idx="1176">
                  <c:v>-4.3679999999999999E-4</c:v>
                </c:pt>
                <c:pt idx="1177">
                  <c:v>-4.3659999999999999E-4</c:v>
                </c:pt>
                <c:pt idx="1178">
                  <c:v>-4.3639999999999998E-4</c:v>
                </c:pt>
                <c:pt idx="1179">
                  <c:v>-4.3619999999999998E-4</c:v>
                </c:pt>
                <c:pt idx="1180">
                  <c:v>-4.3600000000000003E-4</c:v>
                </c:pt>
                <c:pt idx="1181">
                  <c:v>-4.3580000000000002E-4</c:v>
                </c:pt>
                <c:pt idx="1182">
                  <c:v>-4.3560000000000002E-4</c:v>
                </c:pt>
                <c:pt idx="1183">
                  <c:v>-4.3540000000000001E-4</c:v>
                </c:pt>
                <c:pt idx="1184">
                  <c:v>-4.3520000000000001E-4</c:v>
                </c:pt>
                <c:pt idx="1185">
                  <c:v>-4.35E-4</c:v>
                </c:pt>
                <c:pt idx="1186">
                  <c:v>-4.348E-4</c:v>
                </c:pt>
                <c:pt idx="1187">
                  <c:v>-4.3459999999999999E-4</c:v>
                </c:pt>
                <c:pt idx="1188">
                  <c:v>-4.3439999999999999E-4</c:v>
                </c:pt>
                <c:pt idx="1189">
                  <c:v>-4.3419999999999998E-4</c:v>
                </c:pt>
                <c:pt idx="1190">
                  <c:v>-4.3399999999999998E-4</c:v>
                </c:pt>
                <c:pt idx="1191">
                  <c:v>-4.3379999999999997E-4</c:v>
                </c:pt>
                <c:pt idx="1192">
                  <c:v>-4.3360000000000002E-4</c:v>
                </c:pt>
                <c:pt idx="1193">
                  <c:v>-4.3340000000000002E-4</c:v>
                </c:pt>
                <c:pt idx="1194">
                  <c:v>-4.3320000000000001E-4</c:v>
                </c:pt>
                <c:pt idx="1195">
                  <c:v>-4.3300000000000001E-4</c:v>
                </c:pt>
                <c:pt idx="1196">
                  <c:v>-4.328E-4</c:v>
                </c:pt>
                <c:pt idx="1197">
                  <c:v>-4.326E-4</c:v>
                </c:pt>
                <c:pt idx="1198">
                  <c:v>-4.3239999999999999E-4</c:v>
                </c:pt>
                <c:pt idx="1199">
                  <c:v>-4.3219999999999999E-4</c:v>
                </c:pt>
                <c:pt idx="1200">
                  <c:v>-4.3199999999999998E-4</c:v>
                </c:pt>
                <c:pt idx="1201">
                  <c:v>-4.3179999999999998E-4</c:v>
                </c:pt>
                <c:pt idx="1202">
                  <c:v>-4.3159999999999997E-4</c:v>
                </c:pt>
                <c:pt idx="1203">
                  <c:v>-4.3140000000000002E-4</c:v>
                </c:pt>
                <c:pt idx="1204">
                  <c:v>-4.3120000000000002E-4</c:v>
                </c:pt>
                <c:pt idx="1205">
                  <c:v>-4.3100000000000001E-4</c:v>
                </c:pt>
                <c:pt idx="1206">
                  <c:v>-4.3080000000000001E-4</c:v>
                </c:pt>
                <c:pt idx="1207">
                  <c:v>-4.306E-4</c:v>
                </c:pt>
                <c:pt idx="1208">
                  <c:v>-4.304E-4</c:v>
                </c:pt>
                <c:pt idx="1209">
                  <c:v>-4.3019999999999999E-4</c:v>
                </c:pt>
                <c:pt idx="1210">
                  <c:v>-4.2999999999999999E-4</c:v>
                </c:pt>
                <c:pt idx="1211">
                  <c:v>-4.2979999999999998E-4</c:v>
                </c:pt>
                <c:pt idx="1212">
                  <c:v>-4.2959999999999998E-4</c:v>
                </c:pt>
                <c:pt idx="1213">
                  <c:v>-4.2939999999999997E-4</c:v>
                </c:pt>
                <c:pt idx="1214">
                  <c:v>-4.2920000000000002E-4</c:v>
                </c:pt>
                <c:pt idx="1215">
                  <c:v>-4.2900000000000002E-4</c:v>
                </c:pt>
                <c:pt idx="1216">
                  <c:v>-4.2880000000000001E-4</c:v>
                </c:pt>
                <c:pt idx="1217">
                  <c:v>-4.2860000000000001E-4</c:v>
                </c:pt>
                <c:pt idx="1218">
                  <c:v>-4.284E-4</c:v>
                </c:pt>
                <c:pt idx="1219">
                  <c:v>-4.282E-4</c:v>
                </c:pt>
                <c:pt idx="1220">
                  <c:v>-4.28E-4</c:v>
                </c:pt>
                <c:pt idx="1221">
                  <c:v>-4.2779999999999999E-4</c:v>
                </c:pt>
                <c:pt idx="1222">
                  <c:v>-4.2759999999999999E-4</c:v>
                </c:pt>
                <c:pt idx="1223">
                  <c:v>-4.2739999999999998E-4</c:v>
                </c:pt>
                <c:pt idx="1224">
                  <c:v>-4.2719999999999998E-4</c:v>
                </c:pt>
                <c:pt idx="1225">
                  <c:v>-4.2700000000000002E-4</c:v>
                </c:pt>
                <c:pt idx="1226">
                  <c:v>-4.2680000000000002E-4</c:v>
                </c:pt>
                <c:pt idx="1227">
                  <c:v>-4.2660000000000002E-4</c:v>
                </c:pt>
                <c:pt idx="1228">
                  <c:v>-4.2640000000000001E-4</c:v>
                </c:pt>
                <c:pt idx="1229">
                  <c:v>-4.2620000000000001E-4</c:v>
                </c:pt>
                <c:pt idx="1230">
                  <c:v>-4.26E-4</c:v>
                </c:pt>
                <c:pt idx="1231">
                  <c:v>-4.258E-4</c:v>
                </c:pt>
                <c:pt idx="1232">
                  <c:v>-4.2559999999999999E-4</c:v>
                </c:pt>
                <c:pt idx="1233">
                  <c:v>-4.2539999999999999E-4</c:v>
                </c:pt>
                <c:pt idx="1234">
                  <c:v>-4.2519999999999998E-4</c:v>
                </c:pt>
                <c:pt idx="1235">
                  <c:v>-4.2499999999999998E-4</c:v>
                </c:pt>
                <c:pt idx="1236">
                  <c:v>-4.2480000000000003E-4</c:v>
                </c:pt>
                <c:pt idx="1237">
                  <c:v>-4.2460000000000002E-4</c:v>
                </c:pt>
                <c:pt idx="1238">
                  <c:v>-4.2440000000000002E-4</c:v>
                </c:pt>
                <c:pt idx="1239">
                  <c:v>-4.2420000000000001E-4</c:v>
                </c:pt>
                <c:pt idx="1240">
                  <c:v>-4.2400000000000001E-4</c:v>
                </c:pt>
                <c:pt idx="1241">
                  <c:v>-4.238E-4</c:v>
                </c:pt>
                <c:pt idx="1242">
                  <c:v>-4.236E-4</c:v>
                </c:pt>
                <c:pt idx="1243">
                  <c:v>-4.2339999999999999E-4</c:v>
                </c:pt>
                <c:pt idx="1244">
                  <c:v>-4.2319999999999999E-4</c:v>
                </c:pt>
                <c:pt idx="1245">
                  <c:v>-4.2299999999999998E-4</c:v>
                </c:pt>
                <c:pt idx="1246">
                  <c:v>-4.2279999999999998E-4</c:v>
                </c:pt>
                <c:pt idx="1247">
                  <c:v>-4.2260000000000003E-4</c:v>
                </c:pt>
                <c:pt idx="1248">
                  <c:v>-4.2240000000000002E-4</c:v>
                </c:pt>
                <c:pt idx="1249">
                  <c:v>-4.2220000000000002E-4</c:v>
                </c:pt>
                <c:pt idx="1250">
                  <c:v>-4.2200000000000001E-4</c:v>
                </c:pt>
                <c:pt idx="1251">
                  <c:v>-4.2180000000000001E-4</c:v>
                </c:pt>
                <c:pt idx="1252">
                  <c:v>-4.216E-4</c:v>
                </c:pt>
                <c:pt idx="1253">
                  <c:v>-4.214E-4</c:v>
                </c:pt>
                <c:pt idx="1254">
                  <c:v>-4.2119999999999999E-4</c:v>
                </c:pt>
                <c:pt idx="1255">
                  <c:v>-4.2099999999999999E-4</c:v>
                </c:pt>
                <c:pt idx="1256">
                  <c:v>-4.2079999999999998E-4</c:v>
                </c:pt>
                <c:pt idx="1257">
                  <c:v>-4.2059999999999998E-4</c:v>
                </c:pt>
                <c:pt idx="1258">
                  <c:v>-4.2039999999999997E-4</c:v>
                </c:pt>
                <c:pt idx="1259">
                  <c:v>-4.2020000000000002E-4</c:v>
                </c:pt>
                <c:pt idx="1260">
                  <c:v>-4.2000000000000002E-4</c:v>
                </c:pt>
                <c:pt idx="1261">
                  <c:v>-4.1980000000000001E-4</c:v>
                </c:pt>
                <c:pt idx="1262">
                  <c:v>-4.1960000000000001E-4</c:v>
                </c:pt>
                <c:pt idx="1263">
                  <c:v>-4.194E-4</c:v>
                </c:pt>
                <c:pt idx="1264">
                  <c:v>-4.192E-4</c:v>
                </c:pt>
                <c:pt idx="1265">
                  <c:v>-4.1899999999999999E-4</c:v>
                </c:pt>
                <c:pt idx="1266">
                  <c:v>-4.1879999999999999E-4</c:v>
                </c:pt>
                <c:pt idx="1267">
                  <c:v>-4.1859999999999998E-4</c:v>
                </c:pt>
                <c:pt idx="1268">
                  <c:v>-4.1839999999999998E-4</c:v>
                </c:pt>
                <c:pt idx="1269">
                  <c:v>-4.1819999999999997E-4</c:v>
                </c:pt>
                <c:pt idx="1270">
                  <c:v>-4.1800000000000002E-4</c:v>
                </c:pt>
                <c:pt idx="1271">
                  <c:v>-4.1780000000000002E-4</c:v>
                </c:pt>
                <c:pt idx="1272">
                  <c:v>-4.1760000000000001E-4</c:v>
                </c:pt>
                <c:pt idx="1273">
                  <c:v>-4.1740000000000001E-4</c:v>
                </c:pt>
                <c:pt idx="1274">
                  <c:v>-4.172E-4</c:v>
                </c:pt>
                <c:pt idx="1275">
                  <c:v>-4.17E-4</c:v>
                </c:pt>
                <c:pt idx="1276">
                  <c:v>-4.1679999999999999E-4</c:v>
                </c:pt>
                <c:pt idx="1277">
                  <c:v>-4.1659999999999999E-4</c:v>
                </c:pt>
                <c:pt idx="1278">
                  <c:v>-4.1639999999999998E-4</c:v>
                </c:pt>
                <c:pt idx="1279">
                  <c:v>-4.1619999999999998E-4</c:v>
                </c:pt>
                <c:pt idx="1280">
                  <c:v>-4.1599999999999997E-4</c:v>
                </c:pt>
                <c:pt idx="1281">
                  <c:v>-4.1580000000000002E-4</c:v>
                </c:pt>
                <c:pt idx="1282">
                  <c:v>-4.1560000000000002E-4</c:v>
                </c:pt>
                <c:pt idx="1283">
                  <c:v>-4.1540000000000001E-4</c:v>
                </c:pt>
                <c:pt idx="1284">
                  <c:v>-4.1520000000000001E-4</c:v>
                </c:pt>
                <c:pt idx="1285">
                  <c:v>-4.15E-4</c:v>
                </c:pt>
                <c:pt idx="1286">
                  <c:v>-4.148E-4</c:v>
                </c:pt>
                <c:pt idx="1287">
                  <c:v>-4.1459999999999999E-4</c:v>
                </c:pt>
                <c:pt idx="1288">
                  <c:v>-4.1439999999999999E-4</c:v>
                </c:pt>
                <c:pt idx="1289">
                  <c:v>-4.1419999999999998E-4</c:v>
                </c:pt>
                <c:pt idx="1290">
                  <c:v>-4.1399999999999998E-4</c:v>
                </c:pt>
                <c:pt idx="1291">
                  <c:v>-4.1379999999999998E-4</c:v>
                </c:pt>
                <c:pt idx="1292">
                  <c:v>-4.1360000000000002E-4</c:v>
                </c:pt>
                <c:pt idx="1293">
                  <c:v>-4.1340000000000002E-4</c:v>
                </c:pt>
                <c:pt idx="1294">
                  <c:v>-4.1320000000000001E-4</c:v>
                </c:pt>
                <c:pt idx="1295">
                  <c:v>-4.1300000000000001E-4</c:v>
                </c:pt>
                <c:pt idx="1296">
                  <c:v>-4.1280000000000001E-4</c:v>
                </c:pt>
                <c:pt idx="1297">
                  <c:v>-4.126E-4</c:v>
                </c:pt>
                <c:pt idx="1298">
                  <c:v>-4.124E-4</c:v>
                </c:pt>
                <c:pt idx="1299">
                  <c:v>-4.1219999999999999E-4</c:v>
                </c:pt>
                <c:pt idx="1300">
                  <c:v>-4.1199999999999999E-4</c:v>
                </c:pt>
                <c:pt idx="1301">
                  <c:v>-4.1179999999999998E-4</c:v>
                </c:pt>
                <c:pt idx="1302">
                  <c:v>-4.1159999999999998E-4</c:v>
                </c:pt>
                <c:pt idx="1303">
                  <c:v>-4.1140000000000003E-4</c:v>
                </c:pt>
                <c:pt idx="1304">
                  <c:v>-4.1120000000000002E-4</c:v>
                </c:pt>
                <c:pt idx="1305">
                  <c:v>-4.1100000000000002E-4</c:v>
                </c:pt>
                <c:pt idx="1306">
                  <c:v>-4.1080000000000001E-4</c:v>
                </c:pt>
                <c:pt idx="1307">
                  <c:v>-4.1060000000000001E-4</c:v>
                </c:pt>
                <c:pt idx="1308">
                  <c:v>-4.104E-4</c:v>
                </c:pt>
                <c:pt idx="1309">
                  <c:v>-4.102E-4</c:v>
                </c:pt>
                <c:pt idx="1310">
                  <c:v>-4.0999999999999999E-4</c:v>
                </c:pt>
                <c:pt idx="1311">
                  <c:v>-4.0979999999999999E-4</c:v>
                </c:pt>
                <c:pt idx="1312">
                  <c:v>-4.0959999999999998E-4</c:v>
                </c:pt>
                <c:pt idx="1313">
                  <c:v>-4.0939999999999998E-4</c:v>
                </c:pt>
                <c:pt idx="1314">
                  <c:v>-4.0920000000000003E-4</c:v>
                </c:pt>
                <c:pt idx="1315">
                  <c:v>-4.0900000000000002E-4</c:v>
                </c:pt>
                <c:pt idx="1316">
                  <c:v>-4.0880000000000002E-4</c:v>
                </c:pt>
                <c:pt idx="1317">
                  <c:v>-4.0860000000000001E-4</c:v>
                </c:pt>
                <c:pt idx="1318">
                  <c:v>-4.0840000000000001E-4</c:v>
                </c:pt>
                <c:pt idx="1319">
                  <c:v>-4.082E-4</c:v>
                </c:pt>
                <c:pt idx="1320">
                  <c:v>-4.08E-4</c:v>
                </c:pt>
                <c:pt idx="1321">
                  <c:v>-4.0779999999999999E-4</c:v>
                </c:pt>
                <c:pt idx="1322">
                  <c:v>-4.0759999999999999E-4</c:v>
                </c:pt>
                <c:pt idx="1323">
                  <c:v>-4.0739999999999998E-4</c:v>
                </c:pt>
                <c:pt idx="1324">
                  <c:v>-4.0719999999999998E-4</c:v>
                </c:pt>
                <c:pt idx="1325">
                  <c:v>-4.0700000000000003E-4</c:v>
                </c:pt>
                <c:pt idx="1326">
                  <c:v>-4.0680000000000002E-4</c:v>
                </c:pt>
                <c:pt idx="1327">
                  <c:v>-4.0660000000000002E-4</c:v>
                </c:pt>
                <c:pt idx="1328">
                  <c:v>-4.0640000000000001E-4</c:v>
                </c:pt>
                <c:pt idx="1329">
                  <c:v>-4.0620000000000001E-4</c:v>
                </c:pt>
                <c:pt idx="1330">
                  <c:v>-4.06E-4</c:v>
                </c:pt>
                <c:pt idx="1331">
                  <c:v>-4.058E-4</c:v>
                </c:pt>
                <c:pt idx="1332">
                  <c:v>-4.0559999999999999E-4</c:v>
                </c:pt>
                <c:pt idx="1333">
                  <c:v>-4.0539999999999999E-4</c:v>
                </c:pt>
                <c:pt idx="1334">
                  <c:v>-4.0519999999999998E-4</c:v>
                </c:pt>
                <c:pt idx="1335">
                  <c:v>-4.0499999999999998E-4</c:v>
                </c:pt>
                <c:pt idx="1336">
                  <c:v>-4.0479999999999997E-4</c:v>
                </c:pt>
                <c:pt idx="1337">
                  <c:v>-4.0460000000000002E-4</c:v>
                </c:pt>
                <c:pt idx="1338">
                  <c:v>-4.0440000000000002E-4</c:v>
                </c:pt>
                <c:pt idx="1339">
                  <c:v>-4.0420000000000001E-4</c:v>
                </c:pt>
                <c:pt idx="1340">
                  <c:v>-4.0400000000000001E-4</c:v>
                </c:pt>
                <c:pt idx="1341">
                  <c:v>-4.038E-4</c:v>
                </c:pt>
                <c:pt idx="1342">
                  <c:v>-4.036E-4</c:v>
                </c:pt>
                <c:pt idx="1343">
                  <c:v>-4.0339999999999999E-4</c:v>
                </c:pt>
                <c:pt idx="1344">
                  <c:v>-4.0319999999999999E-4</c:v>
                </c:pt>
                <c:pt idx="1345">
                  <c:v>-4.0299999999999998E-4</c:v>
                </c:pt>
                <c:pt idx="1346">
                  <c:v>-4.0279999999999998E-4</c:v>
                </c:pt>
                <c:pt idx="1347">
                  <c:v>-4.0259999999999997E-4</c:v>
                </c:pt>
                <c:pt idx="1348">
                  <c:v>-4.0240000000000002E-4</c:v>
                </c:pt>
                <c:pt idx="1349">
                  <c:v>-4.0220000000000002E-4</c:v>
                </c:pt>
                <c:pt idx="1350">
                  <c:v>-4.0200000000000001E-4</c:v>
                </c:pt>
                <c:pt idx="1351">
                  <c:v>-4.0180000000000001E-4</c:v>
                </c:pt>
                <c:pt idx="1352">
                  <c:v>-4.016E-4</c:v>
                </c:pt>
                <c:pt idx="1353">
                  <c:v>-4.014E-4</c:v>
                </c:pt>
                <c:pt idx="1354">
                  <c:v>-4.0119999999999999E-4</c:v>
                </c:pt>
                <c:pt idx="1355">
                  <c:v>-4.0099999999999999E-4</c:v>
                </c:pt>
                <c:pt idx="1356">
                  <c:v>-4.0079999999999998E-4</c:v>
                </c:pt>
                <c:pt idx="1357">
                  <c:v>-4.0059999999999998E-4</c:v>
                </c:pt>
                <c:pt idx="1358">
                  <c:v>-4.0039999999999997E-4</c:v>
                </c:pt>
                <c:pt idx="1359">
                  <c:v>-4.0020000000000002E-4</c:v>
                </c:pt>
                <c:pt idx="1360">
                  <c:v>-4.0000000000000002E-4</c:v>
                </c:pt>
                <c:pt idx="1361">
                  <c:v>-3.9980000000000001E-4</c:v>
                </c:pt>
                <c:pt idx="1362">
                  <c:v>-3.9960000000000001E-4</c:v>
                </c:pt>
                <c:pt idx="1363">
                  <c:v>-3.994E-4</c:v>
                </c:pt>
                <c:pt idx="1364">
                  <c:v>-3.992E-4</c:v>
                </c:pt>
                <c:pt idx="1365">
                  <c:v>-3.9899999999999999E-4</c:v>
                </c:pt>
                <c:pt idx="1366">
                  <c:v>-3.9879999999999999E-4</c:v>
                </c:pt>
                <c:pt idx="1367">
                  <c:v>-3.9859999999999999E-4</c:v>
                </c:pt>
                <c:pt idx="1368">
                  <c:v>-3.9839999999999998E-4</c:v>
                </c:pt>
                <c:pt idx="1369">
                  <c:v>-3.9819999999999998E-4</c:v>
                </c:pt>
                <c:pt idx="1370">
                  <c:v>-3.9800000000000002E-4</c:v>
                </c:pt>
                <c:pt idx="1371">
                  <c:v>-3.9780000000000002E-4</c:v>
                </c:pt>
                <c:pt idx="1372">
                  <c:v>-3.9760000000000002E-4</c:v>
                </c:pt>
                <c:pt idx="1373">
                  <c:v>-3.9740000000000001E-4</c:v>
                </c:pt>
                <c:pt idx="1374">
                  <c:v>-3.9720000000000001E-4</c:v>
                </c:pt>
                <c:pt idx="1375">
                  <c:v>-3.97E-4</c:v>
                </c:pt>
                <c:pt idx="1376">
                  <c:v>-3.968E-4</c:v>
                </c:pt>
                <c:pt idx="1377">
                  <c:v>-3.9659999999999999E-4</c:v>
                </c:pt>
                <c:pt idx="1378">
                  <c:v>-3.9639999999999999E-4</c:v>
                </c:pt>
                <c:pt idx="1379">
                  <c:v>-3.9619999999999998E-4</c:v>
                </c:pt>
                <c:pt idx="1380">
                  <c:v>-3.9599999999999998E-4</c:v>
                </c:pt>
                <c:pt idx="1381">
                  <c:v>-3.9580000000000003E-4</c:v>
                </c:pt>
                <c:pt idx="1382">
                  <c:v>-3.9560000000000002E-4</c:v>
                </c:pt>
                <c:pt idx="1383">
                  <c:v>-3.9540000000000002E-4</c:v>
                </c:pt>
                <c:pt idx="1384">
                  <c:v>-3.9520000000000001E-4</c:v>
                </c:pt>
                <c:pt idx="1385">
                  <c:v>-3.9500000000000001E-4</c:v>
                </c:pt>
                <c:pt idx="1386">
                  <c:v>-3.948E-4</c:v>
                </c:pt>
                <c:pt idx="1387">
                  <c:v>-3.946E-4</c:v>
                </c:pt>
                <c:pt idx="1388">
                  <c:v>-3.9439999999999999E-4</c:v>
                </c:pt>
                <c:pt idx="1389">
                  <c:v>-3.9419999999999999E-4</c:v>
                </c:pt>
                <c:pt idx="1390">
                  <c:v>-3.9399999999999998E-4</c:v>
                </c:pt>
                <c:pt idx="1391">
                  <c:v>-3.9379999999999998E-4</c:v>
                </c:pt>
                <c:pt idx="1392">
                  <c:v>-3.9360000000000003E-4</c:v>
                </c:pt>
                <c:pt idx="1393">
                  <c:v>-3.9340000000000002E-4</c:v>
                </c:pt>
                <c:pt idx="1394">
                  <c:v>-3.9320000000000002E-4</c:v>
                </c:pt>
                <c:pt idx="1395">
                  <c:v>-3.9300000000000001E-4</c:v>
                </c:pt>
                <c:pt idx="1396">
                  <c:v>-3.9280000000000001E-4</c:v>
                </c:pt>
                <c:pt idx="1397">
                  <c:v>-3.926E-4</c:v>
                </c:pt>
                <c:pt idx="1398">
                  <c:v>-3.924E-4</c:v>
                </c:pt>
                <c:pt idx="1399">
                  <c:v>-3.9219999999999999E-4</c:v>
                </c:pt>
                <c:pt idx="1400">
                  <c:v>-3.9199999999999999E-4</c:v>
                </c:pt>
                <c:pt idx="1401">
                  <c:v>-3.9179999999999998E-4</c:v>
                </c:pt>
                <c:pt idx="1402">
                  <c:v>-3.9159999999999998E-4</c:v>
                </c:pt>
                <c:pt idx="1403">
                  <c:v>-3.9140000000000003E-4</c:v>
                </c:pt>
                <c:pt idx="1404">
                  <c:v>-3.9120000000000002E-4</c:v>
                </c:pt>
                <c:pt idx="1405">
                  <c:v>-3.9100000000000002E-4</c:v>
                </c:pt>
                <c:pt idx="1406">
                  <c:v>-3.9080000000000001E-4</c:v>
                </c:pt>
                <c:pt idx="1407">
                  <c:v>-3.9060000000000001E-4</c:v>
                </c:pt>
                <c:pt idx="1408">
                  <c:v>-3.904E-4</c:v>
                </c:pt>
                <c:pt idx="1409">
                  <c:v>-3.902E-4</c:v>
                </c:pt>
                <c:pt idx="1410">
                  <c:v>-3.8999999999999999E-4</c:v>
                </c:pt>
                <c:pt idx="1411">
                  <c:v>-3.8979999999999999E-4</c:v>
                </c:pt>
                <c:pt idx="1412">
                  <c:v>-3.8959999999999998E-4</c:v>
                </c:pt>
                <c:pt idx="1413">
                  <c:v>-3.8939999999999998E-4</c:v>
                </c:pt>
                <c:pt idx="1414">
                  <c:v>-3.8919999999999997E-4</c:v>
                </c:pt>
                <c:pt idx="1415">
                  <c:v>-3.8900000000000002E-4</c:v>
                </c:pt>
                <c:pt idx="1416">
                  <c:v>-3.8880000000000002E-4</c:v>
                </c:pt>
                <c:pt idx="1417">
                  <c:v>-3.8860000000000001E-4</c:v>
                </c:pt>
                <c:pt idx="1418">
                  <c:v>-3.8840000000000001E-4</c:v>
                </c:pt>
                <c:pt idx="1419">
                  <c:v>-3.882E-4</c:v>
                </c:pt>
                <c:pt idx="1420">
                  <c:v>-3.88E-4</c:v>
                </c:pt>
                <c:pt idx="1421">
                  <c:v>-3.8779999999999999E-4</c:v>
                </c:pt>
                <c:pt idx="1422">
                  <c:v>-3.8759999999999999E-4</c:v>
                </c:pt>
                <c:pt idx="1423">
                  <c:v>-3.8739999999999998E-4</c:v>
                </c:pt>
                <c:pt idx="1424">
                  <c:v>-3.8719999999999998E-4</c:v>
                </c:pt>
                <c:pt idx="1425">
                  <c:v>-3.8699999999999997E-4</c:v>
                </c:pt>
                <c:pt idx="1426">
                  <c:v>-3.8680000000000002E-4</c:v>
                </c:pt>
                <c:pt idx="1427">
                  <c:v>-3.8660000000000002E-4</c:v>
                </c:pt>
                <c:pt idx="1428">
                  <c:v>-3.8640000000000001E-4</c:v>
                </c:pt>
                <c:pt idx="1429">
                  <c:v>-3.8620000000000001E-4</c:v>
                </c:pt>
                <c:pt idx="1430">
                  <c:v>-3.86E-4</c:v>
                </c:pt>
                <c:pt idx="1431">
                  <c:v>-3.858E-4</c:v>
                </c:pt>
                <c:pt idx="1432">
                  <c:v>-3.8559999999999999E-4</c:v>
                </c:pt>
                <c:pt idx="1433">
                  <c:v>-3.8539999999999999E-4</c:v>
                </c:pt>
                <c:pt idx="1434">
                  <c:v>-3.8519999999999998E-4</c:v>
                </c:pt>
                <c:pt idx="1435">
                  <c:v>-3.8499999999999998E-4</c:v>
                </c:pt>
                <c:pt idx="1436">
                  <c:v>-3.8479999999999997E-4</c:v>
                </c:pt>
                <c:pt idx="1437">
                  <c:v>-3.8460000000000002E-4</c:v>
                </c:pt>
                <c:pt idx="1438">
                  <c:v>-3.8440000000000002E-4</c:v>
                </c:pt>
                <c:pt idx="1439">
                  <c:v>-3.8420000000000001E-4</c:v>
                </c:pt>
                <c:pt idx="1440">
                  <c:v>-3.8400000000000001E-4</c:v>
                </c:pt>
                <c:pt idx="1441">
                  <c:v>-3.838E-4</c:v>
                </c:pt>
                <c:pt idx="1442">
                  <c:v>-3.836E-4</c:v>
                </c:pt>
                <c:pt idx="1443">
                  <c:v>-3.834E-4</c:v>
                </c:pt>
                <c:pt idx="1444">
                  <c:v>-3.8319999999999999E-4</c:v>
                </c:pt>
                <c:pt idx="1445">
                  <c:v>-3.8299999999999999E-4</c:v>
                </c:pt>
                <c:pt idx="1446">
                  <c:v>-3.8279999999999998E-4</c:v>
                </c:pt>
                <c:pt idx="1447">
                  <c:v>-3.8259999999999998E-4</c:v>
                </c:pt>
                <c:pt idx="1448">
                  <c:v>-3.8240000000000003E-4</c:v>
                </c:pt>
                <c:pt idx="1449">
                  <c:v>-3.8220000000000002E-4</c:v>
                </c:pt>
                <c:pt idx="1450">
                  <c:v>-3.8200000000000002E-4</c:v>
                </c:pt>
                <c:pt idx="1451">
                  <c:v>-3.8180000000000001E-4</c:v>
                </c:pt>
                <c:pt idx="1452">
                  <c:v>-3.8160000000000001E-4</c:v>
                </c:pt>
                <c:pt idx="1453">
                  <c:v>-3.814E-4</c:v>
                </c:pt>
                <c:pt idx="1454">
                  <c:v>-3.812E-4</c:v>
                </c:pt>
                <c:pt idx="1455">
                  <c:v>-3.8099999999999999E-4</c:v>
                </c:pt>
                <c:pt idx="1456">
                  <c:v>-3.8079999999999999E-4</c:v>
                </c:pt>
                <c:pt idx="1457">
                  <c:v>-3.8059999999999998E-4</c:v>
                </c:pt>
                <c:pt idx="1458">
                  <c:v>-3.8039999999999998E-4</c:v>
                </c:pt>
                <c:pt idx="1459">
                  <c:v>-3.8020000000000003E-4</c:v>
                </c:pt>
                <c:pt idx="1460">
                  <c:v>-3.8000000000000002E-4</c:v>
                </c:pt>
                <c:pt idx="1461">
                  <c:v>-3.7980000000000002E-4</c:v>
                </c:pt>
                <c:pt idx="1462">
                  <c:v>-3.7960000000000001E-4</c:v>
                </c:pt>
                <c:pt idx="1463">
                  <c:v>-3.7940000000000001E-4</c:v>
                </c:pt>
                <c:pt idx="1464">
                  <c:v>-3.792E-4</c:v>
                </c:pt>
                <c:pt idx="1465">
                  <c:v>-3.79E-4</c:v>
                </c:pt>
                <c:pt idx="1466">
                  <c:v>-3.7879999999999999E-4</c:v>
                </c:pt>
                <c:pt idx="1467">
                  <c:v>-3.7859999999999999E-4</c:v>
                </c:pt>
                <c:pt idx="1468">
                  <c:v>-3.7839999999999998E-4</c:v>
                </c:pt>
                <c:pt idx="1469">
                  <c:v>-3.7819999999999998E-4</c:v>
                </c:pt>
                <c:pt idx="1470">
                  <c:v>-3.7800000000000003E-4</c:v>
                </c:pt>
                <c:pt idx="1471">
                  <c:v>-3.7780000000000002E-4</c:v>
                </c:pt>
                <c:pt idx="1472">
                  <c:v>-3.7760000000000002E-4</c:v>
                </c:pt>
                <c:pt idx="1473">
                  <c:v>-3.7740000000000001E-4</c:v>
                </c:pt>
                <c:pt idx="1474">
                  <c:v>-3.7720000000000001E-4</c:v>
                </c:pt>
                <c:pt idx="1475">
                  <c:v>-3.77E-4</c:v>
                </c:pt>
                <c:pt idx="1476">
                  <c:v>-3.768E-4</c:v>
                </c:pt>
                <c:pt idx="1477">
                  <c:v>-3.7659999999999999E-4</c:v>
                </c:pt>
                <c:pt idx="1478">
                  <c:v>-3.7639999999999999E-4</c:v>
                </c:pt>
                <c:pt idx="1479">
                  <c:v>-3.7619999999999998E-4</c:v>
                </c:pt>
                <c:pt idx="1480">
                  <c:v>-3.7599999999999998E-4</c:v>
                </c:pt>
                <c:pt idx="1481">
                  <c:v>-3.7579999999999997E-4</c:v>
                </c:pt>
                <c:pt idx="1482">
                  <c:v>-3.7560000000000002E-4</c:v>
                </c:pt>
                <c:pt idx="1483">
                  <c:v>-3.7540000000000002E-4</c:v>
                </c:pt>
                <c:pt idx="1484">
                  <c:v>-3.7520000000000001E-4</c:v>
                </c:pt>
                <c:pt idx="1485">
                  <c:v>-3.7500000000000001E-4</c:v>
                </c:pt>
                <c:pt idx="1486">
                  <c:v>-3.748E-4</c:v>
                </c:pt>
                <c:pt idx="1487">
                  <c:v>-3.746E-4</c:v>
                </c:pt>
                <c:pt idx="1488">
                  <c:v>-3.7439999999999999E-4</c:v>
                </c:pt>
                <c:pt idx="1489">
                  <c:v>-3.7419999999999999E-4</c:v>
                </c:pt>
                <c:pt idx="1490">
                  <c:v>-3.7399999999999998E-4</c:v>
                </c:pt>
                <c:pt idx="1491">
                  <c:v>-3.7379999999999998E-4</c:v>
                </c:pt>
                <c:pt idx="1492">
                  <c:v>-3.7359999999999997E-4</c:v>
                </c:pt>
                <c:pt idx="1493">
                  <c:v>-3.7340000000000002E-4</c:v>
                </c:pt>
                <c:pt idx="1494">
                  <c:v>-3.7320000000000002E-4</c:v>
                </c:pt>
                <c:pt idx="1495">
                  <c:v>-3.7300000000000001E-4</c:v>
                </c:pt>
                <c:pt idx="1496">
                  <c:v>-3.7280000000000001E-4</c:v>
                </c:pt>
                <c:pt idx="1497">
                  <c:v>-3.726E-4</c:v>
                </c:pt>
                <c:pt idx="1498">
                  <c:v>-3.724E-4</c:v>
                </c:pt>
                <c:pt idx="1499">
                  <c:v>-3.7219999999999999E-4</c:v>
                </c:pt>
                <c:pt idx="1500">
                  <c:v>-3.7199999999999999E-4</c:v>
                </c:pt>
                <c:pt idx="1501">
                  <c:v>-3.7179999999999998E-4</c:v>
                </c:pt>
                <c:pt idx="1502">
                  <c:v>-3.7159999999999998E-4</c:v>
                </c:pt>
                <c:pt idx="1503">
                  <c:v>-3.7139999999999997E-4</c:v>
                </c:pt>
                <c:pt idx="1504">
                  <c:v>-3.7120000000000002E-4</c:v>
                </c:pt>
                <c:pt idx="1505">
                  <c:v>-3.7100000000000002E-4</c:v>
                </c:pt>
                <c:pt idx="1506">
                  <c:v>-3.7080000000000001E-4</c:v>
                </c:pt>
                <c:pt idx="1507">
                  <c:v>-3.7060000000000001E-4</c:v>
                </c:pt>
                <c:pt idx="1508">
                  <c:v>-3.704E-4</c:v>
                </c:pt>
                <c:pt idx="1509">
                  <c:v>-3.702E-4</c:v>
                </c:pt>
                <c:pt idx="1510">
                  <c:v>-3.6999999999999999E-4</c:v>
                </c:pt>
                <c:pt idx="1511">
                  <c:v>-3.6979999999999999E-4</c:v>
                </c:pt>
                <c:pt idx="1512">
                  <c:v>-3.6959999999999998E-4</c:v>
                </c:pt>
                <c:pt idx="1513">
                  <c:v>-3.6939999999999998E-4</c:v>
                </c:pt>
                <c:pt idx="1514">
                  <c:v>-3.6919999999999998E-4</c:v>
                </c:pt>
                <c:pt idx="1515">
                  <c:v>-3.6900000000000002E-4</c:v>
                </c:pt>
                <c:pt idx="1516">
                  <c:v>-3.6880000000000002E-4</c:v>
                </c:pt>
                <c:pt idx="1517">
                  <c:v>-3.6860000000000001E-4</c:v>
                </c:pt>
                <c:pt idx="1518">
                  <c:v>-3.6840000000000001E-4</c:v>
                </c:pt>
                <c:pt idx="1519">
                  <c:v>-3.6820000000000001E-4</c:v>
                </c:pt>
                <c:pt idx="1520">
                  <c:v>-3.68E-4</c:v>
                </c:pt>
                <c:pt idx="1521">
                  <c:v>-3.678E-4</c:v>
                </c:pt>
                <c:pt idx="1522">
                  <c:v>-3.6759999999999999E-4</c:v>
                </c:pt>
                <c:pt idx="1523">
                  <c:v>-3.6739999999999999E-4</c:v>
                </c:pt>
                <c:pt idx="1524">
                  <c:v>-3.6719999999999998E-4</c:v>
                </c:pt>
                <c:pt idx="1525">
                  <c:v>-3.6699999999999998E-4</c:v>
                </c:pt>
                <c:pt idx="1526">
                  <c:v>-3.6680000000000003E-4</c:v>
                </c:pt>
                <c:pt idx="1527">
                  <c:v>-3.6660000000000002E-4</c:v>
                </c:pt>
                <c:pt idx="1528">
                  <c:v>-3.6640000000000002E-4</c:v>
                </c:pt>
                <c:pt idx="1529">
                  <c:v>-3.6620000000000001E-4</c:v>
                </c:pt>
                <c:pt idx="1530">
                  <c:v>-3.6600000000000001E-4</c:v>
                </c:pt>
                <c:pt idx="1531">
                  <c:v>-3.658E-4</c:v>
                </c:pt>
                <c:pt idx="1532">
                  <c:v>-3.656E-4</c:v>
                </c:pt>
                <c:pt idx="1533">
                  <c:v>-3.6539999999999999E-4</c:v>
                </c:pt>
                <c:pt idx="1534">
                  <c:v>-3.6519999999999999E-4</c:v>
                </c:pt>
                <c:pt idx="1535">
                  <c:v>-3.6499999999999998E-4</c:v>
                </c:pt>
                <c:pt idx="1536">
                  <c:v>-3.6479999999999998E-4</c:v>
                </c:pt>
                <c:pt idx="1537">
                  <c:v>-3.6460000000000003E-4</c:v>
                </c:pt>
                <c:pt idx="1538">
                  <c:v>-3.6440000000000002E-4</c:v>
                </c:pt>
                <c:pt idx="1539">
                  <c:v>-3.6420000000000002E-4</c:v>
                </c:pt>
                <c:pt idx="1540">
                  <c:v>-3.6400000000000001E-4</c:v>
                </c:pt>
                <c:pt idx="1541">
                  <c:v>-3.6380000000000001E-4</c:v>
                </c:pt>
                <c:pt idx="1542">
                  <c:v>-3.636E-4</c:v>
                </c:pt>
                <c:pt idx="1543">
                  <c:v>-3.634E-4</c:v>
                </c:pt>
                <c:pt idx="1544">
                  <c:v>-3.6319999999999999E-4</c:v>
                </c:pt>
                <c:pt idx="1545">
                  <c:v>-3.6299999999999999E-4</c:v>
                </c:pt>
                <c:pt idx="1546">
                  <c:v>-3.6279999999999998E-4</c:v>
                </c:pt>
                <c:pt idx="1547">
                  <c:v>-3.6259999999999998E-4</c:v>
                </c:pt>
                <c:pt idx="1548">
                  <c:v>-3.6240000000000003E-4</c:v>
                </c:pt>
                <c:pt idx="1549">
                  <c:v>-3.6220000000000002E-4</c:v>
                </c:pt>
                <c:pt idx="1550">
                  <c:v>-3.6200000000000002E-4</c:v>
                </c:pt>
                <c:pt idx="1551">
                  <c:v>-3.6180000000000001E-4</c:v>
                </c:pt>
                <c:pt idx="1552">
                  <c:v>-3.6160000000000001E-4</c:v>
                </c:pt>
                <c:pt idx="1553">
                  <c:v>-3.614E-4</c:v>
                </c:pt>
                <c:pt idx="1554">
                  <c:v>-3.612E-4</c:v>
                </c:pt>
                <c:pt idx="1555">
                  <c:v>-3.6099999999999999E-4</c:v>
                </c:pt>
                <c:pt idx="1556">
                  <c:v>-3.6079999999999999E-4</c:v>
                </c:pt>
                <c:pt idx="1557">
                  <c:v>-3.6059999999999998E-4</c:v>
                </c:pt>
                <c:pt idx="1558">
                  <c:v>-3.6039999999999998E-4</c:v>
                </c:pt>
                <c:pt idx="1559">
                  <c:v>-3.6019999999999997E-4</c:v>
                </c:pt>
                <c:pt idx="1560">
                  <c:v>-3.6000000000000002E-4</c:v>
                </c:pt>
                <c:pt idx="1561">
                  <c:v>-3.5980000000000002E-4</c:v>
                </c:pt>
                <c:pt idx="1562">
                  <c:v>-3.5960000000000001E-4</c:v>
                </c:pt>
                <c:pt idx="1563">
                  <c:v>-3.5940000000000001E-4</c:v>
                </c:pt>
                <c:pt idx="1564">
                  <c:v>-3.592E-4</c:v>
                </c:pt>
                <c:pt idx="1565">
                  <c:v>-3.59E-4</c:v>
                </c:pt>
                <c:pt idx="1566">
                  <c:v>-3.5879999999999999E-4</c:v>
                </c:pt>
                <c:pt idx="1567">
                  <c:v>-3.5859999999999999E-4</c:v>
                </c:pt>
                <c:pt idx="1568">
                  <c:v>-3.5839999999999998E-4</c:v>
                </c:pt>
                <c:pt idx="1569">
                  <c:v>-3.5819999999999998E-4</c:v>
                </c:pt>
                <c:pt idx="1570">
                  <c:v>-3.5799999999999997E-4</c:v>
                </c:pt>
                <c:pt idx="1571">
                  <c:v>-3.5780000000000002E-4</c:v>
                </c:pt>
                <c:pt idx="1572">
                  <c:v>-3.5760000000000002E-4</c:v>
                </c:pt>
                <c:pt idx="1573">
                  <c:v>-3.5740000000000001E-4</c:v>
                </c:pt>
                <c:pt idx="1574">
                  <c:v>-3.5720000000000001E-4</c:v>
                </c:pt>
                <c:pt idx="1575">
                  <c:v>-3.57E-4</c:v>
                </c:pt>
                <c:pt idx="1576">
                  <c:v>-3.568E-4</c:v>
                </c:pt>
                <c:pt idx="1577">
                  <c:v>-3.5659999999999999E-4</c:v>
                </c:pt>
                <c:pt idx="1578">
                  <c:v>-3.5639999999999999E-4</c:v>
                </c:pt>
                <c:pt idx="1579">
                  <c:v>-3.5619999999999998E-4</c:v>
                </c:pt>
                <c:pt idx="1580">
                  <c:v>-3.5599999999999998E-4</c:v>
                </c:pt>
                <c:pt idx="1581">
                  <c:v>-3.5579999999999997E-4</c:v>
                </c:pt>
                <c:pt idx="1582">
                  <c:v>-3.5560000000000002E-4</c:v>
                </c:pt>
                <c:pt idx="1583">
                  <c:v>-3.5540000000000002E-4</c:v>
                </c:pt>
                <c:pt idx="1584">
                  <c:v>-3.5520000000000001E-4</c:v>
                </c:pt>
                <c:pt idx="1585">
                  <c:v>-3.5500000000000001E-4</c:v>
                </c:pt>
                <c:pt idx="1586">
                  <c:v>-3.548E-4</c:v>
                </c:pt>
                <c:pt idx="1587">
                  <c:v>-3.546E-4</c:v>
                </c:pt>
                <c:pt idx="1588">
                  <c:v>-3.5439999999999999E-4</c:v>
                </c:pt>
                <c:pt idx="1589">
                  <c:v>-3.5419999999999999E-4</c:v>
                </c:pt>
                <c:pt idx="1590">
                  <c:v>-3.5399999999999999E-4</c:v>
                </c:pt>
                <c:pt idx="1591">
                  <c:v>-3.5379999999999998E-4</c:v>
                </c:pt>
                <c:pt idx="1592">
                  <c:v>-3.5359999999999998E-4</c:v>
                </c:pt>
                <c:pt idx="1593">
                  <c:v>-3.5340000000000002E-4</c:v>
                </c:pt>
                <c:pt idx="1594">
                  <c:v>-3.5320000000000002E-4</c:v>
                </c:pt>
                <c:pt idx="1595">
                  <c:v>-3.5300000000000002E-4</c:v>
                </c:pt>
                <c:pt idx="1596">
                  <c:v>-3.5280000000000001E-4</c:v>
                </c:pt>
                <c:pt idx="1597">
                  <c:v>-3.5260000000000001E-4</c:v>
                </c:pt>
                <c:pt idx="1598">
                  <c:v>-3.524E-4</c:v>
                </c:pt>
                <c:pt idx="1599">
                  <c:v>-3.522E-4</c:v>
                </c:pt>
                <c:pt idx="1600">
                  <c:v>-3.5199999999999999E-4</c:v>
                </c:pt>
                <c:pt idx="1601">
                  <c:v>-3.5179999999999999E-4</c:v>
                </c:pt>
                <c:pt idx="1602">
                  <c:v>-3.5159999999999998E-4</c:v>
                </c:pt>
                <c:pt idx="1603">
                  <c:v>-3.5139999999999998E-4</c:v>
                </c:pt>
                <c:pt idx="1604">
                  <c:v>-3.5120000000000003E-4</c:v>
                </c:pt>
                <c:pt idx="1605">
                  <c:v>-3.5100000000000002E-4</c:v>
                </c:pt>
                <c:pt idx="1606">
                  <c:v>-3.5080000000000002E-4</c:v>
                </c:pt>
                <c:pt idx="1607">
                  <c:v>-3.5060000000000001E-4</c:v>
                </c:pt>
                <c:pt idx="1608">
                  <c:v>-3.5040000000000001E-4</c:v>
                </c:pt>
                <c:pt idx="1609">
                  <c:v>-3.502E-4</c:v>
                </c:pt>
                <c:pt idx="1610">
                  <c:v>-3.5E-4</c:v>
                </c:pt>
                <c:pt idx="1611">
                  <c:v>-3.4979999999999999E-4</c:v>
                </c:pt>
                <c:pt idx="1612">
                  <c:v>-3.4959999999999999E-4</c:v>
                </c:pt>
                <c:pt idx="1613">
                  <c:v>-3.4939999999999998E-4</c:v>
                </c:pt>
                <c:pt idx="1614">
                  <c:v>-3.4919999999999998E-4</c:v>
                </c:pt>
                <c:pt idx="1615">
                  <c:v>-3.4900000000000003E-4</c:v>
                </c:pt>
                <c:pt idx="1616">
                  <c:v>-3.4880000000000002E-4</c:v>
                </c:pt>
                <c:pt idx="1617">
                  <c:v>-3.4860000000000002E-4</c:v>
                </c:pt>
                <c:pt idx="1618">
                  <c:v>-3.4840000000000001E-4</c:v>
                </c:pt>
                <c:pt idx="1619">
                  <c:v>-3.4820000000000001E-4</c:v>
                </c:pt>
                <c:pt idx="1620">
                  <c:v>-3.48E-4</c:v>
                </c:pt>
                <c:pt idx="1621">
                  <c:v>-3.478E-4</c:v>
                </c:pt>
                <c:pt idx="1622">
                  <c:v>-3.4759999999999999E-4</c:v>
                </c:pt>
                <c:pt idx="1623">
                  <c:v>-3.4739999999999999E-4</c:v>
                </c:pt>
                <c:pt idx="1624">
                  <c:v>-3.4719999999999998E-4</c:v>
                </c:pt>
                <c:pt idx="1625">
                  <c:v>-3.4699999999999998E-4</c:v>
                </c:pt>
                <c:pt idx="1626">
                  <c:v>-3.4680000000000003E-4</c:v>
                </c:pt>
                <c:pt idx="1627">
                  <c:v>-3.4660000000000002E-4</c:v>
                </c:pt>
                <c:pt idx="1628">
                  <c:v>-3.4640000000000002E-4</c:v>
                </c:pt>
                <c:pt idx="1629">
                  <c:v>-3.4620000000000001E-4</c:v>
                </c:pt>
                <c:pt idx="1630">
                  <c:v>-3.4600000000000001E-4</c:v>
                </c:pt>
                <c:pt idx="1631">
                  <c:v>-3.458E-4</c:v>
                </c:pt>
                <c:pt idx="1632">
                  <c:v>-3.456E-4</c:v>
                </c:pt>
                <c:pt idx="1633">
                  <c:v>-3.4539999999999999E-4</c:v>
                </c:pt>
                <c:pt idx="1634">
                  <c:v>-3.4519999999999999E-4</c:v>
                </c:pt>
                <c:pt idx="1635">
                  <c:v>-3.4499999999999998E-4</c:v>
                </c:pt>
                <c:pt idx="1636">
                  <c:v>-3.4479999999999998E-4</c:v>
                </c:pt>
                <c:pt idx="1637">
                  <c:v>-3.4459999999999997E-4</c:v>
                </c:pt>
                <c:pt idx="1638">
                  <c:v>-3.4440000000000002E-4</c:v>
                </c:pt>
                <c:pt idx="1639">
                  <c:v>-3.4420000000000002E-4</c:v>
                </c:pt>
                <c:pt idx="1640">
                  <c:v>-3.4400000000000001E-4</c:v>
                </c:pt>
                <c:pt idx="1641">
                  <c:v>-3.4380000000000001E-4</c:v>
                </c:pt>
                <c:pt idx="1642">
                  <c:v>-3.436E-4</c:v>
                </c:pt>
                <c:pt idx="1643">
                  <c:v>-3.434E-4</c:v>
                </c:pt>
                <c:pt idx="1644">
                  <c:v>-3.4319999999999999E-4</c:v>
                </c:pt>
                <c:pt idx="1645">
                  <c:v>-3.4299999999999999E-4</c:v>
                </c:pt>
                <c:pt idx="1646">
                  <c:v>-3.4279999999999998E-4</c:v>
                </c:pt>
                <c:pt idx="1647">
                  <c:v>-3.4259999999999998E-4</c:v>
                </c:pt>
                <c:pt idx="1648">
                  <c:v>-3.4239999999999997E-4</c:v>
                </c:pt>
                <c:pt idx="1649">
                  <c:v>-3.4220000000000002E-4</c:v>
                </c:pt>
                <c:pt idx="1650">
                  <c:v>-3.4200000000000002E-4</c:v>
                </c:pt>
                <c:pt idx="1651">
                  <c:v>-3.4180000000000001E-4</c:v>
                </c:pt>
                <c:pt idx="1652">
                  <c:v>-3.4160000000000001E-4</c:v>
                </c:pt>
                <c:pt idx="1653">
                  <c:v>-3.414E-4</c:v>
                </c:pt>
                <c:pt idx="1654">
                  <c:v>-3.412E-4</c:v>
                </c:pt>
                <c:pt idx="1655">
                  <c:v>-3.4099999999999999E-4</c:v>
                </c:pt>
                <c:pt idx="1656">
                  <c:v>-3.4079999999999999E-4</c:v>
                </c:pt>
                <c:pt idx="1657">
                  <c:v>-3.4059999999999998E-4</c:v>
                </c:pt>
                <c:pt idx="1658">
                  <c:v>-3.4039999999999998E-4</c:v>
                </c:pt>
                <c:pt idx="1659">
                  <c:v>-3.4019999999999998E-4</c:v>
                </c:pt>
                <c:pt idx="1660">
                  <c:v>-3.4000000000000002E-4</c:v>
                </c:pt>
                <c:pt idx="1661">
                  <c:v>-3.3980000000000002E-4</c:v>
                </c:pt>
                <c:pt idx="1662">
                  <c:v>-3.3960000000000001E-4</c:v>
                </c:pt>
                <c:pt idx="1663">
                  <c:v>-3.3940000000000001E-4</c:v>
                </c:pt>
                <c:pt idx="1664">
                  <c:v>-3.392E-4</c:v>
                </c:pt>
                <c:pt idx="1665">
                  <c:v>-3.39E-4</c:v>
                </c:pt>
                <c:pt idx="1666">
                  <c:v>-3.388E-4</c:v>
                </c:pt>
                <c:pt idx="1667">
                  <c:v>-3.3859999999999999E-4</c:v>
                </c:pt>
                <c:pt idx="1668">
                  <c:v>-3.3839999999999999E-4</c:v>
                </c:pt>
                <c:pt idx="1669">
                  <c:v>-3.3819999999999998E-4</c:v>
                </c:pt>
                <c:pt idx="1670">
                  <c:v>-3.3799999999999998E-4</c:v>
                </c:pt>
                <c:pt idx="1671">
                  <c:v>-3.3780000000000003E-4</c:v>
                </c:pt>
                <c:pt idx="1672">
                  <c:v>-3.3760000000000002E-4</c:v>
                </c:pt>
                <c:pt idx="1673">
                  <c:v>-3.3740000000000002E-4</c:v>
                </c:pt>
                <c:pt idx="1674">
                  <c:v>-3.3720000000000001E-4</c:v>
                </c:pt>
                <c:pt idx="1675">
                  <c:v>-3.3700000000000001E-4</c:v>
                </c:pt>
                <c:pt idx="1676">
                  <c:v>-3.368E-4</c:v>
                </c:pt>
                <c:pt idx="1677">
                  <c:v>-3.366E-4</c:v>
                </c:pt>
                <c:pt idx="1678">
                  <c:v>-3.3639999999999999E-4</c:v>
                </c:pt>
                <c:pt idx="1679">
                  <c:v>-3.3619999999999999E-4</c:v>
                </c:pt>
                <c:pt idx="1680">
                  <c:v>-3.3599999999999998E-4</c:v>
                </c:pt>
                <c:pt idx="1681">
                  <c:v>-3.3579999999999998E-4</c:v>
                </c:pt>
                <c:pt idx="1682">
                  <c:v>-3.3560000000000003E-4</c:v>
                </c:pt>
                <c:pt idx="1683">
                  <c:v>-3.3540000000000002E-4</c:v>
                </c:pt>
                <c:pt idx="1684">
                  <c:v>-3.3520000000000002E-4</c:v>
                </c:pt>
                <c:pt idx="1685">
                  <c:v>-3.3500000000000001E-4</c:v>
                </c:pt>
                <c:pt idx="1686">
                  <c:v>-3.3480000000000001E-4</c:v>
                </c:pt>
                <c:pt idx="1687">
                  <c:v>-3.346E-4</c:v>
                </c:pt>
                <c:pt idx="1688">
                  <c:v>-3.344E-4</c:v>
                </c:pt>
                <c:pt idx="1689">
                  <c:v>-3.3419999999999999E-4</c:v>
                </c:pt>
                <c:pt idx="1690">
                  <c:v>-3.3399999999999999E-4</c:v>
                </c:pt>
                <c:pt idx="1691">
                  <c:v>-3.3379999999999998E-4</c:v>
                </c:pt>
                <c:pt idx="1692">
                  <c:v>-3.3359999999999998E-4</c:v>
                </c:pt>
                <c:pt idx="1693">
                  <c:v>-3.3340000000000003E-4</c:v>
                </c:pt>
                <c:pt idx="1694">
                  <c:v>-3.3320000000000002E-4</c:v>
                </c:pt>
                <c:pt idx="1695">
                  <c:v>-3.3300000000000002E-4</c:v>
                </c:pt>
                <c:pt idx="1696">
                  <c:v>-3.3280000000000001E-4</c:v>
                </c:pt>
                <c:pt idx="1697">
                  <c:v>-3.3260000000000001E-4</c:v>
                </c:pt>
                <c:pt idx="1698">
                  <c:v>-3.324E-4</c:v>
                </c:pt>
                <c:pt idx="1699">
                  <c:v>-3.322E-4</c:v>
                </c:pt>
                <c:pt idx="1700">
                  <c:v>-3.3199999999999999E-4</c:v>
                </c:pt>
                <c:pt idx="1701">
                  <c:v>-3.3179999999999999E-4</c:v>
                </c:pt>
                <c:pt idx="1702">
                  <c:v>-3.3159999999999998E-4</c:v>
                </c:pt>
                <c:pt idx="1703">
                  <c:v>-3.3139999999999998E-4</c:v>
                </c:pt>
                <c:pt idx="1704">
                  <c:v>-3.3119999999999997E-4</c:v>
                </c:pt>
                <c:pt idx="1705">
                  <c:v>-3.3100000000000002E-4</c:v>
                </c:pt>
                <c:pt idx="1706">
                  <c:v>-3.3080000000000002E-4</c:v>
                </c:pt>
                <c:pt idx="1707">
                  <c:v>-3.3060000000000001E-4</c:v>
                </c:pt>
                <c:pt idx="1708">
                  <c:v>-3.3040000000000001E-4</c:v>
                </c:pt>
                <c:pt idx="1709">
                  <c:v>-3.302E-4</c:v>
                </c:pt>
                <c:pt idx="1710">
                  <c:v>-3.3E-4</c:v>
                </c:pt>
                <c:pt idx="1711">
                  <c:v>-3.2979999999999999E-4</c:v>
                </c:pt>
                <c:pt idx="1712">
                  <c:v>-3.2959999999999999E-4</c:v>
                </c:pt>
                <c:pt idx="1713">
                  <c:v>-3.2939999999999998E-4</c:v>
                </c:pt>
                <c:pt idx="1714">
                  <c:v>-3.2919999999999998E-4</c:v>
                </c:pt>
                <c:pt idx="1715">
                  <c:v>-3.2899999999999997E-4</c:v>
                </c:pt>
                <c:pt idx="1716">
                  <c:v>-3.2880000000000002E-4</c:v>
                </c:pt>
                <c:pt idx="1717">
                  <c:v>-3.2860000000000002E-4</c:v>
                </c:pt>
                <c:pt idx="1718">
                  <c:v>-3.2840000000000001E-4</c:v>
                </c:pt>
                <c:pt idx="1719">
                  <c:v>-3.2820000000000001E-4</c:v>
                </c:pt>
                <c:pt idx="1720">
                  <c:v>-3.28E-4</c:v>
                </c:pt>
                <c:pt idx="1721">
                  <c:v>-3.278E-4</c:v>
                </c:pt>
                <c:pt idx="1722">
                  <c:v>-3.2759999999999999E-4</c:v>
                </c:pt>
                <c:pt idx="1723">
                  <c:v>-3.2739999999999999E-4</c:v>
                </c:pt>
                <c:pt idx="1724">
                  <c:v>-3.2719999999999998E-4</c:v>
                </c:pt>
                <c:pt idx="1725">
                  <c:v>-3.2699999999999998E-4</c:v>
                </c:pt>
                <c:pt idx="1726">
                  <c:v>-3.2679999999999997E-4</c:v>
                </c:pt>
                <c:pt idx="1727">
                  <c:v>-3.2660000000000002E-4</c:v>
                </c:pt>
                <c:pt idx="1728">
                  <c:v>-3.2640000000000002E-4</c:v>
                </c:pt>
                <c:pt idx="1729">
                  <c:v>-3.2620000000000001E-4</c:v>
                </c:pt>
                <c:pt idx="1730">
                  <c:v>-3.2600000000000001E-4</c:v>
                </c:pt>
                <c:pt idx="1731">
                  <c:v>-3.258E-4</c:v>
                </c:pt>
                <c:pt idx="1732">
                  <c:v>-3.256E-4</c:v>
                </c:pt>
                <c:pt idx="1733">
                  <c:v>-3.2539999999999999E-4</c:v>
                </c:pt>
                <c:pt idx="1734">
                  <c:v>-3.2519999999999999E-4</c:v>
                </c:pt>
                <c:pt idx="1735">
                  <c:v>-3.2499999999999999E-4</c:v>
                </c:pt>
                <c:pt idx="1736">
                  <c:v>-3.2479999999999998E-4</c:v>
                </c:pt>
                <c:pt idx="1737">
                  <c:v>-3.2459999999999998E-4</c:v>
                </c:pt>
                <c:pt idx="1738">
                  <c:v>-3.2440000000000002E-4</c:v>
                </c:pt>
                <c:pt idx="1739">
                  <c:v>-3.2420000000000002E-4</c:v>
                </c:pt>
                <c:pt idx="1740">
                  <c:v>-3.2400000000000001E-4</c:v>
                </c:pt>
                <c:pt idx="1741">
                  <c:v>-3.2380000000000001E-4</c:v>
                </c:pt>
                <c:pt idx="1742">
                  <c:v>-3.2360000000000001E-4</c:v>
                </c:pt>
                <c:pt idx="1743">
                  <c:v>-3.234E-4</c:v>
                </c:pt>
                <c:pt idx="1744">
                  <c:v>-3.232E-4</c:v>
                </c:pt>
                <c:pt idx="1745">
                  <c:v>-3.2299999999999999E-4</c:v>
                </c:pt>
                <c:pt idx="1746">
                  <c:v>-3.2279999999999999E-4</c:v>
                </c:pt>
                <c:pt idx="1747">
                  <c:v>-3.2259999999999998E-4</c:v>
                </c:pt>
                <c:pt idx="1748">
                  <c:v>-3.2239999999999998E-4</c:v>
                </c:pt>
                <c:pt idx="1749">
                  <c:v>-3.2220000000000003E-4</c:v>
                </c:pt>
                <c:pt idx="1750">
                  <c:v>-3.2200000000000002E-4</c:v>
                </c:pt>
                <c:pt idx="1751">
                  <c:v>-3.2180000000000002E-4</c:v>
                </c:pt>
                <c:pt idx="1752">
                  <c:v>-3.2160000000000001E-4</c:v>
                </c:pt>
                <c:pt idx="1753">
                  <c:v>-3.2140000000000001E-4</c:v>
                </c:pt>
                <c:pt idx="1754">
                  <c:v>-3.212E-4</c:v>
                </c:pt>
                <c:pt idx="1755">
                  <c:v>-3.21E-4</c:v>
                </c:pt>
                <c:pt idx="1756">
                  <c:v>-3.2079999999999999E-4</c:v>
                </c:pt>
                <c:pt idx="1757">
                  <c:v>-3.2059999999999999E-4</c:v>
                </c:pt>
                <c:pt idx="1758">
                  <c:v>-3.2039999999999998E-4</c:v>
                </c:pt>
                <c:pt idx="1759">
                  <c:v>-3.2019999999999998E-4</c:v>
                </c:pt>
                <c:pt idx="1760">
                  <c:v>-3.2000000000000003E-4</c:v>
                </c:pt>
                <c:pt idx="1761">
                  <c:v>-3.1980000000000002E-4</c:v>
                </c:pt>
                <c:pt idx="1762">
                  <c:v>-3.1960000000000002E-4</c:v>
                </c:pt>
                <c:pt idx="1763">
                  <c:v>-3.1940000000000001E-4</c:v>
                </c:pt>
                <c:pt idx="1764">
                  <c:v>-3.1920000000000001E-4</c:v>
                </c:pt>
                <c:pt idx="1765">
                  <c:v>-3.19E-4</c:v>
                </c:pt>
                <c:pt idx="1766">
                  <c:v>-3.188E-4</c:v>
                </c:pt>
                <c:pt idx="1767">
                  <c:v>-3.1859999999999999E-4</c:v>
                </c:pt>
                <c:pt idx="1768">
                  <c:v>-3.1839999999999999E-4</c:v>
                </c:pt>
                <c:pt idx="1769">
                  <c:v>-3.1819999999999998E-4</c:v>
                </c:pt>
                <c:pt idx="1770">
                  <c:v>-3.1799999999999998E-4</c:v>
                </c:pt>
                <c:pt idx="1771">
                  <c:v>-3.1780000000000003E-4</c:v>
                </c:pt>
                <c:pt idx="1772">
                  <c:v>-3.1760000000000002E-4</c:v>
                </c:pt>
                <c:pt idx="1773">
                  <c:v>-3.1740000000000002E-4</c:v>
                </c:pt>
                <c:pt idx="1774">
                  <c:v>-3.1720000000000001E-4</c:v>
                </c:pt>
                <c:pt idx="1775">
                  <c:v>-3.1700000000000001E-4</c:v>
                </c:pt>
                <c:pt idx="1776">
                  <c:v>-3.168E-4</c:v>
                </c:pt>
                <c:pt idx="1777">
                  <c:v>-3.166E-4</c:v>
                </c:pt>
                <c:pt idx="1778">
                  <c:v>-3.1639999999999999E-4</c:v>
                </c:pt>
                <c:pt idx="1779">
                  <c:v>-3.1619999999999999E-4</c:v>
                </c:pt>
                <c:pt idx="1780">
                  <c:v>-3.1599999999999998E-4</c:v>
                </c:pt>
                <c:pt idx="1781">
                  <c:v>-3.1579999999999998E-4</c:v>
                </c:pt>
                <c:pt idx="1782">
                  <c:v>-3.1559999999999997E-4</c:v>
                </c:pt>
                <c:pt idx="1783">
                  <c:v>-3.1540000000000002E-4</c:v>
                </c:pt>
                <c:pt idx="1784">
                  <c:v>-3.1520000000000002E-4</c:v>
                </c:pt>
                <c:pt idx="1785">
                  <c:v>-3.1500000000000001E-4</c:v>
                </c:pt>
                <c:pt idx="1786">
                  <c:v>-3.1480000000000001E-4</c:v>
                </c:pt>
                <c:pt idx="1787">
                  <c:v>-3.146E-4</c:v>
                </c:pt>
                <c:pt idx="1788">
                  <c:v>-3.144E-4</c:v>
                </c:pt>
                <c:pt idx="1789">
                  <c:v>-3.1419999999999999E-4</c:v>
                </c:pt>
                <c:pt idx="1790">
                  <c:v>-3.1399999999999999E-4</c:v>
                </c:pt>
                <c:pt idx="1791">
                  <c:v>-3.1379999999999998E-4</c:v>
                </c:pt>
                <c:pt idx="1792">
                  <c:v>-3.1359999999999998E-4</c:v>
                </c:pt>
                <c:pt idx="1793">
                  <c:v>-3.1339999999999997E-4</c:v>
                </c:pt>
                <c:pt idx="1794">
                  <c:v>-3.1320000000000002E-4</c:v>
                </c:pt>
                <c:pt idx="1795">
                  <c:v>-3.1300000000000002E-4</c:v>
                </c:pt>
                <c:pt idx="1796">
                  <c:v>-3.1280000000000001E-4</c:v>
                </c:pt>
                <c:pt idx="1797">
                  <c:v>-3.1260000000000001E-4</c:v>
                </c:pt>
                <c:pt idx="1798">
                  <c:v>-3.124E-4</c:v>
                </c:pt>
                <c:pt idx="1799">
                  <c:v>-3.122E-4</c:v>
                </c:pt>
                <c:pt idx="1800">
                  <c:v>-3.1199999999999999E-4</c:v>
                </c:pt>
                <c:pt idx="1801">
                  <c:v>-3.1179999999999999E-4</c:v>
                </c:pt>
                <c:pt idx="1802">
                  <c:v>-3.1159999999999998E-4</c:v>
                </c:pt>
                <c:pt idx="1803">
                  <c:v>-3.1139999999999998E-4</c:v>
                </c:pt>
                <c:pt idx="1804">
                  <c:v>-3.1119999999999997E-4</c:v>
                </c:pt>
                <c:pt idx="1805">
                  <c:v>-3.1100000000000002E-4</c:v>
                </c:pt>
                <c:pt idx="1806">
                  <c:v>-3.1080000000000002E-4</c:v>
                </c:pt>
                <c:pt idx="1807">
                  <c:v>-3.1060000000000001E-4</c:v>
                </c:pt>
                <c:pt idx="1808">
                  <c:v>-3.1040000000000001E-4</c:v>
                </c:pt>
                <c:pt idx="1809">
                  <c:v>-3.102E-4</c:v>
                </c:pt>
                <c:pt idx="1810">
                  <c:v>-3.1E-4</c:v>
                </c:pt>
                <c:pt idx="1811">
                  <c:v>-3.098E-4</c:v>
                </c:pt>
                <c:pt idx="1812">
                  <c:v>-3.0959999999999999E-4</c:v>
                </c:pt>
                <c:pt idx="1813">
                  <c:v>-3.0939999999999999E-4</c:v>
                </c:pt>
                <c:pt idx="1814">
                  <c:v>-3.0919999999999998E-4</c:v>
                </c:pt>
                <c:pt idx="1815">
                  <c:v>-3.0899999999999998E-4</c:v>
                </c:pt>
                <c:pt idx="1816">
                  <c:v>-3.0880000000000002E-4</c:v>
                </c:pt>
                <c:pt idx="1817">
                  <c:v>-3.0860000000000002E-4</c:v>
                </c:pt>
                <c:pt idx="1818">
                  <c:v>-3.0840000000000002E-4</c:v>
                </c:pt>
                <c:pt idx="1819">
                  <c:v>-3.0820000000000001E-4</c:v>
                </c:pt>
                <c:pt idx="1820">
                  <c:v>-3.0800000000000001E-4</c:v>
                </c:pt>
                <c:pt idx="1821">
                  <c:v>-3.078E-4</c:v>
                </c:pt>
                <c:pt idx="1822">
                  <c:v>-3.076E-4</c:v>
                </c:pt>
                <c:pt idx="1823">
                  <c:v>-3.0739999999999999E-4</c:v>
                </c:pt>
                <c:pt idx="1824">
                  <c:v>-3.0719999999999999E-4</c:v>
                </c:pt>
                <c:pt idx="1825">
                  <c:v>-3.0699999999999998E-4</c:v>
                </c:pt>
                <c:pt idx="1826">
                  <c:v>-3.0679999999999998E-4</c:v>
                </c:pt>
                <c:pt idx="1827">
                  <c:v>-3.0660000000000003E-4</c:v>
                </c:pt>
                <c:pt idx="1828">
                  <c:v>-3.0640000000000002E-4</c:v>
                </c:pt>
                <c:pt idx="1829">
                  <c:v>-3.0620000000000002E-4</c:v>
                </c:pt>
                <c:pt idx="1830">
                  <c:v>-3.0600000000000001E-4</c:v>
                </c:pt>
                <c:pt idx="1831">
                  <c:v>-3.0580000000000001E-4</c:v>
                </c:pt>
                <c:pt idx="1832">
                  <c:v>-3.056E-4</c:v>
                </c:pt>
                <c:pt idx="1833">
                  <c:v>-3.054E-4</c:v>
                </c:pt>
                <c:pt idx="1834">
                  <c:v>-3.0519999999999999E-4</c:v>
                </c:pt>
                <c:pt idx="1835">
                  <c:v>-3.0499999999999999E-4</c:v>
                </c:pt>
                <c:pt idx="1836">
                  <c:v>-3.0479999999999998E-4</c:v>
                </c:pt>
                <c:pt idx="1837">
                  <c:v>-3.0459999999999998E-4</c:v>
                </c:pt>
                <c:pt idx="1838">
                  <c:v>-3.0440000000000003E-4</c:v>
                </c:pt>
                <c:pt idx="1839">
                  <c:v>-3.0420000000000002E-4</c:v>
                </c:pt>
                <c:pt idx="1840">
                  <c:v>-3.0400000000000002E-4</c:v>
                </c:pt>
                <c:pt idx="1841">
                  <c:v>-3.0380000000000001E-4</c:v>
                </c:pt>
                <c:pt idx="1842">
                  <c:v>-3.0360000000000001E-4</c:v>
                </c:pt>
                <c:pt idx="1843">
                  <c:v>-3.034E-4</c:v>
                </c:pt>
                <c:pt idx="1844">
                  <c:v>-3.032E-4</c:v>
                </c:pt>
                <c:pt idx="1845">
                  <c:v>-3.0299999999999999E-4</c:v>
                </c:pt>
                <c:pt idx="1846">
                  <c:v>-3.0279999999999999E-4</c:v>
                </c:pt>
                <c:pt idx="1847">
                  <c:v>-3.0259999999999998E-4</c:v>
                </c:pt>
                <c:pt idx="1848">
                  <c:v>-3.0239999999999998E-4</c:v>
                </c:pt>
                <c:pt idx="1849">
                  <c:v>-3.0219999999999997E-4</c:v>
                </c:pt>
                <c:pt idx="1850">
                  <c:v>-3.0200000000000002E-4</c:v>
                </c:pt>
                <c:pt idx="1851">
                  <c:v>-3.0180000000000002E-4</c:v>
                </c:pt>
                <c:pt idx="1852">
                  <c:v>-3.0160000000000001E-4</c:v>
                </c:pt>
                <c:pt idx="1853">
                  <c:v>-3.0140000000000001E-4</c:v>
                </c:pt>
                <c:pt idx="1854">
                  <c:v>-3.012E-4</c:v>
                </c:pt>
                <c:pt idx="1855">
                  <c:v>-3.01E-4</c:v>
                </c:pt>
                <c:pt idx="1856">
                  <c:v>-3.0079999999999999E-4</c:v>
                </c:pt>
                <c:pt idx="1857">
                  <c:v>-3.0059999999999999E-4</c:v>
                </c:pt>
                <c:pt idx="1858">
                  <c:v>-3.0039999999999998E-4</c:v>
                </c:pt>
                <c:pt idx="1859">
                  <c:v>-3.0019999999999998E-4</c:v>
                </c:pt>
                <c:pt idx="1860">
                  <c:v>-2.9999999999999997E-4</c:v>
                </c:pt>
                <c:pt idx="1861">
                  <c:v>-2.9980000000000002E-4</c:v>
                </c:pt>
                <c:pt idx="1862">
                  <c:v>-2.9960000000000002E-4</c:v>
                </c:pt>
                <c:pt idx="1863">
                  <c:v>-2.9940000000000001E-4</c:v>
                </c:pt>
                <c:pt idx="1864">
                  <c:v>-2.9920000000000001E-4</c:v>
                </c:pt>
                <c:pt idx="1865">
                  <c:v>-2.99E-4</c:v>
                </c:pt>
                <c:pt idx="1866">
                  <c:v>-2.988E-4</c:v>
                </c:pt>
                <c:pt idx="1867">
                  <c:v>-2.9859999999999999E-4</c:v>
                </c:pt>
                <c:pt idx="1868">
                  <c:v>-2.9839999999999999E-4</c:v>
                </c:pt>
                <c:pt idx="1869">
                  <c:v>-2.9819999999999998E-4</c:v>
                </c:pt>
                <c:pt idx="1870">
                  <c:v>-2.9799999999999998E-4</c:v>
                </c:pt>
                <c:pt idx="1871">
                  <c:v>-2.9779999999999997E-4</c:v>
                </c:pt>
                <c:pt idx="1872">
                  <c:v>-2.9760000000000002E-4</c:v>
                </c:pt>
                <c:pt idx="1873">
                  <c:v>-2.9740000000000002E-4</c:v>
                </c:pt>
                <c:pt idx="1874">
                  <c:v>-2.9720000000000001E-4</c:v>
                </c:pt>
                <c:pt idx="1875">
                  <c:v>-2.9700000000000001E-4</c:v>
                </c:pt>
                <c:pt idx="1876">
                  <c:v>-2.968E-4</c:v>
                </c:pt>
                <c:pt idx="1877">
                  <c:v>-2.966E-4</c:v>
                </c:pt>
                <c:pt idx="1878">
                  <c:v>-2.9639999999999999E-4</c:v>
                </c:pt>
                <c:pt idx="1879">
                  <c:v>-2.9619999999999999E-4</c:v>
                </c:pt>
                <c:pt idx="1880">
                  <c:v>-2.9599999999999998E-4</c:v>
                </c:pt>
                <c:pt idx="1881">
                  <c:v>-2.9579999999999998E-4</c:v>
                </c:pt>
                <c:pt idx="1882">
                  <c:v>-2.9559999999999998E-4</c:v>
                </c:pt>
                <c:pt idx="1883">
                  <c:v>-2.9540000000000002E-4</c:v>
                </c:pt>
                <c:pt idx="1884">
                  <c:v>-2.9520000000000002E-4</c:v>
                </c:pt>
                <c:pt idx="1885">
                  <c:v>-2.9500000000000001E-4</c:v>
                </c:pt>
                <c:pt idx="1886">
                  <c:v>-2.9480000000000001E-4</c:v>
                </c:pt>
                <c:pt idx="1887">
                  <c:v>-2.9460000000000001E-4</c:v>
                </c:pt>
                <c:pt idx="1888">
                  <c:v>-2.944E-4</c:v>
                </c:pt>
                <c:pt idx="1889">
                  <c:v>-2.942E-4</c:v>
                </c:pt>
                <c:pt idx="1890">
                  <c:v>-2.9399999999999999E-4</c:v>
                </c:pt>
                <c:pt idx="1891">
                  <c:v>-2.9379999999999999E-4</c:v>
                </c:pt>
                <c:pt idx="1892">
                  <c:v>-2.9359999999999998E-4</c:v>
                </c:pt>
                <c:pt idx="1893">
                  <c:v>-2.9339999999999998E-4</c:v>
                </c:pt>
                <c:pt idx="1894">
                  <c:v>-2.9320000000000003E-4</c:v>
                </c:pt>
                <c:pt idx="1895">
                  <c:v>-2.9300000000000002E-4</c:v>
                </c:pt>
                <c:pt idx="1896">
                  <c:v>-2.9280000000000002E-4</c:v>
                </c:pt>
                <c:pt idx="1897">
                  <c:v>-2.9260000000000001E-4</c:v>
                </c:pt>
                <c:pt idx="1898">
                  <c:v>-2.9240000000000001E-4</c:v>
                </c:pt>
                <c:pt idx="1899">
                  <c:v>-2.922E-4</c:v>
                </c:pt>
                <c:pt idx="1900">
                  <c:v>-2.92E-4</c:v>
                </c:pt>
                <c:pt idx="1901">
                  <c:v>-2.9179999999999999E-4</c:v>
                </c:pt>
                <c:pt idx="1902">
                  <c:v>-2.9159999999999999E-4</c:v>
                </c:pt>
                <c:pt idx="1903">
                  <c:v>-2.9139999999999998E-4</c:v>
                </c:pt>
                <c:pt idx="1904">
                  <c:v>-2.9119999999999998E-4</c:v>
                </c:pt>
                <c:pt idx="1905">
                  <c:v>-2.9100000000000003E-4</c:v>
                </c:pt>
                <c:pt idx="1906">
                  <c:v>-2.9080000000000002E-4</c:v>
                </c:pt>
                <c:pt idx="1907">
                  <c:v>-2.9060000000000002E-4</c:v>
                </c:pt>
                <c:pt idx="1908">
                  <c:v>-2.9040000000000001E-4</c:v>
                </c:pt>
                <c:pt idx="1909">
                  <c:v>-2.9020000000000001E-4</c:v>
                </c:pt>
                <c:pt idx="1910">
                  <c:v>-2.9E-4</c:v>
                </c:pt>
                <c:pt idx="1911">
                  <c:v>-2.898E-4</c:v>
                </c:pt>
                <c:pt idx="1912">
                  <c:v>-2.8959999999999999E-4</c:v>
                </c:pt>
                <c:pt idx="1913">
                  <c:v>-2.8939999999999999E-4</c:v>
                </c:pt>
                <c:pt idx="1914">
                  <c:v>-2.8919999999999998E-4</c:v>
                </c:pt>
                <c:pt idx="1915">
                  <c:v>-2.8899999999999998E-4</c:v>
                </c:pt>
                <c:pt idx="1916">
                  <c:v>-2.8880000000000003E-4</c:v>
                </c:pt>
                <c:pt idx="1917">
                  <c:v>-2.8860000000000002E-4</c:v>
                </c:pt>
                <c:pt idx="1918">
                  <c:v>-2.8840000000000002E-4</c:v>
                </c:pt>
                <c:pt idx="1919">
                  <c:v>-2.8820000000000001E-4</c:v>
                </c:pt>
                <c:pt idx="1920">
                  <c:v>-2.8800000000000001E-4</c:v>
                </c:pt>
                <c:pt idx="1921">
                  <c:v>-2.878E-4</c:v>
                </c:pt>
                <c:pt idx="1922">
                  <c:v>-2.876E-4</c:v>
                </c:pt>
                <c:pt idx="1923">
                  <c:v>-2.8739999999999999E-4</c:v>
                </c:pt>
                <c:pt idx="1924">
                  <c:v>-2.8719999999999999E-4</c:v>
                </c:pt>
                <c:pt idx="1925">
                  <c:v>-2.8699999999999998E-4</c:v>
                </c:pt>
                <c:pt idx="1926">
                  <c:v>-2.8679999999999998E-4</c:v>
                </c:pt>
                <c:pt idx="1927">
                  <c:v>-2.8659999999999997E-4</c:v>
                </c:pt>
                <c:pt idx="1928">
                  <c:v>-2.8640000000000002E-4</c:v>
                </c:pt>
                <c:pt idx="1929">
                  <c:v>-2.8620000000000002E-4</c:v>
                </c:pt>
                <c:pt idx="1930">
                  <c:v>-2.8600000000000001E-4</c:v>
                </c:pt>
                <c:pt idx="1931">
                  <c:v>-2.8580000000000001E-4</c:v>
                </c:pt>
                <c:pt idx="1932">
                  <c:v>-2.856E-4</c:v>
                </c:pt>
                <c:pt idx="1933">
                  <c:v>-2.854E-4</c:v>
                </c:pt>
                <c:pt idx="1934">
                  <c:v>-2.8519999999999999E-4</c:v>
                </c:pt>
                <c:pt idx="1935">
                  <c:v>-2.8499999999999999E-4</c:v>
                </c:pt>
                <c:pt idx="1936">
                  <c:v>-2.8479999999999998E-4</c:v>
                </c:pt>
                <c:pt idx="1937">
                  <c:v>-2.8459999999999998E-4</c:v>
                </c:pt>
                <c:pt idx="1938">
                  <c:v>-2.8439999999999997E-4</c:v>
                </c:pt>
                <c:pt idx="1939">
                  <c:v>-2.8420000000000002E-4</c:v>
                </c:pt>
                <c:pt idx="1940">
                  <c:v>-2.8400000000000002E-4</c:v>
                </c:pt>
                <c:pt idx="1941">
                  <c:v>-2.8380000000000001E-4</c:v>
                </c:pt>
                <c:pt idx="1942">
                  <c:v>-2.8360000000000001E-4</c:v>
                </c:pt>
                <c:pt idx="1943">
                  <c:v>-2.834E-4</c:v>
                </c:pt>
                <c:pt idx="1944">
                  <c:v>-2.832E-4</c:v>
                </c:pt>
                <c:pt idx="1945">
                  <c:v>-2.8299999999999999E-4</c:v>
                </c:pt>
                <c:pt idx="1946">
                  <c:v>-2.8279999999999999E-4</c:v>
                </c:pt>
                <c:pt idx="1947">
                  <c:v>-2.8259999999999998E-4</c:v>
                </c:pt>
                <c:pt idx="1948">
                  <c:v>-2.8239999999999998E-4</c:v>
                </c:pt>
                <c:pt idx="1949">
                  <c:v>-2.8219999999999997E-4</c:v>
                </c:pt>
                <c:pt idx="1950">
                  <c:v>-2.8200000000000002E-4</c:v>
                </c:pt>
                <c:pt idx="1951">
                  <c:v>-2.8180000000000002E-4</c:v>
                </c:pt>
                <c:pt idx="1952">
                  <c:v>-2.8160000000000001E-4</c:v>
                </c:pt>
                <c:pt idx="1953">
                  <c:v>-2.8140000000000001E-4</c:v>
                </c:pt>
                <c:pt idx="1954">
                  <c:v>-2.812E-4</c:v>
                </c:pt>
                <c:pt idx="1955">
                  <c:v>-2.81E-4</c:v>
                </c:pt>
                <c:pt idx="1956">
                  <c:v>-2.8079999999999999E-4</c:v>
                </c:pt>
                <c:pt idx="1957">
                  <c:v>-2.8059999999999999E-4</c:v>
                </c:pt>
                <c:pt idx="1958">
                  <c:v>-2.8039999999999999E-4</c:v>
                </c:pt>
                <c:pt idx="1959">
                  <c:v>-2.8019999999999998E-4</c:v>
                </c:pt>
                <c:pt idx="1960">
                  <c:v>-2.7999999999999998E-4</c:v>
                </c:pt>
                <c:pt idx="1961">
                  <c:v>-2.7980000000000002E-4</c:v>
                </c:pt>
                <c:pt idx="1962">
                  <c:v>-2.7960000000000002E-4</c:v>
                </c:pt>
                <c:pt idx="1963">
                  <c:v>-2.7940000000000002E-4</c:v>
                </c:pt>
                <c:pt idx="1964">
                  <c:v>-2.7920000000000001E-4</c:v>
                </c:pt>
                <c:pt idx="1965">
                  <c:v>-2.7900000000000001E-4</c:v>
                </c:pt>
                <c:pt idx="1966">
                  <c:v>-2.788E-4</c:v>
                </c:pt>
                <c:pt idx="1967">
                  <c:v>-2.786E-4</c:v>
                </c:pt>
                <c:pt idx="1968">
                  <c:v>-2.7839999999999999E-4</c:v>
                </c:pt>
                <c:pt idx="1969">
                  <c:v>-2.7819999999999999E-4</c:v>
                </c:pt>
                <c:pt idx="1970">
                  <c:v>-2.7799999999999998E-4</c:v>
                </c:pt>
                <c:pt idx="1971">
                  <c:v>-2.7779999999999998E-4</c:v>
                </c:pt>
                <c:pt idx="1972">
                  <c:v>-2.7760000000000003E-4</c:v>
                </c:pt>
                <c:pt idx="1973">
                  <c:v>-2.7740000000000002E-4</c:v>
                </c:pt>
                <c:pt idx="1974">
                  <c:v>-2.7720000000000002E-4</c:v>
                </c:pt>
                <c:pt idx="1975">
                  <c:v>-2.7700000000000001E-4</c:v>
                </c:pt>
                <c:pt idx="1976">
                  <c:v>-2.7680000000000001E-4</c:v>
                </c:pt>
                <c:pt idx="1977">
                  <c:v>-2.766E-4</c:v>
                </c:pt>
                <c:pt idx="1978">
                  <c:v>-2.764E-4</c:v>
                </c:pt>
                <c:pt idx="1979">
                  <c:v>-2.7619999999999999E-4</c:v>
                </c:pt>
                <c:pt idx="1980">
                  <c:v>-2.7599999999999999E-4</c:v>
                </c:pt>
                <c:pt idx="1981">
                  <c:v>-2.7579999999999998E-4</c:v>
                </c:pt>
                <c:pt idx="1982">
                  <c:v>-2.7559999999999998E-4</c:v>
                </c:pt>
                <c:pt idx="1983">
                  <c:v>-2.7540000000000003E-4</c:v>
                </c:pt>
                <c:pt idx="1984">
                  <c:v>-2.7520000000000002E-4</c:v>
                </c:pt>
                <c:pt idx="1985">
                  <c:v>-2.7500000000000002E-4</c:v>
                </c:pt>
                <c:pt idx="1986">
                  <c:v>-2.7480000000000001E-4</c:v>
                </c:pt>
                <c:pt idx="1987">
                  <c:v>-2.7460000000000001E-4</c:v>
                </c:pt>
                <c:pt idx="1988">
                  <c:v>-2.744E-4</c:v>
                </c:pt>
                <c:pt idx="1989">
                  <c:v>-2.742E-4</c:v>
                </c:pt>
                <c:pt idx="1990">
                  <c:v>-2.7399999999999999E-4</c:v>
                </c:pt>
                <c:pt idx="1991">
                  <c:v>-2.7379999999999999E-4</c:v>
                </c:pt>
                <c:pt idx="1992">
                  <c:v>-2.7359999999999998E-4</c:v>
                </c:pt>
                <c:pt idx="1993">
                  <c:v>-2.7339999999999998E-4</c:v>
                </c:pt>
                <c:pt idx="1994">
                  <c:v>-2.7320000000000003E-4</c:v>
                </c:pt>
                <c:pt idx="1995">
                  <c:v>-2.7300000000000002E-4</c:v>
                </c:pt>
                <c:pt idx="1996">
                  <c:v>-2.7280000000000002E-4</c:v>
                </c:pt>
                <c:pt idx="1997">
                  <c:v>-2.7260000000000001E-4</c:v>
                </c:pt>
                <c:pt idx="1998">
                  <c:v>-2.7240000000000001E-4</c:v>
                </c:pt>
                <c:pt idx="1999">
                  <c:v>-2.722E-4</c:v>
                </c:pt>
                <c:pt idx="2000">
                  <c:v>-2.72E-4</c:v>
                </c:pt>
                <c:pt idx="2001">
                  <c:v>-2.7179999999999999E-4</c:v>
                </c:pt>
                <c:pt idx="2002">
                  <c:v>-2.7159999999999999E-4</c:v>
                </c:pt>
                <c:pt idx="2003">
                  <c:v>-2.7139999999999998E-4</c:v>
                </c:pt>
                <c:pt idx="2004">
                  <c:v>-2.7119999999999998E-4</c:v>
                </c:pt>
                <c:pt idx="2005">
                  <c:v>-2.7099999999999997E-4</c:v>
                </c:pt>
                <c:pt idx="2006">
                  <c:v>-2.7080000000000002E-4</c:v>
                </c:pt>
                <c:pt idx="2007">
                  <c:v>-2.7060000000000002E-4</c:v>
                </c:pt>
                <c:pt idx="2008">
                  <c:v>-2.7040000000000001E-4</c:v>
                </c:pt>
                <c:pt idx="2009">
                  <c:v>-2.7020000000000001E-4</c:v>
                </c:pt>
                <c:pt idx="2010">
                  <c:v>-2.7E-4</c:v>
                </c:pt>
                <c:pt idx="2011">
                  <c:v>-2.698E-4</c:v>
                </c:pt>
                <c:pt idx="2012">
                  <c:v>-2.6959999999999999E-4</c:v>
                </c:pt>
                <c:pt idx="2013">
                  <c:v>-2.6939999999999999E-4</c:v>
                </c:pt>
                <c:pt idx="2014">
                  <c:v>-2.6919999999999998E-4</c:v>
                </c:pt>
                <c:pt idx="2015">
                  <c:v>-2.6899999999999998E-4</c:v>
                </c:pt>
                <c:pt idx="2016">
                  <c:v>-2.6879999999999997E-4</c:v>
                </c:pt>
                <c:pt idx="2017">
                  <c:v>-2.6860000000000002E-4</c:v>
                </c:pt>
                <c:pt idx="2018">
                  <c:v>-2.6840000000000002E-4</c:v>
                </c:pt>
                <c:pt idx="2019">
                  <c:v>-2.6820000000000001E-4</c:v>
                </c:pt>
                <c:pt idx="2020">
                  <c:v>-2.6800000000000001E-4</c:v>
                </c:pt>
                <c:pt idx="2021">
                  <c:v>-2.678E-4</c:v>
                </c:pt>
                <c:pt idx="2022">
                  <c:v>-2.676E-4</c:v>
                </c:pt>
                <c:pt idx="2023">
                  <c:v>-2.6739999999999999E-4</c:v>
                </c:pt>
                <c:pt idx="2024">
                  <c:v>-2.6719999999999999E-4</c:v>
                </c:pt>
                <c:pt idx="2025">
                  <c:v>-2.6699999999999998E-4</c:v>
                </c:pt>
                <c:pt idx="2026">
                  <c:v>-2.6679999999999998E-4</c:v>
                </c:pt>
                <c:pt idx="2027">
                  <c:v>-2.6659999999999998E-4</c:v>
                </c:pt>
                <c:pt idx="2028">
                  <c:v>-2.6640000000000002E-4</c:v>
                </c:pt>
                <c:pt idx="2029">
                  <c:v>-2.6620000000000002E-4</c:v>
                </c:pt>
                <c:pt idx="2030">
                  <c:v>-2.6600000000000001E-4</c:v>
                </c:pt>
                <c:pt idx="2031">
                  <c:v>-2.6580000000000001E-4</c:v>
                </c:pt>
                <c:pt idx="2032">
                  <c:v>-2.656E-4</c:v>
                </c:pt>
                <c:pt idx="2033">
                  <c:v>-2.654E-4</c:v>
                </c:pt>
                <c:pt idx="2034">
                  <c:v>-2.652E-4</c:v>
                </c:pt>
                <c:pt idx="2035">
                  <c:v>-2.6499999999999999E-4</c:v>
                </c:pt>
                <c:pt idx="2036">
                  <c:v>-2.6479999999999999E-4</c:v>
                </c:pt>
                <c:pt idx="2037">
                  <c:v>-2.6459999999999998E-4</c:v>
                </c:pt>
                <c:pt idx="2038">
                  <c:v>-2.6439999999999998E-4</c:v>
                </c:pt>
                <c:pt idx="2039">
                  <c:v>-2.6420000000000003E-4</c:v>
                </c:pt>
                <c:pt idx="2040">
                  <c:v>-2.6400000000000002E-4</c:v>
                </c:pt>
                <c:pt idx="2041">
                  <c:v>-2.6380000000000002E-4</c:v>
                </c:pt>
                <c:pt idx="2042">
                  <c:v>-2.6360000000000001E-4</c:v>
                </c:pt>
                <c:pt idx="2043">
                  <c:v>-2.6340000000000001E-4</c:v>
                </c:pt>
                <c:pt idx="2044">
                  <c:v>-2.632E-4</c:v>
                </c:pt>
                <c:pt idx="2045">
                  <c:v>-2.63E-4</c:v>
                </c:pt>
                <c:pt idx="2046">
                  <c:v>-2.6279999999999999E-4</c:v>
                </c:pt>
                <c:pt idx="2047">
                  <c:v>-2.6259999999999999E-4</c:v>
                </c:pt>
                <c:pt idx="2048">
                  <c:v>-2.6239999999999998E-4</c:v>
                </c:pt>
                <c:pt idx="2049">
                  <c:v>-2.6219999999999998E-4</c:v>
                </c:pt>
                <c:pt idx="2050">
                  <c:v>-2.6200000000000003E-4</c:v>
                </c:pt>
                <c:pt idx="2051">
                  <c:v>-2.6180000000000002E-4</c:v>
                </c:pt>
                <c:pt idx="2052">
                  <c:v>-2.6160000000000002E-4</c:v>
                </c:pt>
                <c:pt idx="2053">
                  <c:v>-2.6140000000000001E-4</c:v>
                </c:pt>
                <c:pt idx="2054">
                  <c:v>-2.6120000000000001E-4</c:v>
                </c:pt>
                <c:pt idx="2055">
                  <c:v>-2.61E-4</c:v>
                </c:pt>
                <c:pt idx="2056">
                  <c:v>-2.608E-4</c:v>
                </c:pt>
                <c:pt idx="2057">
                  <c:v>-2.6059999999999999E-4</c:v>
                </c:pt>
                <c:pt idx="2058">
                  <c:v>-2.6039999999999999E-4</c:v>
                </c:pt>
                <c:pt idx="2059">
                  <c:v>-2.6019999999999998E-4</c:v>
                </c:pt>
                <c:pt idx="2060">
                  <c:v>-2.5999999999999998E-4</c:v>
                </c:pt>
                <c:pt idx="2061">
                  <c:v>-2.5980000000000003E-4</c:v>
                </c:pt>
                <c:pt idx="2062">
                  <c:v>-2.5960000000000002E-4</c:v>
                </c:pt>
                <c:pt idx="2063">
                  <c:v>-2.5940000000000002E-4</c:v>
                </c:pt>
                <c:pt idx="2064">
                  <c:v>-2.5920000000000001E-4</c:v>
                </c:pt>
                <c:pt idx="2065">
                  <c:v>-2.5900000000000001E-4</c:v>
                </c:pt>
                <c:pt idx="2066">
                  <c:v>-2.588E-4</c:v>
                </c:pt>
                <c:pt idx="2067">
                  <c:v>-2.586E-4</c:v>
                </c:pt>
                <c:pt idx="2068">
                  <c:v>-2.5839999999999999E-4</c:v>
                </c:pt>
                <c:pt idx="2069">
                  <c:v>-2.5819999999999999E-4</c:v>
                </c:pt>
                <c:pt idx="2070">
                  <c:v>-2.5799999999999998E-4</c:v>
                </c:pt>
                <c:pt idx="2071">
                  <c:v>-2.5779999999999998E-4</c:v>
                </c:pt>
                <c:pt idx="2072">
                  <c:v>-2.5759999999999997E-4</c:v>
                </c:pt>
                <c:pt idx="2073">
                  <c:v>-2.5740000000000002E-4</c:v>
                </c:pt>
                <c:pt idx="2074">
                  <c:v>-2.5720000000000002E-4</c:v>
                </c:pt>
                <c:pt idx="2075">
                  <c:v>-2.5700000000000001E-4</c:v>
                </c:pt>
                <c:pt idx="2076">
                  <c:v>-2.5680000000000001E-4</c:v>
                </c:pt>
                <c:pt idx="2077">
                  <c:v>-2.566E-4</c:v>
                </c:pt>
                <c:pt idx="2078">
                  <c:v>-2.564E-4</c:v>
                </c:pt>
                <c:pt idx="2079">
                  <c:v>-2.5619999999999999E-4</c:v>
                </c:pt>
                <c:pt idx="2080">
                  <c:v>-2.5599999999999999E-4</c:v>
                </c:pt>
                <c:pt idx="2081">
                  <c:v>-2.5579999999999998E-4</c:v>
                </c:pt>
                <c:pt idx="2082">
                  <c:v>-2.5559999999999998E-4</c:v>
                </c:pt>
                <c:pt idx="2083">
                  <c:v>-2.5539999999999997E-4</c:v>
                </c:pt>
                <c:pt idx="2084">
                  <c:v>-2.5520000000000002E-4</c:v>
                </c:pt>
                <c:pt idx="2085">
                  <c:v>-2.5500000000000002E-4</c:v>
                </c:pt>
                <c:pt idx="2086">
                  <c:v>-2.5480000000000001E-4</c:v>
                </c:pt>
                <c:pt idx="2087">
                  <c:v>-2.5460000000000001E-4</c:v>
                </c:pt>
                <c:pt idx="2088">
                  <c:v>-2.544E-4</c:v>
                </c:pt>
                <c:pt idx="2089">
                  <c:v>-2.542E-4</c:v>
                </c:pt>
                <c:pt idx="2090">
                  <c:v>-2.5399999999999999E-4</c:v>
                </c:pt>
                <c:pt idx="2091">
                  <c:v>-2.5379999999999999E-4</c:v>
                </c:pt>
                <c:pt idx="2092">
                  <c:v>-2.5359999999999998E-4</c:v>
                </c:pt>
                <c:pt idx="2093">
                  <c:v>-2.5339999999999998E-4</c:v>
                </c:pt>
                <c:pt idx="2094">
                  <c:v>-2.5319999999999997E-4</c:v>
                </c:pt>
                <c:pt idx="2095">
                  <c:v>-2.5300000000000002E-4</c:v>
                </c:pt>
                <c:pt idx="2096">
                  <c:v>-2.5280000000000002E-4</c:v>
                </c:pt>
                <c:pt idx="2097">
                  <c:v>-2.5260000000000001E-4</c:v>
                </c:pt>
                <c:pt idx="2098">
                  <c:v>-2.5240000000000001E-4</c:v>
                </c:pt>
                <c:pt idx="2099">
                  <c:v>-2.522E-4</c:v>
                </c:pt>
                <c:pt idx="2100">
                  <c:v>-2.52E-4</c:v>
                </c:pt>
                <c:pt idx="2101">
                  <c:v>-2.5179999999999999E-4</c:v>
                </c:pt>
                <c:pt idx="2102">
                  <c:v>-2.5159999999999999E-4</c:v>
                </c:pt>
                <c:pt idx="2103">
                  <c:v>-2.5139999999999999E-4</c:v>
                </c:pt>
                <c:pt idx="2104">
                  <c:v>-2.5119999999999998E-4</c:v>
                </c:pt>
                <c:pt idx="2105">
                  <c:v>-2.5099999999999998E-4</c:v>
                </c:pt>
                <c:pt idx="2106">
                  <c:v>-2.5080000000000002E-4</c:v>
                </c:pt>
                <c:pt idx="2107">
                  <c:v>-2.5060000000000002E-4</c:v>
                </c:pt>
                <c:pt idx="2108">
                  <c:v>-2.5040000000000001E-4</c:v>
                </c:pt>
                <c:pt idx="2109">
                  <c:v>-2.5020000000000001E-4</c:v>
                </c:pt>
                <c:pt idx="2110">
                  <c:v>-2.5000000000000001E-4</c:v>
                </c:pt>
                <c:pt idx="2111">
                  <c:v>-2.498E-4</c:v>
                </c:pt>
                <c:pt idx="2112">
                  <c:v>-2.496E-4</c:v>
                </c:pt>
                <c:pt idx="2113">
                  <c:v>-2.4939999999999999E-4</c:v>
                </c:pt>
                <c:pt idx="2114">
                  <c:v>-2.4919999999999999E-4</c:v>
                </c:pt>
                <c:pt idx="2115">
                  <c:v>-2.4899999999999998E-4</c:v>
                </c:pt>
                <c:pt idx="2116">
                  <c:v>-2.4879999999999998E-4</c:v>
                </c:pt>
                <c:pt idx="2117">
                  <c:v>-2.4860000000000003E-4</c:v>
                </c:pt>
                <c:pt idx="2118">
                  <c:v>-2.4840000000000002E-4</c:v>
                </c:pt>
                <c:pt idx="2119">
                  <c:v>-2.4820000000000002E-4</c:v>
                </c:pt>
                <c:pt idx="2120">
                  <c:v>-2.4800000000000001E-4</c:v>
                </c:pt>
                <c:pt idx="2121">
                  <c:v>-2.4780000000000001E-4</c:v>
                </c:pt>
                <c:pt idx="2122">
                  <c:v>-2.476E-4</c:v>
                </c:pt>
                <c:pt idx="2123">
                  <c:v>-2.474E-4</c:v>
                </c:pt>
                <c:pt idx="2124">
                  <c:v>-2.4719999999999999E-4</c:v>
                </c:pt>
                <c:pt idx="2125">
                  <c:v>-2.4699999999999999E-4</c:v>
                </c:pt>
                <c:pt idx="2126">
                  <c:v>-2.4679999999999998E-4</c:v>
                </c:pt>
                <c:pt idx="2127">
                  <c:v>-2.4659999999999998E-4</c:v>
                </c:pt>
                <c:pt idx="2128">
                  <c:v>-2.4640000000000003E-4</c:v>
                </c:pt>
                <c:pt idx="2129">
                  <c:v>-2.4620000000000002E-4</c:v>
                </c:pt>
                <c:pt idx="2130">
                  <c:v>-2.4600000000000002E-4</c:v>
                </c:pt>
                <c:pt idx="2131">
                  <c:v>-2.4580000000000001E-4</c:v>
                </c:pt>
                <c:pt idx="2132">
                  <c:v>-2.4560000000000001E-4</c:v>
                </c:pt>
                <c:pt idx="2133">
                  <c:v>-2.454E-4</c:v>
                </c:pt>
                <c:pt idx="2134">
                  <c:v>-2.452E-4</c:v>
                </c:pt>
                <c:pt idx="2135">
                  <c:v>-2.4499999999999999E-4</c:v>
                </c:pt>
                <c:pt idx="2136">
                  <c:v>-2.4479999999999999E-4</c:v>
                </c:pt>
                <c:pt idx="2137">
                  <c:v>-2.4459999999999998E-4</c:v>
                </c:pt>
                <c:pt idx="2138">
                  <c:v>-2.4439999999999998E-4</c:v>
                </c:pt>
                <c:pt idx="2139">
                  <c:v>-2.4420000000000003E-4</c:v>
                </c:pt>
                <c:pt idx="2140">
                  <c:v>-2.4399999999999999E-4</c:v>
                </c:pt>
                <c:pt idx="2141">
                  <c:v>-2.4379999999999999E-4</c:v>
                </c:pt>
                <c:pt idx="2142">
                  <c:v>-2.4360000000000001E-4</c:v>
                </c:pt>
                <c:pt idx="2143">
                  <c:v>-2.4340000000000001E-4</c:v>
                </c:pt>
                <c:pt idx="2144">
                  <c:v>-2.432E-4</c:v>
                </c:pt>
                <c:pt idx="2145">
                  <c:v>-2.43E-4</c:v>
                </c:pt>
                <c:pt idx="2146">
                  <c:v>-2.4279999999999999E-4</c:v>
                </c:pt>
                <c:pt idx="2147">
                  <c:v>-2.4259999999999999E-4</c:v>
                </c:pt>
                <c:pt idx="2148">
                  <c:v>-2.4240000000000001E-4</c:v>
                </c:pt>
                <c:pt idx="2149">
                  <c:v>-2.4220000000000001E-4</c:v>
                </c:pt>
                <c:pt idx="2150">
                  <c:v>-2.42E-4</c:v>
                </c:pt>
                <c:pt idx="2151">
                  <c:v>-2.418E-4</c:v>
                </c:pt>
                <c:pt idx="2152">
                  <c:v>-2.4159999999999999E-4</c:v>
                </c:pt>
                <c:pt idx="2153">
                  <c:v>-2.4140000000000001E-4</c:v>
                </c:pt>
                <c:pt idx="2154">
                  <c:v>-2.4120000000000001E-4</c:v>
                </c:pt>
                <c:pt idx="2155">
                  <c:v>-2.41E-4</c:v>
                </c:pt>
                <c:pt idx="2156">
                  <c:v>-2.408E-4</c:v>
                </c:pt>
                <c:pt idx="2157">
                  <c:v>-2.4059999999999999E-4</c:v>
                </c:pt>
                <c:pt idx="2158">
                  <c:v>-2.4039999999999999E-4</c:v>
                </c:pt>
                <c:pt idx="2159">
                  <c:v>-2.4020000000000001E-4</c:v>
                </c:pt>
                <c:pt idx="2160">
                  <c:v>-2.4000000000000001E-4</c:v>
                </c:pt>
                <c:pt idx="2161">
                  <c:v>-2.398E-4</c:v>
                </c:pt>
                <c:pt idx="2162">
                  <c:v>-2.396E-4</c:v>
                </c:pt>
                <c:pt idx="2163">
                  <c:v>-2.3939999999999999E-4</c:v>
                </c:pt>
                <c:pt idx="2164">
                  <c:v>-2.3919999999999999E-4</c:v>
                </c:pt>
                <c:pt idx="2165">
                  <c:v>-2.3900000000000001E-4</c:v>
                </c:pt>
                <c:pt idx="2166">
                  <c:v>-2.388E-4</c:v>
                </c:pt>
                <c:pt idx="2167">
                  <c:v>-2.386E-4</c:v>
                </c:pt>
                <c:pt idx="2168">
                  <c:v>-2.3839999999999999E-4</c:v>
                </c:pt>
                <c:pt idx="2169">
                  <c:v>-2.3819999999999999E-4</c:v>
                </c:pt>
                <c:pt idx="2170">
                  <c:v>-2.3800000000000001E-4</c:v>
                </c:pt>
                <c:pt idx="2171">
                  <c:v>-2.3780000000000001E-4</c:v>
                </c:pt>
                <c:pt idx="2172">
                  <c:v>-2.376E-4</c:v>
                </c:pt>
                <c:pt idx="2173">
                  <c:v>-2.374E-4</c:v>
                </c:pt>
                <c:pt idx="2174">
                  <c:v>-2.3719999999999999E-4</c:v>
                </c:pt>
                <c:pt idx="2175">
                  <c:v>-2.3699999999999999E-4</c:v>
                </c:pt>
                <c:pt idx="2176">
                  <c:v>-2.3680000000000001E-4</c:v>
                </c:pt>
                <c:pt idx="2177">
                  <c:v>-2.366E-4</c:v>
                </c:pt>
                <c:pt idx="2178">
                  <c:v>-2.364E-4</c:v>
                </c:pt>
                <c:pt idx="2179">
                  <c:v>-2.362E-4</c:v>
                </c:pt>
                <c:pt idx="2180">
                  <c:v>-2.3599999999999999E-4</c:v>
                </c:pt>
                <c:pt idx="2181">
                  <c:v>-2.3580000000000001E-4</c:v>
                </c:pt>
                <c:pt idx="2182">
                  <c:v>-2.3560000000000001E-4</c:v>
                </c:pt>
                <c:pt idx="2183">
                  <c:v>-2.354E-4</c:v>
                </c:pt>
                <c:pt idx="2184">
                  <c:v>-2.352E-4</c:v>
                </c:pt>
                <c:pt idx="2185">
                  <c:v>-2.3499999999999999E-4</c:v>
                </c:pt>
                <c:pt idx="2186">
                  <c:v>-2.3479999999999999E-4</c:v>
                </c:pt>
                <c:pt idx="2187">
                  <c:v>-2.3460000000000001E-4</c:v>
                </c:pt>
                <c:pt idx="2188">
                  <c:v>-2.3440000000000001E-4</c:v>
                </c:pt>
                <c:pt idx="2189">
                  <c:v>-2.342E-4</c:v>
                </c:pt>
                <c:pt idx="2190">
                  <c:v>-2.34E-4</c:v>
                </c:pt>
                <c:pt idx="2191">
                  <c:v>-2.3379999999999999E-4</c:v>
                </c:pt>
                <c:pt idx="2192">
                  <c:v>-2.3360000000000001E-4</c:v>
                </c:pt>
                <c:pt idx="2193">
                  <c:v>-2.3340000000000001E-4</c:v>
                </c:pt>
                <c:pt idx="2194">
                  <c:v>-2.332E-4</c:v>
                </c:pt>
                <c:pt idx="2195">
                  <c:v>-2.33E-4</c:v>
                </c:pt>
                <c:pt idx="2196">
                  <c:v>-2.3279999999999999E-4</c:v>
                </c:pt>
                <c:pt idx="2197">
                  <c:v>-2.3259999999999999E-4</c:v>
                </c:pt>
                <c:pt idx="2198">
                  <c:v>-2.3240000000000001E-4</c:v>
                </c:pt>
                <c:pt idx="2199">
                  <c:v>-2.3220000000000001E-4</c:v>
                </c:pt>
                <c:pt idx="2200">
                  <c:v>-2.32E-4</c:v>
                </c:pt>
                <c:pt idx="2201">
                  <c:v>-2.318E-4</c:v>
                </c:pt>
                <c:pt idx="2202">
                  <c:v>-2.3159999999999999E-4</c:v>
                </c:pt>
                <c:pt idx="2203">
                  <c:v>-2.3139999999999999E-4</c:v>
                </c:pt>
                <c:pt idx="2204">
                  <c:v>-2.3120000000000001E-4</c:v>
                </c:pt>
                <c:pt idx="2205">
                  <c:v>-2.31E-4</c:v>
                </c:pt>
                <c:pt idx="2206">
                  <c:v>-2.308E-4</c:v>
                </c:pt>
                <c:pt idx="2207">
                  <c:v>-2.3059999999999999E-4</c:v>
                </c:pt>
                <c:pt idx="2208">
                  <c:v>-2.3039999999999999E-4</c:v>
                </c:pt>
                <c:pt idx="2209">
                  <c:v>-2.3020000000000001E-4</c:v>
                </c:pt>
                <c:pt idx="2210">
                  <c:v>-2.3000000000000001E-4</c:v>
                </c:pt>
                <c:pt idx="2211">
                  <c:v>-2.298E-4</c:v>
                </c:pt>
                <c:pt idx="2212">
                  <c:v>-2.296E-4</c:v>
                </c:pt>
                <c:pt idx="2213">
                  <c:v>-2.2939999999999999E-4</c:v>
                </c:pt>
                <c:pt idx="2214">
                  <c:v>-2.2919999999999999E-4</c:v>
                </c:pt>
                <c:pt idx="2215">
                  <c:v>-2.2900000000000001E-4</c:v>
                </c:pt>
                <c:pt idx="2216">
                  <c:v>-2.288E-4</c:v>
                </c:pt>
                <c:pt idx="2217">
                  <c:v>-2.286E-4</c:v>
                </c:pt>
                <c:pt idx="2218">
                  <c:v>-2.284E-4</c:v>
                </c:pt>
                <c:pt idx="2219">
                  <c:v>-2.2819999999999999E-4</c:v>
                </c:pt>
                <c:pt idx="2220">
                  <c:v>-2.2800000000000001E-4</c:v>
                </c:pt>
                <c:pt idx="2221">
                  <c:v>-2.2780000000000001E-4</c:v>
                </c:pt>
                <c:pt idx="2222">
                  <c:v>-2.276E-4</c:v>
                </c:pt>
                <c:pt idx="2223">
                  <c:v>-2.274E-4</c:v>
                </c:pt>
                <c:pt idx="2224">
                  <c:v>-2.2719999999999999E-4</c:v>
                </c:pt>
                <c:pt idx="2225">
                  <c:v>-2.2699999999999999E-4</c:v>
                </c:pt>
                <c:pt idx="2226">
                  <c:v>-2.2680000000000001E-4</c:v>
                </c:pt>
                <c:pt idx="2227">
                  <c:v>-2.2660000000000001E-4</c:v>
                </c:pt>
                <c:pt idx="2228">
                  <c:v>-2.264E-4</c:v>
                </c:pt>
                <c:pt idx="2229">
                  <c:v>-2.262E-4</c:v>
                </c:pt>
                <c:pt idx="2230">
                  <c:v>-2.2599999999999999E-4</c:v>
                </c:pt>
                <c:pt idx="2231">
                  <c:v>-2.2580000000000001E-4</c:v>
                </c:pt>
                <c:pt idx="2232">
                  <c:v>-2.2560000000000001E-4</c:v>
                </c:pt>
                <c:pt idx="2233">
                  <c:v>-2.254E-4</c:v>
                </c:pt>
                <c:pt idx="2234">
                  <c:v>-2.252E-4</c:v>
                </c:pt>
                <c:pt idx="2235">
                  <c:v>-2.2499999999999999E-4</c:v>
                </c:pt>
                <c:pt idx="2236">
                  <c:v>-2.2479999999999999E-4</c:v>
                </c:pt>
                <c:pt idx="2237">
                  <c:v>-2.2460000000000001E-4</c:v>
                </c:pt>
                <c:pt idx="2238">
                  <c:v>-2.2440000000000001E-4</c:v>
                </c:pt>
                <c:pt idx="2239">
                  <c:v>-2.242E-4</c:v>
                </c:pt>
                <c:pt idx="2240">
                  <c:v>-2.24E-4</c:v>
                </c:pt>
                <c:pt idx="2241">
                  <c:v>-2.2379999999999999E-4</c:v>
                </c:pt>
                <c:pt idx="2242">
                  <c:v>-2.2359999999999999E-4</c:v>
                </c:pt>
                <c:pt idx="2243">
                  <c:v>-2.2340000000000001E-4</c:v>
                </c:pt>
                <c:pt idx="2244">
                  <c:v>-2.232E-4</c:v>
                </c:pt>
                <c:pt idx="2245">
                  <c:v>-2.23E-4</c:v>
                </c:pt>
                <c:pt idx="2246">
                  <c:v>-2.2279999999999999E-4</c:v>
                </c:pt>
                <c:pt idx="2247">
                  <c:v>-2.2259999999999999E-4</c:v>
                </c:pt>
                <c:pt idx="2248">
                  <c:v>-2.2240000000000001E-4</c:v>
                </c:pt>
                <c:pt idx="2249">
                  <c:v>-2.2220000000000001E-4</c:v>
                </c:pt>
                <c:pt idx="2250">
                  <c:v>-2.22E-4</c:v>
                </c:pt>
                <c:pt idx="2251">
                  <c:v>-2.218E-4</c:v>
                </c:pt>
                <c:pt idx="2252">
                  <c:v>-2.2159999999999999E-4</c:v>
                </c:pt>
                <c:pt idx="2253">
                  <c:v>-2.2139999999999999E-4</c:v>
                </c:pt>
                <c:pt idx="2254">
                  <c:v>-2.2120000000000001E-4</c:v>
                </c:pt>
                <c:pt idx="2255">
                  <c:v>-2.2100000000000001E-4</c:v>
                </c:pt>
                <c:pt idx="2256">
                  <c:v>-2.208E-4</c:v>
                </c:pt>
                <c:pt idx="2257">
                  <c:v>-2.206E-4</c:v>
                </c:pt>
                <c:pt idx="2258">
                  <c:v>-2.2039999999999999E-4</c:v>
                </c:pt>
                <c:pt idx="2259">
                  <c:v>-2.2020000000000001E-4</c:v>
                </c:pt>
                <c:pt idx="2260">
                  <c:v>-2.2000000000000001E-4</c:v>
                </c:pt>
                <c:pt idx="2261">
                  <c:v>-2.198E-4</c:v>
                </c:pt>
                <c:pt idx="2262">
                  <c:v>-2.196E-4</c:v>
                </c:pt>
                <c:pt idx="2263">
                  <c:v>-2.1939999999999999E-4</c:v>
                </c:pt>
                <c:pt idx="2264">
                  <c:v>-2.1919999999999999E-4</c:v>
                </c:pt>
                <c:pt idx="2265">
                  <c:v>-2.1900000000000001E-4</c:v>
                </c:pt>
                <c:pt idx="2266">
                  <c:v>-2.1880000000000001E-4</c:v>
                </c:pt>
                <c:pt idx="2267">
                  <c:v>-2.186E-4</c:v>
                </c:pt>
                <c:pt idx="2268">
                  <c:v>-2.184E-4</c:v>
                </c:pt>
                <c:pt idx="2269">
                  <c:v>-2.1819999999999999E-4</c:v>
                </c:pt>
                <c:pt idx="2270">
                  <c:v>-2.1800000000000001E-4</c:v>
                </c:pt>
                <c:pt idx="2271">
                  <c:v>-2.1780000000000001E-4</c:v>
                </c:pt>
                <c:pt idx="2272">
                  <c:v>-2.176E-4</c:v>
                </c:pt>
                <c:pt idx="2273">
                  <c:v>-2.174E-4</c:v>
                </c:pt>
                <c:pt idx="2274">
                  <c:v>-2.1719999999999999E-4</c:v>
                </c:pt>
                <c:pt idx="2275">
                  <c:v>-2.1699999999999999E-4</c:v>
                </c:pt>
                <c:pt idx="2276">
                  <c:v>-2.1680000000000001E-4</c:v>
                </c:pt>
                <c:pt idx="2277">
                  <c:v>-2.1660000000000001E-4</c:v>
                </c:pt>
                <c:pt idx="2278">
                  <c:v>-2.164E-4</c:v>
                </c:pt>
                <c:pt idx="2279">
                  <c:v>-2.162E-4</c:v>
                </c:pt>
                <c:pt idx="2280">
                  <c:v>-2.1599999999999999E-4</c:v>
                </c:pt>
                <c:pt idx="2281">
                  <c:v>-2.1579999999999999E-4</c:v>
                </c:pt>
                <c:pt idx="2282">
                  <c:v>-2.1560000000000001E-4</c:v>
                </c:pt>
                <c:pt idx="2283">
                  <c:v>-2.154E-4</c:v>
                </c:pt>
                <c:pt idx="2284">
                  <c:v>-2.152E-4</c:v>
                </c:pt>
                <c:pt idx="2285">
                  <c:v>-2.1499999999999999E-4</c:v>
                </c:pt>
                <c:pt idx="2286">
                  <c:v>-2.1479999999999999E-4</c:v>
                </c:pt>
                <c:pt idx="2287">
                  <c:v>-2.1460000000000001E-4</c:v>
                </c:pt>
                <c:pt idx="2288">
                  <c:v>-2.1440000000000001E-4</c:v>
                </c:pt>
                <c:pt idx="2289">
                  <c:v>-2.142E-4</c:v>
                </c:pt>
                <c:pt idx="2290">
                  <c:v>-2.14E-4</c:v>
                </c:pt>
                <c:pt idx="2291">
                  <c:v>-2.1379999999999999E-4</c:v>
                </c:pt>
                <c:pt idx="2292">
                  <c:v>-2.1359999999999999E-4</c:v>
                </c:pt>
                <c:pt idx="2293">
                  <c:v>-2.1340000000000001E-4</c:v>
                </c:pt>
                <c:pt idx="2294">
                  <c:v>-2.1320000000000001E-4</c:v>
                </c:pt>
                <c:pt idx="2295">
                  <c:v>-2.13E-4</c:v>
                </c:pt>
                <c:pt idx="2296">
                  <c:v>-2.128E-4</c:v>
                </c:pt>
                <c:pt idx="2297">
                  <c:v>-2.1259999999999999E-4</c:v>
                </c:pt>
                <c:pt idx="2298">
                  <c:v>-2.1240000000000001E-4</c:v>
                </c:pt>
                <c:pt idx="2299">
                  <c:v>-2.1220000000000001E-4</c:v>
                </c:pt>
                <c:pt idx="2300">
                  <c:v>-2.12E-4</c:v>
                </c:pt>
                <c:pt idx="2301">
                  <c:v>-2.118E-4</c:v>
                </c:pt>
                <c:pt idx="2302">
                  <c:v>-2.1159999999999999E-4</c:v>
                </c:pt>
                <c:pt idx="2303">
                  <c:v>-2.1139999999999999E-4</c:v>
                </c:pt>
                <c:pt idx="2304">
                  <c:v>-2.1120000000000001E-4</c:v>
                </c:pt>
                <c:pt idx="2305">
                  <c:v>-2.1100000000000001E-4</c:v>
                </c:pt>
                <c:pt idx="2306">
                  <c:v>-2.108E-4</c:v>
                </c:pt>
                <c:pt idx="2307">
                  <c:v>-2.106E-4</c:v>
                </c:pt>
                <c:pt idx="2308">
                  <c:v>-2.1039999999999999E-4</c:v>
                </c:pt>
                <c:pt idx="2309">
                  <c:v>-2.1019999999999999E-4</c:v>
                </c:pt>
                <c:pt idx="2310">
                  <c:v>-2.1000000000000001E-4</c:v>
                </c:pt>
                <c:pt idx="2311">
                  <c:v>-2.098E-4</c:v>
                </c:pt>
                <c:pt idx="2312">
                  <c:v>-2.096E-4</c:v>
                </c:pt>
                <c:pt idx="2313">
                  <c:v>-2.0939999999999999E-4</c:v>
                </c:pt>
                <c:pt idx="2314">
                  <c:v>-2.0919999999999999E-4</c:v>
                </c:pt>
                <c:pt idx="2315">
                  <c:v>-2.0900000000000001E-4</c:v>
                </c:pt>
                <c:pt idx="2316">
                  <c:v>-2.0880000000000001E-4</c:v>
                </c:pt>
                <c:pt idx="2317">
                  <c:v>-2.086E-4</c:v>
                </c:pt>
                <c:pt idx="2318">
                  <c:v>-2.084E-4</c:v>
                </c:pt>
                <c:pt idx="2319">
                  <c:v>-2.0819999999999999E-4</c:v>
                </c:pt>
                <c:pt idx="2320">
                  <c:v>-2.0799999999999999E-4</c:v>
                </c:pt>
                <c:pt idx="2321">
                  <c:v>-2.0780000000000001E-4</c:v>
                </c:pt>
                <c:pt idx="2322">
                  <c:v>-2.076E-4</c:v>
                </c:pt>
                <c:pt idx="2323">
                  <c:v>-2.074E-4</c:v>
                </c:pt>
                <c:pt idx="2324">
                  <c:v>-2.0719999999999999E-4</c:v>
                </c:pt>
                <c:pt idx="2325">
                  <c:v>-2.0699999999999999E-4</c:v>
                </c:pt>
                <c:pt idx="2326">
                  <c:v>-2.0680000000000001E-4</c:v>
                </c:pt>
                <c:pt idx="2327">
                  <c:v>-2.0660000000000001E-4</c:v>
                </c:pt>
                <c:pt idx="2328">
                  <c:v>-2.064E-4</c:v>
                </c:pt>
                <c:pt idx="2329">
                  <c:v>-2.062E-4</c:v>
                </c:pt>
                <c:pt idx="2330">
                  <c:v>-2.0599999999999999E-4</c:v>
                </c:pt>
                <c:pt idx="2331">
                  <c:v>-2.0579999999999999E-4</c:v>
                </c:pt>
                <c:pt idx="2332">
                  <c:v>-2.0560000000000001E-4</c:v>
                </c:pt>
                <c:pt idx="2333">
                  <c:v>-2.0540000000000001E-4</c:v>
                </c:pt>
                <c:pt idx="2334">
                  <c:v>-2.052E-4</c:v>
                </c:pt>
                <c:pt idx="2335">
                  <c:v>-2.05E-4</c:v>
                </c:pt>
                <c:pt idx="2336">
                  <c:v>-2.0479999999999999E-4</c:v>
                </c:pt>
                <c:pt idx="2337">
                  <c:v>-2.0460000000000001E-4</c:v>
                </c:pt>
                <c:pt idx="2338">
                  <c:v>-2.0440000000000001E-4</c:v>
                </c:pt>
                <c:pt idx="2339">
                  <c:v>-2.042E-4</c:v>
                </c:pt>
                <c:pt idx="2340">
                  <c:v>-2.04E-4</c:v>
                </c:pt>
                <c:pt idx="2341">
                  <c:v>-2.0379999999999999E-4</c:v>
                </c:pt>
                <c:pt idx="2342">
                  <c:v>-2.0359999999999999E-4</c:v>
                </c:pt>
                <c:pt idx="2343">
                  <c:v>-2.0340000000000001E-4</c:v>
                </c:pt>
                <c:pt idx="2344">
                  <c:v>-2.0320000000000001E-4</c:v>
                </c:pt>
                <c:pt idx="2345">
                  <c:v>-2.03E-4</c:v>
                </c:pt>
                <c:pt idx="2346">
                  <c:v>-2.028E-4</c:v>
                </c:pt>
                <c:pt idx="2347">
                  <c:v>-2.0259999999999999E-4</c:v>
                </c:pt>
                <c:pt idx="2348">
                  <c:v>-2.0239999999999999E-4</c:v>
                </c:pt>
                <c:pt idx="2349">
                  <c:v>-2.0220000000000001E-4</c:v>
                </c:pt>
                <c:pt idx="2350">
                  <c:v>-2.02E-4</c:v>
                </c:pt>
                <c:pt idx="2351">
                  <c:v>-2.018E-4</c:v>
                </c:pt>
                <c:pt idx="2352">
                  <c:v>-2.0159999999999999E-4</c:v>
                </c:pt>
                <c:pt idx="2353">
                  <c:v>-2.0139999999999999E-4</c:v>
                </c:pt>
                <c:pt idx="2354">
                  <c:v>-2.0120000000000001E-4</c:v>
                </c:pt>
                <c:pt idx="2355">
                  <c:v>-2.0100000000000001E-4</c:v>
                </c:pt>
                <c:pt idx="2356">
                  <c:v>-2.008E-4</c:v>
                </c:pt>
                <c:pt idx="2357">
                  <c:v>-2.006E-4</c:v>
                </c:pt>
                <c:pt idx="2358">
                  <c:v>-2.0039999999999999E-4</c:v>
                </c:pt>
                <c:pt idx="2359">
                  <c:v>-2.0019999999999999E-4</c:v>
                </c:pt>
                <c:pt idx="2360">
                  <c:v>-2.0000000000000001E-4</c:v>
                </c:pt>
                <c:pt idx="2361">
                  <c:v>-1.998E-4</c:v>
                </c:pt>
                <c:pt idx="2362">
                  <c:v>-1.996E-4</c:v>
                </c:pt>
                <c:pt idx="2363">
                  <c:v>-1.994E-4</c:v>
                </c:pt>
                <c:pt idx="2364">
                  <c:v>-1.9919999999999999E-4</c:v>
                </c:pt>
                <c:pt idx="2365">
                  <c:v>-1.9900000000000001E-4</c:v>
                </c:pt>
                <c:pt idx="2366">
                  <c:v>-1.9880000000000001E-4</c:v>
                </c:pt>
                <c:pt idx="2367">
                  <c:v>-1.986E-4</c:v>
                </c:pt>
                <c:pt idx="2368">
                  <c:v>-1.984E-4</c:v>
                </c:pt>
                <c:pt idx="2369">
                  <c:v>-1.9819999999999999E-4</c:v>
                </c:pt>
                <c:pt idx="2370">
                  <c:v>-1.9799999999999999E-4</c:v>
                </c:pt>
                <c:pt idx="2371">
                  <c:v>-1.9780000000000001E-4</c:v>
                </c:pt>
                <c:pt idx="2372">
                  <c:v>-1.9760000000000001E-4</c:v>
                </c:pt>
                <c:pt idx="2373">
                  <c:v>-1.974E-4</c:v>
                </c:pt>
                <c:pt idx="2374">
                  <c:v>-1.972E-4</c:v>
                </c:pt>
                <c:pt idx="2375">
                  <c:v>-1.9699999999999999E-4</c:v>
                </c:pt>
                <c:pt idx="2376">
                  <c:v>-1.9680000000000001E-4</c:v>
                </c:pt>
                <c:pt idx="2377">
                  <c:v>-1.9660000000000001E-4</c:v>
                </c:pt>
                <c:pt idx="2378">
                  <c:v>-1.964E-4</c:v>
                </c:pt>
                <c:pt idx="2379">
                  <c:v>-1.962E-4</c:v>
                </c:pt>
                <c:pt idx="2380">
                  <c:v>-1.9599999999999999E-4</c:v>
                </c:pt>
                <c:pt idx="2381">
                  <c:v>-1.9579999999999999E-4</c:v>
                </c:pt>
                <c:pt idx="2382">
                  <c:v>-1.9560000000000001E-4</c:v>
                </c:pt>
                <c:pt idx="2383">
                  <c:v>-1.9540000000000001E-4</c:v>
                </c:pt>
                <c:pt idx="2384">
                  <c:v>-1.952E-4</c:v>
                </c:pt>
                <c:pt idx="2385">
                  <c:v>-1.95E-4</c:v>
                </c:pt>
                <c:pt idx="2386">
                  <c:v>-1.9479999999999999E-4</c:v>
                </c:pt>
                <c:pt idx="2387">
                  <c:v>-1.9459999999999999E-4</c:v>
                </c:pt>
                <c:pt idx="2388">
                  <c:v>-1.9440000000000001E-4</c:v>
                </c:pt>
                <c:pt idx="2389">
                  <c:v>-1.942E-4</c:v>
                </c:pt>
                <c:pt idx="2390">
                  <c:v>-1.94E-4</c:v>
                </c:pt>
                <c:pt idx="2391">
                  <c:v>-1.9379999999999999E-4</c:v>
                </c:pt>
                <c:pt idx="2392">
                  <c:v>-1.9359999999999999E-4</c:v>
                </c:pt>
                <c:pt idx="2393">
                  <c:v>-1.9340000000000001E-4</c:v>
                </c:pt>
                <c:pt idx="2394">
                  <c:v>-1.9320000000000001E-4</c:v>
                </c:pt>
                <c:pt idx="2395">
                  <c:v>-1.93E-4</c:v>
                </c:pt>
                <c:pt idx="2396">
                  <c:v>-1.928E-4</c:v>
                </c:pt>
                <c:pt idx="2397">
                  <c:v>-1.9259999999999999E-4</c:v>
                </c:pt>
                <c:pt idx="2398">
                  <c:v>-1.9239999999999999E-4</c:v>
                </c:pt>
                <c:pt idx="2399">
                  <c:v>-1.9220000000000001E-4</c:v>
                </c:pt>
                <c:pt idx="2400">
                  <c:v>-1.92E-4</c:v>
                </c:pt>
                <c:pt idx="2401">
                  <c:v>-1.918E-4</c:v>
                </c:pt>
                <c:pt idx="2402">
                  <c:v>-1.916E-4</c:v>
                </c:pt>
                <c:pt idx="2403">
                  <c:v>-1.9139999999999999E-4</c:v>
                </c:pt>
                <c:pt idx="2404">
                  <c:v>-1.9120000000000001E-4</c:v>
                </c:pt>
                <c:pt idx="2405">
                  <c:v>-1.9100000000000001E-4</c:v>
                </c:pt>
                <c:pt idx="2406">
                  <c:v>-1.908E-4</c:v>
                </c:pt>
                <c:pt idx="2407">
                  <c:v>-1.906E-4</c:v>
                </c:pt>
                <c:pt idx="2408">
                  <c:v>-1.9039999999999999E-4</c:v>
                </c:pt>
                <c:pt idx="2409">
                  <c:v>-1.9019999999999999E-4</c:v>
                </c:pt>
                <c:pt idx="2410">
                  <c:v>-1.9000000000000001E-4</c:v>
                </c:pt>
                <c:pt idx="2411">
                  <c:v>-1.8980000000000001E-4</c:v>
                </c:pt>
                <c:pt idx="2412">
                  <c:v>-1.896E-4</c:v>
                </c:pt>
                <c:pt idx="2413">
                  <c:v>-1.894E-4</c:v>
                </c:pt>
                <c:pt idx="2414">
                  <c:v>-1.8919999999999999E-4</c:v>
                </c:pt>
                <c:pt idx="2415">
                  <c:v>-1.8900000000000001E-4</c:v>
                </c:pt>
                <c:pt idx="2416">
                  <c:v>-1.8880000000000001E-4</c:v>
                </c:pt>
                <c:pt idx="2417">
                  <c:v>-1.886E-4</c:v>
                </c:pt>
                <c:pt idx="2418">
                  <c:v>-1.884E-4</c:v>
                </c:pt>
                <c:pt idx="2419">
                  <c:v>-1.8819999999999999E-4</c:v>
                </c:pt>
                <c:pt idx="2420">
                  <c:v>-1.8799999999999999E-4</c:v>
                </c:pt>
                <c:pt idx="2421">
                  <c:v>-1.8780000000000001E-4</c:v>
                </c:pt>
                <c:pt idx="2422">
                  <c:v>-1.8760000000000001E-4</c:v>
                </c:pt>
                <c:pt idx="2423">
                  <c:v>-1.874E-4</c:v>
                </c:pt>
                <c:pt idx="2424">
                  <c:v>-1.872E-4</c:v>
                </c:pt>
                <c:pt idx="2425">
                  <c:v>-1.8699999999999999E-4</c:v>
                </c:pt>
                <c:pt idx="2426">
                  <c:v>-1.8679999999999999E-4</c:v>
                </c:pt>
                <c:pt idx="2427">
                  <c:v>-1.8660000000000001E-4</c:v>
                </c:pt>
                <c:pt idx="2428">
                  <c:v>-1.864E-4</c:v>
                </c:pt>
                <c:pt idx="2429">
                  <c:v>-1.862E-4</c:v>
                </c:pt>
                <c:pt idx="2430">
                  <c:v>-1.8599999999999999E-4</c:v>
                </c:pt>
                <c:pt idx="2431">
                  <c:v>-1.8579999999999999E-4</c:v>
                </c:pt>
                <c:pt idx="2432">
                  <c:v>-1.8560000000000001E-4</c:v>
                </c:pt>
                <c:pt idx="2433">
                  <c:v>-1.8540000000000001E-4</c:v>
                </c:pt>
                <c:pt idx="2434">
                  <c:v>-1.852E-4</c:v>
                </c:pt>
                <c:pt idx="2435">
                  <c:v>-1.85E-4</c:v>
                </c:pt>
                <c:pt idx="2436">
                  <c:v>-1.8479999999999999E-4</c:v>
                </c:pt>
                <c:pt idx="2437">
                  <c:v>-1.8459999999999999E-4</c:v>
                </c:pt>
                <c:pt idx="2438">
                  <c:v>-1.8440000000000001E-4</c:v>
                </c:pt>
                <c:pt idx="2439">
                  <c:v>-1.8420000000000001E-4</c:v>
                </c:pt>
                <c:pt idx="2440">
                  <c:v>-1.84E-4</c:v>
                </c:pt>
                <c:pt idx="2441">
                  <c:v>-1.838E-4</c:v>
                </c:pt>
                <c:pt idx="2442">
                  <c:v>-1.8359999999999999E-4</c:v>
                </c:pt>
                <c:pt idx="2443">
                  <c:v>-1.8340000000000001E-4</c:v>
                </c:pt>
                <c:pt idx="2444">
                  <c:v>-1.8320000000000001E-4</c:v>
                </c:pt>
                <c:pt idx="2445">
                  <c:v>-1.83E-4</c:v>
                </c:pt>
                <c:pt idx="2446">
                  <c:v>-1.828E-4</c:v>
                </c:pt>
                <c:pt idx="2447">
                  <c:v>-1.8259999999999999E-4</c:v>
                </c:pt>
                <c:pt idx="2448">
                  <c:v>-1.8239999999999999E-4</c:v>
                </c:pt>
                <c:pt idx="2449">
                  <c:v>-1.8220000000000001E-4</c:v>
                </c:pt>
                <c:pt idx="2450">
                  <c:v>-1.8200000000000001E-4</c:v>
                </c:pt>
                <c:pt idx="2451">
                  <c:v>-1.818E-4</c:v>
                </c:pt>
                <c:pt idx="2452">
                  <c:v>-1.816E-4</c:v>
                </c:pt>
                <c:pt idx="2453">
                  <c:v>-1.8139999999999999E-4</c:v>
                </c:pt>
                <c:pt idx="2454">
                  <c:v>-1.8120000000000001E-4</c:v>
                </c:pt>
                <c:pt idx="2455">
                  <c:v>-1.8100000000000001E-4</c:v>
                </c:pt>
                <c:pt idx="2456">
                  <c:v>-1.808E-4</c:v>
                </c:pt>
                <c:pt idx="2457">
                  <c:v>-1.806E-4</c:v>
                </c:pt>
                <c:pt idx="2458">
                  <c:v>-1.8039999999999999E-4</c:v>
                </c:pt>
                <c:pt idx="2459">
                  <c:v>-1.8019999999999999E-4</c:v>
                </c:pt>
                <c:pt idx="2460">
                  <c:v>-1.8000000000000001E-4</c:v>
                </c:pt>
                <c:pt idx="2461">
                  <c:v>-1.7980000000000001E-4</c:v>
                </c:pt>
                <c:pt idx="2462">
                  <c:v>-1.796E-4</c:v>
                </c:pt>
                <c:pt idx="2463">
                  <c:v>-1.794E-4</c:v>
                </c:pt>
                <c:pt idx="2464">
                  <c:v>-1.7919999999999999E-4</c:v>
                </c:pt>
                <c:pt idx="2465">
                  <c:v>-1.7899999999999999E-4</c:v>
                </c:pt>
                <c:pt idx="2466">
                  <c:v>-1.7880000000000001E-4</c:v>
                </c:pt>
                <c:pt idx="2467">
                  <c:v>-1.786E-4</c:v>
                </c:pt>
                <c:pt idx="2468">
                  <c:v>-1.784E-4</c:v>
                </c:pt>
                <c:pt idx="2469">
                  <c:v>-1.7819999999999999E-4</c:v>
                </c:pt>
                <c:pt idx="2470">
                  <c:v>-1.7799999999999999E-4</c:v>
                </c:pt>
                <c:pt idx="2471">
                  <c:v>-1.7780000000000001E-4</c:v>
                </c:pt>
                <c:pt idx="2472">
                  <c:v>-1.7760000000000001E-4</c:v>
                </c:pt>
                <c:pt idx="2473">
                  <c:v>-1.774E-4</c:v>
                </c:pt>
                <c:pt idx="2474">
                  <c:v>-1.772E-4</c:v>
                </c:pt>
                <c:pt idx="2475">
                  <c:v>-1.7699999999999999E-4</c:v>
                </c:pt>
                <c:pt idx="2476">
                  <c:v>-1.7679999999999999E-4</c:v>
                </c:pt>
                <c:pt idx="2477">
                  <c:v>-1.7660000000000001E-4</c:v>
                </c:pt>
                <c:pt idx="2478">
                  <c:v>-1.7640000000000001E-4</c:v>
                </c:pt>
                <c:pt idx="2479">
                  <c:v>-1.762E-4</c:v>
                </c:pt>
                <c:pt idx="2480">
                  <c:v>-1.76E-4</c:v>
                </c:pt>
                <c:pt idx="2481">
                  <c:v>-1.7579999999999999E-4</c:v>
                </c:pt>
                <c:pt idx="2482">
                  <c:v>-1.7560000000000001E-4</c:v>
                </c:pt>
                <c:pt idx="2483">
                  <c:v>-1.7540000000000001E-4</c:v>
                </c:pt>
                <c:pt idx="2484">
                  <c:v>-1.752E-4</c:v>
                </c:pt>
                <c:pt idx="2485">
                  <c:v>-1.75E-4</c:v>
                </c:pt>
                <c:pt idx="2486">
                  <c:v>-1.7479999999999999E-4</c:v>
                </c:pt>
                <c:pt idx="2487">
                  <c:v>-1.7459999999999999E-4</c:v>
                </c:pt>
                <c:pt idx="2488">
                  <c:v>-1.7440000000000001E-4</c:v>
                </c:pt>
                <c:pt idx="2489">
                  <c:v>-1.7420000000000001E-4</c:v>
                </c:pt>
                <c:pt idx="2490">
                  <c:v>-1.74E-4</c:v>
                </c:pt>
                <c:pt idx="2491">
                  <c:v>-1.738E-4</c:v>
                </c:pt>
                <c:pt idx="2492">
                  <c:v>-1.7359999999999999E-4</c:v>
                </c:pt>
                <c:pt idx="2493">
                  <c:v>-1.7340000000000001E-4</c:v>
                </c:pt>
                <c:pt idx="2494">
                  <c:v>-1.7320000000000001E-4</c:v>
                </c:pt>
                <c:pt idx="2495">
                  <c:v>-1.73E-4</c:v>
                </c:pt>
                <c:pt idx="2496">
                  <c:v>-1.728E-4</c:v>
                </c:pt>
                <c:pt idx="2497">
                  <c:v>-1.7259999999999999E-4</c:v>
                </c:pt>
                <c:pt idx="2498">
                  <c:v>-1.7239999999999999E-4</c:v>
                </c:pt>
                <c:pt idx="2499">
                  <c:v>-1.7220000000000001E-4</c:v>
                </c:pt>
                <c:pt idx="2500">
                  <c:v>-1.7200000000000001E-4</c:v>
                </c:pt>
                <c:pt idx="2501">
                  <c:v>-1.718E-4</c:v>
                </c:pt>
                <c:pt idx="2502">
                  <c:v>-1.716E-4</c:v>
                </c:pt>
                <c:pt idx="2503">
                  <c:v>-1.7139999999999999E-4</c:v>
                </c:pt>
                <c:pt idx="2504">
                  <c:v>-1.7119999999999999E-4</c:v>
                </c:pt>
                <c:pt idx="2505">
                  <c:v>-1.7100000000000001E-4</c:v>
                </c:pt>
                <c:pt idx="2506">
                  <c:v>-1.708E-4</c:v>
                </c:pt>
                <c:pt idx="2507">
                  <c:v>-1.706E-4</c:v>
                </c:pt>
                <c:pt idx="2508">
                  <c:v>-1.7039999999999999E-4</c:v>
                </c:pt>
                <c:pt idx="2509">
                  <c:v>-1.7019999999999999E-4</c:v>
                </c:pt>
                <c:pt idx="2510">
                  <c:v>-1.7000000000000001E-4</c:v>
                </c:pt>
                <c:pt idx="2511">
                  <c:v>-1.6980000000000001E-4</c:v>
                </c:pt>
                <c:pt idx="2512">
                  <c:v>-1.696E-4</c:v>
                </c:pt>
                <c:pt idx="2513">
                  <c:v>-1.694E-4</c:v>
                </c:pt>
                <c:pt idx="2514">
                  <c:v>-1.6919999999999999E-4</c:v>
                </c:pt>
                <c:pt idx="2515">
                  <c:v>-1.6899999999999999E-4</c:v>
                </c:pt>
                <c:pt idx="2516">
                  <c:v>-1.6880000000000001E-4</c:v>
                </c:pt>
                <c:pt idx="2517">
                  <c:v>-1.6860000000000001E-4</c:v>
                </c:pt>
                <c:pt idx="2518">
                  <c:v>-1.684E-4</c:v>
                </c:pt>
                <c:pt idx="2519">
                  <c:v>-1.682E-4</c:v>
                </c:pt>
                <c:pt idx="2520">
                  <c:v>-1.6799999999999999E-4</c:v>
                </c:pt>
                <c:pt idx="2521">
                  <c:v>-1.6780000000000001E-4</c:v>
                </c:pt>
                <c:pt idx="2522">
                  <c:v>-1.6760000000000001E-4</c:v>
                </c:pt>
                <c:pt idx="2523">
                  <c:v>-1.674E-4</c:v>
                </c:pt>
                <c:pt idx="2524">
                  <c:v>-1.672E-4</c:v>
                </c:pt>
                <c:pt idx="2525">
                  <c:v>-1.6699999999999999E-4</c:v>
                </c:pt>
                <c:pt idx="2526">
                  <c:v>-1.6679999999999999E-4</c:v>
                </c:pt>
                <c:pt idx="2527">
                  <c:v>-1.6660000000000001E-4</c:v>
                </c:pt>
                <c:pt idx="2528">
                  <c:v>-1.6640000000000001E-4</c:v>
                </c:pt>
                <c:pt idx="2529">
                  <c:v>-1.662E-4</c:v>
                </c:pt>
                <c:pt idx="2530">
                  <c:v>-1.66E-4</c:v>
                </c:pt>
                <c:pt idx="2531">
                  <c:v>-1.6579999999999999E-4</c:v>
                </c:pt>
                <c:pt idx="2532">
                  <c:v>-1.6559999999999999E-4</c:v>
                </c:pt>
                <c:pt idx="2533">
                  <c:v>-1.6540000000000001E-4</c:v>
                </c:pt>
                <c:pt idx="2534">
                  <c:v>-1.652E-4</c:v>
                </c:pt>
                <c:pt idx="2535">
                  <c:v>-1.65E-4</c:v>
                </c:pt>
                <c:pt idx="2536">
                  <c:v>-1.6479999999999999E-4</c:v>
                </c:pt>
                <c:pt idx="2537">
                  <c:v>-1.6459999999999999E-4</c:v>
                </c:pt>
                <c:pt idx="2538">
                  <c:v>-1.6440000000000001E-4</c:v>
                </c:pt>
                <c:pt idx="2539">
                  <c:v>-1.6420000000000001E-4</c:v>
                </c:pt>
                <c:pt idx="2540">
                  <c:v>-1.64E-4</c:v>
                </c:pt>
                <c:pt idx="2541">
                  <c:v>-1.638E-4</c:v>
                </c:pt>
                <c:pt idx="2542">
                  <c:v>-1.6359999999999999E-4</c:v>
                </c:pt>
                <c:pt idx="2543">
                  <c:v>-1.6339999999999999E-4</c:v>
                </c:pt>
                <c:pt idx="2544">
                  <c:v>-1.6320000000000001E-4</c:v>
                </c:pt>
                <c:pt idx="2545">
                  <c:v>-1.63E-4</c:v>
                </c:pt>
                <c:pt idx="2546">
                  <c:v>-1.628E-4</c:v>
                </c:pt>
                <c:pt idx="2547">
                  <c:v>-1.6259999999999999E-4</c:v>
                </c:pt>
                <c:pt idx="2548">
                  <c:v>-1.6239999999999999E-4</c:v>
                </c:pt>
                <c:pt idx="2549">
                  <c:v>-1.6220000000000001E-4</c:v>
                </c:pt>
                <c:pt idx="2550">
                  <c:v>-1.6200000000000001E-4</c:v>
                </c:pt>
                <c:pt idx="2551">
                  <c:v>-1.618E-4</c:v>
                </c:pt>
                <c:pt idx="2552">
                  <c:v>-1.616E-4</c:v>
                </c:pt>
                <c:pt idx="2553">
                  <c:v>-1.6139999999999999E-4</c:v>
                </c:pt>
                <c:pt idx="2554">
                  <c:v>-1.6119999999999999E-4</c:v>
                </c:pt>
                <c:pt idx="2555">
                  <c:v>-1.6100000000000001E-4</c:v>
                </c:pt>
                <c:pt idx="2556">
                  <c:v>-1.6080000000000001E-4</c:v>
                </c:pt>
                <c:pt idx="2557">
                  <c:v>-1.606E-4</c:v>
                </c:pt>
                <c:pt idx="2558">
                  <c:v>-1.604E-4</c:v>
                </c:pt>
                <c:pt idx="2559">
                  <c:v>-1.6019999999999999E-4</c:v>
                </c:pt>
                <c:pt idx="2560">
                  <c:v>-1.6000000000000001E-4</c:v>
                </c:pt>
                <c:pt idx="2561">
                  <c:v>-1.5980000000000001E-4</c:v>
                </c:pt>
                <c:pt idx="2562">
                  <c:v>-1.596E-4</c:v>
                </c:pt>
                <c:pt idx="2563">
                  <c:v>-1.594E-4</c:v>
                </c:pt>
                <c:pt idx="2564">
                  <c:v>-1.5919999999999999E-4</c:v>
                </c:pt>
                <c:pt idx="2565">
                  <c:v>-1.5899999999999999E-4</c:v>
                </c:pt>
                <c:pt idx="2566">
                  <c:v>-1.5880000000000001E-4</c:v>
                </c:pt>
                <c:pt idx="2567">
                  <c:v>-1.5860000000000001E-4</c:v>
                </c:pt>
                <c:pt idx="2568">
                  <c:v>-1.584E-4</c:v>
                </c:pt>
                <c:pt idx="2569">
                  <c:v>-1.582E-4</c:v>
                </c:pt>
                <c:pt idx="2570">
                  <c:v>-1.5799999999999999E-4</c:v>
                </c:pt>
                <c:pt idx="2571">
                  <c:v>-1.5779999999999999E-4</c:v>
                </c:pt>
                <c:pt idx="2572">
                  <c:v>-1.5760000000000001E-4</c:v>
                </c:pt>
                <c:pt idx="2573">
                  <c:v>-1.574E-4</c:v>
                </c:pt>
                <c:pt idx="2574">
                  <c:v>-1.572E-4</c:v>
                </c:pt>
                <c:pt idx="2575">
                  <c:v>-1.5699999999999999E-4</c:v>
                </c:pt>
                <c:pt idx="2576">
                  <c:v>-1.5679999999999999E-4</c:v>
                </c:pt>
                <c:pt idx="2577">
                  <c:v>-1.5660000000000001E-4</c:v>
                </c:pt>
                <c:pt idx="2578">
                  <c:v>-1.5640000000000001E-4</c:v>
                </c:pt>
                <c:pt idx="2579">
                  <c:v>-1.562E-4</c:v>
                </c:pt>
                <c:pt idx="2580">
                  <c:v>-1.56E-4</c:v>
                </c:pt>
                <c:pt idx="2581">
                  <c:v>-1.5579999999999999E-4</c:v>
                </c:pt>
                <c:pt idx="2582">
                  <c:v>-1.5559999999999999E-4</c:v>
                </c:pt>
                <c:pt idx="2583">
                  <c:v>-1.5540000000000001E-4</c:v>
                </c:pt>
                <c:pt idx="2584">
                  <c:v>-1.552E-4</c:v>
                </c:pt>
                <c:pt idx="2585">
                  <c:v>-1.55E-4</c:v>
                </c:pt>
                <c:pt idx="2586">
                  <c:v>-1.548E-4</c:v>
                </c:pt>
                <c:pt idx="2587">
                  <c:v>-1.5459999999999999E-4</c:v>
                </c:pt>
                <c:pt idx="2588">
                  <c:v>-1.5440000000000001E-4</c:v>
                </c:pt>
                <c:pt idx="2589">
                  <c:v>-1.5420000000000001E-4</c:v>
                </c:pt>
                <c:pt idx="2590">
                  <c:v>-1.54E-4</c:v>
                </c:pt>
                <c:pt idx="2591">
                  <c:v>-1.538E-4</c:v>
                </c:pt>
                <c:pt idx="2592">
                  <c:v>-1.5359999999999999E-4</c:v>
                </c:pt>
                <c:pt idx="2593">
                  <c:v>-1.5339999999999999E-4</c:v>
                </c:pt>
                <c:pt idx="2594">
                  <c:v>-1.5320000000000001E-4</c:v>
                </c:pt>
                <c:pt idx="2595">
                  <c:v>-1.5300000000000001E-4</c:v>
                </c:pt>
                <c:pt idx="2596">
                  <c:v>-1.528E-4</c:v>
                </c:pt>
                <c:pt idx="2597">
                  <c:v>-1.526E-4</c:v>
                </c:pt>
                <c:pt idx="2598">
                  <c:v>-1.5239999999999999E-4</c:v>
                </c:pt>
                <c:pt idx="2599">
                  <c:v>-1.5220000000000001E-4</c:v>
                </c:pt>
                <c:pt idx="2600">
                  <c:v>-1.5200000000000001E-4</c:v>
                </c:pt>
                <c:pt idx="2601">
                  <c:v>-1.518E-4</c:v>
                </c:pt>
                <c:pt idx="2602">
                  <c:v>-1.516E-4</c:v>
                </c:pt>
                <c:pt idx="2603">
                  <c:v>-1.5139999999999999E-4</c:v>
                </c:pt>
                <c:pt idx="2604">
                  <c:v>-1.5119999999999999E-4</c:v>
                </c:pt>
                <c:pt idx="2605">
                  <c:v>-1.5100000000000001E-4</c:v>
                </c:pt>
                <c:pt idx="2606">
                  <c:v>-1.5080000000000001E-4</c:v>
                </c:pt>
                <c:pt idx="2607">
                  <c:v>-1.506E-4</c:v>
                </c:pt>
                <c:pt idx="2608">
                  <c:v>-1.504E-4</c:v>
                </c:pt>
                <c:pt idx="2609">
                  <c:v>-1.5019999999999999E-4</c:v>
                </c:pt>
                <c:pt idx="2610">
                  <c:v>-1.4999999999999999E-4</c:v>
                </c:pt>
                <c:pt idx="2611">
                  <c:v>-1.4980000000000001E-4</c:v>
                </c:pt>
                <c:pt idx="2612">
                  <c:v>-1.496E-4</c:v>
                </c:pt>
                <c:pt idx="2613">
                  <c:v>-1.494E-4</c:v>
                </c:pt>
                <c:pt idx="2614">
                  <c:v>-1.4919999999999999E-4</c:v>
                </c:pt>
                <c:pt idx="2615">
                  <c:v>-1.4899999999999999E-4</c:v>
                </c:pt>
                <c:pt idx="2616">
                  <c:v>-1.4880000000000001E-4</c:v>
                </c:pt>
                <c:pt idx="2617">
                  <c:v>-1.4860000000000001E-4</c:v>
                </c:pt>
                <c:pt idx="2618">
                  <c:v>-1.484E-4</c:v>
                </c:pt>
                <c:pt idx="2619">
                  <c:v>-1.482E-4</c:v>
                </c:pt>
                <c:pt idx="2620">
                  <c:v>-1.4799999999999999E-4</c:v>
                </c:pt>
                <c:pt idx="2621">
                  <c:v>-1.4779999999999999E-4</c:v>
                </c:pt>
                <c:pt idx="2622">
                  <c:v>-1.4760000000000001E-4</c:v>
                </c:pt>
                <c:pt idx="2623">
                  <c:v>-1.474E-4</c:v>
                </c:pt>
                <c:pt idx="2624">
                  <c:v>-1.472E-4</c:v>
                </c:pt>
                <c:pt idx="2625">
                  <c:v>-1.47E-4</c:v>
                </c:pt>
                <c:pt idx="2626">
                  <c:v>-1.4679999999999999E-4</c:v>
                </c:pt>
                <c:pt idx="2627">
                  <c:v>-1.4660000000000001E-4</c:v>
                </c:pt>
                <c:pt idx="2628">
                  <c:v>-1.4640000000000001E-4</c:v>
                </c:pt>
                <c:pt idx="2629">
                  <c:v>-1.462E-4</c:v>
                </c:pt>
                <c:pt idx="2630">
                  <c:v>-1.46E-4</c:v>
                </c:pt>
                <c:pt idx="2631">
                  <c:v>-1.4579999999999999E-4</c:v>
                </c:pt>
                <c:pt idx="2632">
                  <c:v>-1.4559999999999999E-4</c:v>
                </c:pt>
                <c:pt idx="2633">
                  <c:v>-1.4540000000000001E-4</c:v>
                </c:pt>
                <c:pt idx="2634">
                  <c:v>-1.4520000000000001E-4</c:v>
                </c:pt>
                <c:pt idx="2635">
                  <c:v>-1.45E-4</c:v>
                </c:pt>
                <c:pt idx="2636">
                  <c:v>-1.448E-4</c:v>
                </c:pt>
                <c:pt idx="2637">
                  <c:v>-1.4459999999999999E-4</c:v>
                </c:pt>
                <c:pt idx="2638">
                  <c:v>-1.4440000000000001E-4</c:v>
                </c:pt>
                <c:pt idx="2639">
                  <c:v>-1.4420000000000001E-4</c:v>
                </c:pt>
                <c:pt idx="2640">
                  <c:v>-1.44E-4</c:v>
                </c:pt>
                <c:pt idx="2641">
                  <c:v>-1.438E-4</c:v>
                </c:pt>
                <c:pt idx="2642">
                  <c:v>-1.4359999999999999E-4</c:v>
                </c:pt>
                <c:pt idx="2643">
                  <c:v>-1.4339999999999999E-4</c:v>
                </c:pt>
                <c:pt idx="2644">
                  <c:v>-1.4320000000000001E-4</c:v>
                </c:pt>
                <c:pt idx="2645">
                  <c:v>-1.4300000000000001E-4</c:v>
                </c:pt>
                <c:pt idx="2646">
                  <c:v>-1.428E-4</c:v>
                </c:pt>
                <c:pt idx="2647">
                  <c:v>-1.426E-4</c:v>
                </c:pt>
                <c:pt idx="2648">
                  <c:v>-1.4239999999999999E-4</c:v>
                </c:pt>
                <c:pt idx="2649">
                  <c:v>-1.4219999999999999E-4</c:v>
                </c:pt>
                <c:pt idx="2650">
                  <c:v>-1.4200000000000001E-4</c:v>
                </c:pt>
                <c:pt idx="2651">
                  <c:v>-1.418E-4</c:v>
                </c:pt>
                <c:pt idx="2652">
                  <c:v>-1.416E-4</c:v>
                </c:pt>
                <c:pt idx="2653">
                  <c:v>-1.4139999999999999E-4</c:v>
                </c:pt>
                <c:pt idx="2654">
                  <c:v>-1.4119999999999999E-4</c:v>
                </c:pt>
                <c:pt idx="2655">
                  <c:v>-1.4100000000000001E-4</c:v>
                </c:pt>
                <c:pt idx="2656">
                  <c:v>-1.4080000000000001E-4</c:v>
                </c:pt>
                <c:pt idx="2657">
                  <c:v>-1.406E-4</c:v>
                </c:pt>
                <c:pt idx="2658">
                  <c:v>-1.404E-4</c:v>
                </c:pt>
                <c:pt idx="2659">
                  <c:v>-1.4019999999999999E-4</c:v>
                </c:pt>
                <c:pt idx="2660">
                  <c:v>-1.3999999999999999E-4</c:v>
                </c:pt>
                <c:pt idx="2661">
                  <c:v>-1.3980000000000001E-4</c:v>
                </c:pt>
                <c:pt idx="2662">
                  <c:v>-1.3960000000000001E-4</c:v>
                </c:pt>
                <c:pt idx="2663">
                  <c:v>-1.394E-4</c:v>
                </c:pt>
                <c:pt idx="2664">
                  <c:v>-1.392E-4</c:v>
                </c:pt>
                <c:pt idx="2665">
                  <c:v>-1.3899999999999999E-4</c:v>
                </c:pt>
                <c:pt idx="2666">
                  <c:v>-1.3880000000000001E-4</c:v>
                </c:pt>
                <c:pt idx="2667">
                  <c:v>-1.3860000000000001E-4</c:v>
                </c:pt>
                <c:pt idx="2668">
                  <c:v>-1.384E-4</c:v>
                </c:pt>
                <c:pt idx="2669">
                  <c:v>-1.382E-4</c:v>
                </c:pt>
                <c:pt idx="2670">
                  <c:v>-1.3799999999999999E-4</c:v>
                </c:pt>
                <c:pt idx="2671">
                  <c:v>-1.3779999999999999E-4</c:v>
                </c:pt>
                <c:pt idx="2672">
                  <c:v>-1.3760000000000001E-4</c:v>
                </c:pt>
                <c:pt idx="2673">
                  <c:v>-1.3740000000000001E-4</c:v>
                </c:pt>
                <c:pt idx="2674">
                  <c:v>-1.372E-4</c:v>
                </c:pt>
                <c:pt idx="2675">
                  <c:v>-1.37E-4</c:v>
                </c:pt>
                <c:pt idx="2676">
                  <c:v>-1.3679999999999999E-4</c:v>
                </c:pt>
                <c:pt idx="2677">
                  <c:v>-1.3660000000000001E-4</c:v>
                </c:pt>
                <c:pt idx="2678">
                  <c:v>-1.3640000000000001E-4</c:v>
                </c:pt>
                <c:pt idx="2679">
                  <c:v>-1.362E-4</c:v>
                </c:pt>
                <c:pt idx="2680">
                  <c:v>-1.36E-4</c:v>
                </c:pt>
                <c:pt idx="2681">
                  <c:v>-1.3579999999999999E-4</c:v>
                </c:pt>
                <c:pt idx="2682">
                  <c:v>-1.3559999999999999E-4</c:v>
                </c:pt>
                <c:pt idx="2683">
                  <c:v>-1.3540000000000001E-4</c:v>
                </c:pt>
                <c:pt idx="2684">
                  <c:v>-1.3520000000000001E-4</c:v>
                </c:pt>
                <c:pt idx="2685">
                  <c:v>-1.35E-4</c:v>
                </c:pt>
                <c:pt idx="2686">
                  <c:v>-1.348E-4</c:v>
                </c:pt>
                <c:pt idx="2687">
                  <c:v>-1.3459999999999999E-4</c:v>
                </c:pt>
                <c:pt idx="2688">
                  <c:v>-1.3439999999999999E-4</c:v>
                </c:pt>
                <c:pt idx="2689">
                  <c:v>-1.3420000000000001E-4</c:v>
                </c:pt>
                <c:pt idx="2690">
                  <c:v>-1.34E-4</c:v>
                </c:pt>
                <c:pt idx="2691">
                  <c:v>-1.338E-4</c:v>
                </c:pt>
                <c:pt idx="2692">
                  <c:v>-1.3359999999999999E-4</c:v>
                </c:pt>
                <c:pt idx="2693">
                  <c:v>-1.3339999999999999E-4</c:v>
                </c:pt>
                <c:pt idx="2694">
                  <c:v>-1.3320000000000001E-4</c:v>
                </c:pt>
                <c:pt idx="2695">
                  <c:v>-1.3300000000000001E-4</c:v>
                </c:pt>
                <c:pt idx="2696">
                  <c:v>-1.328E-4</c:v>
                </c:pt>
                <c:pt idx="2697">
                  <c:v>-1.326E-4</c:v>
                </c:pt>
                <c:pt idx="2698">
                  <c:v>-1.3239999999999999E-4</c:v>
                </c:pt>
                <c:pt idx="2699">
                  <c:v>-1.3219999999999999E-4</c:v>
                </c:pt>
                <c:pt idx="2700">
                  <c:v>-1.3200000000000001E-4</c:v>
                </c:pt>
                <c:pt idx="2701">
                  <c:v>-1.3180000000000001E-4</c:v>
                </c:pt>
                <c:pt idx="2702">
                  <c:v>-1.316E-4</c:v>
                </c:pt>
                <c:pt idx="2703">
                  <c:v>-1.314E-4</c:v>
                </c:pt>
                <c:pt idx="2704">
                  <c:v>-1.3119999999999999E-4</c:v>
                </c:pt>
                <c:pt idx="2705">
                  <c:v>-1.3100000000000001E-4</c:v>
                </c:pt>
                <c:pt idx="2706">
                  <c:v>-1.3080000000000001E-4</c:v>
                </c:pt>
                <c:pt idx="2707">
                  <c:v>-1.306E-4</c:v>
                </c:pt>
                <c:pt idx="2708">
                  <c:v>-1.304E-4</c:v>
                </c:pt>
                <c:pt idx="2709">
                  <c:v>-1.3019999999999999E-4</c:v>
                </c:pt>
                <c:pt idx="2710">
                  <c:v>-1.2999999999999999E-4</c:v>
                </c:pt>
                <c:pt idx="2711">
                  <c:v>-1.2980000000000001E-4</c:v>
                </c:pt>
                <c:pt idx="2712">
                  <c:v>-1.2960000000000001E-4</c:v>
                </c:pt>
                <c:pt idx="2713">
                  <c:v>-1.294E-4</c:v>
                </c:pt>
                <c:pt idx="2714">
                  <c:v>-1.292E-4</c:v>
                </c:pt>
                <c:pt idx="2715">
                  <c:v>-1.2899999999999999E-4</c:v>
                </c:pt>
                <c:pt idx="2716">
                  <c:v>-1.2879999999999999E-4</c:v>
                </c:pt>
                <c:pt idx="2717">
                  <c:v>-1.2860000000000001E-4</c:v>
                </c:pt>
                <c:pt idx="2718">
                  <c:v>-1.284E-4</c:v>
                </c:pt>
                <c:pt idx="2719">
                  <c:v>-1.282E-4</c:v>
                </c:pt>
                <c:pt idx="2720">
                  <c:v>-1.2799999999999999E-4</c:v>
                </c:pt>
                <c:pt idx="2721">
                  <c:v>-1.2779999999999999E-4</c:v>
                </c:pt>
                <c:pt idx="2722">
                  <c:v>-1.2760000000000001E-4</c:v>
                </c:pt>
                <c:pt idx="2723">
                  <c:v>-1.2740000000000001E-4</c:v>
                </c:pt>
                <c:pt idx="2724">
                  <c:v>-1.272E-4</c:v>
                </c:pt>
                <c:pt idx="2725">
                  <c:v>-1.27E-4</c:v>
                </c:pt>
                <c:pt idx="2726">
                  <c:v>-1.2679999999999999E-4</c:v>
                </c:pt>
                <c:pt idx="2727">
                  <c:v>-1.2659999999999999E-4</c:v>
                </c:pt>
                <c:pt idx="2728">
                  <c:v>-1.2640000000000001E-4</c:v>
                </c:pt>
                <c:pt idx="2729">
                  <c:v>-1.262E-4</c:v>
                </c:pt>
                <c:pt idx="2730">
                  <c:v>-1.26E-4</c:v>
                </c:pt>
                <c:pt idx="2731">
                  <c:v>-1.2579999999999999E-4</c:v>
                </c:pt>
                <c:pt idx="2732">
                  <c:v>-1.2559999999999999E-4</c:v>
                </c:pt>
                <c:pt idx="2733">
                  <c:v>-1.2540000000000001E-4</c:v>
                </c:pt>
                <c:pt idx="2734">
                  <c:v>-1.2520000000000001E-4</c:v>
                </c:pt>
                <c:pt idx="2735">
                  <c:v>-1.25E-4</c:v>
                </c:pt>
                <c:pt idx="2736">
                  <c:v>-1.248E-4</c:v>
                </c:pt>
                <c:pt idx="2737">
                  <c:v>-1.2459999999999999E-4</c:v>
                </c:pt>
                <c:pt idx="2738">
                  <c:v>-1.2439999999999999E-4</c:v>
                </c:pt>
                <c:pt idx="2739">
                  <c:v>-1.2420000000000001E-4</c:v>
                </c:pt>
                <c:pt idx="2740">
                  <c:v>-1.2400000000000001E-4</c:v>
                </c:pt>
                <c:pt idx="2741">
                  <c:v>-1.238E-4</c:v>
                </c:pt>
                <c:pt idx="2742">
                  <c:v>-1.236E-4</c:v>
                </c:pt>
                <c:pt idx="2743">
                  <c:v>-1.2339999999999999E-4</c:v>
                </c:pt>
                <c:pt idx="2744">
                  <c:v>-1.2320000000000001E-4</c:v>
                </c:pt>
                <c:pt idx="2745">
                  <c:v>-1.2300000000000001E-4</c:v>
                </c:pt>
                <c:pt idx="2746">
                  <c:v>-1.228E-4</c:v>
                </c:pt>
                <c:pt idx="2747">
                  <c:v>-1.226E-4</c:v>
                </c:pt>
                <c:pt idx="2748">
                  <c:v>-1.2239999999999999E-4</c:v>
                </c:pt>
                <c:pt idx="2749">
                  <c:v>-1.2219999999999999E-4</c:v>
                </c:pt>
                <c:pt idx="2750">
                  <c:v>-1.22E-4</c:v>
                </c:pt>
                <c:pt idx="2751">
                  <c:v>-1.2180000000000001E-4</c:v>
                </c:pt>
                <c:pt idx="2752">
                  <c:v>-1.216E-4</c:v>
                </c:pt>
                <c:pt idx="2753">
                  <c:v>-1.214E-4</c:v>
                </c:pt>
                <c:pt idx="2754">
                  <c:v>-1.2120000000000001E-4</c:v>
                </c:pt>
                <c:pt idx="2755">
                  <c:v>-1.21E-4</c:v>
                </c:pt>
                <c:pt idx="2756">
                  <c:v>-1.208E-4</c:v>
                </c:pt>
                <c:pt idx="2757">
                  <c:v>-1.206E-4</c:v>
                </c:pt>
                <c:pt idx="2758">
                  <c:v>-1.204E-4</c:v>
                </c:pt>
                <c:pt idx="2759">
                  <c:v>-1.2019999999999999E-4</c:v>
                </c:pt>
                <c:pt idx="2760">
                  <c:v>-1.2E-4</c:v>
                </c:pt>
                <c:pt idx="2761">
                  <c:v>-1.198E-4</c:v>
                </c:pt>
                <c:pt idx="2762">
                  <c:v>-1.1959999999999999E-4</c:v>
                </c:pt>
                <c:pt idx="2763">
                  <c:v>-1.194E-4</c:v>
                </c:pt>
                <c:pt idx="2764">
                  <c:v>-1.192E-4</c:v>
                </c:pt>
                <c:pt idx="2765">
                  <c:v>-1.1900000000000001E-4</c:v>
                </c:pt>
                <c:pt idx="2766">
                  <c:v>-1.188E-4</c:v>
                </c:pt>
                <c:pt idx="2767">
                  <c:v>-1.186E-4</c:v>
                </c:pt>
                <c:pt idx="2768">
                  <c:v>-1.184E-4</c:v>
                </c:pt>
                <c:pt idx="2769">
                  <c:v>-1.182E-4</c:v>
                </c:pt>
                <c:pt idx="2770">
                  <c:v>-1.18E-4</c:v>
                </c:pt>
                <c:pt idx="2771">
                  <c:v>-1.178E-4</c:v>
                </c:pt>
                <c:pt idx="2772">
                  <c:v>-1.176E-4</c:v>
                </c:pt>
                <c:pt idx="2773">
                  <c:v>-1.1739999999999999E-4</c:v>
                </c:pt>
                <c:pt idx="2774">
                  <c:v>-1.172E-4</c:v>
                </c:pt>
                <c:pt idx="2775">
                  <c:v>-1.17E-4</c:v>
                </c:pt>
                <c:pt idx="2776">
                  <c:v>-1.1680000000000001E-4</c:v>
                </c:pt>
                <c:pt idx="2777">
                  <c:v>-1.166E-4</c:v>
                </c:pt>
                <c:pt idx="2778">
                  <c:v>-1.164E-4</c:v>
                </c:pt>
                <c:pt idx="2779">
                  <c:v>-1.1620000000000001E-4</c:v>
                </c:pt>
                <c:pt idx="2780">
                  <c:v>-1.16E-4</c:v>
                </c:pt>
                <c:pt idx="2781">
                  <c:v>-1.158E-4</c:v>
                </c:pt>
                <c:pt idx="2782">
                  <c:v>-1.156E-4</c:v>
                </c:pt>
                <c:pt idx="2783">
                  <c:v>-1.154E-4</c:v>
                </c:pt>
                <c:pt idx="2784">
                  <c:v>-1.1519999999999999E-4</c:v>
                </c:pt>
                <c:pt idx="2785">
                  <c:v>-1.15E-4</c:v>
                </c:pt>
                <c:pt idx="2786">
                  <c:v>-1.148E-4</c:v>
                </c:pt>
                <c:pt idx="2787">
                  <c:v>-1.1459999999999999E-4</c:v>
                </c:pt>
                <c:pt idx="2788">
                  <c:v>-1.144E-4</c:v>
                </c:pt>
                <c:pt idx="2789">
                  <c:v>-1.142E-4</c:v>
                </c:pt>
                <c:pt idx="2790">
                  <c:v>-1.1400000000000001E-4</c:v>
                </c:pt>
                <c:pt idx="2791">
                  <c:v>-1.138E-4</c:v>
                </c:pt>
                <c:pt idx="2792">
                  <c:v>-1.136E-4</c:v>
                </c:pt>
                <c:pt idx="2793">
                  <c:v>-1.1340000000000001E-4</c:v>
                </c:pt>
                <c:pt idx="2794">
                  <c:v>-1.132E-4</c:v>
                </c:pt>
                <c:pt idx="2795">
                  <c:v>-1.13E-4</c:v>
                </c:pt>
                <c:pt idx="2796">
                  <c:v>-1.128E-4</c:v>
                </c:pt>
                <c:pt idx="2797">
                  <c:v>-1.126E-4</c:v>
                </c:pt>
                <c:pt idx="2798">
                  <c:v>-1.1239999999999999E-4</c:v>
                </c:pt>
                <c:pt idx="2799">
                  <c:v>-1.122E-4</c:v>
                </c:pt>
                <c:pt idx="2800">
                  <c:v>-1.12E-4</c:v>
                </c:pt>
                <c:pt idx="2801">
                  <c:v>-1.1179999999999999E-4</c:v>
                </c:pt>
                <c:pt idx="2802">
                  <c:v>-1.116E-4</c:v>
                </c:pt>
                <c:pt idx="2803">
                  <c:v>-1.114E-4</c:v>
                </c:pt>
                <c:pt idx="2804">
                  <c:v>-1.1120000000000001E-4</c:v>
                </c:pt>
                <c:pt idx="2805">
                  <c:v>-1.11E-4</c:v>
                </c:pt>
                <c:pt idx="2806">
                  <c:v>-1.108E-4</c:v>
                </c:pt>
                <c:pt idx="2807">
                  <c:v>-1.106E-4</c:v>
                </c:pt>
                <c:pt idx="2808">
                  <c:v>-1.104E-4</c:v>
                </c:pt>
                <c:pt idx="2809">
                  <c:v>-1.102E-4</c:v>
                </c:pt>
                <c:pt idx="2810">
                  <c:v>-1.1E-4</c:v>
                </c:pt>
                <c:pt idx="2811">
                  <c:v>-1.098E-4</c:v>
                </c:pt>
                <c:pt idx="2812">
                  <c:v>-1.0959999999999999E-4</c:v>
                </c:pt>
                <c:pt idx="2813">
                  <c:v>-1.094E-4</c:v>
                </c:pt>
                <c:pt idx="2814">
                  <c:v>-1.092E-4</c:v>
                </c:pt>
                <c:pt idx="2815">
                  <c:v>-1.0900000000000001E-4</c:v>
                </c:pt>
                <c:pt idx="2816">
                  <c:v>-1.088E-4</c:v>
                </c:pt>
                <c:pt idx="2817">
                  <c:v>-1.086E-4</c:v>
                </c:pt>
                <c:pt idx="2818">
                  <c:v>-1.0840000000000001E-4</c:v>
                </c:pt>
                <c:pt idx="2819">
                  <c:v>-1.082E-4</c:v>
                </c:pt>
                <c:pt idx="2820">
                  <c:v>-1.08E-4</c:v>
                </c:pt>
                <c:pt idx="2821">
                  <c:v>-1.078E-4</c:v>
                </c:pt>
                <c:pt idx="2822">
                  <c:v>-1.076E-4</c:v>
                </c:pt>
                <c:pt idx="2823">
                  <c:v>-1.0739999999999999E-4</c:v>
                </c:pt>
                <c:pt idx="2824">
                  <c:v>-1.072E-4</c:v>
                </c:pt>
                <c:pt idx="2825">
                  <c:v>-1.07E-4</c:v>
                </c:pt>
                <c:pt idx="2826">
                  <c:v>-1.0679999999999999E-4</c:v>
                </c:pt>
                <c:pt idx="2827">
                  <c:v>-1.066E-4</c:v>
                </c:pt>
                <c:pt idx="2828">
                  <c:v>-1.064E-4</c:v>
                </c:pt>
                <c:pt idx="2829">
                  <c:v>-1.0620000000000001E-4</c:v>
                </c:pt>
                <c:pt idx="2830">
                  <c:v>-1.06E-4</c:v>
                </c:pt>
                <c:pt idx="2831">
                  <c:v>-1.058E-4</c:v>
                </c:pt>
                <c:pt idx="2832">
                  <c:v>-1.0560000000000001E-4</c:v>
                </c:pt>
                <c:pt idx="2833">
                  <c:v>-1.054E-4</c:v>
                </c:pt>
                <c:pt idx="2834">
                  <c:v>-1.052E-4</c:v>
                </c:pt>
                <c:pt idx="2835">
                  <c:v>-1.05E-4</c:v>
                </c:pt>
                <c:pt idx="2836">
                  <c:v>-1.048E-4</c:v>
                </c:pt>
                <c:pt idx="2837">
                  <c:v>-1.0459999999999999E-4</c:v>
                </c:pt>
                <c:pt idx="2838">
                  <c:v>-1.044E-4</c:v>
                </c:pt>
                <c:pt idx="2839">
                  <c:v>-1.042E-4</c:v>
                </c:pt>
                <c:pt idx="2840">
                  <c:v>-1.0399999999999999E-4</c:v>
                </c:pt>
                <c:pt idx="2841">
                  <c:v>-1.038E-4</c:v>
                </c:pt>
                <c:pt idx="2842">
                  <c:v>-1.036E-4</c:v>
                </c:pt>
                <c:pt idx="2843">
                  <c:v>-1.0340000000000001E-4</c:v>
                </c:pt>
                <c:pt idx="2844">
                  <c:v>-1.032E-4</c:v>
                </c:pt>
                <c:pt idx="2845">
                  <c:v>-1.03E-4</c:v>
                </c:pt>
                <c:pt idx="2846">
                  <c:v>-1.0280000000000001E-4</c:v>
                </c:pt>
                <c:pt idx="2847">
                  <c:v>-1.026E-4</c:v>
                </c:pt>
                <c:pt idx="2848">
                  <c:v>-1.024E-4</c:v>
                </c:pt>
                <c:pt idx="2849">
                  <c:v>-1.022E-4</c:v>
                </c:pt>
                <c:pt idx="2850">
                  <c:v>-1.02E-4</c:v>
                </c:pt>
                <c:pt idx="2851">
                  <c:v>-1.0179999999999999E-4</c:v>
                </c:pt>
                <c:pt idx="2852">
                  <c:v>-1.016E-4</c:v>
                </c:pt>
                <c:pt idx="2853">
                  <c:v>-1.014E-4</c:v>
                </c:pt>
                <c:pt idx="2854">
                  <c:v>-1.0119999999999999E-4</c:v>
                </c:pt>
                <c:pt idx="2855">
                  <c:v>-1.01E-4</c:v>
                </c:pt>
                <c:pt idx="2856">
                  <c:v>-1.008E-4</c:v>
                </c:pt>
                <c:pt idx="2857">
                  <c:v>-1.0060000000000001E-4</c:v>
                </c:pt>
                <c:pt idx="2858">
                  <c:v>-1.004E-4</c:v>
                </c:pt>
                <c:pt idx="2859">
                  <c:v>-1.002E-4</c:v>
                </c:pt>
                <c:pt idx="2860">
                  <c:v>-1E-4</c:v>
                </c:pt>
                <c:pt idx="2861">
                  <c:v>-9.98E-5</c:v>
                </c:pt>
                <c:pt idx="2862">
                  <c:v>-9.9599999999999995E-5</c:v>
                </c:pt>
                <c:pt idx="2863">
                  <c:v>-9.9400000000000004E-5</c:v>
                </c:pt>
                <c:pt idx="2864">
                  <c:v>-9.9199999999999999E-5</c:v>
                </c:pt>
                <c:pt idx="2865">
                  <c:v>-9.8999999999999994E-5</c:v>
                </c:pt>
                <c:pt idx="2866">
                  <c:v>-9.8800000000000003E-5</c:v>
                </c:pt>
                <c:pt idx="2867">
                  <c:v>-9.8599999999999998E-5</c:v>
                </c:pt>
                <c:pt idx="2868">
                  <c:v>-9.8400000000000007E-5</c:v>
                </c:pt>
                <c:pt idx="2869">
                  <c:v>-9.8200000000000002E-5</c:v>
                </c:pt>
                <c:pt idx="2870">
                  <c:v>-9.7999999999999997E-5</c:v>
                </c:pt>
                <c:pt idx="2871">
                  <c:v>-9.7800000000000006E-5</c:v>
                </c:pt>
                <c:pt idx="2872">
                  <c:v>-9.7600000000000001E-5</c:v>
                </c:pt>
                <c:pt idx="2873">
                  <c:v>-9.7399999999999996E-5</c:v>
                </c:pt>
                <c:pt idx="2874">
                  <c:v>-9.7200000000000004E-5</c:v>
                </c:pt>
                <c:pt idx="2875">
                  <c:v>-9.7E-5</c:v>
                </c:pt>
                <c:pt idx="2876">
                  <c:v>-9.6799999999999995E-5</c:v>
                </c:pt>
                <c:pt idx="2877">
                  <c:v>-9.6600000000000003E-5</c:v>
                </c:pt>
                <c:pt idx="2878">
                  <c:v>-9.6399999999999999E-5</c:v>
                </c:pt>
                <c:pt idx="2879">
                  <c:v>-9.6199999999999994E-5</c:v>
                </c:pt>
                <c:pt idx="2880">
                  <c:v>-9.6000000000000002E-5</c:v>
                </c:pt>
                <c:pt idx="2881">
                  <c:v>-9.5799999999999998E-5</c:v>
                </c:pt>
                <c:pt idx="2882">
                  <c:v>-9.5600000000000006E-5</c:v>
                </c:pt>
                <c:pt idx="2883">
                  <c:v>-9.5400000000000001E-5</c:v>
                </c:pt>
                <c:pt idx="2884">
                  <c:v>-9.5199999999999997E-5</c:v>
                </c:pt>
                <c:pt idx="2885">
                  <c:v>-9.5000000000000005E-5</c:v>
                </c:pt>
                <c:pt idx="2886">
                  <c:v>-9.48E-5</c:v>
                </c:pt>
                <c:pt idx="2887">
                  <c:v>-9.4599999999999996E-5</c:v>
                </c:pt>
                <c:pt idx="2888">
                  <c:v>-9.4400000000000004E-5</c:v>
                </c:pt>
                <c:pt idx="2889">
                  <c:v>-9.4199999999999999E-5</c:v>
                </c:pt>
                <c:pt idx="2890">
                  <c:v>-9.3999999999999994E-5</c:v>
                </c:pt>
                <c:pt idx="2891">
                  <c:v>-9.3800000000000003E-5</c:v>
                </c:pt>
                <c:pt idx="2892">
                  <c:v>-9.3599999999999998E-5</c:v>
                </c:pt>
                <c:pt idx="2893">
                  <c:v>-9.3399999999999993E-5</c:v>
                </c:pt>
                <c:pt idx="2894">
                  <c:v>-9.3200000000000002E-5</c:v>
                </c:pt>
                <c:pt idx="2895">
                  <c:v>-9.2999999999999997E-5</c:v>
                </c:pt>
                <c:pt idx="2896">
                  <c:v>-9.2800000000000006E-5</c:v>
                </c:pt>
                <c:pt idx="2897">
                  <c:v>-9.2600000000000001E-5</c:v>
                </c:pt>
                <c:pt idx="2898">
                  <c:v>-9.2399999999999996E-5</c:v>
                </c:pt>
                <c:pt idx="2899">
                  <c:v>-9.2200000000000005E-5</c:v>
                </c:pt>
                <c:pt idx="2900">
                  <c:v>-9.2E-5</c:v>
                </c:pt>
                <c:pt idx="2901">
                  <c:v>-9.1799999999999995E-5</c:v>
                </c:pt>
                <c:pt idx="2902">
                  <c:v>-9.1600000000000004E-5</c:v>
                </c:pt>
                <c:pt idx="2903">
                  <c:v>-9.1399999999999999E-5</c:v>
                </c:pt>
                <c:pt idx="2904">
                  <c:v>-9.1199999999999994E-5</c:v>
                </c:pt>
                <c:pt idx="2905">
                  <c:v>-9.1000000000000003E-5</c:v>
                </c:pt>
                <c:pt idx="2906">
                  <c:v>-9.0799999999999998E-5</c:v>
                </c:pt>
                <c:pt idx="2907">
                  <c:v>-9.0600000000000007E-5</c:v>
                </c:pt>
                <c:pt idx="2908">
                  <c:v>-9.0400000000000002E-5</c:v>
                </c:pt>
                <c:pt idx="2909">
                  <c:v>-9.0199999999999997E-5</c:v>
                </c:pt>
                <c:pt idx="2910">
                  <c:v>-9.0000000000000006E-5</c:v>
                </c:pt>
                <c:pt idx="2911">
                  <c:v>-8.9800000000000001E-5</c:v>
                </c:pt>
                <c:pt idx="2912">
                  <c:v>-8.9599999999999996E-5</c:v>
                </c:pt>
                <c:pt idx="2913">
                  <c:v>-8.9400000000000005E-5</c:v>
                </c:pt>
                <c:pt idx="2914">
                  <c:v>-8.92E-5</c:v>
                </c:pt>
                <c:pt idx="2915">
                  <c:v>-8.8999999999999995E-5</c:v>
                </c:pt>
                <c:pt idx="2916">
                  <c:v>-8.8800000000000004E-5</c:v>
                </c:pt>
                <c:pt idx="2917">
                  <c:v>-8.8599999999999999E-5</c:v>
                </c:pt>
                <c:pt idx="2918">
                  <c:v>-8.8399999999999994E-5</c:v>
                </c:pt>
                <c:pt idx="2919">
                  <c:v>-8.8200000000000003E-5</c:v>
                </c:pt>
                <c:pt idx="2920">
                  <c:v>-8.7999999999999998E-5</c:v>
                </c:pt>
                <c:pt idx="2921">
                  <c:v>-8.7800000000000006E-5</c:v>
                </c:pt>
                <c:pt idx="2922">
                  <c:v>-8.7600000000000002E-5</c:v>
                </c:pt>
                <c:pt idx="2923">
                  <c:v>-8.7399999999999997E-5</c:v>
                </c:pt>
                <c:pt idx="2924">
                  <c:v>-8.7200000000000005E-5</c:v>
                </c:pt>
                <c:pt idx="2925">
                  <c:v>-8.7000000000000001E-5</c:v>
                </c:pt>
                <c:pt idx="2926">
                  <c:v>-8.6799999999999996E-5</c:v>
                </c:pt>
                <c:pt idx="2927">
                  <c:v>-8.6600000000000004E-5</c:v>
                </c:pt>
                <c:pt idx="2928">
                  <c:v>-8.6399999999999999E-5</c:v>
                </c:pt>
                <c:pt idx="2929">
                  <c:v>-8.6199999999999995E-5</c:v>
                </c:pt>
                <c:pt idx="2930">
                  <c:v>-8.6000000000000003E-5</c:v>
                </c:pt>
                <c:pt idx="2931">
                  <c:v>-8.5799999999999998E-5</c:v>
                </c:pt>
                <c:pt idx="2932">
                  <c:v>-8.5599999999999994E-5</c:v>
                </c:pt>
                <c:pt idx="2933">
                  <c:v>-8.5400000000000002E-5</c:v>
                </c:pt>
                <c:pt idx="2934">
                  <c:v>-8.5199999999999997E-5</c:v>
                </c:pt>
                <c:pt idx="2935">
                  <c:v>-8.5000000000000006E-5</c:v>
                </c:pt>
                <c:pt idx="2936">
                  <c:v>-8.4800000000000001E-5</c:v>
                </c:pt>
                <c:pt idx="2937">
                  <c:v>-8.4599999999999996E-5</c:v>
                </c:pt>
                <c:pt idx="2938">
                  <c:v>-8.4400000000000005E-5</c:v>
                </c:pt>
                <c:pt idx="2939">
                  <c:v>-8.42E-5</c:v>
                </c:pt>
                <c:pt idx="2940">
                  <c:v>-8.3999999999999995E-5</c:v>
                </c:pt>
                <c:pt idx="2941">
                  <c:v>-8.3800000000000004E-5</c:v>
                </c:pt>
                <c:pt idx="2942">
                  <c:v>-8.3599999999999999E-5</c:v>
                </c:pt>
                <c:pt idx="2943">
                  <c:v>-8.3399999999999994E-5</c:v>
                </c:pt>
                <c:pt idx="2944">
                  <c:v>-8.3200000000000003E-5</c:v>
                </c:pt>
                <c:pt idx="2945">
                  <c:v>-8.2999999999999998E-5</c:v>
                </c:pt>
                <c:pt idx="2946">
                  <c:v>-8.2799999999999993E-5</c:v>
                </c:pt>
                <c:pt idx="2947">
                  <c:v>-8.2600000000000002E-5</c:v>
                </c:pt>
                <c:pt idx="2948">
                  <c:v>-8.2399999999999997E-5</c:v>
                </c:pt>
                <c:pt idx="2949">
                  <c:v>-8.2200000000000006E-5</c:v>
                </c:pt>
                <c:pt idx="2950">
                  <c:v>-8.2000000000000001E-5</c:v>
                </c:pt>
                <c:pt idx="2951">
                  <c:v>-8.1799999999999996E-5</c:v>
                </c:pt>
                <c:pt idx="2952">
                  <c:v>-8.1600000000000005E-5</c:v>
                </c:pt>
                <c:pt idx="2953">
                  <c:v>-8.14E-5</c:v>
                </c:pt>
                <c:pt idx="2954">
                  <c:v>-8.1199999999999995E-5</c:v>
                </c:pt>
                <c:pt idx="2955">
                  <c:v>-8.1000000000000004E-5</c:v>
                </c:pt>
                <c:pt idx="2956">
                  <c:v>-8.0799999999999999E-5</c:v>
                </c:pt>
                <c:pt idx="2957">
                  <c:v>-8.0599999999999994E-5</c:v>
                </c:pt>
                <c:pt idx="2958">
                  <c:v>-8.0400000000000003E-5</c:v>
                </c:pt>
                <c:pt idx="2959">
                  <c:v>-8.0199999999999998E-5</c:v>
                </c:pt>
                <c:pt idx="2960">
                  <c:v>-8.0000000000000007E-5</c:v>
                </c:pt>
                <c:pt idx="2961">
                  <c:v>-7.9800000000000002E-5</c:v>
                </c:pt>
                <c:pt idx="2962">
                  <c:v>-7.9599999999999997E-5</c:v>
                </c:pt>
                <c:pt idx="2963">
                  <c:v>-7.9400000000000006E-5</c:v>
                </c:pt>
                <c:pt idx="2964">
                  <c:v>-7.9200000000000001E-5</c:v>
                </c:pt>
                <c:pt idx="2965">
                  <c:v>-7.8999999999999996E-5</c:v>
                </c:pt>
                <c:pt idx="2966">
                  <c:v>-7.8800000000000004E-5</c:v>
                </c:pt>
                <c:pt idx="2967">
                  <c:v>-7.86E-5</c:v>
                </c:pt>
                <c:pt idx="2968">
                  <c:v>-7.8399999999999995E-5</c:v>
                </c:pt>
                <c:pt idx="2969">
                  <c:v>-7.8200000000000003E-5</c:v>
                </c:pt>
                <c:pt idx="2970">
                  <c:v>-7.7999999999999999E-5</c:v>
                </c:pt>
                <c:pt idx="2971">
                  <c:v>-7.7799999999999994E-5</c:v>
                </c:pt>
                <c:pt idx="2972">
                  <c:v>-7.7600000000000002E-5</c:v>
                </c:pt>
                <c:pt idx="2973">
                  <c:v>-7.7399999999999998E-5</c:v>
                </c:pt>
                <c:pt idx="2974">
                  <c:v>-7.7200000000000006E-5</c:v>
                </c:pt>
                <c:pt idx="2975">
                  <c:v>-7.7000000000000001E-5</c:v>
                </c:pt>
                <c:pt idx="2976">
                  <c:v>-7.6799999999999997E-5</c:v>
                </c:pt>
                <c:pt idx="2977">
                  <c:v>-7.6600000000000005E-5</c:v>
                </c:pt>
                <c:pt idx="2978">
                  <c:v>-7.64E-5</c:v>
                </c:pt>
                <c:pt idx="2979">
                  <c:v>-7.6199999999999995E-5</c:v>
                </c:pt>
                <c:pt idx="2980">
                  <c:v>-7.6000000000000004E-5</c:v>
                </c:pt>
                <c:pt idx="2981">
                  <c:v>-7.5799999999999999E-5</c:v>
                </c:pt>
                <c:pt idx="2982">
                  <c:v>-7.5599999999999994E-5</c:v>
                </c:pt>
                <c:pt idx="2983">
                  <c:v>-7.5400000000000003E-5</c:v>
                </c:pt>
                <c:pt idx="2984">
                  <c:v>-7.5199999999999998E-5</c:v>
                </c:pt>
                <c:pt idx="2985">
                  <c:v>-7.4999999999999993E-5</c:v>
                </c:pt>
                <c:pt idx="2986">
                  <c:v>-7.4800000000000002E-5</c:v>
                </c:pt>
                <c:pt idx="2987">
                  <c:v>-7.4599999999999997E-5</c:v>
                </c:pt>
                <c:pt idx="2988">
                  <c:v>-7.4400000000000006E-5</c:v>
                </c:pt>
                <c:pt idx="2989">
                  <c:v>-7.4200000000000001E-5</c:v>
                </c:pt>
                <c:pt idx="2990">
                  <c:v>-7.3999999999999996E-5</c:v>
                </c:pt>
                <c:pt idx="2991">
                  <c:v>-7.3800000000000005E-5</c:v>
                </c:pt>
                <c:pt idx="2992">
                  <c:v>-7.36E-5</c:v>
                </c:pt>
                <c:pt idx="2993">
                  <c:v>-7.3399999999999995E-5</c:v>
                </c:pt>
                <c:pt idx="2994">
                  <c:v>-7.3200000000000004E-5</c:v>
                </c:pt>
                <c:pt idx="2995">
                  <c:v>-7.2999999999999999E-5</c:v>
                </c:pt>
                <c:pt idx="2996">
                  <c:v>-7.2799999999999994E-5</c:v>
                </c:pt>
                <c:pt idx="2997">
                  <c:v>-7.2600000000000003E-5</c:v>
                </c:pt>
                <c:pt idx="2998">
                  <c:v>-7.2399999999999998E-5</c:v>
                </c:pt>
                <c:pt idx="2999">
                  <c:v>-7.2200000000000007E-5</c:v>
                </c:pt>
                <c:pt idx="3000">
                  <c:v>-7.2000000000000002E-5</c:v>
                </c:pt>
                <c:pt idx="3001">
                  <c:v>-7.1799999999999997E-5</c:v>
                </c:pt>
                <c:pt idx="3002">
                  <c:v>-7.1600000000000006E-5</c:v>
                </c:pt>
                <c:pt idx="3003">
                  <c:v>-7.1400000000000001E-5</c:v>
                </c:pt>
                <c:pt idx="3004">
                  <c:v>-7.1199999999999996E-5</c:v>
                </c:pt>
                <c:pt idx="3005">
                  <c:v>-7.1000000000000005E-5</c:v>
                </c:pt>
                <c:pt idx="3006">
                  <c:v>-7.08E-5</c:v>
                </c:pt>
                <c:pt idx="3007">
                  <c:v>-7.0599999999999995E-5</c:v>
                </c:pt>
                <c:pt idx="3008">
                  <c:v>-7.0400000000000004E-5</c:v>
                </c:pt>
                <c:pt idx="3009">
                  <c:v>-7.0199999999999999E-5</c:v>
                </c:pt>
                <c:pt idx="3010">
                  <c:v>-6.9999999999999994E-5</c:v>
                </c:pt>
                <c:pt idx="3011">
                  <c:v>-6.9800000000000003E-5</c:v>
                </c:pt>
                <c:pt idx="3012">
                  <c:v>-6.9599999999999998E-5</c:v>
                </c:pt>
                <c:pt idx="3013">
                  <c:v>-6.9400000000000006E-5</c:v>
                </c:pt>
                <c:pt idx="3014">
                  <c:v>-6.9200000000000002E-5</c:v>
                </c:pt>
                <c:pt idx="3015">
                  <c:v>-6.8999999999999997E-5</c:v>
                </c:pt>
                <c:pt idx="3016">
                  <c:v>-6.8800000000000005E-5</c:v>
                </c:pt>
                <c:pt idx="3017">
                  <c:v>-6.86E-5</c:v>
                </c:pt>
                <c:pt idx="3018">
                  <c:v>-6.8399999999999996E-5</c:v>
                </c:pt>
                <c:pt idx="3019">
                  <c:v>-6.8200000000000004E-5</c:v>
                </c:pt>
                <c:pt idx="3020">
                  <c:v>-6.7999999999999999E-5</c:v>
                </c:pt>
                <c:pt idx="3021">
                  <c:v>-6.7799999999999995E-5</c:v>
                </c:pt>
                <c:pt idx="3022">
                  <c:v>-6.7600000000000003E-5</c:v>
                </c:pt>
                <c:pt idx="3023">
                  <c:v>-6.7399999999999998E-5</c:v>
                </c:pt>
                <c:pt idx="3024">
                  <c:v>-6.7199999999999994E-5</c:v>
                </c:pt>
                <c:pt idx="3025">
                  <c:v>-6.7000000000000002E-5</c:v>
                </c:pt>
                <c:pt idx="3026">
                  <c:v>-6.6799999999999997E-5</c:v>
                </c:pt>
                <c:pt idx="3027">
                  <c:v>-6.6600000000000006E-5</c:v>
                </c:pt>
                <c:pt idx="3028">
                  <c:v>-6.6400000000000001E-5</c:v>
                </c:pt>
                <c:pt idx="3029">
                  <c:v>-6.6199999999999996E-5</c:v>
                </c:pt>
                <c:pt idx="3030">
                  <c:v>-6.6000000000000005E-5</c:v>
                </c:pt>
                <c:pt idx="3031">
                  <c:v>-6.58E-5</c:v>
                </c:pt>
                <c:pt idx="3032">
                  <c:v>-6.5599999999999995E-5</c:v>
                </c:pt>
                <c:pt idx="3033">
                  <c:v>-6.5400000000000004E-5</c:v>
                </c:pt>
                <c:pt idx="3034">
                  <c:v>-6.5199999999999999E-5</c:v>
                </c:pt>
                <c:pt idx="3035">
                  <c:v>-6.4999999999999994E-5</c:v>
                </c:pt>
                <c:pt idx="3036">
                  <c:v>-6.4800000000000003E-5</c:v>
                </c:pt>
                <c:pt idx="3037">
                  <c:v>-6.4599999999999998E-5</c:v>
                </c:pt>
                <c:pt idx="3038">
                  <c:v>-6.4399999999999993E-5</c:v>
                </c:pt>
                <c:pt idx="3039">
                  <c:v>-6.4200000000000002E-5</c:v>
                </c:pt>
                <c:pt idx="3040">
                  <c:v>-6.3999999999999997E-5</c:v>
                </c:pt>
                <c:pt idx="3041">
                  <c:v>-6.3800000000000006E-5</c:v>
                </c:pt>
                <c:pt idx="3042">
                  <c:v>-6.3600000000000001E-5</c:v>
                </c:pt>
                <c:pt idx="3043">
                  <c:v>-6.3399999999999996E-5</c:v>
                </c:pt>
                <c:pt idx="3044">
                  <c:v>-6.3200000000000005E-5</c:v>
                </c:pt>
                <c:pt idx="3045">
                  <c:v>-6.3E-5</c:v>
                </c:pt>
                <c:pt idx="3046">
                  <c:v>-6.2799999999999995E-5</c:v>
                </c:pt>
                <c:pt idx="3047">
                  <c:v>-6.2600000000000004E-5</c:v>
                </c:pt>
                <c:pt idx="3048">
                  <c:v>-6.2399999999999999E-5</c:v>
                </c:pt>
                <c:pt idx="3049">
                  <c:v>-6.2199999999999994E-5</c:v>
                </c:pt>
                <c:pt idx="3050">
                  <c:v>-6.2000000000000003E-5</c:v>
                </c:pt>
                <c:pt idx="3051">
                  <c:v>-6.1799999999999998E-5</c:v>
                </c:pt>
                <c:pt idx="3052">
                  <c:v>-6.1600000000000007E-5</c:v>
                </c:pt>
                <c:pt idx="3053">
                  <c:v>-6.1400000000000002E-5</c:v>
                </c:pt>
                <c:pt idx="3054">
                  <c:v>-6.1199999999999997E-5</c:v>
                </c:pt>
                <c:pt idx="3055">
                  <c:v>-6.0999999999999999E-5</c:v>
                </c:pt>
                <c:pt idx="3056">
                  <c:v>-6.0800000000000001E-5</c:v>
                </c:pt>
                <c:pt idx="3057">
                  <c:v>-6.0600000000000003E-5</c:v>
                </c:pt>
                <c:pt idx="3058">
                  <c:v>-6.0399999999999998E-5</c:v>
                </c:pt>
                <c:pt idx="3059">
                  <c:v>-6.02E-5</c:v>
                </c:pt>
                <c:pt idx="3060">
                  <c:v>-6.0000000000000002E-5</c:v>
                </c:pt>
                <c:pt idx="3061">
                  <c:v>-5.9799999999999997E-5</c:v>
                </c:pt>
                <c:pt idx="3062">
                  <c:v>-5.9599999999999999E-5</c:v>
                </c:pt>
                <c:pt idx="3063">
                  <c:v>-5.94E-5</c:v>
                </c:pt>
                <c:pt idx="3064">
                  <c:v>-5.9200000000000002E-5</c:v>
                </c:pt>
                <c:pt idx="3065">
                  <c:v>-5.8999999999999998E-5</c:v>
                </c:pt>
                <c:pt idx="3066">
                  <c:v>-5.8799999999999999E-5</c:v>
                </c:pt>
                <c:pt idx="3067">
                  <c:v>-5.8600000000000001E-5</c:v>
                </c:pt>
                <c:pt idx="3068">
                  <c:v>-5.8400000000000003E-5</c:v>
                </c:pt>
                <c:pt idx="3069">
                  <c:v>-5.8199999999999998E-5</c:v>
                </c:pt>
                <c:pt idx="3070">
                  <c:v>-5.8E-5</c:v>
                </c:pt>
                <c:pt idx="3071">
                  <c:v>-5.7800000000000002E-5</c:v>
                </c:pt>
                <c:pt idx="3072">
                  <c:v>-5.7599999999999997E-5</c:v>
                </c:pt>
                <c:pt idx="3073">
                  <c:v>-5.7399999999999999E-5</c:v>
                </c:pt>
                <c:pt idx="3074">
                  <c:v>-5.7200000000000001E-5</c:v>
                </c:pt>
                <c:pt idx="3075">
                  <c:v>-5.7000000000000003E-5</c:v>
                </c:pt>
                <c:pt idx="3076">
                  <c:v>-5.6799999999999998E-5</c:v>
                </c:pt>
                <c:pt idx="3077">
                  <c:v>-5.66E-5</c:v>
                </c:pt>
                <c:pt idx="3078">
                  <c:v>-5.6400000000000002E-5</c:v>
                </c:pt>
                <c:pt idx="3079">
                  <c:v>-5.6199999999999997E-5</c:v>
                </c:pt>
                <c:pt idx="3080">
                  <c:v>-5.5999999999999999E-5</c:v>
                </c:pt>
                <c:pt idx="3081">
                  <c:v>-5.5800000000000001E-5</c:v>
                </c:pt>
                <c:pt idx="3082">
                  <c:v>-5.5600000000000003E-5</c:v>
                </c:pt>
                <c:pt idx="3083">
                  <c:v>-5.5399999999999998E-5</c:v>
                </c:pt>
                <c:pt idx="3084">
                  <c:v>-5.52E-5</c:v>
                </c:pt>
                <c:pt idx="3085">
                  <c:v>-5.5000000000000002E-5</c:v>
                </c:pt>
                <c:pt idx="3086">
                  <c:v>-5.4799999999999997E-5</c:v>
                </c:pt>
                <c:pt idx="3087">
                  <c:v>-5.4599999999999999E-5</c:v>
                </c:pt>
                <c:pt idx="3088">
                  <c:v>-5.4400000000000001E-5</c:v>
                </c:pt>
                <c:pt idx="3089">
                  <c:v>-5.4200000000000003E-5</c:v>
                </c:pt>
                <c:pt idx="3090">
                  <c:v>-5.3999999999999998E-5</c:v>
                </c:pt>
                <c:pt idx="3091">
                  <c:v>-5.38E-5</c:v>
                </c:pt>
                <c:pt idx="3092">
                  <c:v>-5.3600000000000002E-5</c:v>
                </c:pt>
                <c:pt idx="3093">
                  <c:v>-5.3399999999999997E-5</c:v>
                </c:pt>
                <c:pt idx="3094">
                  <c:v>-5.3199999999999999E-5</c:v>
                </c:pt>
                <c:pt idx="3095">
                  <c:v>-5.3000000000000001E-5</c:v>
                </c:pt>
                <c:pt idx="3096">
                  <c:v>-5.2800000000000003E-5</c:v>
                </c:pt>
                <c:pt idx="3097">
                  <c:v>-5.2599999999999998E-5</c:v>
                </c:pt>
                <c:pt idx="3098">
                  <c:v>-5.24E-5</c:v>
                </c:pt>
                <c:pt idx="3099">
                  <c:v>-5.2200000000000002E-5</c:v>
                </c:pt>
                <c:pt idx="3100">
                  <c:v>-5.1999999999999997E-5</c:v>
                </c:pt>
                <c:pt idx="3101">
                  <c:v>-5.1799999999999999E-5</c:v>
                </c:pt>
                <c:pt idx="3102">
                  <c:v>-5.1600000000000001E-5</c:v>
                </c:pt>
                <c:pt idx="3103">
                  <c:v>-5.1400000000000003E-5</c:v>
                </c:pt>
                <c:pt idx="3104">
                  <c:v>-5.1199999999999998E-5</c:v>
                </c:pt>
                <c:pt idx="3105">
                  <c:v>-5.1E-5</c:v>
                </c:pt>
                <c:pt idx="3106">
                  <c:v>-5.0800000000000002E-5</c:v>
                </c:pt>
                <c:pt idx="3107">
                  <c:v>-5.0599999999999997E-5</c:v>
                </c:pt>
                <c:pt idx="3108">
                  <c:v>-5.0399999999999999E-5</c:v>
                </c:pt>
                <c:pt idx="3109">
                  <c:v>-5.02E-5</c:v>
                </c:pt>
                <c:pt idx="3110">
                  <c:v>-5.0000000000000002E-5</c:v>
                </c:pt>
                <c:pt idx="3111">
                  <c:v>-4.9799999999999998E-5</c:v>
                </c:pt>
                <c:pt idx="3112">
                  <c:v>-4.9599999999999999E-5</c:v>
                </c:pt>
                <c:pt idx="3113">
                  <c:v>-4.9400000000000001E-5</c:v>
                </c:pt>
                <c:pt idx="3114">
                  <c:v>-4.9200000000000003E-5</c:v>
                </c:pt>
                <c:pt idx="3115">
                  <c:v>-4.8999999999999998E-5</c:v>
                </c:pt>
                <c:pt idx="3116">
                  <c:v>-4.88E-5</c:v>
                </c:pt>
                <c:pt idx="3117">
                  <c:v>-4.8600000000000002E-5</c:v>
                </c:pt>
                <c:pt idx="3118">
                  <c:v>-4.8399999999999997E-5</c:v>
                </c:pt>
                <c:pt idx="3119">
                  <c:v>-4.8199999999999999E-5</c:v>
                </c:pt>
                <c:pt idx="3120">
                  <c:v>-4.8000000000000001E-5</c:v>
                </c:pt>
                <c:pt idx="3121">
                  <c:v>-4.7800000000000003E-5</c:v>
                </c:pt>
                <c:pt idx="3122">
                  <c:v>-4.7599999999999998E-5</c:v>
                </c:pt>
                <c:pt idx="3123">
                  <c:v>-4.74E-5</c:v>
                </c:pt>
                <c:pt idx="3124">
                  <c:v>-4.7200000000000002E-5</c:v>
                </c:pt>
                <c:pt idx="3125">
                  <c:v>-4.6999999999999997E-5</c:v>
                </c:pt>
                <c:pt idx="3126">
                  <c:v>-4.6799999999999999E-5</c:v>
                </c:pt>
                <c:pt idx="3127">
                  <c:v>-4.6600000000000001E-5</c:v>
                </c:pt>
                <c:pt idx="3128">
                  <c:v>-4.6400000000000003E-5</c:v>
                </c:pt>
                <c:pt idx="3129">
                  <c:v>-4.6199999999999998E-5</c:v>
                </c:pt>
                <c:pt idx="3130">
                  <c:v>-4.6E-5</c:v>
                </c:pt>
                <c:pt idx="3131">
                  <c:v>-4.5800000000000002E-5</c:v>
                </c:pt>
                <c:pt idx="3132">
                  <c:v>-4.5599999999999997E-5</c:v>
                </c:pt>
                <c:pt idx="3133">
                  <c:v>-4.5399999999999999E-5</c:v>
                </c:pt>
                <c:pt idx="3134">
                  <c:v>-4.5200000000000001E-5</c:v>
                </c:pt>
                <c:pt idx="3135">
                  <c:v>-4.5000000000000003E-5</c:v>
                </c:pt>
                <c:pt idx="3136">
                  <c:v>-4.4799999999999998E-5</c:v>
                </c:pt>
                <c:pt idx="3137">
                  <c:v>-4.46E-5</c:v>
                </c:pt>
                <c:pt idx="3138">
                  <c:v>-4.4400000000000002E-5</c:v>
                </c:pt>
                <c:pt idx="3139">
                  <c:v>-4.4199999999999997E-5</c:v>
                </c:pt>
                <c:pt idx="3140">
                  <c:v>-4.3999999999999999E-5</c:v>
                </c:pt>
                <c:pt idx="3141">
                  <c:v>-4.3800000000000001E-5</c:v>
                </c:pt>
                <c:pt idx="3142">
                  <c:v>-4.3600000000000003E-5</c:v>
                </c:pt>
                <c:pt idx="3143">
                  <c:v>-4.3399999999999998E-5</c:v>
                </c:pt>
                <c:pt idx="3144">
                  <c:v>-4.32E-5</c:v>
                </c:pt>
                <c:pt idx="3145">
                  <c:v>-4.3000000000000002E-5</c:v>
                </c:pt>
                <c:pt idx="3146">
                  <c:v>-4.2799999999999997E-5</c:v>
                </c:pt>
                <c:pt idx="3147">
                  <c:v>-4.2599999999999999E-5</c:v>
                </c:pt>
                <c:pt idx="3148">
                  <c:v>-4.2400000000000001E-5</c:v>
                </c:pt>
                <c:pt idx="3149">
                  <c:v>-4.2200000000000003E-5</c:v>
                </c:pt>
                <c:pt idx="3150">
                  <c:v>-4.1999999999999998E-5</c:v>
                </c:pt>
                <c:pt idx="3151">
                  <c:v>-4.18E-5</c:v>
                </c:pt>
                <c:pt idx="3152">
                  <c:v>-4.1600000000000002E-5</c:v>
                </c:pt>
                <c:pt idx="3153">
                  <c:v>-4.1399999999999997E-5</c:v>
                </c:pt>
                <c:pt idx="3154">
                  <c:v>-4.1199999999999999E-5</c:v>
                </c:pt>
                <c:pt idx="3155">
                  <c:v>-4.1E-5</c:v>
                </c:pt>
                <c:pt idx="3156">
                  <c:v>-4.0800000000000002E-5</c:v>
                </c:pt>
                <c:pt idx="3157">
                  <c:v>-4.0599999999999998E-5</c:v>
                </c:pt>
                <c:pt idx="3158">
                  <c:v>-4.0399999999999999E-5</c:v>
                </c:pt>
                <c:pt idx="3159">
                  <c:v>-4.0200000000000001E-5</c:v>
                </c:pt>
                <c:pt idx="3160">
                  <c:v>-4.0000000000000003E-5</c:v>
                </c:pt>
                <c:pt idx="3161">
                  <c:v>-3.9799999999999998E-5</c:v>
                </c:pt>
                <c:pt idx="3162">
                  <c:v>-3.96E-5</c:v>
                </c:pt>
                <c:pt idx="3163">
                  <c:v>-3.9400000000000002E-5</c:v>
                </c:pt>
                <c:pt idx="3164">
                  <c:v>-3.9199999999999997E-5</c:v>
                </c:pt>
                <c:pt idx="3165">
                  <c:v>-3.8999999999999999E-5</c:v>
                </c:pt>
                <c:pt idx="3166">
                  <c:v>-3.8800000000000001E-5</c:v>
                </c:pt>
                <c:pt idx="3167">
                  <c:v>-3.8600000000000003E-5</c:v>
                </c:pt>
                <c:pt idx="3168">
                  <c:v>-3.8399999999999998E-5</c:v>
                </c:pt>
                <c:pt idx="3169">
                  <c:v>-3.82E-5</c:v>
                </c:pt>
                <c:pt idx="3170">
                  <c:v>-3.8000000000000002E-5</c:v>
                </c:pt>
                <c:pt idx="3171">
                  <c:v>-3.7799999999999997E-5</c:v>
                </c:pt>
                <c:pt idx="3172">
                  <c:v>-3.7599999999999999E-5</c:v>
                </c:pt>
                <c:pt idx="3173">
                  <c:v>-3.7400000000000001E-5</c:v>
                </c:pt>
                <c:pt idx="3174">
                  <c:v>-3.7200000000000003E-5</c:v>
                </c:pt>
                <c:pt idx="3175">
                  <c:v>-3.6999999999999998E-5</c:v>
                </c:pt>
                <c:pt idx="3176">
                  <c:v>-3.68E-5</c:v>
                </c:pt>
                <c:pt idx="3177">
                  <c:v>-3.6600000000000002E-5</c:v>
                </c:pt>
                <c:pt idx="3178">
                  <c:v>-3.6399999999999997E-5</c:v>
                </c:pt>
                <c:pt idx="3179">
                  <c:v>-3.6199999999999999E-5</c:v>
                </c:pt>
                <c:pt idx="3180">
                  <c:v>-3.6000000000000001E-5</c:v>
                </c:pt>
                <c:pt idx="3181">
                  <c:v>-3.5800000000000003E-5</c:v>
                </c:pt>
                <c:pt idx="3182">
                  <c:v>-3.5599999999999998E-5</c:v>
                </c:pt>
                <c:pt idx="3183">
                  <c:v>-3.54E-5</c:v>
                </c:pt>
                <c:pt idx="3184">
                  <c:v>-3.5200000000000002E-5</c:v>
                </c:pt>
                <c:pt idx="3185">
                  <c:v>-3.4999999999999997E-5</c:v>
                </c:pt>
                <c:pt idx="3186">
                  <c:v>-3.4799999999999999E-5</c:v>
                </c:pt>
                <c:pt idx="3187">
                  <c:v>-3.4600000000000001E-5</c:v>
                </c:pt>
                <c:pt idx="3188">
                  <c:v>-3.4400000000000003E-5</c:v>
                </c:pt>
                <c:pt idx="3189">
                  <c:v>-3.4199999999999998E-5</c:v>
                </c:pt>
                <c:pt idx="3190">
                  <c:v>-3.4E-5</c:v>
                </c:pt>
                <c:pt idx="3191">
                  <c:v>-3.3800000000000002E-5</c:v>
                </c:pt>
                <c:pt idx="3192">
                  <c:v>-3.3599999999999997E-5</c:v>
                </c:pt>
                <c:pt idx="3193">
                  <c:v>-3.3399999999999999E-5</c:v>
                </c:pt>
                <c:pt idx="3194">
                  <c:v>-3.3200000000000001E-5</c:v>
                </c:pt>
                <c:pt idx="3195">
                  <c:v>-3.3000000000000003E-5</c:v>
                </c:pt>
                <c:pt idx="3196">
                  <c:v>-3.2799999999999998E-5</c:v>
                </c:pt>
                <c:pt idx="3197">
                  <c:v>-3.26E-5</c:v>
                </c:pt>
                <c:pt idx="3198">
                  <c:v>-3.2400000000000001E-5</c:v>
                </c:pt>
                <c:pt idx="3199">
                  <c:v>-3.2199999999999997E-5</c:v>
                </c:pt>
                <c:pt idx="3200">
                  <c:v>-3.1999999999999999E-5</c:v>
                </c:pt>
                <c:pt idx="3201">
                  <c:v>-3.18E-5</c:v>
                </c:pt>
                <c:pt idx="3202">
                  <c:v>-3.1600000000000002E-5</c:v>
                </c:pt>
                <c:pt idx="3203">
                  <c:v>-3.1399999999999998E-5</c:v>
                </c:pt>
                <c:pt idx="3204">
                  <c:v>-3.1199999999999999E-5</c:v>
                </c:pt>
                <c:pt idx="3205">
                  <c:v>-3.1000000000000001E-5</c:v>
                </c:pt>
                <c:pt idx="3206">
                  <c:v>-3.0800000000000003E-5</c:v>
                </c:pt>
                <c:pt idx="3207">
                  <c:v>-3.0599999999999998E-5</c:v>
                </c:pt>
                <c:pt idx="3208">
                  <c:v>-3.04E-5</c:v>
                </c:pt>
                <c:pt idx="3209">
                  <c:v>-3.0199999999999999E-5</c:v>
                </c:pt>
                <c:pt idx="3210">
                  <c:v>-3.0000000000000001E-5</c:v>
                </c:pt>
                <c:pt idx="3211">
                  <c:v>-2.9799999999999999E-5</c:v>
                </c:pt>
                <c:pt idx="3212">
                  <c:v>-2.9600000000000001E-5</c:v>
                </c:pt>
                <c:pt idx="3213">
                  <c:v>-2.94E-5</c:v>
                </c:pt>
                <c:pt idx="3214">
                  <c:v>-2.9200000000000002E-5</c:v>
                </c:pt>
                <c:pt idx="3215">
                  <c:v>-2.9E-5</c:v>
                </c:pt>
                <c:pt idx="3216">
                  <c:v>-2.8799999999999999E-5</c:v>
                </c:pt>
                <c:pt idx="3217">
                  <c:v>-2.8600000000000001E-5</c:v>
                </c:pt>
                <c:pt idx="3218">
                  <c:v>-2.8399999999999999E-5</c:v>
                </c:pt>
                <c:pt idx="3219">
                  <c:v>-2.8200000000000001E-5</c:v>
                </c:pt>
                <c:pt idx="3220">
                  <c:v>-2.8E-5</c:v>
                </c:pt>
                <c:pt idx="3221">
                  <c:v>-2.7800000000000001E-5</c:v>
                </c:pt>
                <c:pt idx="3222">
                  <c:v>-2.76E-5</c:v>
                </c:pt>
                <c:pt idx="3223">
                  <c:v>-2.7399999999999999E-5</c:v>
                </c:pt>
                <c:pt idx="3224">
                  <c:v>-2.72E-5</c:v>
                </c:pt>
                <c:pt idx="3225">
                  <c:v>-2.6999999999999999E-5</c:v>
                </c:pt>
                <c:pt idx="3226">
                  <c:v>-2.6800000000000001E-5</c:v>
                </c:pt>
                <c:pt idx="3227">
                  <c:v>-2.6599999999999999E-5</c:v>
                </c:pt>
                <c:pt idx="3228">
                  <c:v>-2.6400000000000001E-5</c:v>
                </c:pt>
                <c:pt idx="3229">
                  <c:v>-2.62E-5</c:v>
                </c:pt>
                <c:pt idx="3230">
                  <c:v>-2.5999999999999998E-5</c:v>
                </c:pt>
                <c:pt idx="3231">
                  <c:v>-2.58E-5</c:v>
                </c:pt>
                <c:pt idx="3232">
                  <c:v>-2.5599999999999999E-5</c:v>
                </c:pt>
                <c:pt idx="3233">
                  <c:v>-2.5400000000000001E-5</c:v>
                </c:pt>
                <c:pt idx="3234">
                  <c:v>-2.5199999999999999E-5</c:v>
                </c:pt>
                <c:pt idx="3235">
                  <c:v>-2.5000000000000001E-5</c:v>
                </c:pt>
                <c:pt idx="3236">
                  <c:v>-2.48E-5</c:v>
                </c:pt>
                <c:pt idx="3237">
                  <c:v>-2.4600000000000002E-5</c:v>
                </c:pt>
                <c:pt idx="3238">
                  <c:v>-2.44E-5</c:v>
                </c:pt>
                <c:pt idx="3239">
                  <c:v>-2.4199999999999999E-5</c:v>
                </c:pt>
                <c:pt idx="3240">
                  <c:v>-2.4000000000000001E-5</c:v>
                </c:pt>
                <c:pt idx="3241">
                  <c:v>-2.3799999999999999E-5</c:v>
                </c:pt>
                <c:pt idx="3242">
                  <c:v>-2.3600000000000001E-5</c:v>
                </c:pt>
                <c:pt idx="3243">
                  <c:v>-2.34E-5</c:v>
                </c:pt>
                <c:pt idx="3244">
                  <c:v>-2.3200000000000001E-5</c:v>
                </c:pt>
                <c:pt idx="3245">
                  <c:v>-2.3E-5</c:v>
                </c:pt>
                <c:pt idx="3246">
                  <c:v>-2.2799999999999999E-5</c:v>
                </c:pt>
                <c:pt idx="3247">
                  <c:v>-2.26E-5</c:v>
                </c:pt>
                <c:pt idx="3248">
                  <c:v>-2.2399999999999999E-5</c:v>
                </c:pt>
                <c:pt idx="3249">
                  <c:v>-2.2200000000000001E-5</c:v>
                </c:pt>
                <c:pt idx="3250">
                  <c:v>-2.1999999999999999E-5</c:v>
                </c:pt>
                <c:pt idx="3251">
                  <c:v>-2.1800000000000001E-5</c:v>
                </c:pt>
                <c:pt idx="3252">
                  <c:v>-2.16E-5</c:v>
                </c:pt>
                <c:pt idx="3253">
                  <c:v>-2.1399999999999998E-5</c:v>
                </c:pt>
                <c:pt idx="3254">
                  <c:v>-2.12E-5</c:v>
                </c:pt>
                <c:pt idx="3255">
                  <c:v>-2.0999999999999999E-5</c:v>
                </c:pt>
                <c:pt idx="3256">
                  <c:v>-2.0800000000000001E-5</c:v>
                </c:pt>
                <c:pt idx="3257">
                  <c:v>-2.0599999999999999E-5</c:v>
                </c:pt>
                <c:pt idx="3258">
                  <c:v>-2.0400000000000001E-5</c:v>
                </c:pt>
                <c:pt idx="3259">
                  <c:v>-2.02E-5</c:v>
                </c:pt>
                <c:pt idx="3260">
                  <c:v>-2.0000000000000002E-5</c:v>
                </c:pt>
                <c:pt idx="3261">
                  <c:v>-1.98E-5</c:v>
                </c:pt>
                <c:pt idx="3262">
                  <c:v>-1.9599999999999999E-5</c:v>
                </c:pt>
                <c:pt idx="3263">
                  <c:v>-1.9400000000000001E-5</c:v>
                </c:pt>
                <c:pt idx="3264">
                  <c:v>-1.9199999999999999E-5</c:v>
                </c:pt>
                <c:pt idx="3265">
                  <c:v>-1.9000000000000001E-5</c:v>
                </c:pt>
                <c:pt idx="3266">
                  <c:v>-1.88E-5</c:v>
                </c:pt>
                <c:pt idx="3267">
                  <c:v>-1.8600000000000001E-5</c:v>
                </c:pt>
                <c:pt idx="3268">
                  <c:v>-1.84E-5</c:v>
                </c:pt>
                <c:pt idx="3269">
                  <c:v>-1.8199999999999999E-5</c:v>
                </c:pt>
                <c:pt idx="3270">
                  <c:v>-1.8E-5</c:v>
                </c:pt>
                <c:pt idx="3271">
                  <c:v>-1.7799999999999999E-5</c:v>
                </c:pt>
                <c:pt idx="3272">
                  <c:v>-1.7600000000000001E-5</c:v>
                </c:pt>
                <c:pt idx="3273">
                  <c:v>-1.7399999999999999E-5</c:v>
                </c:pt>
                <c:pt idx="3274">
                  <c:v>-1.7200000000000001E-5</c:v>
                </c:pt>
                <c:pt idx="3275">
                  <c:v>-1.7E-5</c:v>
                </c:pt>
                <c:pt idx="3276">
                  <c:v>-1.6799999999999998E-5</c:v>
                </c:pt>
                <c:pt idx="3277">
                  <c:v>-1.66E-5</c:v>
                </c:pt>
                <c:pt idx="3278">
                  <c:v>-1.6399999999999999E-5</c:v>
                </c:pt>
                <c:pt idx="3279">
                  <c:v>-1.6200000000000001E-5</c:v>
                </c:pt>
                <c:pt idx="3280">
                  <c:v>-1.5999999999999999E-5</c:v>
                </c:pt>
                <c:pt idx="3281">
                  <c:v>-1.5800000000000001E-5</c:v>
                </c:pt>
                <c:pt idx="3282">
                  <c:v>-1.56E-5</c:v>
                </c:pt>
                <c:pt idx="3283">
                  <c:v>-1.5400000000000002E-5</c:v>
                </c:pt>
                <c:pt idx="3284">
                  <c:v>-1.52E-5</c:v>
                </c:pt>
                <c:pt idx="3285">
                  <c:v>-1.5E-5</c:v>
                </c:pt>
                <c:pt idx="3286">
                  <c:v>-1.4800000000000001E-5</c:v>
                </c:pt>
                <c:pt idx="3287">
                  <c:v>-1.4600000000000001E-5</c:v>
                </c:pt>
                <c:pt idx="3288">
                  <c:v>-1.4399999999999999E-5</c:v>
                </c:pt>
                <c:pt idx="3289">
                  <c:v>-1.42E-5</c:v>
                </c:pt>
                <c:pt idx="3290">
                  <c:v>-1.4E-5</c:v>
                </c:pt>
                <c:pt idx="3291">
                  <c:v>-1.38E-5</c:v>
                </c:pt>
                <c:pt idx="3292">
                  <c:v>-1.36E-5</c:v>
                </c:pt>
                <c:pt idx="3293">
                  <c:v>-1.34E-5</c:v>
                </c:pt>
                <c:pt idx="3294">
                  <c:v>-1.3200000000000001E-5</c:v>
                </c:pt>
                <c:pt idx="3295">
                  <c:v>-1.2999999999999999E-5</c:v>
                </c:pt>
                <c:pt idx="3296">
                  <c:v>-1.2799999999999999E-5</c:v>
                </c:pt>
                <c:pt idx="3297">
                  <c:v>-1.26E-5</c:v>
                </c:pt>
                <c:pt idx="3298">
                  <c:v>-1.24E-5</c:v>
                </c:pt>
                <c:pt idx="3299">
                  <c:v>-1.22E-5</c:v>
                </c:pt>
                <c:pt idx="3300">
                  <c:v>-1.2E-5</c:v>
                </c:pt>
                <c:pt idx="3301">
                  <c:v>-1.1800000000000001E-5</c:v>
                </c:pt>
                <c:pt idx="3302">
                  <c:v>-1.1600000000000001E-5</c:v>
                </c:pt>
                <c:pt idx="3303">
                  <c:v>-1.1399999999999999E-5</c:v>
                </c:pt>
                <c:pt idx="3304">
                  <c:v>-1.1199999999999999E-5</c:v>
                </c:pt>
                <c:pt idx="3305">
                  <c:v>-1.1E-5</c:v>
                </c:pt>
                <c:pt idx="3306">
                  <c:v>-1.08E-5</c:v>
                </c:pt>
                <c:pt idx="3307">
                  <c:v>-1.06E-5</c:v>
                </c:pt>
                <c:pt idx="3308">
                  <c:v>-1.04E-5</c:v>
                </c:pt>
                <c:pt idx="3309">
                  <c:v>-1.0200000000000001E-5</c:v>
                </c:pt>
                <c:pt idx="3310">
                  <c:v>-1.0000000000000001E-5</c:v>
                </c:pt>
                <c:pt idx="3311">
                  <c:v>-9.7999999999999993E-6</c:v>
                </c:pt>
                <c:pt idx="3312">
                  <c:v>-9.5999999999999996E-6</c:v>
                </c:pt>
                <c:pt idx="3313">
                  <c:v>-9.3999999999999998E-6</c:v>
                </c:pt>
                <c:pt idx="3314">
                  <c:v>-9.2E-6</c:v>
                </c:pt>
                <c:pt idx="3315">
                  <c:v>-9.0000000000000002E-6</c:v>
                </c:pt>
                <c:pt idx="3316">
                  <c:v>-8.8000000000000004E-6</c:v>
                </c:pt>
                <c:pt idx="3317">
                  <c:v>-8.6000000000000007E-6</c:v>
                </c:pt>
                <c:pt idx="3318">
                  <c:v>-8.3999999999999992E-6</c:v>
                </c:pt>
                <c:pt idx="3319">
                  <c:v>-8.1999999999999994E-6</c:v>
                </c:pt>
                <c:pt idx="3320">
                  <c:v>-7.9999999999999996E-6</c:v>
                </c:pt>
                <c:pt idx="3321">
                  <c:v>-7.7999999999999999E-6</c:v>
                </c:pt>
                <c:pt idx="3322">
                  <c:v>-7.6000000000000001E-6</c:v>
                </c:pt>
                <c:pt idx="3323">
                  <c:v>-7.4000000000000003E-6</c:v>
                </c:pt>
                <c:pt idx="3324">
                  <c:v>-7.1999999999999997E-6</c:v>
                </c:pt>
                <c:pt idx="3325">
                  <c:v>-6.9999999999999999E-6</c:v>
                </c:pt>
                <c:pt idx="3326">
                  <c:v>-6.8000000000000001E-6</c:v>
                </c:pt>
                <c:pt idx="3327">
                  <c:v>-6.6000000000000003E-6</c:v>
                </c:pt>
                <c:pt idx="3328">
                  <c:v>-6.3999999999999997E-6</c:v>
                </c:pt>
                <c:pt idx="3329">
                  <c:v>-6.1999999999999999E-6</c:v>
                </c:pt>
                <c:pt idx="3330">
                  <c:v>-6.0000000000000002E-6</c:v>
                </c:pt>
                <c:pt idx="3331">
                  <c:v>-5.8000000000000004E-6</c:v>
                </c:pt>
                <c:pt idx="3332">
                  <c:v>-5.5999999999999997E-6</c:v>
                </c:pt>
                <c:pt idx="3333">
                  <c:v>-5.4E-6</c:v>
                </c:pt>
                <c:pt idx="3334">
                  <c:v>-5.2000000000000002E-6</c:v>
                </c:pt>
                <c:pt idx="3335">
                  <c:v>-5.0000000000000004E-6</c:v>
                </c:pt>
                <c:pt idx="3336">
                  <c:v>-4.7999999999999998E-6</c:v>
                </c:pt>
                <c:pt idx="3337">
                  <c:v>-4.6E-6</c:v>
                </c:pt>
                <c:pt idx="3338">
                  <c:v>-4.4000000000000002E-6</c:v>
                </c:pt>
                <c:pt idx="3339">
                  <c:v>-4.1999999999999996E-6</c:v>
                </c:pt>
                <c:pt idx="3340">
                  <c:v>-3.9999999999999998E-6</c:v>
                </c:pt>
                <c:pt idx="3341">
                  <c:v>-3.8E-6</c:v>
                </c:pt>
                <c:pt idx="3342">
                  <c:v>-3.5999999999999998E-6</c:v>
                </c:pt>
                <c:pt idx="3343">
                  <c:v>-3.4000000000000001E-6</c:v>
                </c:pt>
                <c:pt idx="3344">
                  <c:v>-3.1999999999999999E-6</c:v>
                </c:pt>
                <c:pt idx="3345">
                  <c:v>-3.0000000000000001E-6</c:v>
                </c:pt>
                <c:pt idx="3346">
                  <c:v>-2.7999999999999999E-6</c:v>
                </c:pt>
                <c:pt idx="3347">
                  <c:v>-2.6000000000000001E-6</c:v>
                </c:pt>
                <c:pt idx="3348">
                  <c:v>-2.3999999999999999E-6</c:v>
                </c:pt>
                <c:pt idx="3349">
                  <c:v>-2.2000000000000001E-6</c:v>
                </c:pt>
                <c:pt idx="3350">
                  <c:v>-1.9999999999999999E-6</c:v>
                </c:pt>
                <c:pt idx="3351">
                  <c:v>-1.7999999999999999E-6</c:v>
                </c:pt>
                <c:pt idx="3352">
                  <c:v>-1.5999999999999999E-6</c:v>
                </c:pt>
                <c:pt idx="3353">
                  <c:v>-1.3999999999999999E-6</c:v>
                </c:pt>
                <c:pt idx="3354">
                  <c:v>-1.1999999999999999E-6</c:v>
                </c:pt>
                <c:pt idx="3355">
                  <c:v>-9.9999999999999995E-7</c:v>
                </c:pt>
                <c:pt idx="3356">
                  <c:v>-7.9999999999999996E-7</c:v>
                </c:pt>
                <c:pt idx="3357">
                  <c:v>-5.9999999999999997E-7</c:v>
                </c:pt>
                <c:pt idx="3358">
                  <c:v>-3.9999999999999998E-7</c:v>
                </c:pt>
                <c:pt idx="3359">
                  <c:v>-1.9999999999999999E-7</c:v>
                </c:pt>
                <c:pt idx="3360">
                  <c:v>0</c:v>
                </c:pt>
                <c:pt idx="3361">
                  <c:v>1.9999999999999999E-7</c:v>
                </c:pt>
                <c:pt idx="3362">
                  <c:v>3.9999999999999998E-7</c:v>
                </c:pt>
                <c:pt idx="3363">
                  <c:v>5.9999999999999997E-7</c:v>
                </c:pt>
                <c:pt idx="3364">
                  <c:v>7.9999999999999996E-7</c:v>
                </c:pt>
                <c:pt idx="3365">
                  <c:v>9.9999999999999995E-7</c:v>
                </c:pt>
                <c:pt idx="3366">
                  <c:v>1.1999999999999999E-6</c:v>
                </c:pt>
                <c:pt idx="3367">
                  <c:v>1.3999999999999999E-6</c:v>
                </c:pt>
                <c:pt idx="3368">
                  <c:v>1.5999999999999999E-6</c:v>
                </c:pt>
                <c:pt idx="3369">
                  <c:v>1.7999999999999999E-6</c:v>
                </c:pt>
                <c:pt idx="3370">
                  <c:v>1.9999999999999999E-6</c:v>
                </c:pt>
                <c:pt idx="3371">
                  <c:v>2.2000000000000001E-6</c:v>
                </c:pt>
                <c:pt idx="3372">
                  <c:v>2.3999999999999999E-6</c:v>
                </c:pt>
                <c:pt idx="3373">
                  <c:v>2.6000000000000001E-6</c:v>
                </c:pt>
                <c:pt idx="3374">
                  <c:v>2.7999999999999999E-6</c:v>
                </c:pt>
                <c:pt idx="3375">
                  <c:v>3.0000000000000001E-6</c:v>
                </c:pt>
                <c:pt idx="3376">
                  <c:v>3.1999999999999999E-6</c:v>
                </c:pt>
                <c:pt idx="3377">
                  <c:v>3.4000000000000001E-6</c:v>
                </c:pt>
                <c:pt idx="3378">
                  <c:v>3.5999999999999998E-6</c:v>
                </c:pt>
                <c:pt idx="3379">
                  <c:v>3.8E-6</c:v>
                </c:pt>
                <c:pt idx="3380">
                  <c:v>3.9999999999999998E-6</c:v>
                </c:pt>
                <c:pt idx="3381">
                  <c:v>4.1999999999999996E-6</c:v>
                </c:pt>
                <c:pt idx="3382">
                  <c:v>4.4000000000000002E-6</c:v>
                </c:pt>
                <c:pt idx="3383">
                  <c:v>4.6E-6</c:v>
                </c:pt>
                <c:pt idx="3384">
                  <c:v>4.7999999999999998E-6</c:v>
                </c:pt>
                <c:pt idx="3385">
                  <c:v>5.0000000000000004E-6</c:v>
                </c:pt>
                <c:pt idx="3386">
                  <c:v>5.2000000000000002E-6</c:v>
                </c:pt>
                <c:pt idx="3387">
                  <c:v>5.4E-6</c:v>
                </c:pt>
                <c:pt idx="3388">
                  <c:v>5.5999999999999997E-6</c:v>
                </c:pt>
                <c:pt idx="3389">
                  <c:v>5.8000000000000004E-6</c:v>
                </c:pt>
                <c:pt idx="3390">
                  <c:v>6.0000000000000002E-6</c:v>
                </c:pt>
                <c:pt idx="3391">
                  <c:v>6.1999999999999999E-6</c:v>
                </c:pt>
                <c:pt idx="3392">
                  <c:v>6.3999999999999997E-6</c:v>
                </c:pt>
                <c:pt idx="3393">
                  <c:v>6.6000000000000003E-6</c:v>
                </c:pt>
                <c:pt idx="3394">
                  <c:v>6.8000000000000001E-6</c:v>
                </c:pt>
                <c:pt idx="3395">
                  <c:v>6.9999999999999999E-6</c:v>
                </c:pt>
                <c:pt idx="3396">
                  <c:v>7.1999999999999997E-6</c:v>
                </c:pt>
                <c:pt idx="3397">
                  <c:v>7.4000000000000003E-6</c:v>
                </c:pt>
                <c:pt idx="3398">
                  <c:v>7.6000000000000001E-6</c:v>
                </c:pt>
                <c:pt idx="3399">
                  <c:v>7.7999999999999999E-6</c:v>
                </c:pt>
                <c:pt idx="3400">
                  <c:v>7.9999999999999996E-6</c:v>
                </c:pt>
                <c:pt idx="3401">
                  <c:v>8.1999999999999994E-6</c:v>
                </c:pt>
                <c:pt idx="3402">
                  <c:v>8.3999999999999992E-6</c:v>
                </c:pt>
                <c:pt idx="3403">
                  <c:v>8.6000000000000007E-6</c:v>
                </c:pt>
                <c:pt idx="3404">
                  <c:v>8.8000000000000004E-6</c:v>
                </c:pt>
                <c:pt idx="3405">
                  <c:v>9.0000000000000002E-6</c:v>
                </c:pt>
                <c:pt idx="3406">
                  <c:v>9.2E-6</c:v>
                </c:pt>
                <c:pt idx="3407">
                  <c:v>9.3999999999999998E-6</c:v>
                </c:pt>
                <c:pt idx="3408">
                  <c:v>9.5999999999999996E-6</c:v>
                </c:pt>
                <c:pt idx="3409">
                  <c:v>9.7999999999999993E-6</c:v>
                </c:pt>
                <c:pt idx="3410">
                  <c:v>1.0000000000000001E-5</c:v>
                </c:pt>
                <c:pt idx="3411">
                  <c:v>1.0200000000000001E-5</c:v>
                </c:pt>
                <c:pt idx="3412">
                  <c:v>1.04E-5</c:v>
                </c:pt>
                <c:pt idx="3413">
                  <c:v>1.06E-5</c:v>
                </c:pt>
                <c:pt idx="3414">
                  <c:v>1.08E-5</c:v>
                </c:pt>
                <c:pt idx="3415">
                  <c:v>1.1E-5</c:v>
                </c:pt>
                <c:pt idx="3416">
                  <c:v>1.1199999999999999E-5</c:v>
                </c:pt>
                <c:pt idx="3417">
                  <c:v>1.1399999999999999E-5</c:v>
                </c:pt>
                <c:pt idx="3418">
                  <c:v>1.1600000000000001E-5</c:v>
                </c:pt>
                <c:pt idx="3419">
                  <c:v>1.1800000000000001E-5</c:v>
                </c:pt>
                <c:pt idx="3420">
                  <c:v>1.2E-5</c:v>
                </c:pt>
                <c:pt idx="3421">
                  <c:v>1.22E-5</c:v>
                </c:pt>
                <c:pt idx="3422">
                  <c:v>1.24E-5</c:v>
                </c:pt>
                <c:pt idx="3423">
                  <c:v>1.26E-5</c:v>
                </c:pt>
                <c:pt idx="3424">
                  <c:v>1.2799999999999999E-5</c:v>
                </c:pt>
                <c:pt idx="3425">
                  <c:v>1.2999999999999999E-5</c:v>
                </c:pt>
                <c:pt idx="3426">
                  <c:v>1.3200000000000001E-5</c:v>
                </c:pt>
                <c:pt idx="3427">
                  <c:v>1.34E-5</c:v>
                </c:pt>
                <c:pt idx="3428">
                  <c:v>1.36E-5</c:v>
                </c:pt>
                <c:pt idx="3429">
                  <c:v>1.38E-5</c:v>
                </c:pt>
                <c:pt idx="3430">
                  <c:v>1.4E-5</c:v>
                </c:pt>
                <c:pt idx="3431">
                  <c:v>1.42E-5</c:v>
                </c:pt>
                <c:pt idx="3432">
                  <c:v>1.4399999999999999E-5</c:v>
                </c:pt>
                <c:pt idx="3433">
                  <c:v>1.4600000000000001E-5</c:v>
                </c:pt>
                <c:pt idx="3434">
                  <c:v>1.4800000000000001E-5</c:v>
                </c:pt>
                <c:pt idx="3435">
                  <c:v>1.5E-5</c:v>
                </c:pt>
                <c:pt idx="3436">
                  <c:v>1.52E-5</c:v>
                </c:pt>
                <c:pt idx="3437">
                  <c:v>1.5400000000000002E-5</c:v>
                </c:pt>
                <c:pt idx="3438">
                  <c:v>1.56E-5</c:v>
                </c:pt>
                <c:pt idx="3439">
                  <c:v>1.5800000000000001E-5</c:v>
                </c:pt>
                <c:pt idx="3440">
                  <c:v>1.5999999999999999E-5</c:v>
                </c:pt>
                <c:pt idx="3441">
                  <c:v>1.6200000000000001E-5</c:v>
                </c:pt>
                <c:pt idx="3442">
                  <c:v>1.6399999999999999E-5</c:v>
                </c:pt>
                <c:pt idx="3443">
                  <c:v>1.66E-5</c:v>
                </c:pt>
                <c:pt idx="3444">
                  <c:v>1.6799999999999998E-5</c:v>
                </c:pt>
                <c:pt idx="3445">
                  <c:v>1.7E-5</c:v>
                </c:pt>
                <c:pt idx="3446">
                  <c:v>1.7200000000000001E-5</c:v>
                </c:pt>
                <c:pt idx="3447">
                  <c:v>1.7399999999999999E-5</c:v>
                </c:pt>
                <c:pt idx="3448">
                  <c:v>1.7600000000000001E-5</c:v>
                </c:pt>
                <c:pt idx="3449">
                  <c:v>1.7799999999999999E-5</c:v>
                </c:pt>
                <c:pt idx="3450">
                  <c:v>1.8E-5</c:v>
                </c:pt>
                <c:pt idx="3451">
                  <c:v>1.8199999999999999E-5</c:v>
                </c:pt>
                <c:pt idx="3452">
                  <c:v>1.84E-5</c:v>
                </c:pt>
                <c:pt idx="3453">
                  <c:v>1.8600000000000001E-5</c:v>
                </c:pt>
                <c:pt idx="3454">
                  <c:v>1.88E-5</c:v>
                </c:pt>
                <c:pt idx="3455">
                  <c:v>1.9000000000000001E-5</c:v>
                </c:pt>
                <c:pt idx="3456">
                  <c:v>1.9199999999999999E-5</c:v>
                </c:pt>
                <c:pt idx="3457">
                  <c:v>1.9400000000000001E-5</c:v>
                </c:pt>
                <c:pt idx="3458">
                  <c:v>1.9599999999999999E-5</c:v>
                </c:pt>
                <c:pt idx="3459">
                  <c:v>1.98E-5</c:v>
                </c:pt>
                <c:pt idx="3460">
                  <c:v>2.0000000000000002E-5</c:v>
                </c:pt>
                <c:pt idx="3461">
                  <c:v>2.02E-5</c:v>
                </c:pt>
                <c:pt idx="3462">
                  <c:v>2.0400000000000001E-5</c:v>
                </c:pt>
                <c:pt idx="3463">
                  <c:v>2.0599999999999999E-5</c:v>
                </c:pt>
                <c:pt idx="3464">
                  <c:v>2.0800000000000001E-5</c:v>
                </c:pt>
                <c:pt idx="3465">
                  <c:v>2.0999999999999999E-5</c:v>
                </c:pt>
                <c:pt idx="3466">
                  <c:v>2.12E-5</c:v>
                </c:pt>
                <c:pt idx="3467">
                  <c:v>2.1399999999999998E-5</c:v>
                </c:pt>
                <c:pt idx="3468">
                  <c:v>2.16E-5</c:v>
                </c:pt>
                <c:pt idx="3469">
                  <c:v>2.1800000000000001E-5</c:v>
                </c:pt>
                <c:pt idx="3470">
                  <c:v>2.1999999999999999E-5</c:v>
                </c:pt>
                <c:pt idx="3471">
                  <c:v>2.2200000000000001E-5</c:v>
                </c:pt>
                <c:pt idx="3472">
                  <c:v>2.2399999999999999E-5</c:v>
                </c:pt>
                <c:pt idx="3473">
                  <c:v>2.26E-5</c:v>
                </c:pt>
                <c:pt idx="3474">
                  <c:v>2.2799999999999999E-5</c:v>
                </c:pt>
                <c:pt idx="3475">
                  <c:v>2.3E-5</c:v>
                </c:pt>
                <c:pt idx="3476">
                  <c:v>2.3200000000000001E-5</c:v>
                </c:pt>
                <c:pt idx="3477">
                  <c:v>2.34E-5</c:v>
                </c:pt>
                <c:pt idx="3478">
                  <c:v>2.3600000000000001E-5</c:v>
                </c:pt>
                <c:pt idx="3479">
                  <c:v>2.3799999999999999E-5</c:v>
                </c:pt>
                <c:pt idx="3480">
                  <c:v>2.4000000000000001E-5</c:v>
                </c:pt>
                <c:pt idx="3481">
                  <c:v>2.4199999999999999E-5</c:v>
                </c:pt>
                <c:pt idx="3482">
                  <c:v>2.44E-5</c:v>
                </c:pt>
                <c:pt idx="3483">
                  <c:v>2.4600000000000002E-5</c:v>
                </c:pt>
                <c:pt idx="3484">
                  <c:v>2.48E-5</c:v>
                </c:pt>
                <c:pt idx="3485">
                  <c:v>2.5000000000000001E-5</c:v>
                </c:pt>
                <c:pt idx="3486">
                  <c:v>2.5199999999999999E-5</c:v>
                </c:pt>
                <c:pt idx="3487">
                  <c:v>2.5400000000000001E-5</c:v>
                </c:pt>
                <c:pt idx="3488">
                  <c:v>2.5599999999999999E-5</c:v>
                </c:pt>
                <c:pt idx="3489">
                  <c:v>2.58E-5</c:v>
                </c:pt>
                <c:pt idx="3490">
                  <c:v>2.5999999999999998E-5</c:v>
                </c:pt>
                <c:pt idx="3491">
                  <c:v>2.62E-5</c:v>
                </c:pt>
                <c:pt idx="3492">
                  <c:v>2.6400000000000001E-5</c:v>
                </c:pt>
                <c:pt idx="3493">
                  <c:v>2.6599999999999999E-5</c:v>
                </c:pt>
                <c:pt idx="3494">
                  <c:v>2.6800000000000001E-5</c:v>
                </c:pt>
                <c:pt idx="3495">
                  <c:v>2.6999999999999999E-5</c:v>
                </c:pt>
                <c:pt idx="3496">
                  <c:v>2.72E-5</c:v>
                </c:pt>
                <c:pt idx="3497">
                  <c:v>2.7399999999999999E-5</c:v>
                </c:pt>
                <c:pt idx="3498">
                  <c:v>2.76E-5</c:v>
                </c:pt>
                <c:pt idx="3499">
                  <c:v>2.7800000000000001E-5</c:v>
                </c:pt>
                <c:pt idx="3500">
                  <c:v>2.8E-5</c:v>
                </c:pt>
                <c:pt idx="3501">
                  <c:v>2.8200000000000001E-5</c:v>
                </c:pt>
                <c:pt idx="3502">
                  <c:v>2.8399999999999999E-5</c:v>
                </c:pt>
                <c:pt idx="3503">
                  <c:v>2.8600000000000001E-5</c:v>
                </c:pt>
                <c:pt idx="3504">
                  <c:v>2.8799999999999999E-5</c:v>
                </c:pt>
                <c:pt idx="3505">
                  <c:v>2.9E-5</c:v>
                </c:pt>
                <c:pt idx="3506">
                  <c:v>2.9200000000000002E-5</c:v>
                </c:pt>
                <c:pt idx="3507">
                  <c:v>2.94E-5</c:v>
                </c:pt>
                <c:pt idx="3508">
                  <c:v>2.9600000000000001E-5</c:v>
                </c:pt>
                <c:pt idx="3509">
                  <c:v>2.9799999999999999E-5</c:v>
                </c:pt>
                <c:pt idx="3510">
                  <c:v>3.0000000000000001E-5</c:v>
                </c:pt>
                <c:pt idx="3511">
                  <c:v>3.0199999999999999E-5</c:v>
                </c:pt>
                <c:pt idx="3512">
                  <c:v>3.04E-5</c:v>
                </c:pt>
                <c:pt idx="3513">
                  <c:v>3.0599999999999998E-5</c:v>
                </c:pt>
                <c:pt idx="3514">
                  <c:v>3.0800000000000003E-5</c:v>
                </c:pt>
                <c:pt idx="3515">
                  <c:v>3.1000000000000001E-5</c:v>
                </c:pt>
                <c:pt idx="3516">
                  <c:v>3.1199999999999999E-5</c:v>
                </c:pt>
                <c:pt idx="3517">
                  <c:v>3.1399999999999998E-5</c:v>
                </c:pt>
                <c:pt idx="3518">
                  <c:v>3.1600000000000002E-5</c:v>
                </c:pt>
                <c:pt idx="3519">
                  <c:v>3.18E-5</c:v>
                </c:pt>
                <c:pt idx="3520">
                  <c:v>3.1999999999999999E-5</c:v>
                </c:pt>
                <c:pt idx="3521">
                  <c:v>3.2199999999999997E-5</c:v>
                </c:pt>
                <c:pt idx="3522">
                  <c:v>3.2400000000000001E-5</c:v>
                </c:pt>
                <c:pt idx="3523">
                  <c:v>3.26E-5</c:v>
                </c:pt>
                <c:pt idx="3524">
                  <c:v>3.2799999999999998E-5</c:v>
                </c:pt>
                <c:pt idx="3525">
                  <c:v>3.3000000000000003E-5</c:v>
                </c:pt>
                <c:pt idx="3526">
                  <c:v>3.3200000000000001E-5</c:v>
                </c:pt>
                <c:pt idx="3527">
                  <c:v>3.3399999999999999E-5</c:v>
                </c:pt>
                <c:pt idx="3528">
                  <c:v>3.3599999999999997E-5</c:v>
                </c:pt>
                <c:pt idx="3529">
                  <c:v>3.3800000000000002E-5</c:v>
                </c:pt>
                <c:pt idx="3530">
                  <c:v>3.4E-5</c:v>
                </c:pt>
                <c:pt idx="3531">
                  <c:v>3.4199999999999998E-5</c:v>
                </c:pt>
                <c:pt idx="3532">
                  <c:v>3.4400000000000003E-5</c:v>
                </c:pt>
                <c:pt idx="3533">
                  <c:v>3.4600000000000001E-5</c:v>
                </c:pt>
                <c:pt idx="3534">
                  <c:v>3.4799999999999999E-5</c:v>
                </c:pt>
                <c:pt idx="3535">
                  <c:v>3.4999999999999997E-5</c:v>
                </c:pt>
                <c:pt idx="3536">
                  <c:v>3.5200000000000002E-5</c:v>
                </c:pt>
                <c:pt idx="3537">
                  <c:v>3.54E-5</c:v>
                </c:pt>
                <c:pt idx="3538">
                  <c:v>3.5599999999999998E-5</c:v>
                </c:pt>
                <c:pt idx="3539">
                  <c:v>3.5800000000000003E-5</c:v>
                </c:pt>
                <c:pt idx="3540">
                  <c:v>3.6000000000000001E-5</c:v>
                </c:pt>
                <c:pt idx="3541">
                  <c:v>3.6199999999999999E-5</c:v>
                </c:pt>
                <c:pt idx="3542">
                  <c:v>3.6399999999999997E-5</c:v>
                </c:pt>
                <c:pt idx="3543">
                  <c:v>3.6600000000000002E-5</c:v>
                </c:pt>
                <c:pt idx="3544">
                  <c:v>3.68E-5</c:v>
                </c:pt>
                <c:pt idx="3545">
                  <c:v>3.6999999999999998E-5</c:v>
                </c:pt>
                <c:pt idx="3546">
                  <c:v>3.7200000000000003E-5</c:v>
                </c:pt>
                <c:pt idx="3547">
                  <c:v>3.7400000000000001E-5</c:v>
                </c:pt>
                <c:pt idx="3548">
                  <c:v>3.7599999999999999E-5</c:v>
                </c:pt>
                <c:pt idx="3549">
                  <c:v>3.7799999999999997E-5</c:v>
                </c:pt>
                <c:pt idx="3550">
                  <c:v>3.8000000000000002E-5</c:v>
                </c:pt>
                <c:pt idx="3551">
                  <c:v>3.82E-5</c:v>
                </c:pt>
                <c:pt idx="3552">
                  <c:v>3.8399999999999998E-5</c:v>
                </c:pt>
                <c:pt idx="3553">
                  <c:v>3.8600000000000003E-5</c:v>
                </c:pt>
                <c:pt idx="3554">
                  <c:v>3.8800000000000001E-5</c:v>
                </c:pt>
                <c:pt idx="3555">
                  <c:v>3.8999999999999999E-5</c:v>
                </c:pt>
                <c:pt idx="3556">
                  <c:v>3.9199999999999997E-5</c:v>
                </c:pt>
                <c:pt idx="3557">
                  <c:v>3.9400000000000002E-5</c:v>
                </c:pt>
                <c:pt idx="3558">
                  <c:v>3.96E-5</c:v>
                </c:pt>
                <c:pt idx="3559">
                  <c:v>3.9799999999999998E-5</c:v>
                </c:pt>
                <c:pt idx="3560">
                  <c:v>4.0000000000000003E-5</c:v>
                </c:pt>
                <c:pt idx="3561">
                  <c:v>4.0200000000000001E-5</c:v>
                </c:pt>
                <c:pt idx="3562">
                  <c:v>4.0399999999999999E-5</c:v>
                </c:pt>
                <c:pt idx="3563">
                  <c:v>4.0599999999999998E-5</c:v>
                </c:pt>
                <c:pt idx="3564">
                  <c:v>4.0800000000000002E-5</c:v>
                </c:pt>
                <c:pt idx="3565">
                  <c:v>4.1E-5</c:v>
                </c:pt>
                <c:pt idx="3566">
                  <c:v>4.1199999999999999E-5</c:v>
                </c:pt>
                <c:pt idx="3567">
                  <c:v>4.1399999999999997E-5</c:v>
                </c:pt>
                <c:pt idx="3568">
                  <c:v>4.1600000000000002E-5</c:v>
                </c:pt>
                <c:pt idx="3569">
                  <c:v>4.18E-5</c:v>
                </c:pt>
                <c:pt idx="3570">
                  <c:v>4.1999999999999998E-5</c:v>
                </c:pt>
                <c:pt idx="3571">
                  <c:v>4.2200000000000003E-5</c:v>
                </c:pt>
                <c:pt idx="3572">
                  <c:v>4.2400000000000001E-5</c:v>
                </c:pt>
                <c:pt idx="3573">
                  <c:v>4.2599999999999999E-5</c:v>
                </c:pt>
                <c:pt idx="3574">
                  <c:v>4.2799999999999997E-5</c:v>
                </c:pt>
                <c:pt idx="3575">
                  <c:v>4.3000000000000002E-5</c:v>
                </c:pt>
                <c:pt idx="3576">
                  <c:v>4.32E-5</c:v>
                </c:pt>
                <c:pt idx="3577">
                  <c:v>4.3399999999999998E-5</c:v>
                </c:pt>
                <c:pt idx="3578">
                  <c:v>4.3600000000000003E-5</c:v>
                </c:pt>
                <c:pt idx="3579">
                  <c:v>4.3800000000000001E-5</c:v>
                </c:pt>
                <c:pt idx="3580">
                  <c:v>4.3999999999999999E-5</c:v>
                </c:pt>
                <c:pt idx="3581">
                  <c:v>4.4199999999999997E-5</c:v>
                </c:pt>
                <c:pt idx="3582">
                  <c:v>4.4400000000000002E-5</c:v>
                </c:pt>
                <c:pt idx="3583">
                  <c:v>4.46E-5</c:v>
                </c:pt>
                <c:pt idx="3584">
                  <c:v>4.4799999999999998E-5</c:v>
                </c:pt>
                <c:pt idx="3585">
                  <c:v>4.5000000000000003E-5</c:v>
                </c:pt>
                <c:pt idx="3586">
                  <c:v>4.5200000000000001E-5</c:v>
                </c:pt>
                <c:pt idx="3587">
                  <c:v>4.5399999999999999E-5</c:v>
                </c:pt>
                <c:pt idx="3588">
                  <c:v>4.5599999999999997E-5</c:v>
                </c:pt>
                <c:pt idx="3589">
                  <c:v>4.5800000000000002E-5</c:v>
                </c:pt>
                <c:pt idx="3590">
                  <c:v>4.6E-5</c:v>
                </c:pt>
                <c:pt idx="3591">
                  <c:v>4.6199999999999998E-5</c:v>
                </c:pt>
                <c:pt idx="3592">
                  <c:v>4.6400000000000003E-5</c:v>
                </c:pt>
                <c:pt idx="3593">
                  <c:v>4.6600000000000001E-5</c:v>
                </c:pt>
                <c:pt idx="3594">
                  <c:v>4.6799999999999999E-5</c:v>
                </c:pt>
                <c:pt idx="3595">
                  <c:v>4.6999999999999997E-5</c:v>
                </c:pt>
                <c:pt idx="3596">
                  <c:v>4.7200000000000002E-5</c:v>
                </c:pt>
                <c:pt idx="3597">
                  <c:v>4.74E-5</c:v>
                </c:pt>
                <c:pt idx="3598">
                  <c:v>4.7599999999999998E-5</c:v>
                </c:pt>
                <c:pt idx="3599">
                  <c:v>4.7800000000000003E-5</c:v>
                </c:pt>
                <c:pt idx="3600">
                  <c:v>4.8000000000000001E-5</c:v>
                </c:pt>
                <c:pt idx="3601">
                  <c:v>4.8199999999999999E-5</c:v>
                </c:pt>
                <c:pt idx="3602">
                  <c:v>4.8399999999999997E-5</c:v>
                </c:pt>
                <c:pt idx="3603">
                  <c:v>4.8600000000000002E-5</c:v>
                </c:pt>
                <c:pt idx="3604">
                  <c:v>4.88E-5</c:v>
                </c:pt>
                <c:pt idx="3605">
                  <c:v>4.8999999999999998E-5</c:v>
                </c:pt>
                <c:pt idx="3606">
                  <c:v>4.9200000000000003E-5</c:v>
                </c:pt>
                <c:pt idx="3607">
                  <c:v>4.9400000000000001E-5</c:v>
                </c:pt>
                <c:pt idx="3608">
                  <c:v>4.9599999999999999E-5</c:v>
                </c:pt>
                <c:pt idx="3609">
                  <c:v>4.9799999999999998E-5</c:v>
                </c:pt>
                <c:pt idx="3610">
                  <c:v>5.0000000000000002E-5</c:v>
                </c:pt>
                <c:pt idx="3611">
                  <c:v>5.02E-5</c:v>
                </c:pt>
                <c:pt idx="3612">
                  <c:v>5.0399999999999999E-5</c:v>
                </c:pt>
                <c:pt idx="3613">
                  <c:v>5.0599999999999997E-5</c:v>
                </c:pt>
                <c:pt idx="3614">
                  <c:v>5.0800000000000002E-5</c:v>
                </c:pt>
                <c:pt idx="3615">
                  <c:v>5.1E-5</c:v>
                </c:pt>
                <c:pt idx="3616">
                  <c:v>5.1199999999999998E-5</c:v>
                </c:pt>
                <c:pt idx="3617">
                  <c:v>5.1400000000000003E-5</c:v>
                </c:pt>
                <c:pt idx="3618">
                  <c:v>5.1600000000000001E-5</c:v>
                </c:pt>
                <c:pt idx="3619">
                  <c:v>5.1799999999999999E-5</c:v>
                </c:pt>
                <c:pt idx="3620">
                  <c:v>5.1999999999999997E-5</c:v>
                </c:pt>
                <c:pt idx="3621">
                  <c:v>5.2200000000000002E-5</c:v>
                </c:pt>
                <c:pt idx="3622">
                  <c:v>5.24E-5</c:v>
                </c:pt>
                <c:pt idx="3623">
                  <c:v>5.2599999999999998E-5</c:v>
                </c:pt>
                <c:pt idx="3624">
                  <c:v>5.2800000000000003E-5</c:v>
                </c:pt>
                <c:pt idx="3625">
                  <c:v>5.3000000000000001E-5</c:v>
                </c:pt>
                <c:pt idx="3626">
                  <c:v>5.3199999999999999E-5</c:v>
                </c:pt>
                <c:pt idx="3627">
                  <c:v>5.3399999999999997E-5</c:v>
                </c:pt>
                <c:pt idx="3628">
                  <c:v>5.3600000000000002E-5</c:v>
                </c:pt>
                <c:pt idx="3629">
                  <c:v>5.38E-5</c:v>
                </c:pt>
                <c:pt idx="3630">
                  <c:v>5.3999999999999998E-5</c:v>
                </c:pt>
                <c:pt idx="3631">
                  <c:v>5.4200000000000003E-5</c:v>
                </c:pt>
                <c:pt idx="3632">
                  <c:v>5.4400000000000001E-5</c:v>
                </c:pt>
                <c:pt idx="3633">
                  <c:v>5.4599999999999999E-5</c:v>
                </c:pt>
                <c:pt idx="3634">
                  <c:v>5.4799999999999997E-5</c:v>
                </c:pt>
                <c:pt idx="3635">
                  <c:v>5.5000000000000002E-5</c:v>
                </c:pt>
                <c:pt idx="3636">
                  <c:v>5.52E-5</c:v>
                </c:pt>
                <c:pt idx="3637">
                  <c:v>5.5399999999999998E-5</c:v>
                </c:pt>
                <c:pt idx="3638">
                  <c:v>5.5600000000000003E-5</c:v>
                </c:pt>
                <c:pt idx="3639">
                  <c:v>5.5800000000000001E-5</c:v>
                </c:pt>
                <c:pt idx="3640">
                  <c:v>5.5999999999999999E-5</c:v>
                </c:pt>
                <c:pt idx="3641">
                  <c:v>5.6199999999999997E-5</c:v>
                </c:pt>
                <c:pt idx="3642">
                  <c:v>5.6400000000000002E-5</c:v>
                </c:pt>
                <c:pt idx="3643">
                  <c:v>5.66E-5</c:v>
                </c:pt>
                <c:pt idx="3644">
                  <c:v>5.6799999999999998E-5</c:v>
                </c:pt>
                <c:pt idx="3645">
                  <c:v>5.7000000000000003E-5</c:v>
                </c:pt>
                <c:pt idx="3646">
                  <c:v>5.7200000000000001E-5</c:v>
                </c:pt>
                <c:pt idx="3647">
                  <c:v>5.7399999999999999E-5</c:v>
                </c:pt>
                <c:pt idx="3648">
                  <c:v>5.7599999999999997E-5</c:v>
                </c:pt>
                <c:pt idx="3649">
                  <c:v>5.7800000000000002E-5</c:v>
                </c:pt>
                <c:pt idx="3650">
                  <c:v>5.8E-5</c:v>
                </c:pt>
                <c:pt idx="3651">
                  <c:v>5.8199999999999998E-5</c:v>
                </c:pt>
                <c:pt idx="3652">
                  <c:v>5.8400000000000003E-5</c:v>
                </c:pt>
                <c:pt idx="3653">
                  <c:v>5.8600000000000001E-5</c:v>
                </c:pt>
                <c:pt idx="3654">
                  <c:v>5.8799999999999999E-5</c:v>
                </c:pt>
                <c:pt idx="3655">
                  <c:v>5.8999999999999998E-5</c:v>
                </c:pt>
                <c:pt idx="3656">
                  <c:v>5.9200000000000002E-5</c:v>
                </c:pt>
                <c:pt idx="3657">
                  <c:v>5.94E-5</c:v>
                </c:pt>
                <c:pt idx="3658">
                  <c:v>5.9599999999999999E-5</c:v>
                </c:pt>
                <c:pt idx="3659">
                  <c:v>5.9799999999999997E-5</c:v>
                </c:pt>
                <c:pt idx="3660">
                  <c:v>6.0000000000000002E-5</c:v>
                </c:pt>
                <c:pt idx="3661">
                  <c:v>6.02E-5</c:v>
                </c:pt>
                <c:pt idx="3662">
                  <c:v>6.0399999999999998E-5</c:v>
                </c:pt>
                <c:pt idx="3663">
                  <c:v>6.0600000000000003E-5</c:v>
                </c:pt>
                <c:pt idx="3664">
                  <c:v>6.0800000000000001E-5</c:v>
                </c:pt>
                <c:pt idx="3665">
                  <c:v>6.0999999999999999E-5</c:v>
                </c:pt>
                <c:pt idx="3666">
                  <c:v>6.1199999999999997E-5</c:v>
                </c:pt>
                <c:pt idx="3667">
                  <c:v>6.1400000000000002E-5</c:v>
                </c:pt>
                <c:pt idx="3668">
                  <c:v>6.1600000000000007E-5</c:v>
                </c:pt>
                <c:pt idx="3669">
                  <c:v>6.1799999999999998E-5</c:v>
                </c:pt>
                <c:pt idx="3670">
                  <c:v>6.2000000000000003E-5</c:v>
                </c:pt>
                <c:pt idx="3671">
                  <c:v>6.2199999999999994E-5</c:v>
                </c:pt>
                <c:pt idx="3672">
                  <c:v>6.2399999999999999E-5</c:v>
                </c:pt>
                <c:pt idx="3673">
                  <c:v>6.2600000000000004E-5</c:v>
                </c:pt>
                <c:pt idx="3674">
                  <c:v>6.2799999999999995E-5</c:v>
                </c:pt>
                <c:pt idx="3675">
                  <c:v>6.3E-5</c:v>
                </c:pt>
                <c:pt idx="3676">
                  <c:v>6.3200000000000005E-5</c:v>
                </c:pt>
                <c:pt idx="3677">
                  <c:v>6.3399999999999996E-5</c:v>
                </c:pt>
                <c:pt idx="3678">
                  <c:v>6.3600000000000001E-5</c:v>
                </c:pt>
                <c:pt idx="3679">
                  <c:v>6.3800000000000006E-5</c:v>
                </c:pt>
                <c:pt idx="3680">
                  <c:v>6.3999999999999997E-5</c:v>
                </c:pt>
                <c:pt idx="3681">
                  <c:v>6.4200000000000002E-5</c:v>
                </c:pt>
                <c:pt idx="3682">
                  <c:v>6.4399999999999993E-5</c:v>
                </c:pt>
                <c:pt idx="3683">
                  <c:v>6.4599999999999998E-5</c:v>
                </c:pt>
                <c:pt idx="3684">
                  <c:v>6.4800000000000003E-5</c:v>
                </c:pt>
                <c:pt idx="3685">
                  <c:v>6.4999999999999994E-5</c:v>
                </c:pt>
                <c:pt idx="3686">
                  <c:v>6.5199999999999999E-5</c:v>
                </c:pt>
                <c:pt idx="3687">
                  <c:v>6.5400000000000004E-5</c:v>
                </c:pt>
                <c:pt idx="3688">
                  <c:v>6.5599999999999995E-5</c:v>
                </c:pt>
                <c:pt idx="3689">
                  <c:v>6.58E-5</c:v>
                </c:pt>
                <c:pt idx="3690">
                  <c:v>6.6000000000000005E-5</c:v>
                </c:pt>
                <c:pt idx="3691">
                  <c:v>6.6199999999999996E-5</c:v>
                </c:pt>
                <c:pt idx="3692">
                  <c:v>6.6400000000000001E-5</c:v>
                </c:pt>
                <c:pt idx="3693">
                  <c:v>6.6600000000000006E-5</c:v>
                </c:pt>
                <c:pt idx="3694">
                  <c:v>6.6799999999999997E-5</c:v>
                </c:pt>
                <c:pt idx="3695">
                  <c:v>6.7000000000000002E-5</c:v>
                </c:pt>
                <c:pt idx="3696">
                  <c:v>6.7199999999999994E-5</c:v>
                </c:pt>
                <c:pt idx="3697">
                  <c:v>6.7399999999999998E-5</c:v>
                </c:pt>
                <c:pt idx="3698">
                  <c:v>6.7600000000000003E-5</c:v>
                </c:pt>
                <c:pt idx="3699">
                  <c:v>6.7799999999999995E-5</c:v>
                </c:pt>
                <c:pt idx="3700">
                  <c:v>6.7999999999999999E-5</c:v>
                </c:pt>
                <c:pt idx="3701">
                  <c:v>6.8200000000000004E-5</c:v>
                </c:pt>
                <c:pt idx="3702">
                  <c:v>6.8399999999999996E-5</c:v>
                </c:pt>
                <c:pt idx="3703">
                  <c:v>6.86E-5</c:v>
                </c:pt>
                <c:pt idx="3704">
                  <c:v>6.8800000000000005E-5</c:v>
                </c:pt>
                <c:pt idx="3705">
                  <c:v>6.8999999999999997E-5</c:v>
                </c:pt>
                <c:pt idx="3706">
                  <c:v>6.9200000000000002E-5</c:v>
                </c:pt>
                <c:pt idx="3707">
                  <c:v>6.9400000000000006E-5</c:v>
                </c:pt>
                <c:pt idx="3708">
                  <c:v>6.9599999999999998E-5</c:v>
                </c:pt>
                <c:pt idx="3709">
                  <c:v>6.9800000000000003E-5</c:v>
                </c:pt>
                <c:pt idx="3710">
                  <c:v>6.9999999999999994E-5</c:v>
                </c:pt>
                <c:pt idx="3711">
                  <c:v>7.0199999999999999E-5</c:v>
                </c:pt>
                <c:pt idx="3712">
                  <c:v>7.0400000000000004E-5</c:v>
                </c:pt>
                <c:pt idx="3713">
                  <c:v>7.0599999999999995E-5</c:v>
                </c:pt>
                <c:pt idx="3714">
                  <c:v>7.08E-5</c:v>
                </c:pt>
                <c:pt idx="3715">
                  <c:v>7.1000000000000005E-5</c:v>
                </c:pt>
                <c:pt idx="3716">
                  <c:v>7.1199999999999996E-5</c:v>
                </c:pt>
                <c:pt idx="3717">
                  <c:v>7.1400000000000001E-5</c:v>
                </c:pt>
                <c:pt idx="3718">
                  <c:v>7.1600000000000006E-5</c:v>
                </c:pt>
                <c:pt idx="3719">
                  <c:v>7.1799999999999997E-5</c:v>
                </c:pt>
                <c:pt idx="3720">
                  <c:v>7.2000000000000002E-5</c:v>
                </c:pt>
                <c:pt idx="3721">
                  <c:v>7.2200000000000007E-5</c:v>
                </c:pt>
                <c:pt idx="3722">
                  <c:v>7.2399999999999998E-5</c:v>
                </c:pt>
                <c:pt idx="3723">
                  <c:v>7.2600000000000003E-5</c:v>
                </c:pt>
                <c:pt idx="3724">
                  <c:v>7.2799999999999994E-5</c:v>
                </c:pt>
                <c:pt idx="3725">
                  <c:v>7.2999999999999999E-5</c:v>
                </c:pt>
                <c:pt idx="3726">
                  <c:v>7.3200000000000004E-5</c:v>
                </c:pt>
                <c:pt idx="3727">
                  <c:v>7.3399999999999995E-5</c:v>
                </c:pt>
                <c:pt idx="3728">
                  <c:v>7.36E-5</c:v>
                </c:pt>
                <c:pt idx="3729">
                  <c:v>7.3800000000000005E-5</c:v>
                </c:pt>
                <c:pt idx="3730">
                  <c:v>7.3999999999999996E-5</c:v>
                </c:pt>
                <c:pt idx="3731">
                  <c:v>7.4200000000000001E-5</c:v>
                </c:pt>
                <c:pt idx="3732">
                  <c:v>7.4400000000000006E-5</c:v>
                </c:pt>
                <c:pt idx="3733">
                  <c:v>7.4599999999999997E-5</c:v>
                </c:pt>
                <c:pt idx="3734">
                  <c:v>7.4800000000000002E-5</c:v>
                </c:pt>
                <c:pt idx="3735">
                  <c:v>7.4999999999999993E-5</c:v>
                </c:pt>
                <c:pt idx="3736">
                  <c:v>7.5199999999999998E-5</c:v>
                </c:pt>
                <c:pt idx="3737">
                  <c:v>7.5400000000000003E-5</c:v>
                </c:pt>
                <c:pt idx="3738">
                  <c:v>7.5599999999999994E-5</c:v>
                </c:pt>
                <c:pt idx="3739">
                  <c:v>7.5799999999999999E-5</c:v>
                </c:pt>
                <c:pt idx="3740">
                  <c:v>7.6000000000000004E-5</c:v>
                </c:pt>
                <c:pt idx="3741">
                  <c:v>7.6199999999999995E-5</c:v>
                </c:pt>
                <c:pt idx="3742">
                  <c:v>7.64E-5</c:v>
                </c:pt>
                <c:pt idx="3743">
                  <c:v>7.6600000000000005E-5</c:v>
                </c:pt>
                <c:pt idx="3744">
                  <c:v>7.6799999999999997E-5</c:v>
                </c:pt>
                <c:pt idx="3745">
                  <c:v>7.7000000000000001E-5</c:v>
                </c:pt>
                <c:pt idx="3746">
                  <c:v>7.7200000000000006E-5</c:v>
                </c:pt>
                <c:pt idx="3747">
                  <c:v>7.7399999999999998E-5</c:v>
                </c:pt>
                <c:pt idx="3748">
                  <c:v>7.7600000000000002E-5</c:v>
                </c:pt>
                <c:pt idx="3749">
                  <c:v>7.7799999999999994E-5</c:v>
                </c:pt>
                <c:pt idx="3750">
                  <c:v>7.7999999999999999E-5</c:v>
                </c:pt>
                <c:pt idx="3751">
                  <c:v>7.8200000000000003E-5</c:v>
                </c:pt>
                <c:pt idx="3752">
                  <c:v>7.8399999999999995E-5</c:v>
                </c:pt>
                <c:pt idx="3753">
                  <c:v>7.86E-5</c:v>
                </c:pt>
                <c:pt idx="3754">
                  <c:v>7.8800000000000004E-5</c:v>
                </c:pt>
                <c:pt idx="3755">
                  <c:v>7.8999999999999996E-5</c:v>
                </c:pt>
                <c:pt idx="3756">
                  <c:v>7.9200000000000001E-5</c:v>
                </c:pt>
                <c:pt idx="3757">
                  <c:v>7.9400000000000006E-5</c:v>
                </c:pt>
                <c:pt idx="3758">
                  <c:v>7.9599999999999997E-5</c:v>
                </c:pt>
                <c:pt idx="3759">
                  <c:v>7.9800000000000002E-5</c:v>
                </c:pt>
                <c:pt idx="3760">
                  <c:v>8.0000000000000007E-5</c:v>
                </c:pt>
                <c:pt idx="3761">
                  <c:v>8.0199999999999998E-5</c:v>
                </c:pt>
                <c:pt idx="3762">
                  <c:v>8.0400000000000003E-5</c:v>
                </c:pt>
                <c:pt idx="3763">
                  <c:v>8.0599999999999994E-5</c:v>
                </c:pt>
                <c:pt idx="3764">
                  <c:v>8.0799999999999999E-5</c:v>
                </c:pt>
                <c:pt idx="3765">
                  <c:v>8.1000000000000004E-5</c:v>
                </c:pt>
                <c:pt idx="3766">
                  <c:v>8.1199999999999995E-5</c:v>
                </c:pt>
                <c:pt idx="3767">
                  <c:v>8.14E-5</c:v>
                </c:pt>
                <c:pt idx="3768">
                  <c:v>8.1600000000000005E-5</c:v>
                </c:pt>
                <c:pt idx="3769">
                  <c:v>8.1799999999999996E-5</c:v>
                </c:pt>
                <c:pt idx="3770">
                  <c:v>8.2000000000000001E-5</c:v>
                </c:pt>
                <c:pt idx="3771">
                  <c:v>8.2200000000000006E-5</c:v>
                </c:pt>
                <c:pt idx="3772">
                  <c:v>8.2399999999999997E-5</c:v>
                </c:pt>
                <c:pt idx="3773">
                  <c:v>8.2600000000000002E-5</c:v>
                </c:pt>
                <c:pt idx="3774">
                  <c:v>8.2799999999999993E-5</c:v>
                </c:pt>
                <c:pt idx="3775">
                  <c:v>8.2999999999999998E-5</c:v>
                </c:pt>
                <c:pt idx="3776">
                  <c:v>8.3200000000000003E-5</c:v>
                </c:pt>
                <c:pt idx="3777">
                  <c:v>8.3399999999999994E-5</c:v>
                </c:pt>
                <c:pt idx="3778">
                  <c:v>8.3599999999999999E-5</c:v>
                </c:pt>
                <c:pt idx="3779">
                  <c:v>8.3800000000000004E-5</c:v>
                </c:pt>
                <c:pt idx="3780">
                  <c:v>8.3999999999999995E-5</c:v>
                </c:pt>
                <c:pt idx="3781">
                  <c:v>8.42E-5</c:v>
                </c:pt>
                <c:pt idx="3782">
                  <c:v>8.4400000000000005E-5</c:v>
                </c:pt>
                <c:pt idx="3783">
                  <c:v>8.4599999999999996E-5</c:v>
                </c:pt>
                <c:pt idx="3784">
                  <c:v>8.4800000000000001E-5</c:v>
                </c:pt>
                <c:pt idx="3785">
                  <c:v>8.5000000000000006E-5</c:v>
                </c:pt>
                <c:pt idx="3786">
                  <c:v>8.5199999999999997E-5</c:v>
                </c:pt>
                <c:pt idx="3787">
                  <c:v>8.5400000000000002E-5</c:v>
                </c:pt>
                <c:pt idx="3788">
                  <c:v>8.5599999999999994E-5</c:v>
                </c:pt>
                <c:pt idx="3789">
                  <c:v>8.5799999999999998E-5</c:v>
                </c:pt>
                <c:pt idx="3790">
                  <c:v>8.6000000000000003E-5</c:v>
                </c:pt>
                <c:pt idx="3791">
                  <c:v>8.6199999999999995E-5</c:v>
                </c:pt>
                <c:pt idx="3792">
                  <c:v>8.6399999999999999E-5</c:v>
                </c:pt>
                <c:pt idx="3793">
                  <c:v>8.6600000000000004E-5</c:v>
                </c:pt>
                <c:pt idx="3794">
                  <c:v>8.6799999999999996E-5</c:v>
                </c:pt>
                <c:pt idx="3795">
                  <c:v>8.7000000000000001E-5</c:v>
                </c:pt>
                <c:pt idx="3796">
                  <c:v>8.7200000000000005E-5</c:v>
                </c:pt>
                <c:pt idx="3797">
                  <c:v>8.7399999999999997E-5</c:v>
                </c:pt>
                <c:pt idx="3798">
                  <c:v>8.7600000000000002E-5</c:v>
                </c:pt>
                <c:pt idx="3799">
                  <c:v>8.7800000000000006E-5</c:v>
                </c:pt>
                <c:pt idx="3800">
                  <c:v>8.7999999999999998E-5</c:v>
                </c:pt>
                <c:pt idx="3801">
                  <c:v>8.8200000000000003E-5</c:v>
                </c:pt>
                <c:pt idx="3802">
                  <c:v>8.8399999999999994E-5</c:v>
                </c:pt>
                <c:pt idx="3803">
                  <c:v>8.8599999999999999E-5</c:v>
                </c:pt>
                <c:pt idx="3804">
                  <c:v>8.8800000000000004E-5</c:v>
                </c:pt>
                <c:pt idx="3805">
                  <c:v>8.8999999999999995E-5</c:v>
                </c:pt>
                <c:pt idx="3806">
                  <c:v>8.92E-5</c:v>
                </c:pt>
                <c:pt idx="3807">
                  <c:v>8.9400000000000005E-5</c:v>
                </c:pt>
                <c:pt idx="3808">
                  <c:v>8.9599999999999996E-5</c:v>
                </c:pt>
                <c:pt idx="3809">
                  <c:v>8.9800000000000001E-5</c:v>
                </c:pt>
                <c:pt idx="3810">
                  <c:v>9.0000000000000006E-5</c:v>
                </c:pt>
                <c:pt idx="3811">
                  <c:v>9.0199999999999997E-5</c:v>
                </c:pt>
                <c:pt idx="3812">
                  <c:v>9.0400000000000002E-5</c:v>
                </c:pt>
                <c:pt idx="3813">
                  <c:v>9.0600000000000007E-5</c:v>
                </c:pt>
                <c:pt idx="3814">
                  <c:v>9.0799999999999998E-5</c:v>
                </c:pt>
                <c:pt idx="3815">
                  <c:v>9.1000000000000003E-5</c:v>
                </c:pt>
                <c:pt idx="3816">
                  <c:v>9.1199999999999994E-5</c:v>
                </c:pt>
                <c:pt idx="3817">
                  <c:v>9.1399999999999999E-5</c:v>
                </c:pt>
                <c:pt idx="3818">
                  <c:v>9.1600000000000004E-5</c:v>
                </c:pt>
                <c:pt idx="3819">
                  <c:v>9.1799999999999995E-5</c:v>
                </c:pt>
                <c:pt idx="3820">
                  <c:v>9.2E-5</c:v>
                </c:pt>
                <c:pt idx="3821">
                  <c:v>9.2200000000000005E-5</c:v>
                </c:pt>
                <c:pt idx="3822">
                  <c:v>9.2399999999999996E-5</c:v>
                </c:pt>
                <c:pt idx="3823">
                  <c:v>9.2600000000000001E-5</c:v>
                </c:pt>
                <c:pt idx="3824">
                  <c:v>9.2800000000000006E-5</c:v>
                </c:pt>
                <c:pt idx="3825">
                  <c:v>9.2999999999999997E-5</c:v>
                </c:pt>
                <c:pt idx="3826">
                  <c:v>9.3200000000000002E-5</c:v>
                </c:pt>
                <c:pt idx="3827">
                  <c:v>9.3399999999999993E-5</c:v>
                </c:pt>
                <c:pt idx="3828">
                  <c:v>9.3599999999999998E-5</c:v>
                </c:pt>
                <c:pt idx="3829">
                  <c:v>9.3800000000000003E-5</c:v>
                </c:pt>
                <c:pt idx="3830">
                  <c:v>9.3999999999999994E-5</c:v>
                </c:pt>
                <c:pt idx="3831">
                  <c:v>9.4199999999999999E-5</c:v>
                </c:pt>
                <c:pt idx="3832">
                  <c:v>9.4400000000000004E-5</c:v>
                </c:pt>
                <c:pt idx="3833">
                  <c:v>9.4599999999999996E-5</c:v>
                </c:pt>
                <c:pt idx="3834">
                  <c:v>9.48E-5</c:v>
                </c:pt>
                <c:pt idx="3835">
                  <c:v>9.5000000000000005E-5</c:v>
                </c:pt>
                <c:pt idx="3836">
                  <c:v>9.5199999999999997E-5</c:v>
                </c:pt>
                <c:pt idx="3837">
                  <c:v>9.5400000000000001E-5</c:v>
                </c:pt>
                <c:pt idx="3838">
                  <c:v>9.5600000000000006E-5</c:v>
                </c:pt>
                <c:pt idx="3839">
                  <c:v>9.5799999999999998E-5</c:v>
                </c:pt>
                <c:pt idx="3840">
                  <c:v>9.6000000000000002E-5</c:v>
                </c:pt>
                <c:pt idx="3841">
                  <c:v>9.6199999999999994E-5</c:v>
                </c:pt>
                <c:pt idx="3842">
                  <c:v>9.6399999999999999E-5</c:v>
                </c:pt>
                <c:pt idx="3843">
                  <c:v>9.6600000000000003E-5</c:v>
                </c:pt>
                <c:pt idx="3844">
                  <c:v>9.6799999999999995E-5</c:v>
                </c:pt>
                <c:pt idx="3845">
                  <c:v>9.7E-5</c:v>
                </c:pt>
                <c:pt idx="3846">
                  <c:v>9.7200000000000004E-5</c:v>
                </c:pt>
                <c:pt idx="3847">
                  <c:v>9.7399999999999996E-5</c:v>
                </c:pt>
                <c:pt idx="3848">
                  <c:v>9.7600000000000001E-5</c:v>
                </c:pt>
                <c:pt idx="3849">
                  <c:v>9.7800000000000006E-5</c:v>
                </c:pt>
                <c:pt idx="3850">
                  <c:v>9.7999999999999997E-5</c:v>
                </c:pt>
                <c:pt idx="3851">
                  <c:v>9.8200000000000002E-5</c:v>
                </c:pt>
                <c:pt idx="3852">
                  <c:v>9.8400000000000007E-5</c:v>
                </c:pt>
                <c:pt idx="3853">
                  <c:v>9.8599999999999998E-5</c:v>
                </c:pt>
                <c:pt idx="3854">
                  <c:v>9.8800000000000003E-5</c:v>
                </c:pt>
                <c:pt idx="3855">
                  <c:v>9.8999999999999994E-5</c:v>
                </c:pt>
                <c:pt idx="3856">
                  <c:v>9.9199999999999999E-5</c:v>
                </c:pt>
                <c:pt idx="3857">
                  <c:v>9.9400000000000004E-5</c:v>
                </c:pt>
                <c:pt idx="3858">
                  <c:v>9.9599999999999995E-5</c:v>
                </c:pt>
                <c:pt idx="3859">
                  <c:v>9.98E-5</c:v>
                </c:pt>
                <c:pt idx="3860">
                  <c:v>1E-4</c:v>
                </c:pt>
                <c:pt idx="3861">
                  <c:v>1.002E-4</c:v>
                </c:pt>
                <c:pt idx="3862">
                  <c:v>1.004E-4</c:v>
                </c:pt>
                <c:pt idx="3863">
                  <c:v>1.0060000000000001E-4</c:v>
                </c:pt>
                <c:pt idx="3864">
                  <c:v>1.008E-4</c:v>
                </c:pt>
                <c:pt idx="3865">
                  <c:v>1.01E-4</c:v>
                </c:pt>
                <c:pt idx="3866">
                  <c:v>1.0119999999999999E-4</c:v>
                </c:pt>
                <c:pt idx="3867">
                  <c:v>1.014E-4</c:v>
                </c:pt>
                <c:pt idx="3868">
                  <c:v>1.016E-4</c:v>
                </c:pt>
                <c:pt idx="3869">
                  <c:v>1.0179999999999999E-4</c:v>
                </c:pt>
                <c:pt idx="3870">
                  <c:v>1.02E-4</c:v>
                </c:pt>
                <c:pt idx="3871">
                  <c:v>1.022E-4</c:v>
                </c:pt>
                <c:pt idx="3872">
                  <c:v>1.024E-4</c:v>
                </c:pt>
                <c:pt idx="3873">
                  <c:v>1.026E-4</c:v>
                </c:pt>
                <c:pt idx="3874">
                  <c:v>1.0280000000000001E-4</c:v>
                </c:pt>
                <c:pt idx="3875">
                  <c:v>1.03E-4</c:v>
                </c:pt>
                <c:pt idx="3876">
                  <c:v>1.032E-4</c:v>
                </c:pt>
                <c:pt idx="3877">
                  <c:v>1.0340000000000001E-4</c:v>
                </c:pt>
                <c:pt idx="3878">
                  <c:v>1.036E-4</c:v>
                </c:pt>
                <c:pt idx="3879">
                  <c:v>1.038E-4</c:v>
                </c:pt>
                <c:pt idx="3880">
                  <c:v>1.0399999999999999E-4</c:v>
                </c:pt>
                <c:pt idx="3881">
                  <c:v>1.042E-4</c:v>
                </c:pt>
                <c:pt idx="3882">
                  <c:v>1.044E-4</c:v>
                </c:pt>
                <c:pt idx="3883">
                  <c:v>1.0459999999999999E-4</c:v>
                </c:pt>
                <c:pt idx="3884">
                  <c:v>1.048E-4</c:v>
                </c:pt>
                <c:pt idx="3885">
                  <c:v>1.05E-4</c:v>
                </c:pt>
                <c:pt idx="3886">
                  <c:v>1.052E-4</c:v>
                </c:pt>
                <c:pt idx="3887">
                  <c:v>1.054E-4</c:v>
                </c:pt>
                <c:pt idx="3888">
                  <c:v>1.0560000000000001E-4</c:v>
                </c:pt>
                <c:pt idx="3889">
                  <c:v>1.058E-4</c:v>
                </c:pt>
                <c:pt idx="3890">
                  <c:v>1.06E-4</c:v>
                </c:pt>
                <c:pt idx="3891">
                  <c:v>1.0620000000000001E-4</c:v>
                </c:pt>
                <c:pt idx="3892">
                  <c:v>1.064E-4</c:v>
                </c:pt>
                <c:pt idx="3893">
                  <c:v>1.066E-4</c:v>
                </c:pt>
                <c:pt idx="3894">
                  <c:v>1.0679999999999999E-4</c:v>
                </c:pt>
                <c:pt idx="3895">
                  <c:v>1.07E-4</c:v>
                </c:pt>
                <c:pt idx="3896">
                  <c:v>1.072E-4</c:v>
                </c:pt>
                <c:pt idx="3897">
                  <c:v>1.0739999999999999E-4</c:v>
                </c:pt>
                <c:pt idx="3898">
                  <c:v>1.076E-4</c:v>
                </c:pt>
                <c:pt idx="3899">
                  <c:v>1.078E-4</c:v>
                </c:pt>
                <c:pt idx="3900">
                  <c:v>1.08E-4</c:v>
                </c:pt>
                <c:pt idx="3901">
                  <c:v>1.082E-4</c:v>
                </c:pt>
                <c:pt idx="3902">
                  <c:v>1.0840000000000001E-4</c:v>
                </c:pt>
                <c:pt idx="3903">
                  <c:v>1.086E-4</c:v>
                </c:pt>
                <c:pt idx="3904">
                  <c:v>1.088E-4</c:v>
                </c:pt>
                <c:pt idx="3905">
                  <c:v>1.0900000000000001E-4</c:v>
                </c:pt>
                <c:pt idx="3906">
                  <c:v>1.092E-4</c:v>
                </c:pt>
                <c:pt idx="3907">
                  <c:v>1.094E-4</c:v>
                </c:pt>
                <c:pt idx="3908">
                  <c:v>1.0959999999999999E-4</c:v>
                </c:pt>
                <c:pt idx="3909">
                  <c:v>1.098E-4</c:v>
                </c:pt>
                <c:pt idx="3910">
                  <c:v>1.1E-4</c:v>
                </c:pt>
                <c:pt idx="3911">
                  <c:v>1.102E-4</c:v>
                </c:pt>
                <c:pt idx="3912">
                  <c:v>1.104E-4</c:v>
                </c:pt>
                <c:pt idx="3913">
                  <c:v>1.106E-4</c:v>
                </c:pt>
                <c:pt idx="3914">
                  <c:v>1.108E-4</c:v>
                </c:pt>
                <c:pt idx="3915">
                  <c:v>1.11E-4</c:v>
                </c:pt>
                <c:pt idx="3916">
                  <c:v>1.1120000000000001E-4</c:v>
                </c:pt>
                <c:pt idx="3917">
                  <c:v>1.114E-4</c:v>
                </c:pt>
                <c:pt idx="3918">
                  <c:v>1.116E-4</c:v>
                </c:pt>
                <c:pt idx="3919">
                  <c:v>1.1179999999999999E-4</c:v>
                </c:pt>
                <c:pt idx="3920">
                  <c:v>1.12E-4</c:v>
                </c:pt>
                <c:pt idx="3921">
                  <c:v>1.122E-4</c:v>
                </c:pt>
                <c:pt idx="3922">
                  <c:v>1.1239999999999999E-4</c:v>
                </c:pt>
                <c:pt idx="3923">
                  <c:v>1.126E-4</c:v>
                </c:pt>
                <c:pt idx="3924">
                  <c:v>1.128E-4</c:v>
                </c:pt>
                <c:pt idx="3925">
                  <c:v>1.13E-4</c:v>
                </c:pt>
                <c:pt idx="3926">
                  <c:v>1.132E-4</c:v>
                </c:pt>
                <c:pt idx="3927">
                  <c:v>1.1340000000000001E-4</c:v>
                </c:pt>
                <c:pt idx="3928">
                  <c:v>1.136E-4</c:v>
                </c:pt>
                <c:pt idx="3929">
                  <c:v>1.138E-4</c:v>
                </c:pt>
                <c:pt idx="3930">
                  <c:v>1.1400000000000001E-4</c:v>
                </c:pt>
                <c:pt idx="3931">
                  <c:v>1.142E-4</c:v>
                </c:pt>
                <c:pt idx="3932">
                  <c:v>1.144E-4</c:v>
                </c:pt>
                <c:pt idx="3933">
                  <c:v>1.1459999999999999E-4</c:v>
                </c:pt>
                <c:pt idx="3934">
                  <c:v>1.148E-4</c:v>
                </c:pt>
                <c:pt idx="3935">
                  <c:v>1.15E-4</c:v>
                </c:pt>
                <c:pt idx="3936">
                  <c:v>1.1519999999999999E-4</c:v>
                </c:pt>
                <c:pt idx="3937">
                  <c:v>1.154E-4</c:v>
                </c:pt>
                <c:pt idx="3938">
                  <c:v>1.156E-4</c:v>
                </c:pt>
                <c:pt idx="3939">
                  <c:v>1.158E-4</c:v>
                </c:pt>
                <c:pt idx="3940">
                  <c:v>1.16E-4</c:v>
                </c:pt>
                <c:pt idx="3941">
                  <c:v>1.1620000000000001E-4</c:v>
                </c:pt>
                <c:pt idx="3942">
                  <c:v>1.164E-4</c:v>
                </c:pt>
                <c:pt idx="3943">
                  <c:v>1.166E-4</c:v>
                </c:pt>
                <c:pt idx="3944">
                  <c:v>1.1680000000000001E-4</c:v>
                </c:pt>
                <c:pt idx="3945">
                  <c:v>1.17E-4</c:v>
                </c:pt>
                <c:pt idx="3946">
                  <c:v>1.172E-4</c:v>
                </c:pt>
                <c:pt idx="3947">
                  <c:v>1.1739999999999999E-4</c:v>
                </c:pt>
                <c:pt idx="3948">
                  <c:v>1.176E-4</c:v>
                </c:pt>
                <c:pt idx="3949">
                  <c:v>1.178E-4</c:v>
                </c:pt>
                <c:pt idx="3950">
                  <c:v>1.18E-4</c:v>
                </c:pt>
                <c:pt idx="3951">
                  <c:v>1.182E-4</c:v>
                </c:pt>
                <c:pt idx="3952">
                  <c:v>1.184E-4</c:v>
                </c:pt>
                <c:pt idx="3953">
                  <c:v>1.186E-4</c:v>
                </c:pt>
                <c:pt idx="3954">
                  <c:v>1.188E-4</c:v>
                </c:pt>
                <c:pt idx="3955">
                  <c:v>1.1900000000000001E-4</c:v>
                </c:pt>
                <c:pt idx="3956">
                  <c:v>1.192E-4</c:v>
                </c:pt>
                <c:pt idx="3957">
                  <c:v>1.194E-4</c:v>
                </c:pt>
                <c:pt idx="3958">
                  <c:v>1.1959999999999999E-4</c:v>
                </c:pt>
                <c:pt idx="3959">
                  <c:v>1.198E-4</c:v>
                </c:pt>
                <c:pt idx="3960">
                  <c:v>1.2E-4</c:v>
                </c:pt>
                <c:pt idx="3961">
                  <c:v>1.2019999999999999E-4</c:v>
                </c:pt>
                <c:pt idx="3962">
                  <c:v>1.204E-4</c:v>
                </c:pt>
                <c:pt idx="3963">
                  <c:v>1.206E-4</c:v>
                </c:pt>
                <c:pt idx="3964">
                  <c:v>1.208E-4</c:v>
                </c:pt>
                <c:pt idx="3965">
                  <c:v>1.21E-4</c:v>
                </c:pt>
                <c:pt idx="3966">
                  <c:v>1.2120000000000001E-4</c:v>
                </c:pt>
                <c:pt idx="3967">
                  <c:v>1.214E-4</c:v>
                </c:pt>
                <c:pt idx="3968">
                  <c:v>1.216E-4</c:v>
                </c:pt>
                <c:pt idx="3969">
                  <c:v>1.2180000000000001E-4</c:v>
                </c:pt>
                <c:pt idx="3970">
                  <c:v>1.22E-4</c:v>
                </c:pt>
                <c:pt idx="3971">
                  <c:v>1.2219999999999999E-4</c:v>
                </c:pt>
                <c:pt idx="3972">
                  <c:v>1.2239999999999999E-4</c:v>
                </c:pt>
                <c:pt idx="3973">
                  <c:v>1.226E-4</c:v>
                </c:pt>
                <c:pt idx="3974">
                  <c:v>1.228E-4</c:v>
                </c:pt>
                <c:pt idx="3975">
                  <c:v>1.2300000000000001E-4</c:v>
                </c:pt>
                <c:pt idx="3976">
                  <c:v>1.2320000000000001E-4</c:v>
                </c:pt>
                <c:pt idx="3977">
                  <c:v>1.2339999999999999E-4</c:v>
                </c:pt>
                <c:pt idx="3978">
                  <c:v>1.236E-4</c:v>
                </c:pt>
                <c:pt idx="3979">
                  <c:v>1.238E-4</c:v>
                </c:pt>
                <c:pt idx="3980">
                  <c:v>1.2400000000000001E-4</c:v>
                </c:pt>
                <c:pt idx="3981">
                  <c:v>1.2420000000000001E-4</c:v>
                </c:pt>
                <c:pt idx="3982">
                  <c:v>1.2439999999999999E-4</c:v>
                </c:pt>
                <c:pt idx="3983">
                  <c:v>1.2459999999999999E-4</c:v>
                </c:pt>
                <c:pt idx="3984">
                  <c:v>1.248E-4</c:v>
                </c:pt>
                <c:pt idx="3985">
                  <c:v>1.25E-4</c:v>
                </c:pt>
                <c:pt idx="3986">
                  <c:v>1.2520000000000001E-4</c:v>
                </c:pt>
                <c:pt idx="3987">
                  <c:v>1.2540000000000001E-4</c:v>
                </c:pt>
                <c:pt idx="3988">
                  <c:v>1.2559999999999999E-4</c:v>
                </c:pt>
                <c:pt idx="3989">
                  <c:v>1.2579999999999999E-4</c:v>
                </c:pt>
                <c:pt idx="3990">
                  <c:v>1.26E-4</c:v>
                </c:pt>
                <c:pt idx="3991">
                  <c:v>1.262E-4</c:v>
                </c:pt>
                <c:pt idx="3992">
                  <c:v>1.2640000000000001E-4</c:v>
                </c:pt>
                <c:pt idx="3993">
                  <c:v>1.2659999999999999E-4</c:v>
                </c:pt>
                <c:pt idx="3994">
                  <c:v>1.2679999999999999E-4</c:v>
                </c:pt>
                <c:pt idx="3995">
                  <c:v>1.27E-4</c:v>
                </c:pt>
                <c:pt idx="3996">
                  <c:v>1.272E-4</c:v>
                </c:pt>
                <c:pt idx="3997">
                  <c:v>1.2740000000000001E-4</c:v>
                </c:pt>
                <c:pt idx="3998">
                  <c:v>1.2760000000000001E-4</c:v>
                </c:pt>
                <c:pt idx="3999">
                  <c:v>1.2779999999999999E-4</c:v>
                </c:pt>
                <c:pt idx="4000">
                  <c:v>1.2799999999999999E-4</c:v>
                </c:pt>
                <c:pt idx="4001">
                  <c:v>1.282E-4</c:v>
                </c:pt>
                <c:pt idx="4002">
                  <c:v>1.284E-4</c:v>
                </c:pt>
                <c:pt idx="4003">
                  <c:v>1.2860000000000001E-4</c:v>
                </c:pt>
                <c:pt idx="4004">
                  <c:v>1.2879999999999999E-4</c:v>
                </c:pt>
                <c:pt idx="4005">
                  <c:v>1.2899999999999999E-4</c:v>
                </c:pt>
                <c:pt idx="4006">
                  <c:v>1.292E-4</c:v>
                </c:pt>
                <c:pt idx="4007">
                  <c:v>1.294E-4</c:v>
                </c:pt>
                <c:pt idx="4008">
                  <c:v>1.2960000000000001E-4</c:v>
                </c:pt>
                <c:pt idx="4009">
                  <c:v>1.2980000000000001E-4</c:v>
                </c:pt>
                <c:pt idx="4010">
                  <c:v>1.2999999999999999E-4</c:v>
                </c:pt>
                <c:pt idx="4011">
                  <c:v>1.3019999999999999E-4</c:v>
                </c:pt>
                <c:pt idx="4012">
                  <c:v>1.304E-4</c:v>
                </c:pt>
                <c:pt idx="4013">
                  <c:v>1.306E-4</c:v>
                </c:pt>
                <c:pt idx="4014">
                  <c:v>1.3080000000000001E-4</c:v>
                </c:pt>
                <c:pt idx="4015">
                  <c:v>1.3100000000000001E-4</c:v>
                </c:pt>
                <c:pt idx="4016">
                  <c:v>1.3119999999999999E-4</c:v>
                </c:pt>
                <c:pt idx="4017">
                  <c:v>1.314E-4</c:v>
                </c:pt>
                <c:pt idx="4018">
                  <c:v>1.316E-4</c:v>
                </c:pt>
                <c:pt idx="4019">
                  <c:v>1.3180000000000001E-4</c:v>
                </c:pt>
                <c:pt idx="4020">
                  <c:v>1.3200000000000001E-4</c:v>
                </c:pt>
                <c:pt idx="4021">
                  <c:v>1.3219999999999999E-4</c:v>
                </c:pt>
                <c:pt idx="4022">
                  <c:v>1.3239999999999999E-4</c:v>
                </c:pt>
                <c:pt idx="4023">
                  <c:v>1.326E-4</c:v>
                </c:pt>
                <c:pt idx="4024">
                  <c:v>1.328E-4</c:v>
                </c:pt>
                <c:pt idx="4025">
                  <c:v>1.3300000000000001E-4</c:v>
                </c:pt>
                <c:pt idx="4026">
                  <c:v>1.3320000000000001E-4</c:v>
                </c:pt>
                <c:pt idx="4027">
                  <c:v>1.3339999999999999E-4</c:v>
                </c:pt>
                <c:pt idx="4028">
                  <c:v>1.3359999999999999E-4</c:v>
                </c:pt>
                <c:pt idx="4029">
                  <c:v>1.338E-4</c:v>
                </c:pt>
                <c:pt idx="4030">
                  <c:v>1.34E-4</c:v>
                </c:pt>
                <c:pt idx="4031">
                  <c:v>1.3420000000000001E-4</c:v>
                </c:pt>
                <c:pt idx="4032">
                  <c:v>1.3439999999999999E-4</c:v>
                </c:pt>
                <c:pt idx="4033">
                  <c:v>1.3459999999999999E-4</c:v>
                </c:pt>
                <c:pt idx="4034">
                  <c:v>1.348E-4</c:v>
                </c:pt>
                <c:pt idx="4035">
                  <c:v>1.35E-4</c:v>
                </c:pt>
                <c:pt idx="4036">
                  <c:v>1.3520000000000001E-4</c:v>
                </c:pt>
                <c:pt idx="4037">
                  <c:v>1.3540000000000001E-4</c:v>
                </c:pt>
                <c:pt idx="4038">
                  <c:v>1.3559999999999999E-4</c:v>
                </c:pt>
                <c:pt idx="4039">
                  <c:v>1.3579999999999999E-4</c:v>
                </c:pt>
                <c:pt idx="4040">
                  <c:v>1.36E-4</c:v>
                </c:pt>
                <c:pt idx="4041">
                  <c:v>1.362E-4</c:v>
                </c:pt>
                <c:pt idx="4042">
                  <c:v>1.3640000000000001E-4</c:v>
                </c:pt>
                <c:pt idx="4043">
                  <c:v>1.3660000000000001E-4</c:v>
                </c:pt>
                <c:pt idx="4044">
                  <c:v>1.3679999999999999E-4</c:v>
                </c:pt>
                <c:pt idx="4045">
                  <c:v>1.37E-4</c:v>
                </c:pt>
                <c:pt idx="4046">
                  <c:v>1.372E-4</c:v>
                </c:pt>
                <c:pt idx="4047">
                  <c:v>1.3740000000000001E-4</c:v>
                </c:pt>
                <c:pt idx="4048">
                  <c:v>1.3760000000000001E-4</c:v>
                </c:pt>
                <c:pt idx="4049">
                  <c:v>1.3779999999999999E-4</c:v>
                </c:pt>
                <c:pt idx="4050">
                  <c:v>1.3799999999999999E-4</c:v>
                </c:pt>
                <c:pt idx="4051">
                  <c:v>1.382E-4</c:v>
                </c:pt>
                <c:pt idx="4052">
                  <c:v>1.384E-4</c:v>
                </c:pt>
                <c:pt idx="4053">
                  <c:v>1.3860000000000001E-4</c:v>
                </c:pt>
                <c:pt idx="4054">
                  <c:v>1.3880000000000001E-4</c:v>
                </c:pt>
                <c:pt idx="4055">
                  <c:v>1.3899999999999999E-4</c:v>
                </c:pt>
                <c:pt idx="4056">
                  <c:v>1.392E-4</c:v>
                </c:pt>
                <c:pt idx="4057">
                  <c:v>1.394E-4</c:v>
                </c:pt>
                <c:pt idx="4058">
                  <c:v>1.3960000000000001E-4</c:v>
                </c:pt>
                <c:pt idx="4059">
                  <c:v>1.3980000000000001E-4</c:v>
                </c:pt>
                <c:pt idx="4060">
                  <c:v>1.3999999999999999E-4</c:v>
                </c:pt>
                <c:pt idx="4061">
                  <c:v>1.4019999999999999E-4</c:v>
                </c:pt>
                <c:pt idx="4062">
                  <c:v>1.404E-4</c:v>
                </c:pt>
                <c:pt idx="4063">
                  <c:v>1.406E-4</c:v>
                </c:pt>
                <c:pt idx="4064">
                  <c:v>1.4080000000000001E-4</c:v>
                </c:pt>
                <c:pt idx="4065">
                  <c:v>1.4100000000000001E-4</c:v>
                </c:pt>
                <c:pt idx="4066">
                  <c:v>1.4119999999999999E-4</c:v>
                </c:pt>
                <c:pt idx="4067">
                  <c:v>1.4139999999999999E-4</c:v>
                </c:pt>
                <c:pt idx="4068">
                  <c:v>1.416E-4</c:v>
                </c:pt>
                <c:pt idx="4069">
                  <c:v>1.418E-4</c:v>
                </c:pt>
                <c:pt idx="4070">
                  <c:v>1.4200000000000001E-4</c:v>
                </c:pt>
                <c:pt idx="4071">
                  <c:v>1.4219999999999999E-4</c:v>
                </c:pt>
                <c:pt idx="4072">
                  <c:v>1.4239999999999999E-4</c:v>
                </c:pt>
                <c:pt idx="4073">
                  <c:v>1.426E-4</c:v>
                </c:pt>
                <c:pt idx="4074">
                  <c:v>1.428E-4</c:v>
                </c:pt>
                <c:pt idx="4075">
                  <c:v>1.4300000000000001E-4</c:v>
                </c:pt>
                <c:pt idx="4076">
                  <c:v>1.4320000000000001E-4</c:v>
                </c:pt>
                <c:pt idx="4077">
                  <c:v>1.4339999999999999E-4</c:v>
                </c:pt>
                <c:pt idx="4078">
                  <c:v>1.4359999999999999E-4</c:v>
                </c:pt>
                <c:pt idx="4079">
                  <c:v>1.438E-4</c:v>
                </c:pt>
                <c:pt idx="4080">
                  <c:v>1.44E-4</c:v>
                </c:pt>
                <c:pt idx="4081">
                  <c:v>1.4420000000000001E-4</c:v>
                </c:pt>
                <c:pt idx="4082">
                  <c:v>1.4440000000000001E-4</c:v>
                </c:pt>
                <c:pt idx="4083">
                  <c:v>1.4459999999999999E-4</c:v>
                </c:pt>
                <c:pt idx="4084">
                  <c:v>1.448E-4</c:v>
                </c:pt>
                <c:pt idx="4085">
                  <c:v>1.45E-4</c:v>
                </c:pt>
                <c:pt idx="4086">
                  <c:v>1.4520000000000001E-4</c:v>
                </c:pt>
                <c:pt idx="4087">
                  <c:v>1.4540000000000001E-4</c:v>
                </c:pt>
                <c:pt idx="4088">
                  <c:v>1.4559999999999999E-4</c:v>
                </c:pt>
                <c:pt idx="4089">
                  <c:v>1.4579999999999999E-4</c:v>
                </c:pt>
                <c:pt idx="4090">
                  <c:v>1.46E-4</c:v>
                </c:pt>
                <c:pt idx="4091">
                  <c:v>1.462E-4</c:v>
                </c:pt>
                <c:pt idx="4092">
                  <c:v>1.4640000000000001E-4</c:v>
                </c:pt>
                <c:pt idx="4093">
                  <c:v>1.4660000000000001E-4</c:v>
                </c:pt>
                <c:pt idx="4094">
                  <c:v>1.4679999999999999E-4</c:v>
                </c:pt>
                <c:pt idx="4095">
                  <c:v>1.47E-4</c:v>
                </c:pt>
                <c:pt idx="4096">
                  <c:v>1.472E-4</c:v>
                </c:pt>
                <c:pt idx="4097">
                  <c:v>1.474E-4</c:v>
                </c:pt>
                <c:pt idx="4098">
                  <c:v>1.4760000000000001E-4</c:v>
                </c:pt>
                <c:pt idx="4099">
                  <c:v>1.4779999999999999E-4</c:v>
                </c:pt>
                <c:pt idx="4100">
                  <c:v>1.4799999999999999E-4</c:v>
                </c:pt>
                <c:pt idx="4101">
                  <c:v>1.482E-4</c:v>
                </c:pt>
                <c:pt idx="4102">
                  <c:v>1.484E-4</c:v>
                </c:pt>
                <c:pt idx="4103">
                  <c:v>1.4860000000000001E-4</c:v>
                </c:pt>
                <c:pt idx="4104">
                  <c:v>1.4880000000000001E-4</c:v>
                </c:pt>
                <c:pt idx="4105">
                  <c:v>1.4899999999999999E-4</c:v>
                </c:pt>
                <c:pt idx="4106">
                  <c:v>1.4919999999999999E-4</c:v>
                </c:pt>
                <c:pt idx="4107">
                  <c:v>1.494E-4</c:v>
                </c:pt>
                <c:pt idx="4108">
                  <c:v>1.496E-4</c:v>
                </c:pt>
                <c:pt idx="4109">
                  <c:v>1.4980000000000001E-4</c:v>
                </c:pt>
                <c:pt idx="4110">
                  <c:v>1.4999999999999999E-4</c:v>
                </c:pt>
                <c:pt idx="4111">
                  <c:v>1.5019999999999999E-4</c:v>
                </c:pt>
                <c:pt idx="4112">
                  <c:v>1.504E-4</c:v>
                </c:pt>
                <c:pt idx="4113">
                  <c:v>1.506E-4</c:v>
                </c:pt>
                <c:pt idx="4114">
                  <c:v>1.5080000000000001E-4</c:v>
                </c:pt>
                <c:pt idx="4115">
                  <c:v>1.5100000000000001E-4</c:v>
                </c:pt>
                <c:pt idx="4116">
                  <c:v>1.5119999999999999E-4</c:v>
                </c:pt>
                <c:pt idx="4117">
                  <c:v>1.5139999999999999E-4</c:v>
                </c:pt>
                <c:pt idx="4118">
                  <c:v>1.516E-4</c:v>
                </c:pt>
                <c:pt idx="4119">
                  <c:v>1.518E-4</c:v>
                </c:pt>
                <c:pt idx="4120">
                  <c:v>1.5200000000000001E-4</c:v>
                </c:pt>
                <c:pt idx="4121">
                  <c:v>1.5220000000000001E-4</c:v>
                </c:pt>
                <c:pt idx="4122">
                  <c:v>1.5239999999999999E-4</c:v>
                </c:pt>
                <c:pt idx="4123">
                  <c:v>1.526E-4</c:v>
                </c:pt>
                <c:pt idx="4124">
                  <c:v>1.528E-4</c:v>
                </c:pt>
                <c:pt idx="4125">
                  <c:v>1.5300000000000001E-4</c:v>
                </c:pt>
                <c:pt idx="4126">
                  <c:v>1.5320000000000001E-4</c:v>
                </c:pt>
                <c:pt idx="4127">
                  <c:v>1.5339999999999999E-4</c:v>
                </c:pt>
                <c:pt idx="4128">
                  <c:v>1.5359999999999999E-4</c:v>
                </c:pt>
                <c:pt idx="4129">
                  <c:v>1.538E-4</c:v>
                </c:pt>
                <c:pt idx="4130">
                  <c:v>1.54E-4</c:v>
                </c:pt>
                <c:pt idx="4131">
                  <c:v>1.5420000000000001E-4</c:v>
                </c:pt>
                <c:pt idx="4132">
                  <c:v>1.5440000000000001E-4</c:v>
                </c:pt>
                <c:pt idx="4133">
                  <c:v>1.5459999999999999E-4</c:v>
                </c:pt>
                <c:pt idx="4134">
                  <c:v>1.548E-4</c:v>
                </c:pt>
                <c:pt idx="4135">
                  <c:v>1.55E-4</c:v>
                </c:pt>
                <c:pt idx="4136">
                  <c:v>1.552E-4</c:v>
                </c:pt>
                <c:pt idx="4137">
                  <c:v>1.5540000000000001E-4</c:v>
                </c:pt>
                <c:pt idx="4138">
                  <c:v>1.5559999999999999E-4</c:v>
                </c:pt>
                <c:pt idx="4139">
                  <c:v>1.5579999999999999E-4</c:v>
                </c:pt>
                <c:pt idx="4140">
                  <c:v>1.56E-4</c:v>
                </c:pt>
                <c:pt idx="4141">
                  <c:v>1.562E-4</c:v>
                </c:pt>
                <c:pt idx="4142">
                  <c:v>1.5640000000000001E-4</c:v>
                </c:pt>
                <c:pt idx="4143">
                  <c:v>1.5660000000000001E-4</c:v>
                </c:pt>
                <c:pt idx="4144">
                  <c:v>1.5679999999999999E-4</c:v>
                </c:pt>
                <c:pt idx="4145">
                  <c:v>1.5699999999999999E-4</c:v>
                </c:pt>
                <c:pt idx="4146">
                  <c:v>1.572E-4</c:v>
                </c:pt>
                <c:pt idx="4147">
                  <c:v>1.574E-4</c:v>
                </c:pt>
                <c:pt idx="4148">
                  <c:v>1.5760000000000001E-4</c:v>
                </c:pt>
                <c:pt idx="4149">
                  <c:v>1.5779999999999999E-4</c:v>
                </c:pt>
                <c:pt idx="4150">
                  <c:v>1.5799999999999999E-4</c:v>
                </c:pt>
                <c:pt idx="4151">
                  <c:v>1.582E-4</c:v>
                </c:pt>
                <c:pt idx="4152">
                  <c:v>1.584E-4</c:v>
                </c:pt>
                <c:pt idx="4153">
                  <c:v>1.5860000000000001E-4</c:v>
                </c:pt>
                <c:pt idx="4154">
                  <c:v>1.5880000000000001E-4</c:v>
                </c:pt>
                <c:pt idx="4155">
                  <c:v>1.5899999999999999E-4</c:v>
                </c:pt>
                <c:pt idx="4156">
                  <c:v>1.5919999999999999E-4</c:v>
                </c:pt>
                <c:pt idx="4157">
                  <c:v>1.594E-4</c:v>
                </c:pt>
                <c:pt idx="4158">
                  <c:v>1.596E-4</c:v>
                </c:pt>
                <c:pt idx="4159">
                  <c:v>1.5980000000000001E-4</c:v>
                </c:pt>
                <c:pt idx="4160">
                  <c:v>1.6000000000000001E-4</c:v>
                </c:pt>
                <c:pt idx="4161">
                  <c:v>1.6019999999999999E-4</c:v>
                </c:pt>
                <c:pt idx="4162">
                  <c:v>1.604E-4</c:v>
                </c:pt>
                <c:pt idx="4163">
                  <c:v>1.606E-4</c:v>
                </c:pt>
                <c:pt idx="4164">
                  <c:v>1.6080000000000001E-4</c:v>
                </c:pt>
                <c:pt idx="4165">
                  <c:v>1.6100000000000001E-4</c:v>
                </c:pt>
                <c:pt idx="4166">
                  <c:v>1.6119999999999999E-4</c:v>
                </c:pt>
                <c:pt idx="4167">
                  <c:v>1.6139999999999999E-4</c:v>
                </c:pt>
                <c:pt idx="4168">
                  <c:v>1.616E-4</c:v>
                </c:pt>
                <c:pt idx="4169">
                  <c:v>1.618E-4</c:v>
                </c:pt>
                <c:pt idx="4170">
                  <c:v>1.6200000000000001E-4</c:v>
                </c:pt>
                <c:pt idx="4171">
                  <c:v>1.6220000000000001E-4</c:v>
                </c:pt>
                <c:pt idx="4172">
                  <c:v>1.6239999999999999E-4</c:v>
                </c:pt>
                <c:pt idx="4173">
                  <c:v>1.6259999999999999E-4</c:v>
                </c:pt>
                <c:pt idx="4174">
                  <c:v>1.628E-4</c:v>
                </c:pt>
                <c:pt idx="4175">
                  <c:v>1.63E-4</c:v>
                </c:pt>
                <c:pt idx="4176">
                  <c:v>1.6320000000000001E-4</c:v>
                </c:pt>
                <c:pt idx="4177">
                  <c:v>1.6339999999999999E-4</c:v>
                </c:pt>
                <c:pt idx="4178">
                  <c:v>1.6359999999999999E-4</c:v>
                </c:pt>
                <c:pt idx="4179">
                  <c:v>1.638E-4</c:v>
                </c:pt>
                <c:pt idx="4180">
                  <c:v>1.64E-4</c:v>
                </c:pt>
                <c:pt idx="4181">
                  <c:v>1.6420000000000001E-4</c:v>
                </c:pt>
                <c:pt idx="4182">
                  <c:v>1.6440000000000001E-4</c:v>
                </c:pt>
                <c:pt idx="4183">
                  <c:v>1.6459999999999999E-4</c:v>
                </c:pt>
                <c:pt idx="4184">
                  <c:v>1.6479999999999999E-4</c:v>
                </c:pt>
                <c:pt idx="4185">
                  <c:v>1.65E-4</c:v>
                </c:pt>
                <c:pt idx="4186">
                  <c:v>1.652E-4</c:v>
                </c:pt>
                <c:pt idx="4187">
                  <c:v>1.6540000000000001E-4</c:v>
                </c:pt>
                <c:pt idx="4188">
                  <c:v>1.6559999999999999E-4</c:v>
                </c:pt>
                <c:pt idx="4189">
                  <c:v>1.6579999999999999E-4</c:v>
                </c:pt>
                <c:pt idx="4190">
                  <c:v>1.66E-4</c:v>
                </c:pt>
                <c:pt idx="4191">
                  <c:v>1.662E-4</c:v>
                </c:pt>
                <c:pt idx="4192">
                  <c:v>1.6640000000000001E-4</c:v>
                </c:pt>
                <c:pt idx="4193">
                  <c:v>1.6660000000000001E-4</c:v>
                </c:pt>
                <c:pt idx="4194">
                  <c:v>1.6679999999999999E-4</c:v>
                </c:pt>
                <c:pt idx="4195">
                  <c:v>1.6699999999999999E-4</c:v>
                </c:pt>
                <c:pt idx="4196">
                  <c:v>1.672E-4</c:v>
                </c:pt>
                <c:pt idx="4197">
                  <c:v>1.674E-4</c:v>
                </c:pt>
                <c:pt idx="4198">
                  <c:v>1.6760000000000001E-4</c:v>
                </c:pt>
                <c:pt idx="4199">
                  <c:v>1.6780000000000001E-4</c:v>
                </c:pt>
                <c:pt idx="4200">
                  <c:v>1.6799999999999999E-4</c:v>
                </c:pt>
                <c:pt idx="4201">
                  <c:v>1.682E-4</c:v>
                </c:pt>
                <c:pt idx="4202">
                  <c:v>1.684E-4</c:v>
                </c:pt>
                <c:pt idx="4203">
                  <c:v>1.6860000000000001E-4</c:v>
                </c:pt>
                <c:pt idx="4204">
                  <c:v>1.6880000000000001E-4</c:v>
                </c:pt>
                <c:pt idx="4205">
                  <c:v>1.6899999999999999E-4</c:v>
                </c:pt>
                <c:pt idx="4206">
                  <c:v>1.6919999999999999E-4</c:v>
                </c:pt>
                <c:pt idx="4207">
                  <c:v>1.694E-4</c:v>
                </c:pt>
                <c:pt idx="4208">
                  <c:v>1.696E-4</c:v>
                </c:pt>
                <c:pt idx="4209">
                  <c:v>1.6980000000000001E-4</c:v>
                </c:pt>
                <c:pt idx="4210">
                  <c:v>1.7000000000000001E-4</c:v>
                </c:pt>
                <c:pt idx="4211">
                  <c:v>1.7019999999999999E-4</c:v>
                </c:pt>
                <c:pt idx="4212">
                  <c:v>1.7039999999999999E-4</c:v>
                </c:pt>
                <c:pt idx="4213">
                  <c:v>1.706E-4</c:v>
                </c:pt>
                <c:pt idx="4214">
                  <c:v>1.708E-4</c:v>
                </c:pt>
                <c:pt idx="4215">
                  <c:v>1.7100000000000001E-4</c:v>
                </c:pt>
                <c:pt idx="4216">
                  <c:v>1.7119999999999999E-4</c:v>
                </c:pt>
                <c:pt idx="4217">
                  <c:v>1.7139999999999999E-4</c:v>
                </c:pt>
                <c:pt idx="4218">
                  <c:v>1.716E-4</c:v>
                </c:pt>
                <c:pt idx="4219">
                  <c:v>1.718E-4</c:v>
                </c:pt>
                <c:pt idx="4220">
                  <c:v>1.7200000000000001E-4</c:v>
                </c:pt>
                <c:pt idx="4221">
                  <c:v>1.7220000000000001E-4</c:v>
                </c:pt>
                <c:pt idx="4222">
                  <c:v>1.7239999999999999E-4</c:v>
                </c:pt>
                <c:pt idx="4223">
                  <c:v>1.7259999999999999E-4</c:v>
                </c:pt>
                <c:pt idx="4224">
                  <c:v>1.728E-4</c:v>
                </c:pt>
                <c:pt idx="4225">
                  <c:v>1.73E-4</c:v>
                </c:pt>
                <c:pt idx="4226">
                  <c:v>1.7320000000000001E-4</c:v>
                </c:pt>
                <c:pt idx="4227">
                  <c:v>1.7340000000000001E-4</c:v>
                </c:pt>
                <c:pt idx="4228">
                  <c:v>1.7359999999999999E-4</c:v>
                </c:pt>
                <c:pt idx="4229">
                  <c:v>1.738E-4</c:v>
                </c:pt>
                <c:pt idx="4230">
                  <c:v>1.74E-4</c:v>
                </c:pt>
                <c:pt idx="4231">
                  <c:v>1.7420000000000001E-4</c:v>
                </c:pt>
                <c:pt idx="4232">
                  <c:v>1.7440000000000001E-4</c:v>
                </c:pt>
                <c:pt idx="4233">
                  <c:v>1.7459999999999999E-4</c:v>
                </c:pt>
                <c:pt idx="4234">
                  <c:v>1.7479999999999999E-4</c:v>
                </c:pt>
                <c:pt idx="4235">
                  <c:v>1.75E-4</c:v>
                </c:pt>
                <c:pt idx="4236">
                  <c:v>1.752E-4</c:v>
                </c:pt>
                <c:pt idx="4237">
                  <c:v>1.7540000000000001E-4</c:v>
                </c:pt>
                <c:pt idx="4238">
                  <c:v>1.7560000000000001E-4</c:v>
                </c:pt>
                <c:pt idx="4239">
                  <c:v>1.7579999999999999E-4</c:v>
                </c:pt>
                <c:pt idx="4240">
                  <c:v>1.76E-4</c:v>
                </c:pt>
                <c:pt idx="4241">
                  <c:v>1.762E-4</c:v>
                </c:pt>
                <c:pt idx="4242">
                  <c:v>1.7640000000000001E-4</c:v>
                </c:pt>
                <c:pt idx="4243">
                  <c:v>1.7660000000000001E-4</c:v>
                </c:pt>
                <c:pt idx="4244">
                  <c:v>1.7679999999999999E-4</c:v>
                </c:pt>
                <c:pt idx="4245">
                  <c:v>1.7699999999999999E-4</c:v>
                </c:pt>
                <c:pt idx="4246">
                  <c:v>1.772E-4</c:v>
                </c:pt>
                <c:pt idx="4247">
                  <c:v>1.774E-4</c:v>
                </c:pt>
                <c:pt idx="4248">
                  <c:v>1.7760000000000001E-4</c:v>
                </c:pt>
                <c:pt idx="4249">
                  <c:v>1.7780000000000001E-4</c:v>
                </c:pt>
                <c:pt idx="4250">
                  <c:v>1.7799999999999999E-4</c:v>
                </c:pt>
                <c:pt idx="4251">
                  <c:v>1.7819999999999999E-4</c:v>
                </c:pt>
                <c:pt idx="4252">
                  <c:v>1.784E-4</c:v>
                </c:pt>
                <c:pt idx="4253">
                  <c:v>1.786E-4</c:v>
                </c:pt>
                <c:pt idx="4254">
                  <c:v>1.7880000000000001E-4</c:v>
                </c:pt>
                <c:pt idx="4255">
                  <c:v>1.7899999999999999E-4</c:v>
                </c:pt>
                <c:pt idx="4256">
                  <c:v>1.7919999999999999E-4</c:v>
                </c:pt>
                <c:pt idx="4257">
                  <c:v>1.794E-4</c:v>
                </c:pt>
                <c:pt idx="4258">
                  <c:v>1.796E-4</c:v>
                </c:pt>
                <c:pt idx="4259">
                  <c:v>1.7980000000000001E-4</c:v>
                </c:pt>
                <c:pt idx="4260">
                  <c:v>1.8000000000000001E-4</c:v>
                </c:pt>
                <c:pt idx="4261">
                  <c:v>1.8019999999999999E-4</c:v>
                </c:pt>
                <c:pt idx="4262">
                  <c:v>1.8039999999999999E-4</c:v>
                </c:pt>
                <c:pt idx="4263">
                  <c:v>1.806E-4</c:v>
                </c:pt>
                <c:pt idx="4264">
                  <c:v>1.808E-4</c:v>
                </c:pt>
                <c:pt idx="4265">
                  <c:v>1.8100000000000001E-4</c:v>
                </c:pt>
                <c:pt idx="4266">
                  <c:v>1.8120000000000001E-4</c:v>
                </c:pt>
                <c:pt idx="4267">
                  <c:v>1.8139999999999999E-4</c:v>
                </c:pt>
                <c:pt idx="4268">
                  <c:v>1.816E-4</c:v>
                </c:pt>
                <c:pt idx="4269">
                  <c:v>1.818E-4</c:v>
                </c:pt>
                <c:pt idx="4270">
                  <c:v>1.8200000000000001E-4</c:v>
                </c:pt>
                <c:pt idx="4271">
                  <c:v>1.8220000000000001E-4</c:v>
                </c:pt>
                <c:pt idx="4272">
                  <c:v>1.8239999999999999E-4</c:v>
                </c:pt>
                <c:pt idx="4273">
                  <c:v>1.8259999999999999E-4</c:v>
                </c:pt>
                <c:pt idx="4274">
                  <c:v>1.828E-4</c:v>
                </c:pt>
                <c:pt idx="4275">
                  <c:v>1.83E-4</c:v>
                </c:pt>
                <c:pt idx="4276">
                  <c:v>1.8320000000000001E-4</c:v>
                </c:pt>
                <c:pt idx="4277">
                  <c:v>1.8340000000000001E-4</c:v>
                </c:pt>
                <c:pt idx="4278">
                  <c:v>1.8359999999999999E-4</c:v>
                </c:pt>
                <c:pt idx="4279">
                  <c:v>1.838E-4</c:v>
                </c:pt>
                <c:pt idx="4280">
                  <c:v>1.84E-4</c:v>
                </c:pt>
                <c:pt idx="4281">
                  <c:v>1.8420000000000001E-4</c:v>
                </c:pt>
                <c:pt idx="4282">
                  <c:v>1.8440000000000001E-4</c:v>
                </c:pt>
                <c:pt idx="4283">
                  <c:v>1.8459999999999999E-4</c:v>
                </c:pt>
                <c:pt idx="4284">
                  <c:v>1.8479999999999999E-4</c:v>
                </c:pt>
                <c:pt idx="4285">
                  <c:v>1.85E-4</c:v>
                </c:pt>
                <c:pt idx="4286">
                  <c:v>1.852E-4</c:v>
                </c:pt>
                <c:pt idx="4287">
                  <c:v>1.8540000000000001E-4</c:v>
                </c:pt>
                <c:pt idx="4288">
                  <c:v>1.8560000000000001E-4</c:v>
                </c:pt>
                <c:pt idx="4289">
                  <c:v>1.8579999999999999E-4</c:v>
                </c:pt>
                <c:pt idx="4290">
                  <c:v>1.8599999999999999E-4</c:v>
                </c:pt>
                <c:pt idx="4291">
                  <c:v>1.862E-4</c:v>
                </c:pt>
                <c:pt idx="4292">
                  <c:v>1.864E-4</c:v>
                </c:pt>
                <c:pt idx="4293">
                  <c:v>1.8660000000000001E-4</c:v>
                </c:pt>
                <c:pt idx="4294">
                  <c:v>1.8679999999999999E-4</c:v>
                </c:pt>
                <c:pt idx="4295">
                  <c:v>1.8699999999999999E-4</c:v>
                </c:pt>
                <c:pt idx="4296">
                  <c:v>1.872E-4</c:v>
                </c:pt>
                <c:pt idx="4297">
                  <c:v>1.874E-4</c:v>
                </c:pt>
                <c:pt idx="4298">
                  <c:v>1.8760000000000001E-4</c:v>
                </c:pt>
                <c:pt idx="4299">
                  <c:v>1.8780000000000001E-4</c:v>
                </c:pt>
                <c:pt idx="4300">
                  <c:v>1.8799999999999999E-4</c:v>
                </c:pt>
                <c:pt idx="4301">
                  <c:v>1.8819999999999999E-4</c:v>
                </c:pt>
                <c:pt idx="4302">
                  <c:v>1.884E-4</c:v>
                </c:pt>
                <c:pt idx="4303">
                  <c:v>1.886E-4</c:v>
                </c:pt>
                <c:pt idx="4304">
                  <c:v>1.8880000000000001E-4</c:v>
                </c:pt>
                <c:pt idx="4305">
                  <c:v>1.8900000000000001E-4</c:v>
                </c:pt>
                <c:pt idx="4306">
                  <c:v>1.8919999999999999E-4</c:v>
                </c:pt>
                <c:pt idx="4307">
                  <c:v>1.894E-4</c:v>
                </c:pt>
                <c:pt idx="4308">
                  <c:v>1.896E-4</c:v>
                </c:pt>
                <c:pt idx="4309">
                  <c:v>1.8980000000000001E-4</c:v>
                </c:pt>
                <c:pt idx="4310">
                  <c:v>1.9000000000000001E-4</c:v>
                </c:pt>
                <c:pt idx="4311">
                  <c:v>1.9019999999999999E-4</c:v>
                </c:pt>
                <c:pt idx="4312">
                  <c:v>1.9039999999999999E-4</c:v>
                </c:pt>
                <c:pt idx="4313">
                  <c:v>1.906E-4</c:v>
                </c:pt>
                <c:pt idx="4314">
                  <c:v>1.908E-4</c:v>
                </c:pt>
                <c:pt idx="4315">
                  <c:v>1.9100000000000001E-4</c:v>
                </c:pt>
                <c:pt idx="4316">
                  <c:v>1.9120000000000001E-4</c:v>
                </c:pt>
                <c:pt idx="4317">
                  <c:v>1.9139999999999999E-4</c:v>
                </c:pt>
                <c:pt idx="4318">
                  <c:v>1.916E-4</c:v>
                </c:pt>
                <c:pt idx="4319">
                  <c:v>1.918E-4</c:v>
                </c:pt>
                <c:pt idx="4320">
                  <c:v>1.92E-4</c:v>
                </c:pt>
                <c:pt idx="4321">
                  <c:v>1.9220000000000001E-4</c:v>
                </c:pt>
                <c:pt idx="4322">
                  <c:v>1.9239999999999999E-4</c:v>
                </c:pt>
                <c:pt idx="4323">
                  <c:v>1.9259999999999999E-4</c:v>
                </c:pt>
                <c:pt idx="4324">
                  <c:v>1.928E-4</c:v>
                </c:pt>
                <c:pt idx="4325">
                  <c:v>1.93E-4</c:v>
                </c:pt>
                <c:pt idx="4326">
                  <c:v>1.9320000000000001E-4</c:v>
                </c:pt>
                <c:pt idx="4327">
                  <c:v>1.9340000000000001E-4</c:v>
                </c:pt>
                <c:pt idx="4328">
                  <c:v>1.9359999999999999E-4</c:v>
                </c:pt>
                <c:pt idx="4329">
                  <c:v>1.9379999999999999E-4</c:v>
                </c:pt>
                <c:pt idx="4330">
                  <c:v>1.94E-4</c:v>
                </c:pt>
                <c:pt idx="4331">
                  <c:v>1.942E-4</c:v>
                </c:pt>
                <c:pt idx="4332">
                  <c:v>1.9440000000000001E-4</c:v>
                </c:pt>
                <c:pt idx="4333">
                  <c:v>1.9459999999999999E-4</c:v>
                </c:pt>
                <c:pt idx="4334">
                  <c:v>1.9479999999999999E-4</c:v>
                </c:pt>
                <c:pt idx="4335">
                  <c:v>1.95E-4</c:v>
                </c:pt>
                <c:pt idx="4336">
                  <c:v>1.952E-4</c:v>
                </c:pt>
                <c:pt idx="4337">
                  <c:v>1.9540000000000001E-4</c:v>
                </c:pt>
                <c:pt idx="4338">
                  <c:v>1.9560000000000001E-4</c:v>
                </c:pt>
                <c:pt idx="4339">
                  <c:v>1.9579999999999999E-4</c:v>
                </c:pt>
                <c:pt idx="4340">
                  <c:v>1.9599999999999999E-4</c:v>
                </c:pt>
                <c:pt idx="4341">
                  <c:v>1.962E-4</c:v>
                </c:pt>
                <c:pt idx="4342">
                  <c:v>1.964E-4</c:v>
                </c:pt>
                <c:pt idx="4343">
                  <c:v>1.9660000000000001E-4</c:v>
                </c:pt>
                <c:pt idx="4344">
                  <c:v>1.9680000000000001E-4</c:v>
                </c:pt>
                <c:pt idx="4345">
                  <c:v>1.9699999999999999E-4</c:v>
                </c:pt>
                <c:pt idx="4346">
                  <c:v>1.972E-4</c:v>
                </c:pt>
                <c:pt idx="4347">
                  <c:v>1.974E-4</c:v>
                </c:pt>
                <c:pt idx="4348">
                  <c:v>1.9760000000000001E-4</c:v>
                </c:pt>
                <c:pt idx="4349">
                  <c:v>1.9780000000000001E-4</c:v>
                </c:pt>
                <c:pt idx="4350">
                  <c:v>1.9799999999999999E-4</c:v>
                </c:pt>
                <c:pt idx="4351">
                  <c:v>1.9819999999999999E-4</c:v>
                </c:pt>
                <c:pt idx="4352">
                  <c:v>1.984E-4</c:v>
                </c:pt>
                <c:pt idx="4353">
                  <c:v>1.986E-4</c:v>
                </c:pt>
                <c:pt idx="4354">
                  <c:v>1.9880000000000001E-4</c:v>
                </c:pt>
                <c:pt idx="4355">
                  <c:v>1.9900000000000001E-4</c:v>
                </c:pt>
                <c:pt idx="4356">
                  <c:v>1.9919999999999999E-4</c:v>
                </c:pt>
                <c:pt idx="4357">
                  <c:v>1.994E-4</c:v>
                </c:pt>
                <c:pt idx="4358">
                  <c:v>1.996E-4</c:v>
                </c:pt>
                <c:pt idx="4359">
                  <c:v>1.998E-4</c:v>
                </c:pt>
                <c:pt idx="4360">
                  <c:v>2.0000000000000001E-4</c:v>
                </c:pt>
                <c:pt idx="4361">
                  <c:v>2.0019999999999999E-4</c:v>
                </c:pt>
                <c:pt idx="4362">
                  <c:v>2.0039999999999999E-4</c:v>
                </c:pt>
                <c:pt idx="4363">
                  <c:v>2.006E-4</c:v>
                </c:pt>
                <c:pt idx="4364">
                  <c:v>2.008E-4</c:v>
                </c:pt>
                <c:pt idx="4365">
                  <c:v>2.0100000000000001E-4</c:v>
                </c:pt>
                <c:pt idx="4366">
                  <c:v>2.0120000000000001E-4</c:v>
                </c:pt>
                <c:pt idx="4367">
                  <c:v>2.0139999999999999E-4</c:v>
                </c:pt>
                <c:pt idx="4368">
                  <c:v>2.0159999999999999E-4</c:v>
                </c:pt>
                <c:pt idx="4369">
                  <c:v>2.018E-4</c:v>
                </c:pt>
                <c:pt idx="4370">
                  <c:v>2.02E-4</c:v>
                </c:pt>
                <c:pt idx="4371">
                  <c:v>2.0220000000000001E-4</c:v>
                </c:pt>
                <c:pt idx="4372">
                  <c:v>2.0239999999999999E-4</c:v>
                </c:pt>
                <c:pt idx="4373">
                  <c:v>2.0259999999999999E-4</c:v>
                </c:pt>
                <c:pt idx="4374">
                  <c:v>2.028E-4</c:v>
                </c:pt>
                <c:pt idx="4375">
                  <c:v>2.03E-4</c:v>
                </c:pt>
                <c:pt idx="4376">
                  <c:v>2.0320000000000001E-4</c:v>
                </c:pt>
                <c:pt idx="4377">
                  <c:v>2.0340000000000001E-4</c:v>
                </c:pt>
                <c:pt idx="4378">
                  <c:v>2.0359999999999999E-4</c:v>
                </c:pt>
                <c:pt idx="4379">
                  <c:v>2.0379999999999999E-4</c:v>
                </c:pt>
                <c:pt idx="4380">
                  <c:v>2.04E-4</c:v>
                </c:pt>
                <c:pt idx="4381">
                  <c:v>2.042E-4</c:v>
                </c:pt>
                <c:pt idx="4382">
                  <c:v>2.0440000000000001E-4</c:v>
                </c:pt>
                <c:pt idx="4383">
                  <c:v>2.0460000000000001E-4</c:v>
                </c:pt>
                <c:pt idx="4384">
                  <c:v>2.0479999999999999E-4</c:v>
                </c:pt>
                <c:pt idx="4385">
                  <c:v>2.05E-4</c:v>
                </c:pt>
                <c:pt idx="4386">
                  <c:v>2.052E-4</c:v>
                </c:pt>
                <c:pt idx="4387">
                  <c:v>2.0540000000000001E-4</c:v>
                </c:pt>
                <c:pt idx="4388">
                  <c:v>2.0560000000000001E-4</c:v>
                </c:pt>
                <c:pt idx="4389">
                  <c:v>2.0579999999999999E-4</c:v>
                </c:pt>
                <c:pt idx="4390">
                  <c:v>2.0599999999999999E-4</c:v>
                </c:pt>
                <c:pt idx="4391">
                  <c:v>2.062E-4</c:v>
                </c:pt>
                <c:pt idx="4392">
                  <c:v>2.064E-4</c:v>
                </c:pt>
                <c:pt idx="4393">
                  <c:v>2.0660000000000001E-4</c:v>
                </c:pt>
                <c:pt idx="4394">
                  <c:v>2.0680000000000001E-4</c:v>
                </c:pt>
                <c:pt idx="4395">
                  <c:v>2.0699999999999999E-4</c:v>
                </c:pt>
                <c:pt idx="4396">
                  <c:v>2.0719999999999999E-4</c:v>
                </c:pt>
                <c:pt idx="4397">
                  <c:v>2.074E-4</c:v>
                </c:pt>
                <c:pt idx="4398">
                  <c:v>2.076E-4</c:v>
                </c:pt>
                <c:pt idx="4399">
                  <c:v>2.0780000000000001E-4</c:v>
                </c:pt>
                <c:pt idx="4400">
                  <c:v>2.0799999999999999E-4</c:v>
                </c:pt>
                <c:pt idx="4401">
                  <c:v>2.0819999999999999E-4</c:v>
                </c:pt>
                <c:pt idx="4402">
                  <c:v>2.084E-4</c:v>
                </c:pt>
                <c:pt idx="4403">
                  <c:v>2.086E-4</c:v>
                </c:pt>
                <c:pt idx="4404">
                  <c:v>2.0880000000000001E-4</c:v>
                </c:pt>
                <c:pt idx="4405">
                  <c:v>2.0900000000000001E-4</c:v>
                </c:pt>
                <c:pt idx="4406">
                  <c:v>2.0919999999999999E-4</c:v>
                </c:pt>
                <c:pt idx="4407">
                  <c:v>2.0939999999999999E-4</c:v>
                </c:pt>
                <c:pt idx="4408">
                  <c:v>2.096E-4</c:v>
                </c:pt>
                <c:pt idx="4409">
                  <c:v>2.098E-4</c:v>
                </c:pt>
                <c:pt idx="4410">
                  <c:v>2.1000000000000001E-4</c:v>
                </c:pt>
                <c:pt idx="4411">
                  <c:v>2.1019999999999999E-4</c:v>
                </c:pt>
                <c:pt idx="4412">
                  <c:v>2.1039999999999999E-4</c:v>
                </c:pt>
                <c:pt idx="4413">
                  <c:v>2.106E-4</c:v>
                </c:pt>
                <c:pt idx="4414">
                  <c:v>2.108E-4</c:v>
                </c:pt>
                <c:pt idx="4415">
                  <c:v>2.1100000000000001E-4</c:v>
                </c:pt>
                <c:pt idx="4416">
                  <c:v>2.1120000000000001E-4</c:v>
                </c:pt>
                <c:pt idx="4417">
                  <c:v>2.1139999999999999E-4</c:v>
                </c:pt>
                <c:pt idx="4418">
                  <c:v>2.1159999999999999E-4</c:v>
                </c:pt>
                <c:pt idx="4419">
                  <c:v>2.118E-4</c:v>
                </c:pt>
                <c:pt idx="4420">
                  <c:v>2.12E-4</c:v>
                </c:pt>
                <c:pt idx="4421">
                  <c:v>2.1220000000000001E-4</c:v>
                </c:pt>
                <c:pt idx="4422">
                  <c:v>2.1240000000000001E-4</c:v>
                </c:pt>
                <c:pt idx="4423">
                  <c:v>2.1259999999999999E-4</c:v>
                </c:pt>
                <c:pt idx="4424">
                  <c:v>2.128E-4</c:v>
                </c:pt>
                <c:pt idx="4425">
                  <c:v>2.13E-4</c:v>
                </c:pt>
                <c:pt idx="4426">
                  <c:v>2.1320000000000001E-4</c:v>
                </c:pt>
                <c:pt idx="4427">
                  <c:v>2.1340000000000001E-4</c:v>
                </c:pt>
                <c:pt idx="4428">
                  <c:v>2.1359999999999999E-4</c:v>
                </c:pt>
                <c:pt idx="4429">
                  <c:v>2.1379999999999999E-4</c:v>
                </c:pt>
                <c:pt idx="4430">
                  <c:v>2.14E-4</c:v>
                </c:pt>
                <c:pt idx="4431">
                  <c:v>2.142E-4</c:v>
                </c:pt>
                <c:pt idx="4432">
                  <c:v>2.1440000000000001E-4</c:v>
                </c:pt>
                <c:pt idx="4433">
                  <c:v>2.1460000000000001E-4</c:v>
                </c:pt>
                <c:pt idx="4434">
                  <c:v>2.1479999999999999E-4</c:v>
                </c:pt>
                <c:pt idx="4435">
                  <c:v>2.1499999999999999E-4</c:v>
                </c:pt>
                <c:pt idx="4436">
                  <c:v>2.152E-4</c:v>
                </c:pt>
                <c:pt idx="4437">
                  <c:v>2.154E-4</c:v>
                </c:pt>
                <c:pt idx="4438">
                  <c:v>2.1560000000000001E-4</c:v>
                </c:pt>
                <c:pt idx="4439">
                  <c:v>2.1579999999999999E-4</c:v>
                </c:pt>
                <c:pt idx="4440">
                  <c:v>2.1599999999999999E-4</c:v>
                </c:pt>
                <c:pt idx="4441">
                  <c:v>2.162E-4</c:v>
                </c:pt>
                <c:pt idx="4442">
                  <c:v>2.164E-4</c:v>
                </c:pt>
                <c:pt idx="4443">
                  <c:v>2.1660000000000001E-4</c:v>
                </c:pt>
                <c:pt idx="4444">
                  <c:v>2.1680000000000001E-4</c:v>
                </c:pt>
                <c:pt idx="4445">
                  <c:v>2.1699999999999999E-4</c:v>
                </c:pt>
                <c:pt idx="4446">
                  <c:v>2.1719999999999999E-4</c:v>
                </c:pt>
                <c:pt idx="4447">
                  <c:v>2.174E-4</c:v>
                </c:pt>
                <c:pt idx="4448">
                  <c:v>2.176E-4</c:v>
                </c:pt>
                <c:pt idx="4449">
                  <c:v>2.1780000000000001E-4</c:v>
                </c:pt>
                <c:pt idx="4450">
                  <c:v>2.1800000000000001E-4</c:v>
                </c:pt>
                <c:pt idx="4451">
                  <c:v>2.1819999999999999E-4</c:v>
                </c:pt>
                <c:pt idx="4452">
                  <c:v>2.184E-4</c:v>
                </c:pt>
                <c:pt idx="4453">
                  <c:v>2.186E-4</c:v>
                </c:pt>
                <c:pt idx="4454">
                  <c:v>2.1880000000000001E-4</c:v>
                </c:pt>
                <c:pt idx="4455">
                  <c:v>2.1900000000000001E-4</c:v>
                </c:pt>
                <c:pt idx="4456">
                  <c:v>2.1919999999999999E-4</c:v>
                </c:pt>
                <c:pt idx="4457">
                  <c:v>2.1939999999999999E-4</c:v>
                </c:pt>
                <c:pt idx="4458">
                  <c:v>2.196E-4</c:v>
                </c:pt>
                <c:pt idx="4459">
                  <c:v>2.198E-4</c:v>
                </c:pt>
                <c:pt idx="4460">
                  <c:v>2.2000000000000001E-4</c:v>
                </c:pt>
                <c:pt idx="4461">
                  <c:v>2.2020000000000001E-4</c:v>
                </c:pt>
                <c:pt idx="4462">
                  <c:v>2.2039999999999999E-4</c:v>
                </c:pt>
                <c:pt idx="4463">
                  <c:v>2.206E-4</c:v>
                </c:pt>
                <c:pt idx="4464">
                  <c:v>2.208E-4</c:v>
                </c:pt>
                <c:pt idx="4465">
                  <c:v>2.2100000000000001E-4</c:v>
                </c:pt>
                <c:pt idx="4466">
                  <c:v>2.2120000000000001E-4</c:v>
                </c:pt>
                <c:pt idx="4467">
                  <c:v>2.2139999999999999E-4</c:v>
                </c:pt>
                <c:pt idx="4468">
                  <c:v>2.2159999999999999E-4</c:v>
                </c:pt>
                <c:pt idx="4469">
                  <c:v>2.218E-4</c:v>
                </c:pt>
                <c:pt idx="4470">
                  <c:v>2.22E-4</c:v>
                </c:pt>
                <c:pt idx="4471">
                  <c:v>2.2220000000000001E-4</c:v>
                </c:pt>
                <c:pt idx="4472">
                  <c:v>2.2240000000000001E-4</c:v>
                </c:pt>
                <c:pt idx="4473">
                  <c:v>2.2259999999999999E-4</c:v>
                </c:pt>
                <c:pt idx="4474">
                  <c:v>2.2279999999999999E-4</c:v>
                </c:pt>
                <c:pt idx="4475">
                  <c:v>2.23E-4</c:v>
                </c:pt>
                <c:pt idx="4476">
                  <c:v>2.232E-4</c:v>
                </c:pt>
                <c:pt idx="4477">
                  <c:v>2.2340000000000001E-4</c:v>
                </c:pt>
                <c:pt idx="4478">
                  <c:v>2.2359999999999999E-4</c:v>
                </c:pt>
                <c:pt idx="4479">
                  <c:v>2.2379999999999999E-4</c:v>
                </c:pt>
                <c:pt idx="4480">
                  <c:v>2.24E-4</c:v>
                </c:pt>
                <c:pt idx="4481">
                  <c:v>2.242E-4</c:v>
                </c:pt>
                <c:pt idx="4482">
                  <c:v>2.2440000000000001E-4</c:v>
                </c:pt>
                <c:pt idx="4483">
                  <c:v>2.2460000000000001E-4</c:v>
                </c:pt>
                <c:pt idx="4484">
                  <c:v>2.2479999999999999E-4</c:v>
                </c:pt>
                <c:pt idx="4485">
                  <c:v>2.2499999999999999E-4</c:v>
                </c:pt>
                <c:pt idx="4486">
                  <c:v>2.252E-4</c:v>
                </c:pt>
                <c:pt idx="4487">
                  <c:v>2.254E-4</c:v>
                </c:pt>
                <c:pt idx="4488">
                  <c:v>2.2560000000000001E-4</c:v>
                </c:pt>
                <c:pt idx="4489">
                  <c:v>2.2580000000000001E-4</c:v>
                </c:pt>
                <c:pt idx="4490">
                  <c:v>2.2599999999999999E-4</c:v>
                </c:pt>
                <c:pt idx="4491">
                  <c:v>2.262E-4</c:v>
                </c:pt>
                <c:pt idx="4492">
                  <c:v>2.264E-4</c:v>
                </c:pt>
                <c:pt idx="4493">
                  <c:v>2.2660000000000001E-4</c:v>
                </c:pt>
                <c:pt idx="4494">
                  <c:v>2.2680000000000001E-4</c:v>
                </c:pt>
                <c:pt idx="4495">
                  <c:v>2.2699999999999999E-4</c:v>
                </c:pt>
                <c:pt idx="4496">
                  <c:v>2.2719999999999999E-4</c:v>
                </c:pt>
                <c:pt idx="4497">
                  <c:v>2.274E-4</c:v>
                </c:pt>
                <c:pt idx="4498">
                  <c:v>2.276E-4</c:v>
                </c:pt>
                <c:pt idx="4499">
                  <c:v>2.2780000000000001E-4</c:v>
                </c:pt>
                <c:pt idx="4500">
                  <c:v>2.2800000000000001E-4</c:v>
                </c:pt>
                <c:pt idx="4501">
                  <c:v>2.2819999999999999E-4</c:v>
                </c:pt>
                <c:pt idx="4502">
                  <c:v>2.284E-4</c:v>
                </c:pt>
                <c:pt idx="4503">
                  <c:v>2.286E-4</c:v>
                </c:pt>
                <c:pt idx="4504">
                  <c:v>2.288E-4</c:v>
                </c:pt>
                <c:pt idx="4505">
                  <c:v>2.2900000000000001E-4</c:v>
                </c:pt>
                <c:pt idx="4506">
                  <c:v>2.2919999999999999E-4</c:v>
                </c:pt>
                <c:pt idx="4507">
                  <c:v>2.2939999999999999E-4</c:v>
                </c:pt>
                <c:pt idx="4508">
                  <c:v>2.296E-4</c:v>
                </c:pt>
                <c:pt idx="4509">
                  <c:v>2.298E-4</c:v>
                </c:pt>
                <c:pt idx="4510">
                  <c:v>2.3000000000000001E-4</c:v>
                </c:pt>
                <c:pt idx="4511">
                  <c:v>2.3020000000000001E-4</c:v>
                </c:pt>
                <c:pt idx="4512">
                  <c:v>2.3039999999999999E-4</c:v>
                </c:pt>
                <c:pt idx="4513">
                  <c:v>2.3059999999999999E-4</c:v>
                </c:pt>
                <c:pt idx="4514">
                  <c:v>2.308E-4</c:v>
                </c:pt>
                <c:pt idx="4515">
                  <c:v>2.31E-4</c:v>
                </c:pt>
                <c:pt idx="4516">
                  <c:v>2.3120000000000001E-4</c:v>
                </c:pt>
                <c:pt idx="4517">
                  <c:v>2.3139999999999999E-4</c:v>
                </c:pt>
                <c:pt idx="4518">
                  <c:v>2.3159999999999999E-4</c:v>
                </c:pt>
                <c:pt idx="4519">
                  <c:v>2.318E-4</c:v>
                </c:pt>
                <c:pt idx="4520">
                  <c:v>2.32E-4</c:v>
                </c:pt>
                <c:pt idx="4521">
                  <c:v>2.3220000000000001E-4</c:v>
                </c:pt>
                <c:pt idx="4522">
                  <c:v>2.3240000000000001E-4</c:v>
                </c:pt>
                <c:pt idx="4523">
                  <c:v>2.3259999999999999E-4</c:v>
                </c:pt>
                <c:pt idx="4524">
                  <c:v>2.3279999999999999E-4</c:v>
                </c:pt>
                <c:pt idx="4525">
                  <c:v>2.33E-4</c:v>
                </c:pt>
                <c:pt idx="4526">
                  <c:v>2.332E-4</c:v>
                </c:pt>
                <c:pt idx="4527">
                  <c:v>2.3340000000000001E-4</c:v>
                </c:pt>
                <c:pt idx="4528">
                  <c:v>2.3360000000000001E-4</c:v>
                </c:pt>
                <c:pt idx="4529">
                  <c:v>2.3379999999999999E-4</c:v>
                </c:pt>
                <c:pt idx="4530">
                  <c:v>2.34E-4</c:v>
                </c:pt>
                <c:pt idx="4531">
                  <c:v>2.342E-4</c:v>
                </c:pt>
                <c:pt idx="4532">
                  <c:v>2.3440000000000001E-4</c:v>
                </c:pt>
                <c:pt idx="4533">
                  <c:v>2.3460000000000001E-4</c:v>
                </c:pt>
                <c:pt idx="4534">
                  <c:v>2.3479999999999999E-4</c:v>
                </c:pt>
                <c:pt idx="4535">
                  <c:v>2.3499999999999999E-4</c:v>
                </c:pt>
                <c:pt idx="4536">
                  <c:v>2.352E-4</c:v>
                </c:pt>
                <c:pt idx="4537">
                  <c:v>2.354E-4</c:v>
                </c:pt>
                <c:pt idx="4538">
                  <c:v>2.3560000000000001E-4</c:v>
                </c:pt>
                <c:pt idx="4539">
                  <c:v>2.3580000000000001E-4</c:v>
                </c:pt>
                <c:pt idx="4540">
                  <c:v>2.3599999999999999E-4</c:v>
                </c:pt>
                <c:pt idx="4541">
                  <c:v>2.362E-4</c:v>
                </c:pt>
                <c:pt idx="4542">
                  <c:v>2.364E-4</c:v>
                </c:pt>
                <c:pt idx="4543">
                  <c:v>2.366E-4</c:v>
                </c:pt>
                <c:pt idx="4544">
                  <c:v>2.3680000000000001E-4</c:v>
                </c:pt>
                <c:pt idx="4545">
                  <c:v>2.3699999999999999E-4</c:v>
                </c:pt>
                <c:pt idx="4546">
                  <c:v>2.3719999999999999E-4</c:v>
                </c:pt>
                <c:pt idx="4547">
                  <c:v>2.374E-4</c:v>
                </c:pt>
                <c:pt idx="4548">
                  <c:v>2.376E-4</c:v>
                </c:pt>
                <c:pt idx="4549">
                  <c:v>2.3780000000000001E-4</c:v>
                </c:pt>
                <c:pt idx="4550">
                  <c:v>2.3800000000000001E-4</c:v>
                </c:pt>
                <c:pt idx="4551">
                  <c:v>2.3819999999999999E-4</c:v>
                </c:pt>
                <c:pt idx="4552">
                  <c:v>2.3839999999999999E-4</c:v>
                </c:pt>
                <c:pt idx="4553">
                  <c:v>2.386E-4</c:v>
                </c:pt>
                <c:pt idx="4554">
                  <c:v>2.388E-4</c:v>
                </c:pt>
                <c:pt idx="4555">
                  <c:v>2.3900000000000001E-4</c:v>
                </c:pt>
                <c:pt idx="4556">
                  <c:v>2.3919999999999999E-4</c:v>
                </c:pt>
                <c:pt idx="4557">
                  <c:v>2.3939999999999999E-4</c:v>
                </c:pt>
                <c:pt idx="4558">
                  <c:v>2.396E-4</c:v>
                </c:pt>
                <c:pt idx="4559">
                  <c:v>2.398E-4</c:v>
                </c:pt>
                <c:pt idx="4560">
                  <c:v>2.4000000000000001E-4</c:v>
                </c:pt>
                <c:pt idx="4561">
                  <c:v>2.4020000000000001E-4</c:v>
                </c:pt>
                <c:pt idx="4562">
                  <c:v>2.4039999999999999E-4</c:v>
                </c:pt>
                <c:pt idx="4563">
                  <c:v>2.4059999999999999E-4</c:v>
                </c:pt>
                <c:pt idx="4564">
                  <c:v>2.408E-4</c:v>
                </c:pt>
                <c:pt idx="4565">
                  <c:v>2.41E-4</c:v>
                </c:pt>
                <c:pt idx="4566">
                  <c:v>2.4120000000000001E-4</c:v>
                </c:pt>
                <c:pt idx="4567">
                  <c:v>2.4140000000000001E-4</c:v>
                </c:pt>
                <c:pt idx="4568">
                  <c:v>2.4159999999999999E-4</c:v>
                </c:pt>
                <c:pt idx="4569">
                  <c:v>2.418E-4</c:v>
                </c:pt>
                <c:pt idx="4570">
                  <c:v>2.42E-4</c:v>
                </c:pt>
                <c:pt idx="4571">
                  <c:v>2.4220000000000001E-4</c:v>
                </c:pt>
                <c:pt idx="4572">
                  <c:v>2.4240000000000001E-4</c:v>
                </c:pt>
                <c:pt idx="4573">
                  <c:v>2.4259999999999999E-4</c:v>
                </c:pt>
                <c:pt idx="4574">
                  <c:v>2.4279999999999999E-4</c:v>
                </c:pt>
                <c:pt idx="4575">
                  <c:v>2.43E-4</c:v>
                </c:pt>
                <c:pt idx="4576">
                  <c:v>2.432E-4</c:v>
                </c:pt>
                <c:pt idx="4577">
                  <c:v>2.4340000000000001E-4</c:v>
                </c:pt>
                <c:pt idx="4578">
                  <c:v>2.4360000000000001E-4</c:v>
                </c:pt>
                <c:pt idx="4579">
                  <c:v>2.4379999999999999E-4</c:v>
                </c:pt>
                <c:pt idx="4580">
                  <c:v>2.4399999999999999E-4</c:v>
                </c:pt>
                <c:pt idx="4581">
                  <c:v>2.4420000000000003E-4</c:v>
                </c:pt>
                <c:pt idx="4582">
                  <c:v>2.4439999999999998E-4</c:v>
                </c:pt>
                <c:pt idx="4583">
                  <c:v>2.4459999999999998E-4</c:v>
                </c:pt>
                <c:pt idx="4584">
                  <c:v>2.4479999999999999E-4</c:v>
                </c:pt>
                <c:pt idx="4585">
                  <c:v>2.4499999999999999E-4</c:v>
                </c:pt>
                <c:pt idx="4586">
                  <c:v>2.452E-4</c:v>
                </c:pt>
                <c:pt idx="4587">
                  <c:v>2.454E-4</c:v>
                </c:pt>
                <c:pt idx="4588">
                  <c:v>2.4560000000000001E-4</c:v>
                </c:pt>
                <c:pt idx="4589">
                  <c:v>2.4580000000000001E-4</c:v>
                </c:pt>
                <c:pt idx="4590">
                  <c:v>2.4600000000000002E-4</c:v>
                </c:pt>
                <c:pt idx="4591">
                  <c:v>2.4620000000000002E-4</c:v>
                </c:pt>
                <c:pt idx="4592">
                  <c:v>2.4640000000000003E-4</c:v>
                </c:pt>
                <c:pt idx="4593">
                  <c:v>2.4659999999999998E-4</c:v>
                </c:pt>
                <c:pt idx="4594">
                  <c:v>2.4679999999999998E-4</c:v>
                </c:pt>
                <c:pt idx="4595">
                  <c:v>2.4699999999999999E-4</c:v>
                </c:pt>
                <c:pt idx="4596">
                  <c:v>2.4719999999999999E-4</c:v>
                </c:pt>
                <c:pt idx="4597">
                  <c:v>2.474E-4</c:v>
                </c:pt>
                <c:pt idx="4598">
                  <c:v>2.476E-4</c:v>
                </c:pt>
                <c:pt idx="4599">
                  <c:v>2.4780000000000001E-4</c:v>
                </c:pt>
                <c:pt idx="4600">
                  <c:v>2.4800000000000001E-4</c:v>
                </c:pt>
                <c:pt idx="4601">
                  <c:v>2.4820000000000002E-4</c:v>
                </c:pt>
                <c:pt idx="4602">
                  <c:v>2.4840000000000002E-4</c:v>
                </c:pt>
                <c:pt idx="4603">
                  <c:v>2.4860000000000003E-4</c:v>
                </c:pt>
                <c:pt idx="4604">
                  <c:v>2.4879999999999998E-4</c:v>
                </c:pt>
                <c:pt idx="4605">
                  <c:v>2.4899999999999998E-4</c:v>
                </c:pt>
                <c:pt idx="4606">
                  <c:v>2.4919999999999999E-4</c:v>
                </c:pt>
                <c:pt idx="4607">
                  <c:v>2.4939999999999999E-4</c:v>
                </c:pt>
                <c:pt idx="4608">
                  <c:v>2.496E-4</c:v>
                </c:pt>
                <c:pt idx="4609">
                  <c:v>2.498E-4</c:v>
                </c:pt>
                <c:pt idx="4610">
                  <c:v>2.5000000000000001E-4</c:v>
                </c:pt>
                <c:pt idx="4611">
                  <c:v>2.5020000000000001E-4</c:v>
                </c:pt>
                <c:pt idx="4612">
                  <c:v>2.5040000000000001E-4</c:v>
                </c:pt>
                <c:pt idx="4613">
                  <c:v>2.5060000000000002E-4</c:v>
                </c:pt>
                <c:pt idx="4614">
                  <c:v>2.5080000000000002E-4</c:v>
                </c:pt>
                <c:pt idx="4615">
                  <c:v>2.5099999999999998E-4</c:v>
                </c:pt>
                <c:pt idx="4616">
                  <c:v>2.5119999999999998E-4</c:v>
                </c:pt>
                <c:pt idx="4617">
                  <c:v>2.5139999999999999E-4</c:v>
                </c:pt>
                <c:pt idx="4618">
                  <c:v>2.5159999999999999E-4</c:v>
                </c:pt>
                <c:pt idx="4619">
                  <c:v>2.5179999999999999E-4</c:v>
                </c:pt>
                <c:pt idx="4620">
                  <c:v>2.52E-4</c:v>
                </c:pt>
                <c:pt idx="4621">
                  <c:v>2.522E-4</c:v>
                </c:pt>
                <c:pt idx="4622">
                  <c:v>2.5240000000000001E-4</c:v>
                </c:pt>
                <c:pt idx="4623">
                  <c:v>2.5260000000000001E-4</c:v>
                </c:pt>
                <c:pt idx="4624">
                  <c:v>2.5280000000000002E-4</c:v>
                </c:pt>
                <c:pt idx="4625">
                  <c:v>2.5300000000000002E-4</c:v>
                </c:pt>
                <c:pt idx="4626">
                  <c:v>2.5319999999999997E-4</c:v>
                </c:pt>
                <c:pt idx="4627">
                  <c:v>2.5339999999999998E-4</c:v>
                </c:pt>
                <c:pt idx="4628">
                  <c:v>2.5359999999999998E-4</c:v>
                </c:pt>
                <c:pt idx="4629">
                  <c:v>2.5379999999999999E-4</c:v>
                </c:pt>
                <c:pt idx="4630">
                  <c:v>2.5399999999999999E-4</c:v>
                </c:pt>
                <c:pt idx="4631">
                  <c:v>2.542E-4</c:v>
                </c:pt>
                <c:pt idx="4632">
                  <c:v>2.544E-4</c:v>
                </c:pt>
                <c:pt idx="4633">
                  <c:v>2.5460000000000001E-4</c:v>
                </c:pt>
                <c:pt idx="4634">
                  <c:v>2.5480000000000001E-4</c:v>
                </c:pt>
                <c:pt idx="4635">
                  <c:v>2.5500000000000002E-4</c:v>
                </c:pt>
                <c:pt idx="4636">
                  <c:v>2.5520000000000002E-4</c:v>
                </c:pt>
                <c:pt idx="4637">
                  <c:v>2.5539999999999997E-4</c:v>
                </c:pt>
                <c:pt idx="4638">
                  <c:v>2.5559999999999998E-4</c:v>
                </c:pt>
                <c:pt idx="4639">
                  <c:v>2.5579999999999998E-4</c:v>
                </c:pt>
                <c:pt idx="4640">
                  <c:v>2.5599999999999999E-4</c:v>
                </c:pt>
                <c:pt idx="4641">
                  <c:v>2.5619999999999999E-4</c:v>
                </c:pt>
                <c:pt idx="4642">
                  <c:v>2.564E-4</c:v>
                </c:pt>
                <c:pt idx="4643">
                  <c:v>2.566E-4</c:v>
                </c:pt>
                <c:pt idx="4644">
                  <c:v>2.5680000000000001E-4</c:v>
                </c:pt>
                <c:pt idx="4645">
                  <c:v>2.5700000000000001E-4</c:v>
                </c:pt>
                <c:pt idx="4646">
                  <c:v>2.5720000000000002E-4</c:v>
                </c:pt>
                <c:pt idx="4647">
                  <c:v>2.5740000000000002E-4</c:v>
                </c:pt>
                <c:pt idx="4648">
                  <c:v>2.5759999999999997E-4</c:v>
                </c:pt>
                <c:pt idx="4649">
                  <c:v>2.5779999999999998E-4</c:v>
                </c:pt>
                <c:pt idx="4650">
                  <c:v>2.5799999999999998E-4</c:v>
                </c:pt>
                <c:pt idx="4651">
                  <c:v>2.5819999999999999E-4</c:v>
                </c:pt>
                <c:pt idx="4652">
                  <c:v>2.5839999999999999E-4</c:v>
                </c:pt>
                <c:pt idx="4653">
                  <c:v>2.586E-4</c:v>
                </c:pt>
                <c:pt idx="4654">
                  <c:v>2.588E-4</c:v>
                </c:pt>
                <c:pt idx="4655">
                  <c:v>2.5900000000000001E-4</c:v>
                </c:pt>
                <c:pt idx="4656">
                  <c:v>2.5920000000000001E-4</c:v>
                </c:pt>
                <c:pt idx="4657">
                  <c:v>2.5940000000000002E-4</c:v>
                </c:pt>
                <c:pt idx="4658">
                  <c:v>2.5960000000000002E-4</c:v>
                </c:pt>
                <c:pt idx="4659">
                  <c:v>2.5980000000000003E-4</c:v>
                </c:pt>
                <c:pt idx="4660">
                  <c:v>2.5999999999999998E-4</c:v>
                </c:pt>
                <c:pt idx="4661">
                  <c:v>2.6019999999999998E-4</c:v>
                </c:pt>
                <c:pt idx="4662">
                  <c:v>2.6039999999999999E-4</c:v>
                </c:pt>
                <c:pt idx="4663">
                  <c:v>2.6059999999999999E-4</c:v>
                </c:pt>
                <c:pt idx="4664">
                  <c:v>2.608E-4</c:v>
                </c:pt>
                <c:pt idx="4665">
                  <c:v>2.61E-4</c:v>
                </c:pt>
                <c:pt idx="4666">
                  <c:v>2.6120000000000001E-4</c:v>
                </c:pt>
                <c:pt idx="4667">
                  <c:v>2.6140000000000001E-4</c:v>
                </c:pt>
                <c:pt idx="4668">
                  <c:v>2.6160000000000002E-4</c:v>
                </c:pt>
                <c:pt idx="4669">
                  <c:v>2.6180000000000002E-4</c:v>
                </c:pt>
                <c:pt idx="4670">
                  <c:v>2.6200000000000003E-4</c:v>
                </c:pt>
                <c:pt idx="4671">
                  <c:v>2.6219999999999998E-4</c:v>
                </c:pt>
                <c:pt idx="4672">
                  <c:v>2.6239999999999998E-4</c:v>
                </c:pt>
                <c:pt idx="4673">
                  <c:v>2.6259999999999999E-4</c:v>
                </c:pt>
                <c:pt idx="4674">
                  <c:v>2.6279999999999999E-4</c:v>
                </c:pt>
                <c:pt idx="4675">
                  <c:v>2.63E-4</c:v>
                </c:pt>
                <c:pt idx="4676">
                  <c:v>2.632E-4</c:v>
                </c:pt>
                <c:pt idx="4677">
                  <c:v>2.6340000000000001E-4</c:v>
                </c:pt>
                <c:pt idx="4678">
                  <c:v>2.6360000000000001E-4</c:v>
                </c:pt>
                <c:pt idx="4679">
                  <c:v>2.6380000000000002E-4</c:v>
                </c:pt>
                <c:pt idx="4680">
                  <c:v>2.6400000000000002E-4</c:v>
                </c:pt>
                <c:pt idx="4681">
                  <c:v>2.6420000000000003E-4</c:v>
                </c:pt>
                <c:pt idx="4682">
                  <c:v>2.6439999999999998E-4</c:v>
                </c:pt>
                <c:pt idx="4683">
                  <c:v>2.6459999999999998E-4</c:v>
                </c:pt>
                <c:pt idx="4684">
                  <c:v>2.6479999999999999E-4</c:v>
                </c:pt>
                <c:pt idx="4685">
                  <c:v>2.6499999999999999E-4</c:v>
                </c:pt>
                <c:pt idx="4686">
                  <c:v>2.652E-4</c:v>
                </c:pt>
                <c:pt idx="4687">
                  <c:v>2.654E-4</c:v>
                </c:pt>
                <c:pt idx="4688">
                  <c:v>2.656E-4</c:v>
                </c:pt>
                <c:pt idx="4689">
                  <c:v>2.6580000000000001E-4</c:v>
                </c:pt>
                <c:pt idx="4690">
                  <c:v>2.6600000000000001E-4</c:v>
                </c:pt>
                <c:pt idx="4691">
                  <c:v>2.6620000000000002E-4</c:v>
                </c:pt>
                <c:pt idx="4692">
                  <c:v>2.6640000000000002E-4</c:v>
                </c:pt>
                <c:pt idx="4693">
                  <c:v>2.6659999999999998E-4</c:v>
                </c:pt>
                <c:pt idx="4694">
                  <c:v>2.6679999999999998E-4</c:v>
                </c:pt>
                <c:pt idx="4695">
                  <c:v>2.6699999999999998E-4</c:v>
                </c:pt>
                <c:pt idx="4696">
                  <c:v>2.6719999999999999E-4</c:v>
                </c:pt>
                <c:pt idx="4697">
                  <c:v>2.6739999999999999E-4</c:v>
                </c:pt>
                <c:pt idx="4698">
                  <c:v>2.676E-4</c:v>
                </c:pt>
                <c:pt idx="4699">
                  <c:v>2.678E-4</c:v>
                </c:pt>
                <c:pt idx="4700">
                  <c:v>2.6800000000000001E-4</c:v>
                </c:pt>
                <c:pt idx="4701">
                  <c:v>2.6820000000000001E-4</c:v>
                </c:pt>
                <c:pt idx="4702">
                  <c:v>2.6840000000000002E-4</c:v>
                </c:pt>
                <c:pt idx="4703">
                  <c:v>2.6860000000000002E-4</c:v>
                </c:pt>
                <c:pt idx="4704">
                  <c:v>2.6879999999999997E-4</c:v>
                </c:pt>
                <c:pt idx="4705">
                  <c:v>2.6899999999999998E-4</c:v>
                </c:pt>
                <c:pt idx="4706">
                  <c:v>2.6919999999999998E-4</c:v>
                </c:pt>
                <c:pt idx="4707">
                  <c:v>2.6939999999999999E-4</c:v>
                </c:pt>
                <c:pt idx="4708">
                  <c:v>2.6959999999999999E-4</c:v>
                </c:pt>
                <c:pt idx="4709">
                  <c:v>2.698E-4</c:v>
                </c:pt>
                <c:pt idx="4710">
                  <c:v>2.7E-4</c:v>
                </c:pt>
                <c:pt idx="4711">
                  <c:v>2.7020000000000001E-4</c:v>
                </c:pt>
                <c:pt idx="4712">
                  <c:v>2.7040000000000001E-4</c:v>
                </c:pt>
                <c:pt idx="4713">
                  <c:v>2.7060000000000002E-4</c:v>
                </c:pt>
                <c:pt idx="4714">
                  <c:v>2.7080000000000002E-4</c:v>
                </c:pt>
                <c:pt idx="4715">
                  <c:v>2.7099999999999997E-4</c:v>
                </c:pt>
                <c:pt idx="4716">
                  <c:v>2.7119999999999998E-4</c:v>
                </c:pt>
                <c:pt idx="4717">
                  <c:v>2.7139999999999998E-4</c:v>
                </c:pt>
                <c:pt idx="4718">
                  <c:v>2.7159999999999999E-4</c:v>
                </c:pt>
                <c:pt idx="4719">
                  <c:v>2.7179999999999999E-4</c:v>
                </c:pt>
                <c:pt idx="4720">
                  <c:v>2.72E-4</c:v>
                </c:pt>
                <c:pt idx="4721">
                  <c:v>2.722E-4</c:v>
                </c:pt>
                <c:pt idx="4722">
                  <c:v>2.7240000000000001E-4</c:v>
                </c:pt>
                <c:pt idx="4723">
                  <c:v>2.7260000000000001E-4</c:v>
                </c:pt>
                <c:pt idx="4724">
                  <c:v>2.7280000000000002E-4</c:v>
                </c:pt>
                <c:pt idx="4725">
                  <c:v>2.7300000000000002E-4</c:v>
                </c:pt>
                <c:pt idx="4726">
                  <c:v>2.7320000000000003E-4</c:v>
                </c:pt>
                <c:pt idx="4727">
                  <c:v>2.7339999999999998E-4</c:v>
                </c:pt>
                <c:pt idx="4728">
                  <c:v>2.7359999999999998E-4</c:v>
                </c:pt>
                <c:pt idx="4729">
                  <c:v>2.7379999999999999E-4</c:v>
                </c:pt>
                <c:pt idx="4730">
                  <c:v>2.7399999999999999E-4</c:v>
                </c:pt>
                <c:pt idx="4731">
                  <c:v>2.742E-4</c:v>
                </c:pt>
                <c:pt idx="4732">
                  <c:v>2.744E-4</c:v>
                </c:pt>
                <c:pt idx="4733">
                  <c:v>2.7460000000000001E-4</c:v>
                </c:pt>
                <c:pt idx="4734">
                  <c:v>2.7480000000000001E-4</c:v>
                </c:pt>
                <c:pt idx="4735">
                  <c:v>2.7500000000000002E-4</c:v>
                </c:pt>
                <c:pt idx="4736">
                  <c:v>2.7520000000000002E-4</c:v>
                </c:pt>
                <c:pt idx="4737">
                  <c:v>2.7540000000000003E-4</c:v>
                </c:pt>
                <c:pt idx="4738">
                  <c:v>2.7559999999999998E-4</c:v>
                </c:pt>
                <c:pt idx="4739">
                  <c:v>2.7579999999999998E-4</c:v>
                </c:pt>
                <c:pt idx="4740">
                  <c:v>2.7599999999999999E-4</c:v>
                </c:pt>
                <c:pt idx="4741">
                  <c:v>2.7619999999999999E-4</c:v>
                </c:pt>
                <c:pt idx="4742">
                  <c:v>2.764E-4</c:v>
                </c:pt>
                <c:pt idx="4743">
                  <c:v>2.766E-4</c:v>
                </c:pt>
                <c:pt idx="4744">
                  <c:v>2.7680000000000001E-4</c:v>
                </c:pt>
                <c:pt idx="4745">
                  <c:v>2.7700000000000001E-4</c:v>
                </c:pt>
                <c:pt idx="4746">
                  <c:v>2.7720000000000002E-4</c:v>
                </c:pt>
                <c:pt idx="4747">
                  <c:v>2.7740000000000002E-4</c:v>
                </c:pt>
                <c:pt idx="4748">
                  <c:v>2.7760000000000003E-4</c:v>
                </c:pt>
                <c:pt idx="4749">
                  <c:v>2.7779999999999998E-4</c:v>
                </c:pt>
                <c:pt idx="4750">
                  <c:v>2.7799999999999998E-4</c:v>
                </c:pt>
                <c:pt idx="4751">
                  <c:v>2.7819999999999999E-4</c:v>
                </c:pt>
                <c:pt idx="4752">
                  <c:v>2.7839999999999999E-4</c:v>
                </c:pt>
                <c:pt idx="4753">
                  <c:v>2.786E-4</c:v>
                </c:pt>
                <c:pt idx="4754">
                  <c:v>2.788E-4</c:v>
                </c:pt>
                <c:pt idx="4755">
                  <c:v>2.7900000000000001E-4</c:v>
                </c:pt>
                <c:pt idx="4756">
                  <c:v>2.7920000000000001E-4</c:v>
                </c:pt>
                <c:pt idx="4757">
                  <c:v>2.7940000000000002E-4</c:v>
                </c:pt>
                <c:pt idx="4758">
                  <c:v>2.7960000000000002E-4</c:v>
                </c:pt>
                <c:pt idx="4759">
                  <c:v>2.7980000000000002E-4</c:v>
                </c:pt>
                <c:pt idx="4760">
                  <c:v>2.7999999999999998E-4</c:v>
                </c:pt>
                <c:pt idx="4761">
                  <c:v>2.8019999999999998E-4</c:v>
                </c:pt>
                <c:pt idx="4762">
                  <c:v>2.8039999999999999E-4</c:v>
                </c:pt>
                <c:pt idx="4763">
                  <c:v>2.8059999999999999E-4</c:v>
                </c:pt>
                <c:pt idx="4764">
                  <c:v>2.8079999999999999E-4</c:v>
                </c:pt>
                <c:pt idx="4765">
                  <c:v>2.81E-4</c:v>
                </c:pt>
                <c:pt idx="4766">
                  <c:v>2.812E-4</c:v>
                </c:pt>
                <c:pt idx="4767">
                  <c:v>2.8140000000000001E-4</c:v>
                </c:pt>
                <c:pt idx="4768">
                  <c:v>2.8160000000000001E-4</c:v>
                </c:pt>
                <c:pt idx="4769">
                  <c:v>2.8180000000000002E-4</c:v>
                </c:pt>
                <c:pt idx="4770">
                  <c:v>2.8200000000000002E-4</c:v>
                </c:pt>
                <c:pt idx="4771">
                  <c:v>2.8219999999999997E-4</c:v>
                </c:pt>
                <c:pt idx="4772">
                  <c:v>2.8239999999999998E-4</c:v>
                </c:pt>
                <c:pt idx="4773">
                  <c:v>2.8259999999999998E-4</c:v>
                </c:pt>
                <c:pt idx="4774">
                  <c:v>2.8279999999999999E-4</c:v>
                </c:pt>
                <c:pt idx="4775">
                  <c:v>2.8299999999999999E-4</c:v>
                </c:pt>
                <c:pt idx="4776">
                  <c:v>2.832E-4</c:v>
                </c:pt>
                <c:pt idx="4777">
                  <c:v>2.834E-4</c:v>
                </c:pt>
                <c:pt idx="4778">
                  <c:v>2.8360000000000001E-4</c:v>
                </c:pt>
                <c:pt idx="4779">
                  <c:v>2.8380000000000001E-4</c:v>
                </c:pt>
                <c:pt idx="4780">
                  <c:v>2.8400000000000002E-4</c:v>
                </c:pt>
                <c:pt idx="4781">
                  <c:v>2.8420000000000002E-4</c:v>
                </c:pt>
                <c:pt idx="4782">
                  <c:v>2.8439999999999997E-4</c:v>
                </c:pt>
                <c:pt idx="4783">
                  <c:v>2.8459999999999998E-4</c:v>
                </c:pt>
                <c:pt idx="4784">
                  <c:v>2.8479999999999998E-4</c:v>
                </c:pt>
                <c:pt idx="4785">
                  <c:v>2.8499999999999999E-4</c:v>
                </c:pt>
                <c:pt idx="4786">
                  <c:v>2.8519999999999999E-4</c:v>
                </c:pt>
                <c:pt idx="4787">
                  <c:v>2.854E-4</c:v>
                </c:pt>
                <c:pt idx="4788">
                  <c:v>2.856E-4</c:v>
                </c:pt>
                <c:pt idx="4789">
                  <c:v>2.8580000000000001E-4</c:v>
                </c:pt>
                <c:pt idx="4790">
                  <c:v>2.8600000000000001E-4</c:v>
                </c:pt>
                <c:pt idx="4791">
                  <c:v>2.8620000000000002E-4</c:v>
                </c:pt>
                <c:pt idx="4792">
                  <c:v>2.8640000000000002E-4</c:v>
                </c:pt>
                <c:pt idx="4793">
                  <c:v>2.8659999999999997E-4</c:v>
                </c:pt>
                <c:pt idx="4794">
                  <c:v>2.8679999999999998E-4</c:v>
                </c:pt>
                <c:pt idx="4795">
                  <c:v>2.8699999999999998E-4</c:v>
                </c:pt>
                <c:pt idx="4796">
                  <c:v>2.8719999999999999E-4</c:v>
                </c:pt>
                <c:pt idx="4797">
                  <c:v>2.8739999999999999E-4</c:v>
                </c:pt>
                <c:pt idx="4798">
                  <c:v>2.876E-4</c:v>
                </c:pt>
                <c:pt idx="4799">
                  <c:v>2.878E-4</c:v>
                </c:pt>
                <c:pt idx="4800">
                  <c:v>2.8800000000000001E-4</c:v>
                </c:pt>
                <c:pt idx="4801">
                  <c:v>2.8820000000000001E-4</c:v>
                </c:pt>
                <c:pt idx="4802">
                  <c:v>2.8840000000000002E-4</c:v>
                </c:pt>
                <c:pt idx="4803">
                  <c:v>2.8860000000000002E-4</c:v>
                </c:pt>
                <c:pt idx="4804">
                  <c:v>2.8880000000000003E-4</c:v>
                </c:pt>
                <c:pt idx="4805">
                  <c:v>2.8899999999999998E-4</c:v>
                </c:pt>
                <c:pt idx="4806">
                  <c:v>2.8919999999999998E-4</c:v>
                </c:pt>
                <c:pt idx="4807">
                  <c:v>2.8939999999999999E-4</c:v>
                </c:pt>
                <c:pt idx="4808">
                  <c:v>2.8959999999999999E-4</c:v>
                </c:pt>
                <c:pt idx="4809">
                  <c:v>2.898E-4</c:v>
                </c:pt>
                <c:pt idx="4810">
                  <c:v>2.9E-4</c:v>
                </c:pt>
                <c:pt idx="4811">
                  <c:v>2.9020000000000001E-4</c:v>
                </c:pt>
                <c:pt idx="4812">
                  <c:v>2.9040000000000001E-4</c:v>
                </c:pt>
                <c:pt idx="4813">
                  <c:v>2.9060000000000002E-4</c:v>
                </c:pt>
                <c:pt idx="4814">
                  <c:v>2.9080000000000002E-4</c:v>
                </c:pt>
                <c:pt idx="4815">
                  <c:v>2.9100000000000003E-4</c:v>
                </c:pt>
                <c:pt idx="4816">
                  <c:v>2.9119999999999998E-4</c:v>
                </c:pt>
                <c:pt idx="4817">
                  <c:v>2.9139999999999998E-4</c:v>
                </c:pt>
                <c:pt idx="4818">
                  <c:v>2.9159999999999999E-4</c:v>
                </c:pt>
                <c:pt idx="4819">
                  <c:v>2.9179999999999999E-4</c:v>
                </c:pt>
                <c:pt idx="4820">
                  <c:v>2.92E-4</c:v>
                </c:pt>
                <c:pt idx="4821">
                  <c:v>2.922E-4</c:v>
                </c:pt>
                <c:pt idx="4822">
                  <c:v>2.9240000000000001E-4</c:v>
                </c:pt>
                <c:pt idx="4823">
                  <c:v>2.9260000000000001E-4</c:v>
                </c:pt>
                <c:pt idx="4824">
                  <c:v>2.9280000000000002E-4</c:v>
                </c:pt>
                <c:pt idx="4825">
                  <c:v>2.9300000000000002E-4</c:v>
                </c:pt>
                <c:pt idx="4826">
                  <c:v>2.9320000000000003E-4</c:v>
                </c:pt>
                <c:pt idx="4827">
                  <c:v>2.9339999999999998E-4</c:v>
                </c:pt>
                <c:pt idx="4828">
                  <c:v>2.9359999999999998E-4</c:v>
                </c:pt>
                <c:pt idx="4829">
                  <c:v>2.9379999999999999E-4</c:v>
                </c:pt>
                <c:pt idx="4830">
                  <c:v>2.9399999999999999E-4</c:v>
                </c:pt>
                <c:pt idx="4831">
                  <c:v>2.942E-4</c:v>
                </c:pt>
                <c:pt idx="4832">
                  <c:v>2.944E-4</c:v>
                </c:pt>
                <c:pt idx="4833">
                  <c:v>2.9460000000000001E-4</c:v>
                </c:pt>
                <c:pt idx="4834">
                  <c:v>2.9480000000000001E-4</c:v>
                </c:pt>
                <c:pt idx="4835">
                  <c:v>2.9500000000000001E-4</c:v>
                </c:pt>
                <c:pt idx="4836">
                  <c:v>2.9520000000000002E-4</c:v>
                </c:pt>
                <c:pt idx="4837">
                  <c:v>2.9540000000000002E-4</c:v>
                </c:pt>
                <c:pt idx="4838">
                  <c:v>2.9559999999999998E-4</c:v>
                </c:pt>
                <c:pt idx="4839">
                  <c:v>2.9579999999999998E-4</c:v>
                </c:pt>
                <c:pt idx="4840">
                  <c:v>2.9599999999999998E-4</c:v>
                </c:pt>
                <c:pt idx="4841">
                  <c:v>2.9619999999999999E-4</c:v>
                </c:pt>
                <c:pt idx="4842">
                  <c:v>2.9639999999999999E-4</c:v>
                </c:pt>
                <c:pt idx="4843">
                  <c:v>2.966E-4</c:v>
                </c:pt>
                <c:pt idx="4844">
                  <c:v>2.968E-4</c:v>
                </c:pt>
                <c:pt idx="4845">
                  <c:v>2.9700000000000001E-4</c:v>
                </c:pt>
                <c:pt idx="4846">
                  <c:v>2.9720000000000001E-4</c:v>
                </c:pt>
                <c:pt idx="4847">
                  <c:v>2.9740000000000002E-4</c:v>
                </c:pt>
                <c:pt idx="4848">
                  <c:v>2.9760000000000002E-4</c:v>
                </c:pt>
                <c:pt idx="4849">
                  <c:v>2.9779999999999997E-4</c:v>
                </c:pt>
                <c:pt idx="4850">
                  <c:v>2.9799999999999998E-4</c:v>
                </c:pt>
                <c:pt idx="4851">
                  <c:v>2.9819999999999998E-4</c:v>
                </c:pt>
                <c:pt idx="4852">
                  <c:v>2.9839999999999999E-4</c:v>
                </c:pt>
                <c:pt idx="4853">
                  <c:v>2.9859999999999999E-4</c:v>
                </c:pt>
                <c:pt idx="4854">
                  <c:v>2.988E-4</c:v>
                </c:pt>
                <c:pt idx="4855">
                  <c:v>2.99E-4</c:v>
                </c:pt>
                <c:pt idx="4856">
                  <c:v>2.9920000000000001E-4</c:v>
                </c:pt>
                <c:pt idx="4857">
                  <c:v>2.9940000000000001E-4</c:v>
                </c:pt>
                <c:pt idx="4858">
                  <c:v>2.9960000000000002E-4</c:v>
                </c:pt>
                <c:pt idx="4859">
                  <c:v>2.9980000000000002E-4</c:v>
                </c:pt>
                <c:pt idx="4860">
                  <c:v>2.9999999999999997E-4</c:v>
                </c:pt>
                <c:pt idx="4861">
                  <c:v>3.0019999999999998E-4</c:v>
                </c:pt>
                <c:pt idx="4862">
                  <c:v>3.0039999999999998E-4</c:v>
                </c:pt>
                <c:pt idx="4863">
                  <c:v>3.0059999999999999E-4</c:v>
                </c:pt>
                <c:pt idx="4864">
                  <c:v>3.0079999999999999E-4</c:v>
                </c:pt>
                <c:pt idx="4865">
                  <c:v>3.01E-4</c:v>
                </c:pt>
                <c:pt idx="4866">
                  <c:v>3.012E-4</c:v>
                </c:pt>
                <c:pt idx="4867">
                  <c:v>3.0140000000000001E-4</c:v>
                </c:pt>
                <c:pt idx="4868">
                  <c:v>3.0160000000000001E-4</c:v>
                </c:pt>
                <c:pt idx="4869">
                  <c:v>3.0180000000000002E-4</c:v>
                </c:pt>
                <c:pt idx="4870">
                  <c:v>3.0200000000000002E-4</c:v>
                </c:pt>
                <c:pt idx="4871">
                  <c:v>3.0219999999999997E-4</c:v>
                </c:pt>
                <c:pt idx="4872">
                  <c:v>3.0239999999999998E-4</c:v>
                </c:pt>
                <c:pt idx="4873">
                  <c:v>3.0259999999999998E-4</c:v>
                </c:pt>
                <c:pt idx="4874">
                  <c:v>3.0279999999999999E-4</c:v>
                </c:pt>
                <c:pt idx="4875">
                  <c:v>3.0299999999999999E-4</c:v>
                </c:pt>
                <c:pt idx="4876">
                  <c:v>3.032E-4</c:v>
                </c:pt>
                <c:pt idx="4877">
                  <c:v>3.034E-4</c:v>
                </c:pt>
                <c:pt idx="4878">
                  <c:v>3.0360000000000001E-4</c:v>
                </c:pt>
                <c:pt idx="4879">
                  <c:v>3.0380000000000001E-4</c:v>
                </c:pt>
                <c:pt idx="4880">
                  <c:v>3.0400000000000002E-4</c:v>
                </c:pt>
                <c:pt idx="4881">
                  <c:v>3.0420000000000002E-4</c:v>
                </c:pt>
                <c:pt idx="4882">
                  <c:v>3.0440000000000003E-4</c:v>
                </c:pt>
                <c:pt idx="4883">
                  <c:v>3.0459999999999998E-4</c:v>
                </c:pt>
                <c:pt idx="4884">
                  <c:v>3.0479999999999998E-4</c:v>
                </c:pt>
                <c:pt idx="4885">
                  <c:v>3.0499999999999999E-4</c:v>
                </c:pt>
                <c:pt idx="4886">
                  <c:v>3.0519999999999999E-4</c:v>
                </c:pt>
                <c:pt idx="4887">
                  <c:v>3.054E-4</c:v>
                </c:pt>
                <c:pt idx="4888">
                  <c:v>3.056E-4</c:v>
                </c:pt>
                <c:pt idx="4889">
                  <c:v>3.0580000000000001E-4</c:v>
                </c:pt>
                <c:pt idx="4890">
                  <c:v>3.0600000000000001E-4</c:v>
                </c:pt>
                <c:pt idx="4891">
                  <c:v>3.0620000000000002E-4</c:v>
                </c:pt>
                <c:pt idx="4892">
                  <c:v>3.0640000000000002E-4</c:v>
                </c:pt>
                <c:pt idx="4893">
                  <c:v>3.0660000000000003E-4</c:v>
                </c:pt>
                <c:pt idx="4894">
                  <c:v>3.0679999999999998E-4</c:v>
                </c:pt>
                <c:pt idx="4895">
                  <c:v>3.0699999999999998E-4</c:v>
                </c:pt>
                <c:pt idx="4896">
                  <c:v>3.0719999999999999E-4</c:v>
                </c:pt>
                <c:pt idx="4897">
                  <c:v>3.0739999999999999E-4</c:v>
                </c:pt>
                <c:pt idx="4898">
                  <c:v>3.076E-4</c:v>
                </c:pt>
                <c:pt idx="4899">
                  <c:v>3.078E-4</c:v>
                </c:pt>
                <c:pt idx="4900">
                  <c:v>3.0800000000000001E-4</c:v>
                </c:pt>
                <c:pt idx="4901">
                  <c:v>3.0820000000000001E-4</c:v>
                </c:pt>
                <c:pt idx="4902">
                  <c:v>3.0840000000000002E-4</c:v>
                </c:pt>
                <c:pt idx="4903">
                  <c:v>3.0860000000000002E-4</c:v>
                </c:pt>
                <c:pt idx="4904">
                  <c:v>3.0880000000000002E-4</c:v>
                </c:pt>
                <c:pt idx="4905">
                  <c:v>3.0899999999999998E-4</c:v>
                </c:pt>
                <c:pt idx="4906">
                  <c:v>3.0919999999999998E-4</c:v>
                </c:pt>
                <c:pt idx="4907">
                  <c:v>3.0939999999999999E-4</c:v>
                </c:pt>
                <c:pt idx="4908">
                  <c:v>3.0959999999999999E-4</c:v>
                </c:pt>
                <c:pt idx="4909">
                  <c:v>3.098E-4</c:v>
                </c:pt>
                <c:pt idx="4910">
                  <c:v>3.1E-4</c:v>
                </c:pt>
                <c:pt idx="4911">
                  <c:v>3.102E-4</c:v>
                </c:pt>
                <c:pt idx="4912">
                  <c:v>3.1040000000000001E-4</c:v>
                </c:pt>
                <c:pt idx="4913">
                  <c:v>3.1060000000000001E-4</c:v>
                </c:pt>
                <c:pt idx="4914">
                  <c:v>3.1080000000000002E-4</c:v>
                </c:pt>
                <c:pt idx="4915">
                  <c:v>3.1100000000000002E-4</c:v>
                </c:pt>
                <c:pt idx="4916">
                  <c:v>3.1119999999999997E-4</c:v>
                </c:pt>
                <c:pt idx="4917">
                  <c:v>3.1139999999999998E-4</c:v>
                </c:pt>
                <c:pt idx="4918">
                  <c:v>3.1159999999999998E-4</c:v>
                </c:pt>
                <c:pt idx="4919">
                  <c:v>3.1179999999999999E-4</c:v>
                </c:pt>
                <c:pt idx="4920">
                  <c:v>3.1199999999999999E-4</c:v>
                </c:pt>
                <c:pt idx="4921">
                  <c:v>3.122E-4</c:v>
                </c:pt>
                <c:pt idx="4922">
                  <c:v>3.124E-4</c:v>
                </c:pt>
                <c:pt idx="4923">
                  <c:v>3.1260000000000001E-4</c:v>
                </c:pt>
                <c:pt idx="4924">
                  <c:v>3.1280000000000001E-4</c:v>
                </c:pt>
                <c:pt idx="4925">
                  <c:v>3.1300000000000002E-4</c:v>
                </c:pt>
                <c:pt idx="4926">
                  <c:v>3.1320000000000002E-4</c:v>
                </c:pt>
                <c:pt idx="4927">
                  <c:v>3.1339999999999997E-4</c:v>
                </c:pt>
                <c:pt idx="4928">
                  <c:v>3.1359999999999998E-4</c:v>
                </c:pt>
                <c:pt idx="4929">
                  <c:v>3.1379999999999998E-4</c:v>
                </c:pt>
                <c:pt idx="4930">
                  <c:v>3.1399999999999999E-4</c:v>
                </c:pt>
                <c:pt idx="4931">
                  <c:v>3.1419999999999999E-4</c:v>
                </c:pt>
                <c:pt idx="4932">
                  <c:v>3.144E-4</c:v>
                </c:pt>
                <c:pt idx="4933">
                  <c:v>3.146E-4</c:v>
                </c:pt>
                <c:pt idx="4934">
                  <c:v>3.1480000000000001E-4</c:v>
                </c:pt>
                <c:pt idx="4935">
                  <c:v>3.1500000000000001E-4</c:v>
                </c:pt>
                <c:pt idx="4936">
                  <c:v>3.1520000000000002E-4</c:v>
                </c:pt>
                <c:pt idx="4937">
                  <c:v>3.1540000000000002E-4</c:v>
                </c:pt>
                <c:pt idx="4938">
                  <c:v>3.1559999999999997E-4</c:v>
                </c:pt>
                <c:pt idx="4939">
                  <c:v>3.1579999999999998E-4</c:v>
                </c:pt>
                <c:pt idx="4940">
                  <c:v>3.1599999999999998E-4</c:v>
                </c:pt>
                <c:pt idx="4941">
                  <c:v>3.1619999999999999E-4</c:v>
                </c:pt>
                <c:pt idx="4942">
                  <c:v>3.1639999999999999E-4</c:v>
                </c:pt>
                <c:pt idx="4943">
                  <c:v>3.166E-4</c:v>
                </c:pt>
                <c:pt idx="4944">
                  <c:v>3.168E-4</c:v>
                </c:pt>
                <c:pt idx="4945">
                  <c:v>3.1700000000000001E-4</c:v>
                </c:pt>
                <c:pt idx="4946">
                  <c:v>3.1720000000000001E-4</c:v>
                </c:pt>
                <c:pt idx="4947">
                  <c:v>3.1740000000000002E-4</c:v>
                </c:pt>
                <c:pt idx="4948">
                  <c:v>3.1760000000000002E-4</c:v>
                </c:pt>
                <c:pt idx="4949">
                  <c:v>3.1780000000000003E-4</c:v>
                </c:pt>
                <c:pt idx="4950">
                  <c:v>3.1799999999999998E-4</c:v>
                </c:pt>
                <c:pt idx="4951">
                  <c:v>3.1819999999999998E-4</c:v>
                </c:pt>
                <c:pt idx="4952">
                  <c:v>3.1839999999999999E-4</c:v>
                </c:pt>
                <c:pt idx="4953">
                  <c:v>3.1859999999999999E-4</c:v>
                </c:pt>
                <c:pt idx="4954">
                  <c:v>3.188E-4</c:v>
                </c:pt>
                <c:pt idx="4955">
                  <c:v>3.19E-4</c:v>
                </c:pt>
                <c:pt idx="4956">
                  <c:v>3.1920000000000001E-4</c:v>
                </c:pt>
                <c:pt idx="4957">
                  <c:v>3.1940000000000001E-4</c:v>
                </c:pt>
                <c:pt idx="4958">
                  <c:v>3.1960000000000002E-4</c:v>
                </c:pt>
                <c:pt idx="4959">
                  <c:v>3.1980000000000002E-4</c:v>
                </c:pt>
                <c:pt idx="4960">
                  <c:v>3.2000000000000003E-4</c:v>
                </c:pt>
                <c:pt idx="4961">
                  <c:v>3.2019999999999998E-4</c:v>
                </c:pt>
                <c:pt idx="4962">
                  <c:v>3.2039999999999998E-4</c:v>
                </c:pt>
                <c:pt idx="4963">
                  <c:v>3.2059999999999999E-4</c:v>
                </c:pt>
                <c:pt idx="4964">
                  <c:v>3.2079999999999999E-4</c:v>
                </c:pt>
                <c:pt idx="4965">
                  <c:v>3.21E-4</c:v>
                </c:pt>
                <c:pt idx="4966">
                  <c:v>3.212E-4</c:v>
                </c:pt>
                <c:pt idx="4967">
                  <c:v>3.2140000000000001E-4</c:v>
                </c:pt>
                <c:pt idx="4968">
                  <c:v>3.2160000000000001E-4</c:v>
                </c:pt>
                <c:pt idx="4969">
                  <c:v>3.2180000000000002E-4</c:v>
                </c:pt>
                <c:pt idx="4970">
                  <c:v>3.2200000000000002E-4</c:v>
                </c:pt>
                <c:pt idx="4971">
                  <c:v>3.2220000000000003E-4</c:v>
                </c:pt>
                <c:pt idx="4972">
                  <c:v>3.2239999999999998E-4</c:v>
                </c:pt>
                <c:pt idx="4973">
                  <c:v>3.2259999999999998E-4</c:v>
                </c:pt>
                <c:pt idx="4974">
                  <c:v>3.2279999999999999E-4</c:v>
                </c:pt>
                <c:pt idx="4975">
                  <c:v>3.2299999999999999E-4</c:v>
                </c:pt>
                <c:pt idx="4976">
                  <c:v>3.232E-4</c:v>
                </c:pt>
                <c:pt idx="4977">
                  <c:v>3.234E-4</c:v>
                </c:pt>
                <c:pt idx="4978">
                  <c:v>3.2360000000000001E-4</c:v>
                </c:pt>
                <c:pt idx="4979">
                  <c:v>3.2380000000000001E-4</c:v>
                </c:pt>
                <c:pt idx="4980">
                  <c:v>3.2400000000000001E-4</c:v>
                </c:pt>
                <c:pt idx="4981">
                  <c:v>3.2420000000000002E-4</c:v>
                </c:pt>
                <c:pt idx="4982">
                  <c:v>3.2440000000000002E-4</c:v>
                </c:pt>
                <c:pt idx="4983">
                  <c:v>3.2459999999999998E-4</c:v>
                </c:pt>
                <c:pt idx="4984">
                  <c:v>3.2479999999999998E-4</c:v>
                </c:pt>
                <c:pt idx="4985">
                  <c:v>3.2499999999999999E-4</c:v>
                </c:pt>
                <c:pt idx="4986">
                  <c:v>3.2519999999999999E-4</c:v>
                </c:pt>
                <c:pt idx="4987">
                  <c:v>3.2539999999999999E-4</c:v>
                </c:pt>
                <c:pt idx="4988">
                  <c:v>3.256E-4</c:v>
                </c:pt>
                <c:pt idx="4989">
                  <c:v>3.258E-4</c:v>
                </c:pt>
                <c:pt idx="4990">
                  <c:v>3.2600000000000001E-4</c:v>
                </c:pt>
                <c:pt idx="4991">
                  <c:v>3.2620000000000001E-4</c:v>
                </c:pt>
                <c:pt idx="4992">
                  <c:v>3.2640000000000002E-4</c:v>
                </c:pt>
                <c:pt idx="4993">
                  <c:v>3.2660000000000002E-4</c:v>
                </c:pt>
                <c:pt idx="4994">
                  <c:v>3.2679999999999997E-4</c:v>
                </c:pt>
                <c:pt idx="4995">
                  <c:v>3.2699999999999998E-4</c:v>
                </c:pt>
                <c:pt idx="4996">
                  <c:v>3.2719999999999998E-4</c:v>
                </c:pt>
                <c:pt idx="4997">
                  <c:v>3.2739999999999999E-4</c:v>
                </c:pt>
                <c:pt idx="4998">
                  <c:v>3.2759999999999999E-4</c:v>
                </c:pt>
                <c:pt idx="4999">
                  <c:v>3.278E-4</c:v>
                </c:pt>
                <c:pt idx="5000">
                  <c:v>3.28E-4</c:v>
                </c:pt>
                <c:pt idx="5001">
                  <c:v>3.2820000000000001E-4</c:v>
                </c:pt>
                <c:pt idx="5002">
                  <c:v>3.2840000000000001E-4</c:v>
                </c:pt>
                <c:pt idx="5003">
                  <c:v>3.2860000000000002E-4</c:v>
                </c:pt>
                <c:pt idx="5004">
                  <c:v>3.2880000000000002E-4</c:v>
                </c:pt>
                <c:pt idx="5005">
                  <c:v>3.2899999999999997E-4</c:v>
                </c:pt>
                <c:pt idx="5006">
                  <c:v>3.2919999999999998E-4</c:v>
                </c:pt>
                <c:pt idx="5007">
                  <c:v>3.2939999999999998E-4</c:v>
                </c:pt>
                <c:pt idx="5008">
                  <c:v>3.2959999999999999E-4</c:v>
                </c:pt>
                <c:pt idx="5009">
                  <c:v>3.2979999999999999E-4</c:v>
                </c:pt>
                <c:pt idx="5010">
                  <c:v>3.3E-4</c:v>
                </c:pt>
                <c:pt idx="5011">
                  <c:v>3.302E-4</c:v>
                </c:pt>
                <c:pt idx="5012">
                  <c:v>3.3040000000000001E-4</c:v>
                </c:pt>
                <c:pt idx="5013">
                  <c:v>3.3060000000000001E-4</c:v>
                </c:pt>
                <c:pt idx="5014">
                  <c:v>3.3080000000000002E-4</c:v>
                </c:pt>
                <c:pt idx="5015">
                  <c:v>3.3100000000000002E-4</c:v>
                </c:pt>
                <c:pt idx="5016">
                  <c:v>3.3119999999999997E-4</c:v>
                </c:pt>
                <c:pt idx="5017">
                  <c:v>3.3139999999999998E-4</c:v>
                </c:pt>
                <c:pt idx="5018">
                  <c:v>3.3159999999999998E-4</c:v>
                </c:pt>
                <c:pt idx="5019">
                  <c:v>3.3179999999999999E-4</c:v>
                </c:pt>
                <c:pt idx="5020">
                  <c:v>3.3199999999999999E-4</c:v>
                </c:pt>
                <c:pt idx="5021">
                  <c:v>3.322E-4</c:v>
                </c:pt>
                <c:pt idx="5022">
                  <c:v>3.324E-4</c:v>
                </c:pt>
                <c:pt idx="5023">
                  <c:v>3.3260000000000001E-4</c:v>
                </c:pt>
                <c:pt idx="5024">
                  <c:v>3.3280000000000001E-4</c:v>
                </c:pt>
                <c:pt idx="5025">
                  <c:v>3.3300000000000002E-4</c:v>
                </c:pt>
                <c:pt idx="5026">
                  <c:v>3.3320000000000002E-4</c:v>
                </c:pt>
                <c:pt idx="5027">
                  <c:v>3.3340000000000003E-4</c:v>
                </c:pt>
                <c:pt idx="5028">
                  <c:v>3.3359999999999998E-4</c:v>
                </c:pt>
                <c:pt idx="5029">
                  <c:v>3.3379999999999998E-4</c:v>
                </c:pt>
                <c:pt idx="5030">
                  <c:v>3.3399999999999999E-4</c:v>
                </c:pt>
                <c:pt idx="5031">
                  <c:v>3.3419999999999999E-4</c:v>
                </c:pt>
                <c:pt idx="5032">
                  <c:v>3.344E-4</c:v>
                </c:pt>
                <c:pt idx="5033">
                  <c:v>3.346E-4</c:v>
                </c:pt>
                <c:pt idx="5034">
                  <c:v>3.3480000000000001E-4</c:v>
                </c:pt>
                <c:pt idx="5035">
                  <c:v>3.3500000000000001E-4</c:v>
                </c:pt>
                <c:pt idx="5036">
                  <c:v>3.3520000000000002E-4</c:v>
                </c:pt>
                <c:pt idx="5037">
                  <c:v>3.3540000000000002E-4</c:v>
                </c:pt>
                <c:pt idx="5038">
                  <c:v>3.3560000000000003E-4</c:v>
                </c:pt>
                <c:pt idx="5039">
                  <c:v>3.3579999999999998E-4</c:v>
                </c:pt>
                <c:pt idx="5040">
                  <c:v>3.3599999999999998E-4</c:v>
                </c:pt>
                <c:pt idx="5041">
                  <c:v>3.3619999999999999E-4</c:v>
                </c:pt>
                <c:pt idx="5042">
                  <c:v>3.3639999999999999E-4</c:v>
                </c:pt>
                <c:pt idx="5043">
                  <c:v>3.366E-4</c:v>
                </c:pt>
                <c:pt idx="5044">
                  <c:v>3.368E-4</c:v>
                </c:pt>
                <c:pt idx="5045">
                  <c:v>3.3700000000000001E-4</c:v>
                </c:pt>
                <c:pt idx="5046">
                  <c:v>3.3720000000000001E-4</c:v>
                </c:pt>
                <c:pt idx="5047">
                  <c:v>3.3740000000000002E-4</c:v>
                </c:pt>
                <c:pt idx="5048">
                  <c:v>3.3760000000000002E-4</c:v>
                </c:pt>
                <c:pt idx="5049">
                  <c:v>3.3780000000000003E-4</c:v>
                </c:pt>
                <c:pt idx="5050">
                  <c:v>3.3799999999999998E-4</c:v>
                </c:pt>
                <c:pt idx="5051">
                  <c:v>3.3819999999999998E-4</c:v>
                </c:pt>
                <c:pt idx="5052">
                  <c:v>3.3839999999999999E-4</c:v>
                </c:pt>
                <c:pt idx="5053">
                  <c:v>3.3859999999999999E-4</c:v>
                </c:pt>
                <c:pt idx="5054">
                  <c:v>3.388E-4</c:v>
                </c:pt>
                <c:pt idx="5055">
                  <c:v>3.39E-4</c:v>
                </c:pt>
                <c:pt idx="5056">
                  <c:v>3.392E-4</c:v>
                </c:pt>
                <c:pt idx="5057">
                  <c:v>3.3940000000000001E-4</c:v>
                </c:pt>
                <c:pt idx="5058">
                  <c:v>3.3960000000000001E-4</c:v>
                </c:pt>
                <c:pt idx="5059">
                  <c:v>3.3980000000000002E-4</c:v>
                </c:pt>
                <c:pt idx="5060">
                  <c:v>3.4000000000000002E-4</c:v>
                </c:pt>
                <c:pt idx="5061">
                  <c:v>3.4019999999999998E-4</c:v>
                </c:pt>
                <c:pt idx="5062">
                  <c:v>3.4039999999999998E-4</c:v>
                </c:pt>
                <c:pt idx="5063">
                  <c:v>3.4059999999999998E-4</c:v>
                </c:pt>
                <c:pt idx="5064">
                  <c:v>3.4079999999999999E-4</c:v>
                </c:pt>
                <c:pt idx="5065">
                  <c:v>3.4099999999999999E-4</c:v>
                </c:pt>
                <c:pt idx="5066">
                  <c:v>3.412E-4</c:v>
                </c:pt>
                <c:pt idx="5067">
                  <c:v>3.414E-4</c:v>
                </c:pt>
                <c:pt idx="5068">
                  <c:v>3.4160000000000001E-4</c:v>
                </c:pt>
                <c:pt idx="5069">
                  <c:v>3.4180000000000001E-4</c:v>
                </c:pt>
                <c:pt idx="5070">
                  <c:v>3.4200000000000002E-4</c:v>
                </c:pt>
                <c:pt idx="5071">
                  <c:v>3.4220000000000002E-4</c:v>
                </c:pt>
                <c:pt idx="5072">
                  <c:v>3.4239999999999997E-4</c:v>
                </c:pt>
                <c:pt idx="5073">
                  <c:v>3.4259999999999998E-4</c:v>
                </c:pt>
                <c:pt idx="5074">
                  <c:v>3.4279999999999998E-4</c:v>
                </c:pt>
                <c:pt idx="5075">
                  <c:v>3.4299999999999999E-4</c:v>
                </c:pt>
                <c:pt idx="5076">
                  <c:v>3.4319999999999999E-4</c:v>
                </c:pt>
                <c:pt idx="5077">
                  <c:v>3.434E-4</c:v>
                </c:pt>
                <c:pt idx="5078">
                  <c:v>3.436E-4</c:v>
                </c:pt>
                <c:pt idx="5079">
                  <c:v>3.4380000000000001E-4</c:v>
                </c:pt>
                <c:pt idx="5080">
                  <c:v>3.4400000000000001E-4</c:v>
                </c:pt>
                <c:pt idx="5081">
                  <c:v>3.4420000000000002E-4</c:v>
                </c:pt>
                <c:pt idx="5082">
                  <c:v>3.4440000000000002E-4</c:v>
                </c:pt>
                <c:pt idx="5083">
                  <c:v>3.4459999999999997E-4</c:v>
                </c:pt>
                <c:pt idx="5084">
                  <c:v>3.4479999999999998E-4</c:v>
                </c:pt>
                <c:pt idx="5085">
                  <c:v>3.4499999999999998E-4</c:v>
                </c:pt>
                <c:pt idx="5086">
                  <c:v>3.4519999999999999E-4</c:v>
                </c:pt>
                <c:pt idx="5087">
                  <c:v>3.4539999999999999E-4</c:v>
                </c:pt>
                <c:pt idx="5088">
                  <c:v>3.456E-4</c:v>
                </c:pt>
                <c:pt idx="5089">
                  <c:v>3.458E-4</c:v>
                </c:pt>
                <c:pt idx="5090">
                  <c:v>3.4600000000000001E-4</c:v>
                </c:pt>
                <c:pt idx="5091">
                  <c:v>3.4620000000000001E-4</c:v>
                </c:pt>
                <c:pt idx="5092">
                  <c:v>3.4640000000000002E-4</c:v>
                </c:pt>
                <c:pt idx="5093">
                  <c:v>3.4660000000000002E-4</c:v>
                </c:pt>
                <c:pt idx="5094">
                  <c:v>3.4680000000000003E-4</c:v>
                </c:pt>
                <c:pt idx="5095">
                  <c:v>3.4699999999999998E-4</c:v>
                </c:pt>
                <c:pt idx="5096">
                  <c:v>3.4719999999999998E-4</c:v>
                </c:pt>
                <c:pt idx="5097">
                  <c:v>3.4739999999999999E-4</c:v>
                </c:pt>
                <c:pt idx="5098">
                  <c:v>3.4759999999999999E-4</c:v>
                </c:pt>
                <c:pt idx="5099">
                  <c:v>3.478E-4</c:v>
                </c:pt>
                <c:pt idx="5100">
                  <c:v>3.48E-4</c:v>
                </c:pt>
                <c:pt idx="5101">
                  <c:v>3.4820000000000001E-4</c:v>
                </c:pt>
                <c:pt idx="5102">
                  <c:v>3.4840000000000001E-4</c:v>
                </c:pt>
                <c:pt idx="5103">
                  <c:v>3.4860000000000002E-4</c:v>
                </c:pt>
                <c:pt idx="5104">
                  <c:v>3.4880000000000002E-4</c:v>
                </c:pt>
                <c:pt idx="5105">
                  <c:v>3.4900000000000003E-4</c:v>
                </c:pt>
                <c:pt idx="5106">
                  <c:v>3.4919999999999998E-4</c:v>
                </c:pt>
                <c:pt idx="5107">
                  <c:v>3.4939999999999998E-4</c:v>
                </c:pt>
                <c:pt idx="5108">
                  <c:v>3.4959999999999999E-4</c:v>
                </c:pt>
                <c:pt idx="5109">
                  <c:v>3.4979999999999999E-4</c:v>
                </c:pt>
                <c:pt idx="5110">
                  <c:v>3.5E-4</c:v>
                </c:pt>
                <c:pt idx="5111">
                  <c:v>3.502E-4</c:v>
                </c:pt>
                <c:pt idx="5112">
                  <c:v>3.5040000000000001E-4</c:v>
                </c:pt>
                <c:pt idx="5113">
                  <c:v>3.5060000000000001E-4</c:v>
                </c:pt>
                <c:pt idx="5114">
                  <c:v>3.5080000000000002E-4</c:v>
                </c:pt>
                <c:pt idx="5115">
                  <c:v>3.5100000000000002E-4</c:v>
                </c:pt>
                <c:pt idx="5116">
                  <c:v>3.5120000000000003E-4</c:v>
                </c:pt>
                <c:pt idx="5117">
                  <c:v>3.5139999999999998E-4</c:v>
                </c:pt>
                <c:pt idx="5118">
                  <c:v>3.5159999999999998E-4</c:v>
                </c:pt>
                <c:pt idx="5119">
                  <c:v>3.5179999999999999E-4</c:v>
                </c:pt>
                <c:pt idx="5120">
                  <c:v>3.5199999999999999E-4</c:v>
                </c:pt>
                <c:pt idx="5121">
                  <c:v>3.522E-4</c:v>
                </c:pt>
                <c:pt idx="5122">
                  <c:v>3.524E-4</c:v>
                </c:pt>
                <c:pt idx="5123">
                  <c:v>3.5260000000000001E-4</c:v>
                </c:pt>
                <c:pt idx="5124">
                  <c:v>3.5280000000000001E-4</c:v>
                </c:pt>
                <c:pt idx="5125">
                  <c:v>3.5300000000000002E-4</c:v>
                </c:pt>
                <c:pt idx="5126">
                  <c:v>3.5320000000000002E-4</c:v>
                </c:pt>
                <c:pt idx="5127">
                  <c:v>3.5340000000000002E-4</c:v>
                </c:pt>
                <c:pt idx="5128">
                  <c:v>3.5359999999999998E-4</c:v>
                </c:pt>
                <c:pt idx="5129">
                  <c:v>3.5379999999999998E-4</c:v>
                </c:pt>
                <c:pt idx="5130">
                  <c:v>3.5399999999999999E-4</c:v>
                </c:pt>
                <c:pt idx="5131">
                  <c:v>3.5419999999999999E-4</c:v>
                </c:pt>
                <c:pt idx="5132">
                  <c:v>3.5439999999999999E-4</c:v>
                </c:pt>
                <c:pt idx="5133">
                  <c:v>3.546E-4</c:v>
                </c:pt>
                <c:pt idx="5134">
                  <c:v>3.548E-4</c:v>
                </c:pt>
                <c:pt idx="5135">
                  <c:v>3.5500000000000001E-4</c:v>
                </c:pt>
                <c:pt idx="5136">
                  <c:v>3.5520000000000001E-4</c:v>
                </c:pt>
                <c:pt idx="5137">
                  <c:v>3.5540000000000002E-4</c:v>
                </c:pt>
                <c:pt idx="5138">
                  <c:v>3.5560000000000002E-4</c:v>
                </c:pt>
                <c:pt idx="5139">
                  <c:v>3.5579999999999997E-4</c:v>
                </c:pt>
                <c:pt idx="5140">
                  <c:v>3.5599999999999998E-4</c:v>
                </c:pt>
                <c:pt idx="5141">
                  <c:v>3.5619999999999998E-4</c:v>
                </c:pt>
                <c:pt idx="5142">
                  <c:v>3.5639999999999999E-4</c:v>
                </c:pt>
                <c:pt idx="5143">
                  <c:v>3.5659999999999999E-4</c:v>
                </c:pt>
                <c:pt idx="5144">
                  <c:v>3.568E-4</c:v>
                </c:pt>
                <c:pt idx="5145">
                  <c:v>3.57E-4</c:v>
                </c:pt>
                <c:pt idx="5146">
                  <c:v>3.5720000000000001E-4</c:v>
                </c:pt>
                <c:pt idx="5147">
                  <c:v>3.5740000000000001E-4</c:v>
                </c:pt>
                <c:pt idx="5148">
                  <c:v>3.5760000000000002E-4</c:v>
                </c:pt>
                <c:pt idx="5149">
                  <c:v>3.5780000000000002E-4</c:v>
                </c:pt>
                <c:pt idx="5150">
                  <c:v>3.5799999999999997E-4</c:v>
                </c:pt>
                <c:pt idx="5151">
                  <c:v>3.5819999999999998E-4</c:v>
                </c:pt>
                <c:pt idx="5152">
                  <c:v>3.5839999999999998E-4</c:v>
                </c:pt>
                <c:pt idx="5153">
                  <c:v>3.5859999999999999E-4</c:v>
                </c:pt>
                <c:pt idx="5154">
                  <c:v>3.5879999999999999E-4</c:v>
                </c:pt>
                <c:pt idx="5155">
                  <c:v>3.59E-4</c:v>
                </c:pt>
                <c:pt idx="5156">
                  <c:v>3.592E-4</c:v>
                </c:pt>
                <c:pt idx="5157">
                  <c:v>3.5940000000000001E-4</c:v>
                </c:pt>
                <c:pt idx="5158">
                  <c:v>3.5960000000000001E-4</c:v>
                </c:pt>
                <c:pt idx="5159">
                  <c:v>3.5980000000000002E-4</c:v>
                </c:pt>
                <c:pt idx="5160">
                  <c:v>3.6000000000000002E-4</c:v>
                </c:pt>
                <c:pt idx="5161">
                  <c:v>3.6019999999999997E-4</c:v>
                </c:pt>
                <c:pt idx="5162">
                  <c:v>3.6039999999999998E-4</c:v>
                </c:pt>
                <c:pt idx="5163">
                  <c:v>3.6059999999999998E-4</c:v>
                </c:pt>
                <c:pt idx="5164">
                  <c:v>3.6079999999999999E-4</c:v>
                </c:pt>
                <c:pt idx="5165">
                  <c:v>3.6099999999999999E-4</c:v>
                </c:pt>
                <c:pt idx="5166">
                  <c:v>3.612E-4</c:v>
                </c:pt>
                <c:pt idx="5167">
                  <c:v>3.614E-4</c:v>
                </c:pt>
                <c:pt idx="5168">
                  <c:v>3.6160000000000001E-4</c:v>
                </c:pt>
                <c:pt idx="5169">
                  <c:v>3.6180000000000001E-4</c:v>
                </c:pt>
                <c:pt idx="5170">
                  <c:v>3.6200000000000002E-4</c:v>
                </c:pt>
                <c:pt idx="5171">
                  <c:v>3.6220000000000002E-4</c:v>
                </c:pt>
                <c:pt idx="5172">
                  <c:v>3.6240000000000003E-4</c:v>
                </c:pt>
                <c:pt idx="5173">
                  <c:v>3.6259999999999998E-4</c:v>
                </c:pt>
                <c:pt idx="5174">
                  <c:v>3.6279999999999998E-4</c:v>
                </c:pt>
                <c:pt idx="5175">
                  <c:v>3.6299999999999999E-4</c:v>
                </c:pt>
                <c:pt idx="5176">
                  <c:v>3.6319999999999999E-4</c:v>
                </c:pt>
                <c:pt idx="5177">
                  <c:v>3.634E-4</c:v>
                </c:pt>
                <c:pt idx="5178">
                  <c:v>3.636E-4</c:v>
                </c:pt>
                <c:pt idx="5179">
                  <c:v>3.6380000000000001E-4</c:v>
                </c:pt>
                <c:pt idx="5180">
                  <c:v>3.6400000000000001E-4</c:v>
                </c:pt>
                <c:pt idx="5181">
                  <c:v>3.6420000000000002E-4</c:v>
                </c:pt>
                <c:pt idx="5182">
                  <c:v>3.6440000000000002E-4</c:v>
                </c:pt>
                <c:pt idx="5183">
                  <c:v>3.6460000000000003E-4</c:v>
                </c:pt>
                <c:pt idx="5184">
                  <c:v>3.6479999999999998E-4</c:v>
                </c:pt>
                <c:pt idx="5185">
                  <c:v>3.6499999999999998E-4</c:v>
                </c:pt>
                <c:pt idx="5186">
                  <c:v>3.6519999999999999E-4</c:v>
                </c:pt>
                <c:pt idx="5187">
                  <c:v>3.6539999999999999E-4</c:v>
                </c:pt>
                <c:pt idx="5188">
                  <c:v>3.656E-4</c:v>
                </c:pt>
                <c:pt idx="5189">
                  <c:v>3.658E-4</c:v>
                </c:pt>
                <c:pt idx="5190">
                  <c:v>3.6600000000000001E-4</c:v>
                </c:pt>
                <c:pt idx="5191">
                  <c:v>3.6620000000000001E-4</c:v>
                </c:pt>
                <c:pt idx="5192">
                  <c:v>3.6640000000000002E-4</c:v>
                </c:pt>
                <c:pt idx="5193">
                  <c:v>3.6660000000000002E-4</c:v>
                </c:pt>
                <c:pt idx="5194">
                  <c:v>3.6680000000000003E-4</c:v>
                </c:pt>
                <c:pt idx="5195">
                  <c:v>3.6699999999999998E-4</c:v>
                </c:pt>
                <c:pt idx="5196">
                  <c:v>3.6719999999999998E-4</c:v>
                </c:pt>
                <c:pt idx="5197">
                  <c:v>3.6739999999999999E-4</c:v>
                </c:pt>
                <c:pt idx="5198">
                  <c:v>3.6759999999999999E-4</c:v>
                </c:pt>
                <c:pt idx="5199">
                  <c:v>3.678E-4</c:v>
                </c:pt>
                <c:pt idx="5200">
                  <c:v>3.68E-4</c:v>
                </c:pt>
                <c:pt idx="5201">
                  <c:v>3.6820000000000001E-4</c:v>
                </c:pt>
                <c:pt idx="5202">
                  <c:v>3.6840000000000001E-4</c:v>
                </c:pt>
                <c:pt idx="5203">
                  <c:v>3.6860000000000001E-4</c:v>
                </c:pt>
                <c:pt idx="5204">
                  <c:v>3.6880000000000002E-4</c:v>
                </c:pt>
                <c:pt idx="5205">
                  <c:v>3.6900000000000002E-4</c:v>
                </c:pt>
                <c:pt idx="5206">
                  <c:v>3.6919999999999998E-4</c:v>
                </c:pt>
                <c:pt idx="5207">
                  <c:v>3.6939999999999998E-4</c:v>
                </c:pt>
                <c:pt idx="5208">
                  <c:v>3.6959999999999998E-4</c:v>
                </c:pt>
                <c:pt idx="5209">
                  <c:v>3.6979999999999999E-4</c:v>
                </c:pt>
                <c:pt idx="5210">
                  <c:v>3.6999999999999999E-4</c:v>
                </c:pt>
                <c:pt idx="5211">
                  <c:v>3.702E-4</c:v>
                </c:pt>
                <c:pt idx="5212">
                  <c:v>3.704E-4</c:v>
                </c:pt>
                <c:pt idx="5213">
                  <c:v>3.7060000000000001E-4</c:v>
                </c:pt>
                <c:pt idx="5214">
                  <c:v>3.7080000000000001E-4</c:v>
                </c:pt>
                <c:pt idx="5215">
                  <c:v>3.7100000000000002E-4</c:v>
                </c:pt>
                <c:pt idx="5216">
                  <c:v>3.7120000000000002E-4</c:v>
                </c:pt>
                <c:pt idx="5217">
                  <c:v>3.7139999999999997E-4</c:v>
                </c:pt>
                <c:pt idx="5218">
                  <c:v>3.7159999999999998E-4</c:v>
                </c:pt>
                <c:pt idx="5219">
                  <c:v>3.7179999999999998E-4</c:v>
                </c:pt>
                <c:pt idx="5220">
                  <c:v>3.7199999999999999E-4</c:v>
                </c:pt>
                <c:pt idx="5221">
                  <c:v>3.7219999999999999E-4</c:v>
                </c:pt>
                <c:pt idx="5222">
                  <c:v>3.724E-4</c:v>
                </c:pt>
                <c:pt idx="5223">
                  <c:v>3.726E-4</c:v>
                </c:pt>
                <c:pt idx="5224">
                  <c:v>3.7280000000000001E-4</c:v>
                </c:pt>
                <c:pt idx="5225">
                  <c:v>3.7300000000000001E-4</c:v>
                </c:pt>
                <c:pt idx="5226">
                  <c:v>3.7320000000000002E-4</c:v>
                </c:pt>
                <c:pt idx="5227">
                  <c:v>3.7340000000000002E-4</c:v>
                </c:pt>
                <c:pt idx="5228">
                  <c:v>3.7359999999999997E-4</c:v>
                </c:pt>
                <c:pt idx="5229">
                  <c:v>3.7379999999999998E-4</c:v>
                </c:pt>
                <c:pt idx="5230">
                  <c:v>3.7399999999999998E-4</c:v>
                </c:pt>
                <c:pt idx="5231">
                  <c:v>3.7419999999999999E-4</c:v>
                </c:pt>
                <c:pt idx="5232">
                  <c:v>3.7439999999999999E-4</c:v>
                </c:pt>
                <c:pt idx="5233">
                  <c:v>3.746E-4</c:v>
                </c:pt>
                <c:pt idx="5234">
                  <c:v>3.748E-4</c:v>
                </c:pt>
                <c:pt idx="5235">
                  <c:v>3.7500000000000001E-4</c:v>
                </c:pt>
                <c:pt idx="5236">
                  <c:v>3.7520000000000001E-4</c:v>
                </c:pt>
                <c:pt idx="5237">
                  <c:v>3.7540000000000002E-4</c:v>
                </c:pt>
                <c:pt idx="5238">
                  <c:v>3.7560000000000002E-4</c:v>
                </c:pt>
                <c:pt idx="5239">
                  <c:v>3.7579999999999997E-4</c:v>
                </c:pt>
                <c:pt idx="5240">
                  <c:v>3.7599999999999998E-4</c:v>
                </c:pt>
                <c:pt idx="5241">
                  <c:v>3.7619999999999998E-4</c:v>
                </c:pt>
                <c:pt idx="5242">
                  <c:v>3.7639999999999999E-4</c:v>
                </c:pt>
                <c:pt idx="5243">
                  <c:v>3.7659999999999999E-4</c:v>
                </c:pt>
                <c:pt idx="5244">
                  <c:v>3.768E-4</c:v>
                </c:pt>
                <c:pt idx="5245">
                  <c:v>3.77E-4</c:v>
                </c:pt>
                <c:pt idx="5246">
                  <c:v>3.7720000000000001E-4</c:v>
                </c:pt>
                <c:pt idx="5247">
                  <c:v>3.7740000000000001E-4</c:v>
                </c:pt>
                <c:pt idx="5248">
                  <c:v>3.7760000000000002E-4</c:v>
                </c:pt>
                <c:pt idx="5249">
                  <c:v>3.7780000000000002E-4</c:v>
                </c:pt>
                <c:pt idx="5250">
                  <c:v>3.7800000000000003E-4</c:v>
                </c:pt>
                <c:pt idx="5251">
                  <c:v>3.7819999999999998E-4</c:v>
                </c:pt>
                <c:pt idx="5252">
                  <c:v>3.7839999999999998E-4</c:v>
                </c:pt>
                <c:pt idx="5253">
                  <c:v>3.7859999999999999E-4</c:v>
                </c:pt>
                <c:pt idx="5254">
                  <c:v>3.7879999999999999E-4</c:v>
                </c:pt>
                <c:pt idx="5255">
                  <c:v>3.79E-4</c:v>
                </c:pt>
                <c:pt idx="5256">
                  <c:v>3.792E-4</c:v>
                </c:pt>
                <c:pt idx="5257">
                  <c:v>3.7940000000000001E-4</c:v>
                </c:pt>
                <c:pt idx="5258">
                  <c:v>3.7960000000000001E-4</c:v>
                </c:pt>
                <c:pt idx="5259">
                  <c:v>3.7980000000000002E-4</c:v>
                </c:pt>
                <c:pt idx="5260">
                  <c:v>3.8000000000000002E-4</c:v>
                </c:pt>
                <c:pt idx="5261">
                  <c:v>3.8020000000000003E-4</c:v>
                </c:pt>
                <c:pt idx="5262">
                  <c:v>3.8039999999999998E-4</c:v>
                </c:pt>
                <c:pt idx="5263">
                  <c:v>3.8059999999999998E-4</c:v>
                </c:pt>
                <c:pt idx="5264">
                  <c:v>3.8079999999999999E-4</c:v>
                </c:pt>
                <c:pt idx="5265">
                  <c:v>3.8099999999999999E-4</c:v>
                </c:pt>
                <c:pt idx="5266">
                  <c:v>3.812E-4</c:v>
                </c:pt>
                <c:pt idx="5267">
                  <c:v>3.814E-4</c:v>
                </c:pt>
                <c:pt idx="5268">
                  <c:v>3.8160000000000001E-4</c:v>
                </c:pt>
                <c:pt idx="5269">
                  <c:v>3.8180000000000001E-4</c:v>
                </c:pt>
                <c:pt idx="5270">
                  <c:v>3.8200000000000002E-4</c:v>
                </c:pt>
                <c:pt idx="5271">
                  <c:v>3.8220000000000002E-4</c:v>
                </c:pt>
                <c:pt idx="5272">
                  <c:v>3.8240000000000003E-4</c:v>
                </c:pt>
                <c:pt idx="5273">
                  <c:v>3.8259999999999998E-4</c:v>
                </c:pt>
                <c:pt idx="5274">
                  <c:v>3.8279999999999998E-4</c:v>
                </c:pt>
                <c:pt idx="5275">
                  <c:v>3.8299999999999999E-4</c:v>
                </c:pt>
                <c:pt idx="5276">
                  <c:v>3.8319999999999999E-4</c:v>
                </c:pt>
                <c:pt idx="5277">
                  <c:v>3.834E-4</c:v>
                </c:pt>
                <c:pt idx="5278">
                  <c:v>3.836E-4</c:v>
                </c:pt>
                <c:pt idx="5279">
                  <c:v>3.838E-4</c:v>
                </c:pt>
                <c:pt idx="5280">
                  <c:v>3.8400000000000001E-4</c:v>
                </c:pt>
                <c:pt idx="5281">
                  <c:v>3.8420000000000001E-4</c:v>
                </c:pt>
                <c:pt idx="5282">
                  <c:v>3.8440000000000002E-4</c:v>
                </c:pt>
                <c:pt idx="5283">
                  <c:v>3.8460000000000002E-4</c:v>
                </c:pt>
                <c:pt idx="5284">
                  <c:v>3.8479999999999997E-4</c:v>
                </c:pt>
                <c:pt idx="5285">
                  <c:v>3.8499999999999998E-4</c:v>
                </c:pt>
                <c:pt idx="5286">
                  <c:v>3.8519999999999998E-4</c:v>
                </c:pt>
                <c:pt idx="5287">
                  <c:v>3.8539999999999999E-4</c:v>
                </c:pt>
                <c:pt idx="5288">
                  <c:v>3.8559999999999999E-4</c:v>
                </c:pt>
                <c:pt idx="5289">
                  <c:v>3.858E-4</c:v>
                </c:pt>
                <c:pt idx="5290">
                  <c:v>3.86E-4</c:v>
                </c:pt>
                <c:pt idx="5291">
                  <c:v>3.8620000000000001E-4</c:v>
                </c:pt>
                <c:pt idx="5292">
                  <c:v>3.8640000000000001E-4</c:v>
                </c:pt>
                <c:pt idx="5293">
                  <c:v>3.8660000000000002E-4</c:v>
                </c:pt>
                <c:pt idx="5294">
                  <c:v>3.8680000000000002E-4</c:v>
                </c:pt>
                <c:pt idx="5295">
                  <c:v>3.8699999999999997E-4</c:v>
                </c:pt>
                <c:pt idx="5296">
                  <c:v>3.8719999999999998E-4</c:v>
                </c:pt>
                <c:pt idx="5297">
                  <c:v>3.8739999999999998E-4</c:v>
                </c:pt>
                <c:pt idx="5298">
                  <c:v>3.8759999999999999E-4</c:v>
                </c:pt>
                <c:pt idx="5299">
                  <c:v>3.8779999999999999E-4</c:v>
                </c:pt>
                <c:pt idx="5300">
                  <c:v>3.88E-4</c:v>
                </c:pt>
                <c:pt idx="5301">
                  <c:v>3.882E-4</c:v>
                </c:pt>
                <c:pt idx="5302">
                  <c:v>3.8840000000000001E-4</c:v>
                </c:pt>
                <c:pt idx="5303">
                  <c:v>3.8860000000000001E-4</c:v>
                </c:pt>
                <c:pt idx="5304">
                  <c:v>3.8880000000000002E-4</c:v>
                </c:pt>
                <c:pt idx="5305">
                  <c:v>3.8900000000000002E-4</c:v>
                </c:pt>
                <c:pt idx="5306">
                  <c:v>3.8919999999999997E-4</c:v>
                </c:pt>
                <c:pt idx="5307">
                  <c:v>3.8939999999999998E-4</c:v>
                </c:pt>
                <c:pt idx="5308">
                  <c:v>3.8959999999999998E-4</c:v>
                </c:pt>
                <c:pt idx="5309">
                  <c:v>3.8979999999999999E-4</c:v>
                </c:pt>
                <c:pt idx="5310">
                  <c:v>3.8999999999999999E-4</c:v>
                </c:pt>
                <c:pt idx="5311">
                  <c:v>3.902E-4</c:v>
                </c:pt>
                <c:pt idx="5312">
                  <c:v>3.904E-4</c:v>
                </c:pt>
                <c:pt idx="5313">
                  <c:v>3.9060000000000001E-4</c:v>
                </c:pt>
                <c:pt idx="5314">
                  <c:v>3.9080000000000001E-4</c:v>
                </c:pt>
                <c:pt idx="5315">
                  <c:v>3.9100000000000002E-4</c:v>
                </c:pt>
                <c:pt idx="5316">
                  <c:v>3.9120000000000002E-4</c:v>
                </c:pt>
                <c:pt idx="5317">
                  <c:v>3.9140000000000003E-4</c:v>
                </c:pt>
                <c:pt idx="5318">
                  <c:v>3.9159999999999998E-4</c:v>
                </c:pt>
                <c:pt idx="5319">
                  <c:v>3.9179999999999998E-4</c:v>
                </c:pt>
                <c:pt idx="5320">
                  <c:v>3.9199999999999999E-4</c:v>
                </c:pt>
                <c:pt idx="5321">
                  <c:v>3.9219999999999999E-4</c:v>
                </c:pt>
                <c:pt idx="5322">
                  <c:v>3.924E-4</c:v>
                </c:pt>
                <c:pt idx="5323">
                  <c:v>3.926E-4</c:v>
                </c:pt>
                <c:pt idx="5324">
                  <c:v>3.9280000000000001E-4</c:v>
                </c:pt>
                <c:pt idx="5325">
                  <c:v>3.9300000000000001E-4</c:v>
                </c:pt>
                <c:pt idx="5326">
                  <c:v>3.9320000000000002E-4</c:v>
                </c:pt>
                <c:pt idx="5327">
                  <c:v>3.9340000000000002E-4</c:v>
                </c:pt>
                <c:pt idx="5328">
                  <c:v>3.9360000000000003E-4</c:v>
                </c:pt>
                <c:pt idx="5329">
                  <c:v>3.9379999999999998E-4</c:v>
                </c:pt>
                <c:pt idx="5330">
                  <c:v>3.9399999999999998E-4</c:v>
                </c:pt>
                <c:pt idx="5331">
                  <c:v>3.9419999999999999E-4</c:v>
                </c:pt>
                <c:pt idx="5332">
                  <c:v>3.9439999999999999E-4</c:v>
                </c:pt>
                <c:pt idx="5333">
                  <c:v>3.946E-4</c:v>
                </c:pt>
                <c:pt idx="5334">
                  <c:v>3.948E-4</c:v>
                </c:pt>
                <c:pt idx="5335">
                  <c:v>3.9500000000000001E-4</c:v>
                </c:pt>
                <c:pt idx="5336">
                  <c:v>3.9520000000000001E-4</c:v>
                </c:pt>
                <c:pt idx="5337">
                  <c:v>3.9540000000000002E-4</c:v>
                </c:pt>
                <c:pt idx="5338">
                  <c:v>3.9560000000000002E-4</c:v>
                </c:pt>
                <c:pt idx="5339">
                  <c:v>3.9580000000000003E-4</c:v>
                </c:pt>
                <c:pt idx="5340">
                  <c:v>3.9599999999999998E-4</c:v>
                </c:pt>
                <c:pt idx="5341">
                  <c:v>3.9619999999999998E-4</c:v>
                </c:pt>
                <c:pt idx="5342">
                  <c:v>3.9639999999999999E-4</c:v>
                </c:pt>
                <c:pt idx="5343">
                  <c:v>3.9659999999999999E-4</c:v>
                </c:pt>
                <c:pt idx="5344">
                  <c:v>3.968E-4</c:v>
                </c:pt>
                <c:pt idx="5345">
                  <c:v>3.97E-4</c:v>
                </c:pt>
                <c:pt idx="5346">
                  <c:v>3.9720000000000001E-4</c:v>
                </c:pt>
                <c:pt idx="5347">
                  <c:v>3.9740000000000001E-4</c:v>
                </c:pt>
                <c:pt idx="5348">
                  <c:v>3.9760000000000002E-4</c:v>
                </c:pt>
                <c:pt idx="5349">
                  <c:v>3.9780000000000002E-4</c:v>
                </c:pt>
                <c:pt idx="5350">
                  <c:v>3.9800000000000002E-4</c:v>
                </c:pt>
                <c:pt idx="5351">
                  <c:v>3.9819999999999998E-4</c:v>
                </c:pt>
                <c:pt idx="5352">
                  <c:v>3.9839999999999998E-4</c:v>
                </c:pt>
                <c:pt idx="5353">
                  <c:v>3.9859999999999999E-4</c:v>
                </c:pt>
                <c:pt idx="5354">
                  <c:v>3.9879999999999999E-4</c:v>
                </c:pt>
                <c:pt idx="5355">
                  <c:v>3.9899999999999999E-4</c:v>
                </c:pt>
                <c:pt idx="5356">
                  <c:v>3.992E-4</c:v>
                </c:pt>
                <c:pt idx="5357">
                  <c:v>3.994E-4</c:v>
                </c:pt>
                <c:pt idx="5358">
                  <c:v>3.9960000000000001E-4</c:v>
                </c:pt>
                <c:pt idx="5359">
                  <c:v>3.9980000000000001E-4</c:v>
                </c:pt>
                <c:pt idx="5360">
                  <c:v>4.0000000000000002E-4</c:v>
                </c:pt>
                <c:pt idx="5361">
                  <c:v>4.0020000000000002E-4</c:v>
                </c:pt>
                <c:pt idx="5362">
                  <c:v>4.0039999999999997E-4</c:v>
                </c:pt>
                <c:pt idx="5363">
                  <c:v>4.0059999999999998E-4</c:v>
                </c:pt>
                <c:pt idx="5364">
                  <c:v>4.0079999999999998E-4</c:v>
                </c:pt>
                <c:pt idx="5365">
                  <c:v>4.0099999999999999E-4</c:v>
                </c:pt>
                <c:pt idx="5366">
                  <c:v>4.0119999999999999E-4</c:v>
                </c:pt>
                <c:pt idx="5367">
                  <c:v>4.014E-4</c:v>
                </c:pt>
                <c:pt idx="5368">
                  <c:v>4.016E-4</c:v>
                </c:pt>
                <c:pt idx="5369">
                  <c:v>4.0180000000000001E-4</c:v>
                </c:pt>
                <c:pt idx="5370">
                  <c:v>4.0200000000000001E-4</c:v>
                </c:pt>
                <c:pt idx="5371">
                  <c:v>4.0220000000000002E-4</c:v>
                </c:pt>
                <c:pt idx="5372">
                  <c:v>4.0240000000000002E-4</c:v>
                </c:pt>
                <c:pt idx="5373">
                  <c:v>4.0259999999999997E-4</c:v>
                </c:pt>
                <c:pt idx="5374">
                  <c:v>4.0279999999999998E-4</c:v>
                </c:pt>
                <c:pt idx="5375">
                  <c:v>4.0299999999999998E-4</c:v>
                </c:pt>
                <c:pt idx="5376">
                  <c:v>4.0319999999999999E-4</c:v>
                </c:pt>
                <c:pt idx="5377">
                  <c:v>4.0339999999999999E-4</c:v>
                </c:pt>
                <c:pt idx="5378">
                  <c:v>4.036E-4</c:v>
                </c:pt>
                <c:pt idx="5379">
                  <c:v>4.038E-4</c:v>
                </c:pt>
                <c:pt idx="5380">
                  <c:v>4.0400000000000001E-4</c:v>
                </c:pt>
                <c:pt idx="5381">
                  <c:v>4.0420000000000001E-4</c:v>
                </c:pt>
                <c:pt idx="5382">
                  <c:v>4.0440000000000002E-4</c:v>
                </c:pt>
                <c:pt idx="5383">
                  <c:v>4.0460000000000002E-4</c:v>
                </c:pt>
                <c:pt idx="5384">
                  <c:v>4.0479999999999997E-4</c:v>
                </c:pt>
                <c:pt idx="5385">
                  <c:v>4.0499999999999998E-4</c:v>
                </c:pt>
                <c:pt idx="5386">
                  <c:v>4.0519999999999998E-4</c:v>
                </c:pt>
                <c:pt idx="5387">
                  <c:v>4.0539999999999999E-4</c:v>
                </c:pt>
                <c:pt idx="5388">
                  <c:v>4.0559999999999999E-4</c:v>
                </c:pt>
                <c:pt idx="5389">
                  <c:v>4.058E-4</c:v>
                </c:pt>
                <c:pt idx="5390">
                  <c:v>4.06E-4</c:v>
                </c:pt>
                <c:pt idx="5391">
                  <c:v>4.0620000000000001E-4</c:v>
                </c:pt>
                <c:pt idx="5392">
                  <c:v>4.0640000000000001E-4</c:v>
                </c:pt>
                <c:pt idx="5393">
                  <c:v>4.0660000000000002E-4</c:v>
                </c:pt>
                <c:pt idx="5394">
                  <c:v>4.0680000000000002E-4</c:v>
                </c:pt>
                <c:pt idx="5395">
                  <c:v>4.0700000000000003E-4</c:v>
                </c:pt>
                <c:pt idx="5396">
                  <c:v>4.0719999999999998E-4</c:v>
                </c:pt>
                <c:pt idx="5397">
                  <c:v>4.0739999999999998E-4</c:v>
                </c:pt>
                <c:pt idx="5398">
                  <c:v>4.0759999999999999E-4</c:v>
                </c:pt>
                <c:pt idx="5399">
                  <c:v>4.0779999999999999E-4</c:v>
                </c:pt>
                <c:pt idx="5400">
                  <c:v>4.08E-4</c:v>
                </c:pt>
                <c:pt idx="5401">
                  <c:v>4.082E-4</c:v>
                </c:pt>
                <c:pt idx="5402">
                  <c:v>4.0840000000000001E-4</c:v>
                </c:pt>
                <c:pt idx="5403">
                  <c:v>4.0860000000000001E-4</c:v>
                </c:pt>
                <c:pt idx="5404">
                  <c:v>4.0880000000000002E-4</c:v>
                </c:pt>
                <c:pt idx="5405">
                  <c:v>4.0900000000000002E-4</c:v>
                </c:pt>
                <c:pt idx="5406">
                  <c:v>4.0920000000000003E-4</c:v>
                </c:pt>
                <c:pt idx="5407">
                  <c:v>4.0939999999999998E-4</c:v>
                </c:pt>
                <c:pt idx="5408">
                  <c:v>4.0959999999999998E-4</c:v>
                </c:pt>
                <c:pt idx="5409">
                  <c:v>4.0979999999999999E-4</c:v>
                </c:pt>
                <c:pt idx="5410">
                  <c:v>4.0999999999999999E-4</c:v>
                </c:pt>
                <c:pt idx="5411">
                  <c:v>4.102E-4</c:v>
                </c:pt>
                <c:pt idx="5412">
                  <c:v>4.104E-4</c:v>
                </c:pt>
                <c:pt idx="5413">
                  <c:v>4.1060000000000001E-4</c:v>
                </c:pt>
                <c:pt idx="5414">
                  <c:v>4.1080000000000001E-4</c:v>
                </c:pt>
                <c:pt idx="5415">
                  <c:v>4.1100000000000002E-4</c:v>
                </c:pt>
                <c:pt idx="5416">
                  <c:v>4.1120000000000002E-4</c:v>
                </c:pt>
                <c:pt idx="5417">
                  <c:v>4.1140000000000003E-4</c:v>
                </c:pt>
                <c:pt idx="5418">
                  <c:v>4.1159999999999998E-4</c:v>
                </c:pt>
                <c:pt idx="5419">
                  <c:v>4.1179999999999998E-4</c:v>
                </c:pt>
                <c:pt idx="5420">
                  <c:v>4.1199999999999999E-4</c:v>
                </c:pt>
                <c:pt idx="5421">
                  <c:v>4.1219999999999999E-4</c:v>
                </c:pt>
                <c:pt idx="5422">
                  <c:v>4.124E-4</c:v>
                </c:pt>
                <c:pt idx="5423">
                  <c:v>4.126E-4</c:v>
                </c:pt>
                <c:pt idx="5424">
                  <c:v>4.1280000000000001E-4</c:v>
                </c:pt>
                <c:pt idx="5425">
                  <c:v>4.1300000000000001E-4</c:v>
                </c:pt>
                <c:pt idx="5426">
                  <c:v>4.1320000000000001E-4</c:v>
                </c:pt>
                <c:pt idx="5427">
                  <c:v>4.1340000000000002E-4</c:v>
                </c:pt>
                <c:pt idx="5428">
                  <c:v>4.1360000000000002E-4</c:v>
                </c:pt>
                <c:pt idx="5429">
                  <c:v>4.1379999999999998E-4</c:v>
                </c:pt>
                <c:pt idx="5430">
                  <c:v>4.1399999999999998E-4</c:v>
                </c:pt>
                <c:pt idx="5431">
                  <c:v>4.1419999999999998E-4</c:v>
                </c:pt>
                <c:pt idx="5432">
                  <c:v>4.1439999999999999E-4</c:v>
                </c:pt>
                <c:pt idx="5433">
                  <c:v>4.1459999999999999E-4</c:v>
                </c:pt>
                <c:pt idx="5434">
                  <c:v>4.148E-4</c:v>
                </c:pt>
                <c:pt idx="5435">
                  <c:v>4.15E-4</c:v>
                </c:pt>
                <c:pt idx="5436">
                  <c:v>4.1520000000000001E-4</c:v>
                </c:pt>
                <c:pt idx="5437">
                  <c:v>4.1540000000000001E-4</c:v>
                </c:pt>
                <c:pt idx="5438">
                  <c:v>4.1560000000000002E-4</c:v>
                </c:pt>
                <c:pt idx="5439">
                  <c:v>4.1580000000000002E-4</c:v>
                </c:pt>
                <c:pt idx="5440">
                  <c:v>4.1599999999999997E-4</c:v>
                </c:pt>
                <c:pt idx="5441">
                  <c:v>4.1619999999999998E-4</c:v>
                </c:pt>
                <c:pt idx="5442">
                  <c:v>4.1639999999999998E-4</c:v>
                </c:pt>
                <c:pt idx="5443">
                  <c:v>4.1659999999999999E-4</c:v>
                </c:pt>
                <c:pt idx="5444">
                  <c:v>4.1679999999999999E-4</c:v>
                </c:pt>
                <c:pt idx="5445">
                  <c:v>4.17E-4</c:v>
                </c:pt>
                <c:pt idx="5446">
                  <c:v>4.172E-4</c:v>
                </c:pt>
                <c:pt idx="5447">
                  <c:v>4.1740000000000001E-4</c:v>
                </c:pt>
                <c:pt idx="5448">
                  <c:v>4.1760000000000001E-4</c:v>
                </c:pt>
                <c:pt idx="5449">
                  <c:v>4.1780000000000002E-4</c:v>
                </c:pt>
                <c:pt idx="5450">
                  <c:v>4.1800000000000002E-4</c:v>
                </c:pt>
                <c:pt idx="5451">
                  <c:v>4.1819999999999997E-4</c:v>
                </c:pt>
                <c:pt idx="5452">
                  <c:v>4.1839999999999998E-4</c:v>
                </c:pt>
                <c:pt idx="5453">
                  <c:v>4.1859999999999998E-4</c:v>
                </c:pt>
                <c:pt idx="5454">
                  <c:v>4.1879999999999999E-4</c:v>
                </c:pt>
                <c:pt idx="5455">
                  <c:v>4.1899999999999999E-4</c:v>
                </c:pt>
                <c:pt idx="5456">
                  <c:v>4.192E-4</c:v>
                </c:pt>
                <c:pt idx="5457">
                  <c:v>4.194E-4</c:v>
                </c:pt>
                <c:pt idx="5458">
                  <c:v>4.1960000000000001E-4</c:v>
                </c:pt>
                <c:pt idx="5459">
                  <c:v>4.1980000000000001E-4</c:v>
                </c:pt>
                <c:pt idx="5460">
                  <c:v>4.2000000000000002E-4</c:v>
                </c:pt>
                <c:pt idx="5461">
                  <c:v>4.2020000000000002E-4</c:v>
                </c:pt>
                <c:pt idx="5462">
                  <c:v>4.2039999999999997E-4</c:v>
                </c:pt>
                <c:pt idx="5463">
                  <c:v>4.2059999999999998E-4</c:v>
                </c:pt>
                <c:pt idx="5464">
                  <c:v>4.2079999999999998E-4</c:v>
                </c:pt>
                <c:pt idx="5465">
                  <c:v>4.2099999999999999E-4</c:v>
                </c:pt>
                <c:pt idx="5466">
                  <c:v>4.2119999999999999E-4</c:v>
                </c:pt>
                <c:pt idx="5467">
                  <c:v>4.214E-4</c:v>
                </c:pt>
                <c:pt idx="5468">
                  <c:v>4.216E-4</c:v>
                </c:pt>
                <c:pt idx="5469">
                  <c:v>4.2180000000000001E-4</c:v>
                </c:pt>
                <c:pt idx="5470">
                  <c:v>4.2200000000000001E-4</c:v>
                </c:pt>
                <c:pt idx="5471">
                  <c:v>4.2220000000000002E-4</c:v>
                </c:pt>
                <c:pt idx="5472">
                  <c:v>4.2240000000000002E-4</c:v>
                </c:pt>
                <c:pt idx="5473">
                  <c:v>4.2260000000000003E-4</c:v>
                </c:pt>
                <c:pt idx="5474">
                  <c:v>4.2279999999999998E-4</c:v>
                </c:pt>
                <c:pt idx="5475">
                  <c:v>4.2299999999999998E-4</c:v>
                </c:pt>
                <c:pt idx="5476">
                  <c:v>4.2319999999999999E-4</c:v>
                </c:pt>
                <c:pt idx="5477">
                  <c:v>4.2339999999999999E-4</c:v>
                </c:pt>
                <c:pt idx="5478">
                  <c:v>4.236E-4</c:v>
                </c:pt>
                <c:pt idx="5479">
                  <c:v>4.238E-4</c:v>
                </c:pt>
                <c:pt idx="5480">
                  <c:v>4.2400000000000001E-4</c:v>
                </c:pt>
                <c:pt idx="5481">
                  <c:v>4.2420000000000001E-4</c:v>
                </c:pt>
                <c:pt idx="5482">
                  <c:v>4.2440000000000002E-4</c:v>
                </c:pt>
                <c:pt idx="5483">
                  <c:v>4.2460000000000002E-4</c:v>
                </c:pt>
                <c:pt idx="5484">
                  <c:v>4.2480000000000003E-4</c:v>
                </c:pt>
                <c:pt idx="5485">
                  <c:v>4.2499999999999998E-4</c:v>
                </c:pt>
                <c:pt idx="5486">
                  <c:v>4.2519999999999998E-4</c:v>
                </c:pt>
                <c:pt idx="5487">
                  <c:v>4.2539999999999999E-4</c:v>
                </c:pt>
                <c:pt idx="5488">
                  <c:v>4.2559999999999999E-4</c:v>
                </c:pt>
                <c:pt idx="5489">
                  <c:v>4.258E-4</c:v>
                </c:pt>
                <c:pt idx="5490">
                  <c:v>4.26E-4</c:v>
                </c:pt>
                <c:pt idx="5491">
                  <c:v>4.2620000000000001E-4</c:v>
                </c:pt>
                <c:pt idx="5492">
                  <c:v>4.2640000000000001E-4</c:v>
                </c:pt>
                <c:pt idx="5493">
                  <c:v>4.2660000000000002E-4</c:v>
                </c:pt>
                <c:pt idx="5494">
                  <c:v>4.2680000000000002E-4</c:v>
                </c:pt>
                <c:pt idx="5495">
                  <c:v>4.2700000000000002E-4</c:v>
                </c:pt>
                <c:pt idx="5496">
                  <c:v>4.2719999999999998E-4</c:v>
                </c:pt>
                <c:pt idx="5497">
                  <c:v>4.2739999999999998E-4</c:v>
                </c:pt>
                <c:pt idx="5498">
                  <c:v>4.2759999999999999E-4</c:v>
                </c:pt>
                <c:pt idx="5499">
                  <c:v>4.2779999999999999E-4</c:v>
                </c:pt>
                <c:pt idx="5500">
                  <c:v>4.28E-4</c:v>
                </c:pt>
                <c:pt idx="5501">
                  <c:v>4.282E-4</c:v>
                </c:pt>
                <c:pt idx="5502">
                  <c:v>4.284E-4</c:v>
                </c:pt>
                <c:pt idx="5503">
                  <c:v>4.2860000000000001E-4</c:v>
                </c:pt>
                <c:pt idx="5504">
                  <c:v>4.2880000000000001E-4</c:v>
                </c:pt>
                <c:pt idx="5505">
                  <c:v>4.2900000000000002E-4</c:v>
                </c:pt>
                <c:pt idx="5506">
                  <c:v>4.2920000000000002E-4</c:v>
                </c:pt>
                <c:pt idx="5507">
                  <c:v>4.2939999999999997E-4</c:v>
                </c:pt>
                <c:pt idx="5508">
                  <c:v>4.2959999999999998E-4</c:v>
                </c:pt>
                <c:pt idx="5509">
                  <c:v>4.2979999999999998E-4</c:v>
                </c:pt>
                <c:pt idx="5510">
                  <c:v>4.2999999999999999E-4</c:v>
                </c:pt>
                <c:pt idx="5511">
                  <c:v>4.3019999999999999E-4</c:v>
                </c:pt>
                <c:pt idx="5512">
                  <c:v>4.304E-4</c:v>
                </c:pt>
                <c:pt idx="5513">
                  <c:v>4.306E-4</c:v>
                </c:pt>
                <c:pt idx="5514">
                  <c:v>4.3080000000000001E-4</c:v>
                </c:pt>
                <c:pt idx="5515">
                  <c:v>4.3100000000000001E-4</c:v>
                </c:pt>
                <c:pt idx="5516">
                  <c:v>4.3120000000000002E-4</c:v>
                </c:pt>
                <c:pt idx="5517">
                  <c:v>4.3140000000000002E-4</c:v>
                </c:pt>
                <c:pt idx="5518">
                  <c:v>4.3159999999999997E-4</c:v>
                </c:pt>
                <c:pt idx="5519">
                  <c:v>4.3179999999999998E-4</c:v>
                </c:pt>
                <c:pt idx="5520">
                  <c:v>4.3199999999999998E-4</c:v>
                </c:pt>
                <c:pt idx="5521">
                  <c:v>4.3219999999999999E-4</c:v>
                </c:pt>
                <c:pt idx="5522">
                  <c:v>4.3239999999999999E-4</c:v>
                </c:pt>
                <c:pt idx="5523">
                  <c:v>4.326E-4</c:v>
                </c:pt>
                <c:pt idx="5524">
                  <c:v>4.328E-4</c:v>
                </c:pt>
                <c:pt idx="5525">
                  <c:v>4.3300000000000001E-4</c:v>
                </c:pt>
                <c:pt idx="5526">
                  <c:v>4.3320000000000001E-4</c:v>
                </c:pt>
                <c:pt idx="5527">
                  <c:v>4.3340000000000002E-4</c:v>
                </c:pt>
                <c:pt idx="5528">
                  <c:v>4.3360000000000002E-4</c:v>
                </c:pt>
                <c:pt idx="5529">
                  <c:v>4.3379999999999997E-4</c:v>
                </c:pt>
                <c:pt idx="5530">
                  <c:v>4.3399999999999998E-4</c:v>
                </c:pt>
                <c:pt idx="5531">
                  <c:v>4.3419999999999998E-4</c:v>
                </c:pt>
                <c:pt idx="5532">
                  <c:v>4.3439999999999999E-4</c:v>
                </c:pt>
                <c:pt idx="5533">
                  <c:v>4.3459999999999999E-4</c:v>
                </c:pt>
                <c:pt idx="5534">
                  <c:v>4.348E-4</c:v>
                </c:pt>
                <c:pt idx="5535">
                  <c:v>4.35E-4</c:v>
                </c:pt>
                <c:pt idx="5536">
                  <c:v>4.3520000000000001E-4</c:v>
                </c:pt>
                <c:pt idx="5537">
                  <c:v>4.3540000000000001E-4</c:v>
                </c:pt>
                <c:pt idx="5538">
                  <c:v>4.3560000000000002E-4</c:v>
                </c:pt>
                <c:pt idx="5539">
                  <c:v>4.3580000000000002E-4</c:v>
                </c:pt>
                <c:pt idx="5540">
                  <c:v>4.3600000000000003E-4</c:v>
                </c:pt>
                <c:pt idx="5541">
                  <c:v>4.3619999999999998E-4</c:v>
                </c:pt>
                <c:pt idx="5542">
                  <c:v>4.3639999999999998E-4</c:v>
                </c:pt>
                <c:pt idx="5543">
                  <c:v>4.3659999999999999E-4</c:v>
                </c:pt>
                <c:pt idx="5544">
                  <c:v>4.3679999999999999E-4</c:v>
                </c:pt>
                <c:pt idx="5545">
                  <c:v>4.37E-4</c:v>
                </c:pt>
                <c:pt idx="5546">
                  <c:v>4.372E-4</c:v>
                </c:pt>
                <c:pt idx="5547">
                  <c:v>4.3740000000000001E-4</c:v>
                </c:pt>
                <c:pt idx="5548">
                  <c:v>4.3760000000000001E-4</c:v>
                </c:pt>
                <c:pt idx="5549">
                  <c:v>4.3780000000000002E-4</c:v>
                </c:pt>
                <c:pt idx="5550">
                  <c:v>4.3800000000000002E-4</c:v>
                </c:pt>
                <c:pt idx="5551">
                  <c:v>4.3820000000000003E-4</c:v>
                </c:pt>
                <c:pt idx="5552">
                  <c:v>4.3839999999999998E-4</c:v>
                </c:pt>
                <c:pt idx="5553">
                  <c:v>4.3859999999999998E-4</c:v>
                </c:pt>
                <c:pt idx="5554">
                  <c:v>4.3879999999999999E-4</c:v>
                </c:pt>
                <c:pt idx="5555">
                  <c:v>4.3899999999999999E-4</c:v>
                </c:pt>
                <c:pt idx="5556">
                  <c:v>4.392E-4</c:v>
                </c:pt>
                <c:pt idx="5557">
                  <c:v>4.394E-4</c:v>
                </c:pt>
                <c:pt idx="5558">
                  <c:v>4.3960000000000001E-4</c:v>
                </c:pt>
                <c:pt idx="5559">
                  <c:v>4.3980000000000001E-4</c:v>
                </c:pt>
                <c:pt idx="5560">
                  <c:v>4.4000000000000002E-4</c:v>
                </c:pt>
                <c:pt idx="5561">
                  <c:v>4.4020000000000002E-4</c:v>
                </c:pt>
                <c:pt idx="5562">
                  <c:v>4.4040000000000003E-4</c:v>
                </c:pt>
                <c:pt idx="5563">
                  <c:v>4.4059999999999998E-4</c:v>
                </c:pt>
                <c:pt idx="5564">
                  <c:v>4.4079999999999998E-4</c:v>
                </c:pt>
                <c:pt idx="5565">
                  <c:v>4.4099999999999999E-4</c:v>
                </c:pt>
                <c:pt idx="5566">
                  <c:v>4.4119999999999999E-4</c:v>
                </c:pt>
                <c:pt idx="5567">
                  <c:v>4.414E-4</c:v>
                </c:pt>
                <c:pt idx="5568">
                  <c:v>4.416E-4</c:v>
                </c:pt>
                <c:pt idx="5569">
                  <c:v>4.4180000000000001E-4</c:v>
                </c:pt>
                <c:pt idx="5570">
                  <c:v>4.4200000000000001E-4</c:v>
                </c:pt>
                <c:pt idx="5571">
                  <c:v>4.4220000000000001E-4</c:v>
                </c:pt>
                <c:pt idx="5572">
                  <c:v>4.4240000000000002E-4</c:v>
                </c:pt>
                <c:pt idx="5573">
                  <c:v>4.4260000000000002E-4</c:v>
                </c:pt>
                <c:pt idx="5574">
                  <c:v>4.4279999999999998E-4</c:v>
                </c:pt>
                <c:pt idx="5575">
                  <c:v>4.4299999999999998E-4</c:v>
                </c:pt>
                <c:pt idx="5576">
                  <c:v>4.4319999999999999E-4</c:v>
                </c:pt>
                <c:pt idx="5577">
                  <c:v>4.4339999999999999E-4</c:v>
                </c:pt>
                <c:pt idx="5578">
                  <c:v>4.4359999999999999E-4</c:v>
                </c:pt>
                <c:pt idx="5579">
                  <c:v>4.438E-4</c:v>
                </c:pt>
                <c:pt idx="5580">
                  <c:v>4.44E-4</c:v>
                </c:pt>
                <c:pt idx="5581">
                  <c:v>4.4420000000000001E-4</c:v>
                </c:pt>
                <c:pt idx="5582">
                  <c:v>4.4440000000000001E-4</c:v>
                </c:pt>
                <c:pt idx="5583">
                  <c:v>4.4460000000000002E-4</c:v>
                </c:pt>
                <c:pt idx="5584">
                  <c:v>4.4480000000000002E-4</c:v>
                </c:pt>
                <c:pt idx="5585">
                  <c:v>4.4499999999999997E-4</c:v>
                </c:pt>
                <c:pt idx="5586">
                  <c:v>4.4519999999999998E-4</c:v>
                </c:pt>
                <c:pt idx="5587">
                  <c:v>4.4539999999999998E-4</c:v>
                </c:pt>
                <c:pt idx="5588">
                  <c:v>4.4559999999999999E-4</c:v>
                </c:pt>
                <c:pt idx="5589">
                  <c:v>4.4579999999999999E-4</c:v>
                </c:pt>
                <c:pt idx="5590">
                  <c:v>4.46E-4</c:v>
                </c:pt>
                <c:pt idx="5591">
                  <c:v>4.462E-4</c:v>
                </c:pt>
                <c:pt idx="5592">
                  <c:v>4.4640000000000001E-4</c:v>
                </c:pt>
                <c:pt idx="5593">
                  <c:v>4.4660000000000001E-4</c:v>
                </c:pt>
                <c:pt idx="5594">
                  <c:v>4.4680000000000002E-4</c:v>
                </c:pt>
                <c:pt idx="5595">
                  <c:v>4.4700000000000002E-4</c:v>
                </c:pt>
                <c:pt idx="5596">
                  <c:v>4.4719999999999997E-4</c:v>
                </c:pt>
                <c:pt idx="5597">
                  <c:v>4.4739999999999998E-4</c:v>
                </c:pt>
                <c:pt idx="5598">
                  <c:v>4.4759999999999998E-4</c:v>
                </c:pt>
                <c:pt idx="5599">
                  <c:v>4.4779999999999999E-4</c:v>
                </c:pt>
                <c:pt idx="5600">
                  <c:v>4.4799999999999999E-4</c:v>
                </c:pt>
                <c:pt idx="5601">
                  <c:v>4.482E-4</c:v>
                </c:pt>
                <c:pt idx="5602">
                  <c:v>4.484E-4</c:v>
                </c:pt>
                <c:pt idx="5603">
                  <c:v>4.4860000000000001E-4</c:v>
                </c:pt>
                <c:pt idx="5604">
                  <c:v>4.4880000000000001E-4</c:v>
                </c:pt>
                <c:pt idx="5605">
                  <c:v>4.4900000000000002E-4</c:v>
                </c:pt>
                <c:pt idx="5606">
                  <c:v>4.4920000000000002E-4</c:v>
                </c:pt>
                <c:pt idx="5607">
                  <c:v>4.4939999999999997E-4</c:v>
                </c:pt>
                <c:pt idx="5608">
                  <c:v>4.4959999999999998E-4</c:v>
                </c:pt>
                <c:pt idx="5609">
                  <c:v>4.4979999999999998E-4</c:v>
                </c:pt>
                <c:pt idx="5610">
                  <c:v>4.4999999999999999E-4</c:v>
                </c:pt>
                <c:pt idx="5611">
                  <c:v>4.5019999999999999E-4</c:v>
                </c:pt>
                <c:pt idx="5612">
                  <c:v>4.504E-4</c:v>
                </c:pt>
                <c:pt idx="5613">
                  <c:v>4.506E-4</c:v>
                </c:pt>
                <c:pt idx="5614">
                  <c:v>4.5080000000000001E-4</c:v>
                </c:pt>
                <c:pt idx="5615">
                  <c:v>4.5100000000000001E-4</c:v>
                </c:pt>
                <c:pt idx="5616">
                  <c:v>4.5120000000000002E-4</c:v>
                </c:pt>
                <c:pt idx="5617">
                  <c:v>4.5140000000000002E-4</c:v>
                </c:pt>
                <c:pt idx="5618">
                  <c:v>4.5160000000000003E-4</c:v>
                </c:pt>
                <c:pt idx="5619">
                  <c:v>4.5179999999999998E-4</c:v>
                </c:pt>
                <c:pt idx="5620">
                  <c:v>4.5199999999999998E-4</c:v>
                </c:pt>
                <c:pt idx="5621">
                  <c:v>4.5219999999999999E-4</c:v>
                </c:pt>
                <c:pt idx="5622">
                  <c:v>4.5239999999999999E-4</c:v>
                </c:pt>
                <c:pt idx="5623">
                  <c:v>4.526E-4</c:v>
                </c:pt>
                <c:pt idx="5624">
                  <c:v>4.528E-4</c:v>
                </c:pt>
                <c:pt idx="5625">
                  <c:v>4.5300000000000001E-4</c:v>
                </c:pt>
                <c:pt idx="5626">
                  <c:v>4.5320000000000001E-4</c:v>
                </c:pt>
                <c:pt idx="5627">
                  <c:v>4.5340000000000002E-4</c:v>
                </c:pt>
                <c:pt idx="5628">
                  <c:v>4.5360000000000002E-4</c:v>
                </c:pt>
                <c:pt idx="5629">
                  <c:v>4.5380000000000003E-4</c:v>
                </c:pt>
                <c:pt idx="5630">
                  <c:v>4.5399999999999998E-4</c:v>
                </c:pt>
                <c:pt idx="5631">
                  <c:v>4.5419999999999998E-4</c:v>
                </c:pt>
                <c:pt idx="5632">
                  <c:v>4.5439999999999999E-4</c:v>
                </c:pt>
                <c:pt idx="5633">
                  <c:v>4.5459999999999999E-4</c:v>
                </c:pt>
                <c:pt idx="5634">
                  <c:v>4.548E-4</c:v>
                </c:pt>
                <c:pt idx="5635">
                  <c:v>4.55E-4</c:v>
                </c:pt>
                <c:pt idx="5636">
                  <c:v>4.5520000000000001E-4</c:v>
                </c:pt>
                <c:pt idx="5637">
                  <c:v>4.5540000000000001E-4</c:v>
                </c:pt>
                <c:pt idx="5638">
                  <c:v>4.5560000000000002E-4</c:v>
                </c:pt>
                <c:pt idx="5639">
                  <c:v>4.5580000000000002E-4</c:v>
                </c:pt>
                <c:pt idx="5640">
                  <c:v>4.5600000000000003E-4</c:v>
                </c:pt>
                <c:pt idx="5641">
                  <c:v>4.5619999999999998E-4</c:v>
                </c:pt>
                <c:pt idx="5642">
                  <c:v>4.5639999999999998E-4</c:v>
                </c:pt>
                <c:pt idx="5643">
                  <c:v>4.5659999999999999E-4</c:v>
                </c:pt>
                <c:pt idx="5644">
                  <c:v>4.5679999999999999E-4</c:v>
                </c:pt>
                <c:pt idx="5645">
                  <c:v>4.57E-4</c:v>
                </c:pt>
                <c:pt idx="5646">
                  <c:v>4.572E-4</c:v>
                </c:pt>
                <c:pt idx="5647">
                  <c:v>4.574E-4</c:v>
                </c:pt>
                <c:pt idx="5648">
                  <c:v>4.5760000000000001E-4</c:v>
                </c:pt>
                <c:pt idx="5649">
                  <c:v>4.5780000000000001E-4</c:v>
                </c:pt>
                <c:pt idx="5650">
                  <c:v>4.5800000000000002E-4</c:v>
                </c:pt>
                <c:pt idx="5651">
                  <c:v>4.5820000000000002E-4</c:v>
                </c:pt>
                <c:pt idx="5652">
                  <c:v>4.5839999999999998E-4</c:v>
                </c:pt>
                <c:pt idx="5653">
                  <c:v>4.5859999999999998E-4</c:v>
                </c:pt>
                <c:pt idx="5654">
                  <c:v>4.5879999999999998E-4</c:v>
                </c:pt>
                <c:pt idx="5655">
                  <c:v>4.5899999999999999E-4</c:v>
                </c:pt>
                <c:pt idx="5656">
                  <c:v>4.5919999999999999E-4</c:v>
                </c:pt>
                <c:pt idx="5657">
                  <c:v>4.594E-4</c:v>
                </c:pt>
                <c:pt idx="5658">
                  <c:v>4.596E-4</c:v>
                </c:pt>
                <c:pt idx="5659">
                  <c:v>4.5980000000000001E-4</c:v>
                </c:pt>
                <c:pt idx="5660">
                  <c:v>4.6000000000000001E-4</c:v>
                </c:pt>
                <c:pt idx="5661">
                  <c:v>4.6020000000000002E-4</c:v>
                </c:pt>
                <c:pt idx="5662">
                  <c:v>4.6040000000000002E-4</c:v>
                </c:pt>
                <c:pt idx="5663">
                  <c:v>4.6059999999999997E-4</c:v>
                </c:pt>
                <c:pt idx="5664">
                  <c:v>4.6079999999999998E-4</c:v>
                </c:pt>
                <c:pt idx="5665">
                  <c:v>4.6099999999999998E-4</c:v>
                </c:pt>
                <c:pt idx="5666">
                  <c:v>4.6119999999999999E-4</c:v>
                </c:pt>
                <c:pt idx="5667">
                  <c:v>4.6139999999999999E-4</c:v>
                </c:pt>
                <c:pt idx="5668">
                  <c:v>4.616E-4</c:v>
                </c:pt>
                <c:pt idx="5669">
                  <c:v>4.618E-4</c:v>
                </c:pt>
                <c:pt idx="5670">
                  <c:v>4.6200000000000001E-4</c:v>
                </c:pt>
                <c:pt idx="5671">
                  <c:v>4.6220000000000001E-4</c:v>
                </c:pt>
                <c:pt idx="5672">
                  <c:v>4.6240000000000002E-4</c:v>
                </c:pt>
                <c:pt idx="5673">
                  <c:v>4.6260000000000002E-4</c:v>
                </c:pt>
                <c:pt idx="5674">
                  <c:v>4.6279999999999997E-4</c:v>
                </c:pt>
                <c:pt idx="5675">
                  <c:v>4.6299999999999998E-4</c:v>
                </c:pt>
                <c:pt idx="5676">
                  <c:v>4.6319999999999998E-4</c:v>
                </c:pt>
                <c:pt idx="5677">
                  <c:v>4.6339999999999999E-4</c:v>
                </c:pt>
                <c:pt idx="5678">
                  <c:v>4.6359999999999999E-4</c:v>
                </c:pt>
                <c:pt idx="5679">
                  <c:v>4.638E-4</c:v>
                </c:pt>
                <c:pt idx="5680">
                  <c:v>4.64E-4</c:v>
                </c:pt>
                <c:pt idx="5681">
                  <c:v>4.6420000000000001E-4</c:v>
                </c:pt>
                <c:pt idx="5682">
                  <c:v>4.6440000000000001E-4</c:v>
                </c:pt>
                <c:pt idx="5683">
                  <c:v>4.6460000000000002E-4</c:v>
                </c:pt>
                <c:pt idx="5684">
                  <c:v>4.6480000000000002E-4</c:v>
                </c:pt>
                <c:pt idx="5685">
                  <c:v>4.6500000000000003E-4</c:v>
                </c:pt>
                <c:pt idx="5686">
                  <c:v>4.6519999999999998E-4</c:v>
                </c:pt>
                <c:pt idx="5687">
                  <c:v>4.6539999999999998E-4</c:v>
                </c:pt>
                <c:pt idx="5688">
                  <c:v>4.6559999999999999E-4</c:v>
                </c:pt>
                <c:pt idx="5689">
                  <c:v>4.6579999999999999E-4</c:v>
                </c:pt>
                <c:pt idx="5690">
                  <c:v>4.66E-4</c:v>
                </c:pt>
                <c:pt idx="5691">
                  <c:v>4.662E-4</c:v>
                </c:pt>
                <c:pt idx="5692">
                  <c:v>4.6640000000000001E-4</c:v>
                </c:pt>
                <c:pt idx="5693">
                  <c:v>4.6660000000000001E-4</c:v>
                </c:pt>
                <c:pt idx="5694">
                  <c:v>4.6680000000000002E-4</c:v>
                </c:pt>
                <c:pt idx="5695">
                  <c:v>4.6700000000000002E-4</c:v>
                </c:pt>
                <c:pt idx="5696">
                  <c:v>4.6720000000000003E-4</c:v>
                </c:pt>
                <c:pt idx="5697">
                  <c:v>4.6739999999999998E-4</c:v>
                </c:pt>
                <c:pt idx="5698">
                  <c:v>4.6759999999999998E-4</c:v>
                </c:pt>
                <c:pt idx="5699">
                  <c:v>4.6779999999999999E-4</c:v>
                </c:pt>
                <c:pt idx="5700">
                  <c:v>4.6799999999999999E-4</c:v>
                </c:pt>
                <c:pt idx="5701">
                  <c:v>4.682E-4</c:v>
                </c:pt>
                <c:pt idx="5702">
                  <c:v>4.684E-4</c:v>
                </c:pt>
                <c:pt idx="5703">
                  <c:v>4.6860000000000001E-4</c:v>
                </c:pt>
                <c:pt idx="5704">
                  <c:v>4.6880000000000001E-4</c:v>
                </c:pt>
                <c:pt idx="5705">
                  <c:v>4.6900000000000002E-4</c:v>
                </c:pt>
                <c:pt idx="5706">
                  <c:v>4.6920000000000002E-4</c:v>
                </c:pt>
                <c:pt idx="5707">
                  <c:v>4.6940000000000003E-4</c:v>
                </c:pt>
                <c:pt idx="5708">
                  <c:v>4.6959999999999998E-4</c:v>
                </c:pt>
                <c:pt idx="5709">
                  <c:v>4.6979999999999998E-4</c:v>
                </c:pt>
                <c:pt idx="5710">
                  <c:v>4.6999999999999999E-4</c:v>
                </c:pt>
                <c:pt idx="5711">
                  <c:v>4.7019999999999999E-4</c:v>
                </c:pt>
                <c:pt idx="5712">
                  <c:v>4.704E-4</c:v>
                </c:pt>
                <c:pt idx="5713">
                  <c:v>4.706E-4</c:v>
                </c:pt>
                <c:pt idx="5714">
                  <c:v>4.7080000000000001E-4</c:v>
                </c:pt>
                <c:pt idx="5715">
                  <c:v>4.7100000000000001E-4</c:v>
                </c:pt>
                <c:pt idx="5716">
                  <c:v>4.7120000000000002E-4</c:v>
                </c:pt>
                <c:pt idx="5717">
                  <c:v>4.7140000000000002E-4</c:v>
                </c:pt>
                <c:pt idx="5718">
                  <c:v>4.7160000000000002E-4</c:v>
                </c:pt>
                <c:pt idx="5719">
                  <c:v>4.7179999999999998E-4</c:v>
                </c:pt>
                <c:pt idx="5720">
                  <c:v>4.7199999999999998E-4</c:v>
                </c:pt>
                <c:pt idx="5721">
                  <c:v>4.7219999999999999E-4</c:v>
                </c:pt>
                <c:pt idx="5722">
                  <c:v>4.7239999999999999E-4</c:v>
                </c:pt>
                <c:pt idx="5723">
                  <c:v>4.7259999999999999E-4</c:v>
                </c:pt>
                <c:pt idx="5724">
                  <c:v>4.728E-4</c:v>
                </c:pt>
                <c:pt idx="5725">
                  <c:v>4.73E-4</c:v>
                </c:pt>
                <c:pt idx="5726">
                  <c:v>4.7320000000000001E-4</c:v>
                </c:pt>
                <c:pt idx="5727">
                  <c:v>4.7340000000000001E-4</c:v>
                </c:pt>
                <c:pt idx="5728">
                  <c:v>4.7360000000000002E-4</c:v>
                </c:pt>
                <c:pt idx="5729">
                  <c:v>4.7380000000000002E-4</c:v>
                </c:pt>
                <c:pt idx="5730">
                  <c:v>4.7399999999999997E-4</c:v>
                </c:pt>
                <c:pt idx="5731">
                  <c:v>4.7419999999999998E-4</c:v>
                </c:pt>
                <c:pt idx="5732">
                  <c:v>4.7439999999999998E-4</c:v>
                </c:pt>
                <c:pt idx="5733">
                  <c:v>4.7459999999999999E-4</c:v>
                </c:pt>
                <c:pt idx="5734">
                  <c:v>4.7479999999999999E-4</c:v>
                </c:pt>
                <c:pt idx="5735">
                  <c:v>4.75E-4</c:v>
                </c:pt>
                <c:pt idx="5736">
                  <c:v>4.752E-4</c:v>
                </c:pt>
                <c:pt idx="5737">
                  <c:v>4.7540000000000001E-4</c:v>
                </c:pt>
                <c:pt idx="5738">
                  <c:v>4.7560000000000001E-4</c:v>
                </c:pt>
                <c:pt idx="5739">
                  <c:v>4.7580000000000002E-4</c:v>
                </c:pt>
                <c:pt idx="5740">
                  <c:v>4.7600000000000002E-4</c:v>
                </c:pt>
                <c:pt idx="5741">
                  <c:v>4.7619999999999997E-4</c:v>
                </c:pt>
                <c:pt idx="5742">
                  <c:v>4.7639999999999998E-4</c:v>
                </c:pt>
                <c:pt idx="5743">
                  <c:v>4.7659999999999998E-4</c:v>
                </c:pt>
                <c:pt idx="5744">
                  <c:v>4.7679999999999999E-4</c:v>
                </c:pt>
                <c:pt idx="5745">
                  <c:v>4.7699999999999999E-4</c:v>
                </c:pt>
                <c:pt idx="5746">
                  <c:v>4.772E-4</c:v>
                </c:pt>
                <c:pt idx="5747">
                  <c:v>4.774E-4</c:v>
                </c:pt>
                <c:pt idx="5748">
                  <c:v>4.7760000000000001E-4</c:v>
                </c:pt>
                <c:pt idx="5749">
                  <c:v>4.7780000000000001E-4</c:v>
                </c:pt>
                <c:pt idx="5750">
                  <c:v>4.7800000000000002E-4</c:v>
                </c:pt>
                <c:pt idx="5751">
                  <c:v>4.7820000000000002E-4</c:v>
                </c:pt>
                <c:pt idx="5752">
                  <c:v>4.7839999999999997E-4</c:v>
                </c:pt>
                <c:pt idx="5753">
                  <c:v>4.7859999999999998E-4</c:v>
                </c:pt>
                <c:pt idx="5754">
                  <c:v>4.7879999999999998E-4</c:v>
                </c:pt>
                <c:pt idx="5755">
                  <c:v>4.7899999999999999E-4</c:v>
                </c:pt>
                <c:pt idx="5756">
                  <c:v>4.7919999999999999E-4</c:v>
                </c:pt>
                <c:pt idx="5757">
                  <c:v>4.794E-4</c:v>
                </c:pt>
                <c:pt idx="5758">
                  <c:v>4.796E-4</c:v>
                </c:pt>
                <c:pt idx="5759">
                  <c:v>4.7980000000000001E-4</c:v>
                </c:pt>
                <c:pt idx="5760">
                  <c:v>4.8000000000000001E-4</c:v>
                </c:pt>
                <c:pt idx="5761">
                  <c:v>4.8020000000000002E-4</c:v>
                </c:pt>
                <c:pt idx="5762">
                  <c:v>4.8040000000000002E-4</c:v>
                </c:pt>
                <c:pt idx="5763">
                  <c:v>4.8060000000000003E-4</c:v>
                </c:pt>
                <c:pt idx="5764">
                  <c:v>4.8079999999999998E-4</c:v>
                </c:pt>
                <c:pt idx="5765">
                  <c:v>4.8099999999999998E-4</c:v>
                </c:pt>
                <c:pt idx="5766">
                  <c:v>4.8119999999999999E-4</c:v>
                </c:pt>
                <c:pt idx="5767">
                  <c:v>4.8139999999999999E-4</c:v>
                </c:pt>
                <c:pt idx="5768">
                  <c:v>4.816E-4</c:v>
                </c:pt>
                <c:pt idx="5769">
                  <c:v>4.818E-4</c:v>
                </c:pt>
                <c:pt idx="5770">
                  <c:v>4.8200000000000001E-4</c:v>
                </c:pt>
                <c:pt idx="5771">
                  <c:v>4.8220000000000001E-4</c:v>
                </c:pt>
                <c:pt idx="5772">
                  <c:v>4.8240000000000002E-4</c:v>
                </c:pt>
                <c:pt idx="5773">
                  <c:v>4.8260000000000002E-4</c:v>
                </c:pt>
                <c:pt idx="5774">
                  <c:v>4.8280000000000003E-4</c:v>
                </c:pt>
                <c:pt idx="5775">
                  <c:v>4.8299999999999998E-4</c:v>
                </c:pt>
                <c:pt idx="5776">
                  <c:v>4.8319999999999998E-4</c:v>
                </c:pt>
                <c:pt idx="5777">
                  <c:v>4.8339999999999999E-4</c:v>
                </c:pt>
                <c:pt idx="5778">
                  <c:v>4.8359999999999999E-4</c:v>
                </c:pt>
                <c:pt idx="5779">
                  <c:v>4.838E-4</c:v>
                </c:pt>
                <c:pt idx="5780">
                  <c:v>4.84E-4</c:v>
                </c:pt>
                <c:pt idx="5781">
                  <c:v>4.8420000000000001E-4</c:v>
                </c:pt>
                <c:pt idx="5782">
                  <c:v>4.8440000000000001E-4</c:v>
                </c:pt>
                <c:pt idx="5783">
                  <c:v>4.8460000000000002E-4</c:v>
                </c:pt>
                <c:pt idx="5784">
                  <c:v>4.8480000000000002E-4</c:v>
                </c:pt>
                <c:pt idx="5785">
                  <c:v>4.8500000000000003E-4</c:v>
                </c:pt>
                <c:pt idx="5786">
                  <c:v>4.8519999999999998E-4</c:v>
                </c:pt>
                <c:pt idx="5787">
                  <c:v>4.8539999999999998E-4</c:v>
                </c:pt>
                <c:pt idx="5788">
                  <c:v>4.8559999999999999E-4</c:v>
                </c:pt>
                <c:pt idx="5789">
                  <c:v>4.8579999999999999E-4</c:v>
                </c:pt>
                <c:pt idx="5790">
                  <c:v>4.86E-4</c:v>
                </c:pt>
                <c:pt idx="5791">
                  <c:v>4.862E-4</c:v>
                </c:pt>
                <c:pt idx="5792">
                  <c:v>4.8640000000000001E-4</c:v>
                </c:pt>
                <c:pt idx="5793">
                  <c:v>4.8660000000000001E-4</c:v>
                </c:pt>
                <c:pt idx="5794">
                  <c:v>4.8680000000000001E-4</c:v>
                </c:pt>
                <c:pt idx="5795">
                  <c:v>4.8700000000000002E-4</c:v>
                </c:pt>
                <c:pt idx="5796">
                  <c:v>4.8720000000000002E-4</c:v>
                </c:pt>
                <c:pt idx="5797">
                  <c:v>4.8739999999999998E-4</c:v>
                </c:pt>
                <c:pt idx="5798">
                  <c:v>4.8759999999999998E-4</c:v>
                </c:pt>
                <c:pt idx="5799">
                  <c:v>4.8779999999999998E-4</c:v>
                </c:pt>
                <c:pt idx="5800">
                  <c:v>4.8799999999999999E-4</c:v>
                </c:pt>
                <c:pt idx="5801">
                  <c:v>4.8819999999999999E-4</c:v>
                </c:pt>
                <c:pt idx="5802">
                  <c:v>4.8840000000000005E-4</c:v>
                </c:pt>
                <c:pt idx="5803">
                  <c:v>4.8859999999999995E-4</c:v>
                </c:pt>
                <c:pt idx="5804">
                  <c:v>4.8879999999999996E-4</c:v>
                </c:pt>
                <c:pt idx="5805">
                  <c:v>4.8899999999999996E-4</c:v>
                </c:pt>
                <c:pt idx="5806">
                  <c:v>4.8919999999999996E-4</c:v>
                </c:pt>
                <c:pt idx="5807">
                  <c:v>4.8939999999999997E-4</c:v>
                </c:pt>
                <c:pt idx="5808">
                  <c:v>4.8959999999999997E-4</c:v>
                </c:pt>
                <c:pt idx="5809">
                  <c:v>4.8979999999999998E-4</c:v>
                </c:pt>
                <c:pt idx="5810">
                  <c:v>4.8999999999999998E-4</c:v>
                </c:pt>
                <c:pt idx="5811">
                  <c:v>4.9019999999999999E-4</c:v>
                </c:pt>
                <c:pt idx="5812">
                  <c:v>4.9039999999999999E-4</c:v>
                </c:pt>
                <c:pt idx="5813">
                  <c:v>4.906E-4</c:v>
                </c:pt>
                <c:pt idx="5814">
                  <c:v>4.908E-4</c:v>
                </c:pt>
                <c:pt idx="5815">
                  <c:v>4.9100000000000001E-4</c:v>
                </c:pt>
                <c:pt idx="5816">
                  <c:v>4.9120000000000001E-4</c:v>
                </c:pt>
                <c:pt idx="5817">
                  <c:v>4.9140000000000002E-4</c:v>
                </c:pt>
                <c:pt idx="5818">
                  <c:v>4.9160000000000002E-4</c:v>
                </c:pt>
                <c:pt idx="5819">
                  <c:v>4.9180000000000003E-4</c:v>
                </c:pt>
                <c:pt idx="5820">
                  <c:v>4.9200000000000003E-4</c:v>
                </c:pt>
                <c:pt idx="5821">
                  <c:v>4.9220000000000004E-4</c:v>
                </c:pt>
                <c:pt idx="5822">
                  <c:v>4.9240000000000004E-4</c:v>
                </c:pt>
                <c:pt idx="5823">
                  <c:v>4.9260000000000005E-4</c:v>
                </c:pt>
                <c:pt idx="5824">
                  <c:v>4.9280000000000005E-4</c:v>
                </c:pt>
                <c:pt idx="5825">
                  <c:v>4.9299999999999995E-4</c:v>
                </c:pt>
                <c:pt idx="5826">
                  <c:v>4.9319999999999995E-4</c:v>
                </c:pt>
                <c:pt idx="5827">
                  <c:v>4.9339999999999996E-4</c:v>
                </c:pt>
                <c:pt idx="5828">
                  <c:v>4.9359999999999996E-4</c:v>
                </c:pt>
                <c:pt idx="5829">
                  <c:v>4.9379999999999997E-4</c:v>
                </c:pt>
                <c:pt idx="5830">
                  <c:v>4.9399999999999997E-4</c:v>
                </c:pt>
                <c:pt idx="5831">
                  <c:v>4.9419999999999998E-4</c:v>
                </c:pt>
                <c:pt idx="5832">
                  <c:v>4.9439999999999998E-4</c:v>
                </c:pt>
                <c:pt idx="5833">
                  <c:v>4.9459999999999999E-4</c:v>
                </c:pt>
                <c:pt idx="5834">
                  <c:v>4.9479999999999999E-4</c:v>
                </c:pt>
                <c:pt idx="5835">
                  <c:v>4.95E-4</c:v>
                </c:pt>
                <c:pt idx="5836">
                  <c:v>4.952E-4</c:v>
                </c:pt>
                <c:pt idx="5837">
                  <c:v>4.9540000000000001E-4</c:v>
                </c:pt>
                <c:pt idx="5838">
                  <c:v>4.9560000000000001E-4</c:v>
                </c:pt>
                <c:pt idx="5839">
                  <c:v>4.9580000000000002E-4</c:v>
                </c:pt>
                <c:pt idx="5840">
                  <c:v>4.9600000000000002E-4</c:v>
                </c:pt>
                <c:pt idx="5841">
                  <c:v>4.9620000000000003E-4</c:v>
                </c:pt>
                <c:pt idx="5842">
                  <c:v>4.9640000000000003E-4</c:v>
                </c:pt>
                <c:pt idx="5843">
                  <c:v>4.9660000000000004E-4</c:v>
                </c:pt>
                <c:pt idx="5844">
                  <c:v>4.9680000000000004E-4</c:v>
                </c:pt>
                <c:pt idx="5845">
                  <c:v>4.9700000000000005E-4</c:v>
                </c:pt>
                <c:pt idx="5846">
                  <c:v>4.9720000000000005E-4</c:v>
                </c:pt>
                <c:pt idx="5847">
                  <c:v>4.9739999999999995E-4</c:v>
                </c:pt>
                <c:pt idx="5848">
                  <c:v>4.9759999999999995E-4</c:v>
                </c:pt>
                <c:pt idx="5849">
                  <c:v>4.9779999999999996E-4</c:v>
                </c:pt>
                <c:pt idx="5850">
                  <c:v>4.9799999999999996E-4</c:v>
                </c:pt>
                <c:pt idx="5851">
                  <c:v>4.9819999999999997E-4</c:v>
                </c:pt>
                <c:pt idx="5852">
                  <c:v>4.9839999999999997E-4</c:v>
                </c:pt>
                <c:pt idx="5853">
                  <c:v>4.9859999999999998E-4</c:v>
                </c:pt>
                <c:pt idx="5854">
                  <c:v>4.9879999999999998E-4</c:v>
                </c:pt>
                <c:pt idx="5855">
                  <c:v>4.9899999999999999E-4</c:v>
                </c:pt>
                <c:pt idx="5856">
                  <c:v>4.9919999999999999E-4</c:v>
                </c:pt>
                <c:pt idx="5857">
                  <c:v>4.994E-4</c:v>
                </c:pt>
                <c:pt idx="5858">
                  <c:v>4.996E-4</c:v>
                </c:pt>
                <c:pt idx="5859">
                  <c:v>4.9980000000000001E-4</c:v>
                </c:pt>
                <c:pt idx="5860">
                  <c:v>5.0000000000000001E-4</c:v>
                </c:pt>
                <c:pt idx="5861">
                  <c:v>5.0020000000000002E-4</c:v>
                </c:pt>
                <c:pt idx="5862">
                  <c:v>5.0040000000000002E-4</c:v>
                </c:pt>
                <c:pt idx="5863">
                  <c:v>5.0060000000000002E-4</c:v>
                </c:pt>
                <c:pt idx="5864">
                  <c:v>5.0080000000000003E-4</c:v>
                </c:pt>
                <c:pt idx="5865">
                  <c:v>5.0100000000000003E-4</c:v>
                </c:pt>
                <c:pt idx="5866">
                  <c:v>5.0120000000000004E-4</c:v>
                </c:pt>
                <c:pt idx="5867">
                  <c:v>5.0140000000000004E-4</c:v>
                </c:pt>
                <c:pt idx="5868">
                  <c:v>5.0160000000000005E-4</c:v>
                </c:pt>
                <c:pt idx="5869">
                  <c:v>5.0180000000000005E-4</c:v>
                </c:pt>
                <c:pt idx="5870">
                  <c:v>5.0199999999999995E-4</c:v>
                </c:pt>
                <c:pt idx="5871">
                  <c:v>5.0219999999999996E-4</c:v>
                </c:pt>
                <c:pt idx="5872">
                  <c:v>5.0239999999999996E-4</c:v>
                </c:pt>
                <c:pt idx="5873">
                  <c:v>5.0259999999999997E-4</c:v>
                </c:pt>
                <c:pt idx="5874">
                  <c:v>5.0279999999999997E-4</c:v>
                </c:pt>
                <c:pt idx="5875">
                  <c:v>5.0299999999999997E-4</c:v>
                </c:pt>
                <c:pt idx="5876">
                  <c:v>5.0319999999999998E-4</c:v>
                </c:pt>
                <c:pt idx="5877">
                  <c:v>5.0339999999999998E-4</c:v>
                </c:pt>
                <c:pt idx="5878">
                  <c:v>5.0359999999999999E-4</c:v>
                </c:pt>
                <c:pt idx="5879">
                  <c:v>5.0379999999999999E-4</c:v>
                </c:pt>
                <c:pt idx="5880">
                  <c:v>5.04E-4</c:v>
                </c:pt>
                <c:pt idx="5881">
                  <c:v>5.042E-4</c:v>
                </c:pt>
                <c:pt idx="5882">
                  <c:v>5.0440000000000001E-4</c:v>
                </c:pt>
                <c:pt idx="5883">
                  <c:v>5.0460000000000001E-4</c:v>
                </c:pt>
                <c:pt idx="5884">
                  <c:v>5.0480000000000002E-4</c:v>
                </c:pt>
                <c:pt idx="5885">
                  <c:v>5.0500000000000002E-4</c:v>
                </c:pt>
                <c:pt idx="5886">
                  <c:v>5.0520000000000003E-4</c:v>
                </c:pt>
                <c:pt idx="5887">
                  <c:v>5.0540000000000003E-4</c:v>
                </c:pt>
                <c:pt idx="5888">
                  <c:v>5.0560000000000004E-4</c:v>
                </c:pt>
                <c:pt idx="5889">
                  <c:v>5.0580000000000004E-4</c:v>
                </c:pt>
                <c:pt idx="5890">
                  <c:v>5.0600000000000005E-4</c:v>
                </c:pt>
                <c:pt idx="5891">
                  <c:v>5.0620000000000005E-4</c:v>
                </c:pt>
                <c:pt idx="5892">
                  <c:v>5.0639999999999995E-4</c:v>
                </c:pt>
                <c:pt idx="5893">
                  <c:v>5.0659999999999995E-4</c:v>
                </c:pt>
                <c:pt idx="5894">
                  <c:v>5.0679999999999996E-4</c:v>
                </c:pt>
                <c:pt idx="5895">
                  <c:v>5.0699999999999996E-4</c:v>
                </c:pt>
                <c:pt idx="5896">
                  <c:v>5.0719999999999997E-4</c:v>
                </c:pt>
                <c:pt idx="5897">
                  <c:v>5.0739999999999997E-4</c:v>
                </c:pt>
                <c:pt idx="5898">
                  <c:v>5.0759999999999998E-4</c:v>
                </c:pt>
                <c:pt idx="5899">
                  <c:v>5.0779999999999998E-4</c:v>
                </c:pt>
                <c:pt idx="5900">
                  <c:v>5.0799999999999999E-4</c:v>
                </c:pt>
                <c:pt idx="5901">
                  <c:v>5.0819999999999999E-4</c:v>
                </c:pt>
                <c:pt idx="5902">
                  <c:v>5.084E-4</c:v>
                </c:pt>
                <c:pt idx="5903">
                  <c:v>5.086E-4</c:v>
                </c:pt>
                <c:pt idx="5904">
                  <c:v>5.0880000000000001E-4</c:v>
                </c:pt>
                <c:pt idx="5905">
                  <c:v>5.0900000000000001E-4</c:v>
                </c:pt>
                <c:pt idx="5906">
                  <c:v>5.0920000000000002E-4</c:v>
                </c:pt>
                <c:pt idx="5907">
                  <c:v>5.0940000000000002E-4</c:v>
                </c:pt>
                <c:pt idx="5908">
                  <c:v>5.0960000000000003E-4</c:v>
                </c:pt>
                <c:pt idx="5909">
                  <c:v>5.0980000000000003E-4</c:v>
                </c:pt>
                <c:pt idx="5910">
                  <c:v>5.1000000000000004E-4</c:v>
                </c:pt>
                <c:pt idx="5911">
                  <c:v>5.1020000000000004E-4</c:v>
                </c:pt>
                <c:pt idx="5912">
                  <c:v>5.1040000000000005E-4</c:v>
                </c:pt>
                <c:pt idx="5913">
                  <c:v>5.1060000000000005E-4</c:v>
                </c:pt>
                <c:pt idx="5914">
                  <c:v>5.1079999999999995E-4</c:v>
                </c:pt>
                <c:pt idx="5915">
                  <c:v>5.1099999999999995E-4</c:v>
                </c:pt>
                <c:pt idx="5916">
                  <c:v>5.1119999999999996E-4</c:v>
                </c:pt>
                <c:pt idx="5917">
                  <c:v>5.1139999999999996E-4</c:v>
                </c:pt>
                <c:pt idx="5918">
                  <c:v>5.1159999999999997E-4</c:v>
                </c:pt>
                <c:pt idx="5919">
                  <c:v>5.1179999999999997E-4</c:v>
                </c:pt>
                <c:pt idx="5920">
                  <c:v>5.1199999999999998E-4</c:v>
                </c:pt>
                <c:pt idx="5921">
                  <c:v>5.1219999999999998E-4</c:v>
                </c:pt>
                <c:pt idx="5922">
                  <c:v>5.1239999999999999E-4</c:v>
                </c:pt>
                <c:pt idx="5923">
                  <c:v>5.1259999999999999E-4</c:v>
                </c:pt>
                <c:pt idx="5924">
                  <c:v>5.128E-4</c:v>
                </c:pt>
                <c:pt idx="5925">
                  <c:v>5.13E-4</c:v>
                </c:pt>
                <c:pt idx="5926">
                  <c:v>5.1320000000000001E-4</c:v>
                </c:pt>
                <c:pt idx="5927">
                  <c:v>5.1340000000000001E-4</c:v>
                </c:pt>
                <c:pt idx="5928">
                  <c:v>5.1360000000000002E-4</c:v>
                </c:pt>
                <c:pt idx="5929">
                  <c:v>5.1380000000000002E-4</c:v>
                </c:pt>
                <c:pt idx="5930">
                  <c:v>5.1400000000000003E-4</c:v>
                </c:pt>
                <c:pt idx="5931">
                  <c:v>5.1420000000000003E-4</c:v>
                </c:pt>
                <c:pt idx="5932">
                  <c:v>5.1440000000000004E-4</c:v>
                </c:pt>
                <c:pt idx="5933">
                  <c:v>5.1460000000000004E-4</c:v>
                </c:pt>
                <c:pt idx="5934">
                  <c:v>5.1480000000000004E-4</c:v>
                </c:pt>
                <c:pt idx="5935">
                  <c:v>5.1500000000000005E-4</c:v>
                </c:pt>
                <c:pt idx="5936">
                  <c:v>5.1519999999999995E-4</c:v>
                </c:pt>
                <c:pt idx="5937">
                  <c:v>5.1539999999999995E-4</c:v>
                </c:pt>
                <c:pt idx="5938">
                  <c:v>5.1559999999999996E-4</c:v>
                </c:pt>
                <c:pt idx="5939">
                  <c:v>5.1579999999999996E-4</c:v>
                </c:pt>
                <c:pt idx="5940">
                  <c:v>5.1599999999999997E-4</c:v>
                </c:pt>
                <c:pt idx="5941">
                  <c:v>5.1619999999999997E-4</c:v>
                </c:pt>
                <c:pt idx="5942">
                  <c:v>5.1639999999999998E-4</c:v>
                </c:pt>
                <c:pt idx="5943">
                  <c:v>5.1659999999999998E-4</c:v>
                </c:pt>
                <c:pt idx="5944">
                  <c:v>5.1679999999999999E-4</c:v>
                </c:pt>
                <c:pt idx="5945">
                  <c:v>5.1699999999999999E-4</c:v>
                </c:pt>
                <c:pt idx="5946">
                  <c:v>5.1719999999999999E-4</c:v>
                </c:pt>
                <c:pt idx="5947">
                  <c:v>5.174E-4</c:v>
                </c:pt>
                <c:pt idx="5948">
                  <c:v>5.176E-4</c:v>
                </c:pt>
                <c:pt idx="5949">
                  <c:v>5.1780000000000001E-4</c:v>
                </c:pt>
                <c:pt idx="5950">
                  <c:v>5.1800000000000001E-4</c:v>
                </c:pt>
                <c:pt idx="5951">
                  <c:v>5.1820000000000002E-4</c:v>
                </c:pt>
                <c:pt idx="5952">
                  <c:v>5.1840000000000002E-4</c:v>
                </c:pt>
                <c:pt idx="5953">
                  <c:v>5.1860000000000003E-4</c:v>
                </c:pt>
                <c:pt idx="5954">
                  <c:v>5.1880000000000003E-4</c:v>
                </c:pt>
                <c:pt idx="5955">
                  <c:v>5.1900000000000004E-4</c:v>
                </c:pt>
                <c:pt idx="5956">
                  <c:v>5.1920000000000004E-4</c:v>
                </c:pt>
                <c:pt idx="5957">
                  <c:v>5.1940000000000005E-4</c:v>
                </c:pt>
                <c:pt idx="5958">
                  <c:v>5.1960000000000005E-4</c:v>
                </c:pt>
                <c:pt idx="5959">
                  <c:v>5.1979999999999995E-4</c:v>
                </c:pt>
                <c:pt idx="5960">
                  <c:v>5.1999999999999995E-4</c:v>
                </c:pt>
                <c:pt idx="5961">
                  <c:v>5.2019999999999996E-4</c:v>
                </c:pt>
                <c:pt idx="5962">
                  <c:v>5.2039999999999996E-4</c:v>
                </c:pt>
                <c:pt idx="5963">
                  <c:v>5.2059999999999997E-4</c:v>
                </c:pt>
                <c:pt idx="5964">
                  <c:v>5.2079999999999997E-4</c:v>
                </c:pt>
                <c:pt idx="5965">
                  <c:v>5.2099999999999998E-4</c:v>
                </c:pt>
                <c:pt idx="5966">
                  <c:v>5.2119999999999998E-4</c:v>
                </c:pt>
                <c:pt idx="5967">
                  <c:v>5.2139999999999999E-4</c:v>
                </c:pt>
                <c:pt idx="5968">
                  <c:v>5.2159999999999999E-4</c:v>
                </c:pt>
                <c:pt idx="5969">
                  <c:v>5.218E-4</c:v>
                </c:pt>
                <c:pt idx="5970">
                  <c:v>5.22E-4</c:v>
                </c:pt>
                <c:pt idx="5971">
                  <c:v>5.2220000000000001E-4</c:v>
                </c:pt>
                <c:pt idx="5972">
                  <c:v>5.2240000000000001E-4</c:v>
                </c:pt>
                <c:pt idx="5973">
                  <c:v>5.2260000000000002E-4</c:v>
                </c:pt>
                <c:pt idx="5974">
                  <c:v>5.2280000000000002E-4</c:v>
                </c:pt>
                <c:pt idx="5975">
                  <c:v>5.2300000000000003E-4</c:v>
                </c:pt>
                <c:pt idx="5976">
                  <c:v>5.2320000000000003E-4</c:v>
                </c:pt>
                <c:pt idx="5977">
                  <c:v>5.2340000000000004E-4</c:v>
                </c:pt>
                <c:pt idx="5978">
                  <c:v>5.2360000000000004E-4</c:v>
                </c:pt>
                <c:pt idx="5979">
                  <c:v>5.2380000000000005E-4</c:v>
                </c:pt>
                <c:pt idx="5980">
                  <c:v>5.2400000000000005E-4</c:v>
                </c:pt>
                <c:pt idx="5981">
                  <c:v>5.2419999999999995E-4</c:v>
                </c:pt>
                <c:pt idx="5982">
                  <c:v>5.2439999999999995E-4</c:v>
                </c:pt>
                <c:pt idx="5983">
                  <c:v>5.2459999999999996E-4</c:v>
                </c:pt>
                <c:pt idx="5984">
                  <c:v>5.2479999999999996E-4</c:v>
                </c:pt>
                <c:pt idx="5985">
                  <c:v>5.2499999999999997E-4</c:v>
                </c:pt>
                <c:pt idx="5986">
                  <c:v>5.2519999999999997E-4</c:v>
                </c:pt>
                <c:pt idx="5987">
                  <c:v>5.2539999999999998E-4</c:v>
                </c:pt>
                <c:pt idx="5988">
                  <c:v>5.2559999999999998E-4</c:v>
                </c:pt>
                <c:pt idx="5989">
                  <c:v>5.2579999999999999E-4</c:v>
                </c:pt>
                <c:pt idx="5990">
                  <c:v>5.2599999999999999E-4</c:v>
                </c:pt>
                <c:pt idx="5991">
                  <c:v>5.262E-4</c:v>
                </c:pt>
                <c:pt idx="5992">
                  <c:v>5.264E-4</c:v>
                </c:pt>
                <c:pt idx="5993">
                  <c:v>5.2660000000000001E-4</c:v>
                </c:pt>
                <c:pt idx="5994">
                  <c:v>5.2680000000000001E-4</c:v>
                </c:pt>
                <c:pt idx="5995">
                  <c:v>5.2700000000000002E-4</c:v>
                </c:pt>
                <c:pt idx="5996">
                  <c:v>5.2720000000000002E-4</c:v>
                </c:pt>
                <c:pt idx="5997">
                  <c:v>5.2740000000000003E-4</c:v>
                </c:pt>
                <c:pt idx="5998">
                  <c:v>5.2760000000000003E-4</c:v>
                </c:pt>
                <c:pt idx="5999">
                  <c:v>5.2780000000000004E-4</c:v>
                </c:pt>
                <c:pt idx="6000">
                  <c:v>5.2800000000000004E-4</c:v>
                </c:pt>
                <c:pt idx="6001">
                  <c:v>5.2820000000000005E-4</c:v>
                </c:pt>
                <c:pt idx="6002">
                  <c:v>5.2840000000000005E-4</c:v>
                </c:pt>
                <c:pt idx="6003">
                  <c:v>5.2859999999999995E-4</c:v>
                </c:pt>
                <c:pt idx="6004">
                  <c:v>5.2879999999999995E-4</c:v>
                </c:pt>
                <c:pt idx="6005">
                  <c:v>5.2899999999999996E-4</c:v>
                </c:pt>
                <c:pt idx="6006">
                  <c:v>5.2919999999999996E-4</c:v>
                </c:pt>
                <c:pt idx="6007">
                  <c:v>5.2939999999999997E-4</c:v>
                </c:pt>
                <c:pt idx="6008">
                  <c:v>5.2959999999999997E-4</c:v>
                </c:pt>
                <c:pt idx="6009">
                  <c:v>5.2979999999999998E-4</c:v>
                </c:pt>
                <c:pt idx="6010">
                  <c:v>5.2999999999999998E-4</c:v>
                </c:pt>
                <c:pt idx="6011">
                  <c:v>5.3019999999999999E-4</c:v>
                </c:pt>
                <c:pt idx="6012">
                  <c:v>5.3039999999999999E-4</c:v>
                </c:pt>
                <c:pt idx="6013">
                  <c:v>5.306E-4</c:v>
                </c:pt>
                <c:pt idx="6014">
                  <c:v>5.308E-4</c:v>
                </c:pt>
                <c:pt idx="6015">
                  <c:v>5.31E-4</c:v>
                </c:pt>
                <c:pt idx="6016">
                  <c:v>5.3120000000000001E-4</c:v>
                </c:pt>
                <c:pt idx="6017">
                  <c:v>5.3140000000000001E-4</c:v>
                </c:pt>
                <c:pt idx="6018">
                  <c:v>5.3160000000000002E-4</c:v>
                </c:pt>
                <c:pt idx="6019">
                  <c:v>5.3180000000000002E-4</c:v>
                </c:pt>
                <c:pt idx="6020">
                  <c:v>5.3200000000000003E-4</c:v>
                </c:pt>
                <c:pt idx="6021">
                  <c:v>5.3220000000000003E-4</c:v>
                </c:pt>
                <c:pt idx="6022">
                  <c:v>5.3240000000000004E-4</c:v>
                </c:pt>
                <c:pt idx="6023">
                  <c:v>5.3260000000000004E-4</c:v>
                </c:pt>
                <c:pt idx="6024">
                  <c:v>5.3280000000000005E-4</c:v>
                </c:pt>
                <c:pt idx="6025">
                  <c:v>5.3300000000000005E-4</c:v>
                </c:pt>
                <c:pt idx="6026">
                  <c:v>5.3319999999999995E-4</c:v>
                </c:pt>
                <c:pt idx="6027">
                  <c:v>5.3339999999999995E-4</c:v>
                </c:pt>
                <c:pt idx="6028">
                  <c:v>5.3359999999999996E-4</c:v>
                </c:pt>
                <c:pt idx="6029">
                  <c:v>5.3379999999999996E-4</c:v>
                </c:pt>
                <c:pt idx="6030">
                  <c:v>5.3399999999999997E-4</c:v>
                </c:pt>
                <c:pt idx="6031">
                  <c:v>5.3419999999999997E-4</c:v>
                </c:pt>
                <c:pt idx="6032">
                  <c:v>5.3439999999999998E-4</c:v>
                </c:pt>
                <c:pt idx="6033">
                  <c:v>5.3459999999999998E-4</c:v>
                </c:pt>
                <c:pt idx="6034">
                  <c:v>5.3479999999999999E-4</c:v>
                </c:pt>
                <c:pt idx="6035">
                  <c:v>5.3499999999999999E-4</c:v>
                </c:pt>
                <c:pt idx="6036">
                  <c:v>5.352E-4</c:v>
                </c:pt>
                <c:pt idx="6037">
                  <c:v>5.354E-4</c:v>
                </c:pt>
                <c:pt idx="6038">
                  <c:v>5.3560000000000001E-4</c:v>
                </c:pt>
                <c:pt idx="6039">
                  <c:v>5.3580000000000001E-4</c:v>
                </c:pt>
                <c:pt idx="6040">
                  <c:v>5.3600000000000002E-4</c:v>
                </c:pt>
                <c:pt idx="6041">
                  <c:v>5.3620000000000002E-4</c:v>
                </c:pt>
                <c:pt idx="6042">
                  <c:v>5.3640000000000003E-4</c:v>
                </c:pt>
                <c:pt idx="6043">
                  <c:v>5.3660000000000003E-4</c:v>
                </c:pt>
                <c:pt idx="6044">
                  <c:v>5.3680000000000004E-4</c:v>
                </c:pt>
                <c:pt idx="6045">
                  <c:v>5.3700000000000004E-4</c:v>
                </c:pt>
                <c:pt idx="6046">
                  <c:v>5.3720000000000005E-4</c:v>
                </c:pt>
                <c:pt idx="6047">
                  <c:v>5.3740000000000005E-4</c:v>
                </c:pt>
                <c:pt idx="6048">
                  <c:v>5.3759999999999995E-4</c:v>
                </c:pt>
                <c:pt idx="6049">
                  <c:v>5.3779999999999995E-4</c:v>
                </c:pt>
                <c:pt idx="6050">
                  <c:v>5.3799999999999996E-4</c:v>
                </c:pt>
                <c:pt idx="6051">
                  <c:v>5.3819999999999996E-4</c:v>
                </c:pt>
                <c:pt idx="6052">
                  <c:v>5.3839999999999997E-4</c:v>
                </c:pt>
                <c:pt idx="6053">
                  <c:v>5.3859999999999997E-4</c:v>
                </c:pt>
                <c:pt idx="6054">
                  <c:v>5.3879999999999998E-4</c:v>
                </c:pt>
                <c:pt idx="6055">
                  <c:v>5.3899999999999998E-4</c:v>
                </c:pt>
                <c:pt idx="6056">
                  <c:v>5.3919999999999999E-4</c:v>
                </c:pt>
                <c:pt idx="6057">
                  <c:v>5.3939999999999999E-4</c:v>
                </c:pt>
                <c:pt idx="6058">
                  <c:v>5.396E-4</c:v>
                </c:pt>
                <c:pt idx="6059">
                  <c:v>5.398E-4</c:v>
                </c:pt>
                <c:pt idx="6060">
                  <c:v>5.4000000000000001E-4</c:v>
                </c:pt>
                <c:pt idx="6061">
                  <c:v>5.4020000000000001E-4</c:v>
                </c:pt>
                <c:pt idx="6062">
                  <c:v>5.4040000000000002E-4</c:v>
                </c:pt>
                <c:pt idx="6063">
                  <c:v>5.4060000000000002E-4</c:v>
                </c:pt>
                <c:pt idx="6064">
                  <c:v>5.4080000000000003E-4</c:v>
                </c:pt>
                <c:pt idx="6065">
                  <c:v>5.4100000000000003E-4</c:v>
                </c:pt>
                <c:pt idx="6066">
                  <c:v>5.4120000000000004E-4</c:v>
                </c:pt>
                <c:pt idx="6067">
                  <c:v>5.4140000000000004E-4</c:v>
                </c:pt>
                <c:pt idx="6068">
                  <c:v>5.4160000000000005E-4</c:v>
                </c:pt>
                <c:pt idx="6069">
                  <c:v>5.4180000000000005E-4</c:v>
                </c:pt>
                <c:pt idx="6070">
                  <c:v>5.4199999999999995E-4</c:v>
                </c:pt>
                <c:pt idx="6071">
                  <c:v>5.4219999999999995E-4</c:v>
                </c:pt>
                <c:pt idx="6072">
                  <c:v>5.4239999999999996E-4</c:v>
                </c:pt>
                <c:pt idx="6073">
                  <c:v>5.4259999999999996E-4</c:v>
                </c:pt>
                <c:pt idx="6074">
                  <c:v>5.4279999999999997E-4</c:v>
                </c:pt>
                <c:pt idx="6075">
                  <c:v>5.4299999999999997E-4</c:v>
                </c:pt>
                <c:pt idx="6076">
                  <c:v>5.4319999999999998E-4</c:v>
                </c:pt>
                <c:pt idx="6077">
                  <c:v>5.4339999999999998E-4</c:v>
                </c:pt>
                <c:pt idx="6078">
                  <c:v>5.4359999999999999E-4</c:v>
                </c:pt>
                <c:pt idx="6079">
                  <c:v>5.4379999999999999E-4</c:v>
                </c:pt>
                <c:pt idx="6080">
                  <c:v>5.44E-4</c:v>
                </c:pt>
                <c:pt idx="6081">
                  <c:v>5.442E-4</c:v>
                </c:pt>
                <c:pt idx="6082">
                  <c:v>5.4440000000000001E-4</c:v>
                </c:pt>
                <c:pt idx="6083">
                  <c:v>5.4460000000000001E-4</c:v>
                </c:pt>
                <c:pt idx="6084">
                  <c:v>5.4480000000000002E-4</c:v>
                </c:pt>
                <c:pt idx="6085">
                  <c:v>5.4500000000000002E-4</c:v>
                </c:pt>
                <c:pt idx="6086">
                  <c:v>5.4520000000000002E-4</c:v>
                </c:pt>
                <c:pt idx="6087">
                  <c:v>5.4540000000000003E-4</c:v>
                </c:pt>
                <c:pt idx="6088">
                  <c:v>5.4560000000000003E-4</c:v>
                </c:pt>
                <c:pt idx="6089">
                  <c:v>5.4580000000000004E-4</c:v>
                </c:pt>
                <c:pt idx="6090">
                  <c:v>5.4600000000000004E-4</c:v>
                </c:pt>
                <c:pt idx="6091">
                  <c:v>5.4620000000000005E-4</c:v>
                </c:pt>
                <c:pt idx="6092">
                  <c:v>5.4640000000000005E-4</c:v>
                </c:pt>
                <c:pt idx="6093">
                  <c:v>5.4659999999999995E-4</c:v>
                </c:pt>
                <c:pt idx="6094">
                  <c:v>5.4679999999999996E-4</c:v>
                </c:pt>
                <c:pt idx="6095">
                  <c:v>5.4699999999999996E-4</c:v>
                </c:pt>
                <c:pt idx="6096">
                  <c:v>5.4719999999999997E-4</c:v>
                </c:pt>
                <c:pt idx="6097">
                  <c:v>5.4739999999999997E-4</c:v>
                </c:pt>
                <c:pt idx="6098">
                  <c:v>5.4759999999999997E-4</c:v>
                </c:pt>
                <c:pt idx="6099">
                  <c:v>5.4779999999999998E-4</c:v>
                </c:pt>
                <c:pt idx="6100">
                  <c:v>5.4799999999999998E-4</c:v>
                </c:pt>
                <c:pt idx="6101">
                  <c:v>5.4819999999999999E-4</c:v>
                </c:pt>
                <c:pt idx="6102">
                  <c:v>5.4839999999999999E-4</c:v>
                </c:pt>
                <c:pt idx="6103">
                  <c:v>5.486E-4</c:v>
                </c:pt>
                <c:pt idx="6104">
                  <c:v>5.488E-4</c:v>
                </c:pt>
                <c:pt idx="6105">
                  <c:v>5.4900000000000001E-4</c:v>
                </c:pt>
                <c:pt idx="6106">
                  <c:v>5.4920000000000001E-4</c:v>
                </c:pt>
                <c:pt idx="6107">
                  <c:v>5.4940000000000002E-4</c:v>
                </c:pt>
                <c:pt idx="6108">
                  <c:v>5.4960000000000002E-4</c:v>
                </c:pt>
                <c:pt idx="6109">
                  <c:v>5.4980000000000003E-4</c:v>
                </c:pt>
                <c:pt idx="6110">
                  <c:v>5.5000000000000003E-4</c:v>
                </c:pt>
                <c:pt idx="6111">
                  <c:v>5.5020000000000004E-4</c:v>
                </c:pt>
                <c:pt idx="6112">
                  <c:v>5.5040000000000004E-4</c:v>
                </c:pt>
                <c:pt idx="6113">
                  <c:v>5.5060000000000005E-4</c:v>
                </c:pt>
                <c:pt idx="6114">
                  <c:v>5.5080000000000005E-4</c:v>
                </c:pt>
                <c:pt idx="6115">
                  <c:v>5.5099999999999995E-4</c:v>
                </c:pt>
                <c:pt idx="6116">
                  <c:v>5.5119999999999995E-4</c:v>
                </c:pt>
                <c:pt idx="6117">
                  <c:v>5.5139999999999996E-4</c:v>
                </c:pt>
                <c:pt idx="6118">
                  <c:v>5.5159999999999996E-4</c:v>
                </c:pt>
                <c:pt idx="6119">
                  <c:v>5.5179999999999997E-4</c:v>
                </c:pt>
                <c:pt idx="6120">
                  <c:v>5.5199999999999997E-4</c:v>
                </c:pt>
                <c:pt idx="6121">
                  <c:v>5.5219999999999998E-4</c:v>
                </c:pt>
                <c:pt idx="6122">
                  <c:v>5.5239999999999998E-4</c:v>
                </c:pt>
                <c:pt idx="6123">
                  <c:v>5.5259999999999999E-4</c:v>
                </c:pt>
                <c:pt idx="6124">
                  <c:v>5.5279999999999999E-4</c:v>
                </c:pt>
                <c:pt idx="6125">
                  <c:v>5.53E-4</c:v>
                </c:pt>
                <c:pt idx="6126">
                  <c:v>5.532E-4</c:v>
                </c:pt>
                <c:pt idx="6127">
                  <c:v>5.5340000000000001E-4</c:v>
                </c:pt>
                <c:pt idx="6128">
                  <c:v>5.5360000000000001E-4</c:v>
                </c:pt>
                <c:pt idx="6129">
                  <c:v>5.5380000000000002E-4</c:v>
                </c:pt>
                <c:pt idx="6130">
                  <c:v>5.5400000000000002E-4</c:v>
                </c:pt>
                <c:pt idx="6131">
                  <c:v>5.5420000000000003E-4</c:v>
                </c:pt>
                <c:pt idx="6132">
                  <c:v>5.5440000000000003E-4</c:v>
                </c:pt>
                <c:pt idx="6133">
                  <c:v>5.5460000000000004E-4</c:v>
                </c:pt>
                <c:pt idx="6134">
                  <c:v>5.5480000000000004E-4</c:v>
                </c:pt>
                <c:pt idx="6135">
                  <c:v>5.5500000000000005E-4</c:v>
                </c:pt>
                <c:pt idx="6136">
                  <c:v>5.5520000000000005E-4</c:v>
                </c:pt>
                <c:pt idx="6137">
                  <c:v>5.5539999999999995E-4</c:v>
                </c:pt>
                <c:pt idx="6138">
                  <c:v>5.5559999999999995E-4</c:v>
                </c:pt>
                <c:pt idx="6139">
                  <c:v>5.5579999999999996E-4</c:v>
                </c:pt>
                <c:pt idx="6140">
                  <c:v>5.5599999999999996E-4</c:v>
                </c:pt>
                <c:pt idx="6141">
                  <c:v>5.5619999999999997E-4</c:v>
                </c:pt>
                <c:pt idx="6142">
                  <c:v>5.5639999999999997E-4</c:v>
                </c:pt>
                <c:pt idx="6143">
                  <c:v>5.5659999999999998E-4</c:v>
                </c:pt>
                <c:pt idx="6144">
                  <c:v>5.5679999999999998E-4</c:v>
                </c:pt>
                <c:pt idx="6145">
                  <c:v>5.5699999999999999E-4</c:v>
                </c:pt>
                <c:pt idx="6146">
                  <c:v>5.5719999999999999E-4</c:v>
                </c:pt>
                <c:pt idx="6147">
                  <c:v>5.574E-4</c:v>
                </c:pt>
                <c:pt idx="6148">
                  <c:v>5.576E-4</c:v>
                </c:pt>
                <c:pt idx="6149">
                  <c:v>5.5780000000000001E-4</c:v>
                </c:pt>
                <c:pt idx="6150">
                  <c:v>5.5800000000000001E-4</c:v>
                </c:pt>
                <c:pt idx="6151">
                  <c:v>5.5820000000000002E-4</c:v>
                </c:pt>
                <c:pt idx="6152">
                  <c:v>5.5840000000000002E-4</c:v>
                </c:pt>
                <c:pt idx="6153">
                  <c:v>5.5860000000000003E-4</c:v>
                </c:pt>
                <c:pt idx="6154">
                  <c:v>5.5880000000000003E-4</c:v>
                </c:pt>
                <c:pt idx="6155">
                  <c:v>5.5900000000000004E-4</c:v>
                </c:pt>
                <c:pt idx="6156">
                  <c:v>5.5920000000000004E-4</c:v>
                </c:pt>
                <c:pt idx="6157">
                  <c:v>5.5940000000000004E-4</c:v>
                </c:pt>
                <c:pt idx="6158">
                  <c:v>5.5960000000000005E-4</c:v>
                </c:pt>
                <c:pt idx="6159">
                  <c:v>5.5979999999999995E-4</c:v>
                </c:pt>
                <c:pt idx="6160">
                  <c:v>5.5999999999999995E-4</c:v>
                </c:pt>
                <c:pt idx="6161">
                  <c:v>5.6019999999999996E-4</c:v>
                </c:pt>
                <c:pt idx="6162">
                  <c:v>5.6039999999999996E-4</c:v>
                </c:pt>
                <c:pt idx="6163">
                  <c:v>5.6059999999999997E-4</c:v>
                </c:pt>
                <c:pt idx="6164">
                  <c:v>5.6079999999999997E-4</c:v>
                </c:pt>
                <c:pt idx="6165">
                  <c:v>5.6099999999999998E-4</c:v>
                </c:pt>
                <c:pt idx="6166">
                  <c:v>5.6119999999999998E-4</c:v>
                </c:pt>
                <c:pt idx="6167">
                  <c:v>5.6139999999999998E-4</c:v>
                </c:pt>
                <c:pt idx="6168">
                  <c:v>5.6159999999999999E-4</c:v>
                </c:pt>
                <c:pt idx="6169">
                  <c:v>5.6179999999999999E-4</c:v>
                </c:pt>
                <c:pt idx="6170">
                  <c:v>5.62E-4</c:v>
                </c:pt>
                <c:pt idx="6171">
                  <c:v>5.622E-4</c:v>
                </c:pt>
                <c:pt idx="6172">
                  <c:v>5.6240000000000001E-4</c:v>
                </c:pt>
                <c:pt idx="6173">
                  <c:v>5.6260000000000001E-4</c:v>
                </c:pt>
                <c:pt idx="6174">
                  <c:v>5.6280000000000002E-4</c:v>
                </c:pt>
                <c:pt idx="6175">
                  <c:v>5.6300000000000002E-4</c:v>
                </c:pt>
                <c:pt idx="6176">
                  <c:v>5.6320000000000003E-4</c:v>
                </c:pt>
                <c:pt idx="6177">
                  <c:v>5.6340000000000003E-4</c:v>
                </c:pt>
                <c:pt idx="6178">
                  <c:v>5.6360000000000004E-4</c:v>
                </c:pt>
                <c:pt idx="6179">
                  <c:v>5.6380000000000004E-4</c:v>
                </c:pt>
                <c:pt idx="6180">
                  <c:v>5.6400000000000005E-4</c:v>
                </c:pt>
                <c:pt idx="6181">
                  <c:v>5.6420000000000005E-4</c:v>
                </c:pt>
                <c:pt idx="6182">
                  <c:v>5.6439999999999995E-4</c:v>
                </c:pt>
                <c:pt idx="6183">
                  <c:v>5.6459999999999995E-4</c:v>
                </c:pt>
                <c:pt idx="6184">
                  <c:v>5.6479999999999996E-4</c:v>
                </c:pt>
                <c:pt idx="6185">
                  <c:v>5.6499999999999996E-4</c:v>
                </c:pt>
                <c:pt idx="6186">
                  <c:v>5.6519999999999997E-4</c:v>
                </c:pt>
                <c:pt idx="6187">
                  <c:v>5.6539999999999997E-4</c:v>
                </c:pt>
                <c:pt idx="6188">
                  <c:v>5.6559999999999998E-4</c:v>
                </c:pt>
                <c:pt idx="6189">
                  <c:v>5.6579999999999998E-4</c:v>
                </c:pt>
                <c:pt idx="6190">
                  <c:v>5.6599999999999999E-4</c:v>
                </c:pt>
                <c:pt idx="6191">
                  <c:v>5.6619999999999999E-4</c:v>
                </c:pt>
                <c:pt idx="6192">
                  <c:v>5.664E-4</c:v>
                </c:pt>
                <c:pt idx="6193">
                  <c:v>5.666E-4</c:v>
                </c:pt>
                <c:pt idx="6194">
                  <c:v>5.6680000000000001E-4</c:v>
                </c:pt>
                <c:pt idx="6195">
                  <c:v>5.6700000000000001E-4</c:v>
                </c:pt>
                <c:pt idx="6196">
                  <c:v>5.6720000000000002E-4</c:v>
                </c:pt>
                <c:pt idx="6197">
                  <c:v>5.6740000000000002E-4</c:v>
                </c:pt>
                <c:pt idx="6198">
                  <c:v>5.6760000000000003E-4</c:v>
                </c:pt>
                <c:pt idx="6199">
                  <c:v>5.6780000000000003E-4</c:v>
                </c:pt>
                <c:pt idx="6200">
                  <c:v>5.6800000000000004E-4</c:v>
                </c:pt>
                <c:pt idx="6201">
                  <c:v>5.6820000000000004E-4</c:v>
                </c:pt>
                <c:pt idx="6202">
                  <c:v>5.6840000000000005E-4</c:v>
                </c:pt>
                <c:pt idx="6203">
                  <c:v>5.6860000000000005E-4</c:v>
                </c:pt>
                <c:pt idx="6204">
                  <c:v>5.6879999999999995E-4</c:v>
                </c:pt>
                <c:pt idx="6205">
                  <c:v>5.6899999999999995E-4</c:v>
                </c:pt>
                <c:pt idx="6206">
                  <c:v>5.6919999999999996E-4</c:v>
                </c:pt>
                <c:pt idx="6207">
                  <c:v>5.6939999999999996E-4</c:v>
                </c:pt>
                <c:pt idx="6208">
                  <c:v>5.6959999999999997E-4</c:v>
                </c:pt>
                <c:pt idx="6209">
                  <c:v>5.6979999999999997E-4</c:v>
                </c:pt>
                <c:pt idx="6210">
                  <c:v>5.6999999999999998E-4</c:v>
                </c:pt>
                <c:pt idx="6211">
                  <c:v>5.7019999999999998E-4</c:v>
                </c:pt>
                <c:pt idx="6212">
                  <c:v>5.7039999999999999E-4</c:v>
                </c:pt>
                <c:pt idx="6213">
                  <c:v>5.7059999999999999E-4</c:v>
                </c:pt>
                <c:pt idx="6214">
                  <c:v>5.708E-4</c:v>
                </c:pt>
                <c:pt idx="6215">
                  <c:v>5.71E-4</c:v>
                </c:pt>
                <c:pt idx="6216">
                  <c:v>5.7120000000000001E-4</c:v>
                </c:pt>
                <c:pt idx="6217">
                  <c:v>5.7140000000000001E-4</c:v>
                </c:pt>
                <c:pt idx="6218">
                  <c:v>5.7160000000000002E-4</c:v>
                </c:pt>
                <c:pt idx="6219">
                  <c:v>5.7180000000000002E-4</c:v>
                </c:pt>
                <c:pt idx="6220">
                  <c:v>5.7200000000000003E-4</c:v>
                </c:pt>
                <c:pt idx="6221">
                  <c:v>5.7220000000000003E-4</c:v>
                </c:pt>
                <c:pt idx="6222">
                  <c:v>5.7240000000000004E-4</c:v>
                </c:pt>
                <c:pt idx="6223">
                  <c:v>5.7260000000000004E-4</c:v>
                </c:pt>
                <c:pt idx="6224">
                  <c:v>5.7280000000000005E-4</c:v>
                </c:pt>
                <c:pt idx="6225">
                  <c:v>5.7300000000000005E-4</c:v>
                </c:pt>
                <c:pt idx="6226">
                  <c:v>5.7319999999999995E-4</c:v>
                </c:pt>
                <c:pt idx="6227">
                  <c:v>5.7339999999999995E-4</c:v>
                </c:pt>
                <c:pt idx="6228">
                  <c:v>5.7359999999999996E-4</c:v>
                </c:pt>
                <c:pt idx="6229">
                  <c:v>5.7379999999999996E-4</c:v>
                </c:pt>
                <c:pt idx="6230">
                  <c:v>5.7399999999999997E-4</c:v>
                </c:pt>
                <c:pt idx="6231">
                  <c:v>5.7419999999999997E-4</c:v>
                </c:pt>
                <c:pt idx="6232">
                  <c:v>5.7439999999999998E-4</c:v>
                </c:pt>
                <c:pt idx="6233">
                  <c:v>5.7459999999999998E-4</c:v>
                </c:pt>
                <c:pt idx="6234">
                  <c:v>5.7479999999999999E-4</c:v>
                </c:pt>
                <c:pt idx="6235">
                  <c:v>5.7499999999999999E-4</c:v>
                </c:pt>
                <c:pt idx="6236">
                  <c:v>5.752E-4</c:v>
                </c:pt>
                <c:pt idx="6237">
                  <c:v>5.754E-4</c:v>
                </c:pt>
                <c:pt idx="6238">
                  <c:v>5.756E-4</c:v>
                </c:pt>
                <c:pt idx="6239">
                  <c:v>5.7580000000000001E-4</c:v>
                </c:pt>
                <c:pt idx="6240">
                  <c:v>5.7600000000000001E-4</c:v>
                </c:pt>
                <c:pt idx="6241">
                  <c:v>5.7620000000000002E-4</c:v>
                </c:pt>
                <c:pt idx="6242">
                  <c:v>5.7640000000000002E-4</c:v>
                </c:pt>
                <c:pt idx="6243">
                  <c:v>5.7660000000000003E-4</c:v>
                </c:pt>
                <c:pt idx="6244">
                  <c:v>5.7680000000000003E-4</c:v>
                </c:pt>
                <c:pt idx="6245">
                  <c:v>5.7700000000000004E-4</c:v>
                </c:pt>
                <c:pt idx="6246">
                  <c:v>5.7720000000000004E-4</c:v>
                </c:pt>
                <c:pt idx="6247">
                  <c:v>5.7740000000000005E-4</c:v>
                </c:pt>
                <c:pt idx="6248">
                  <c:v>5.7760000000000005E-4</c:v>
                </c:pt>
                <c:pt idx="6249">
                  <c:v>5.7779999999999995E-4</c:v>
                </c:pt>
                <c:pt idx="6250">
                  <c:v>5.7799999999999995E-4</c:v>
                </c:pt>
                <c:pt idx="6251">
                  <c:v>5.7819999999999996E-4</c:v>
                </c:pt>
                <c:pt idx="6252">
                  <c:v>5.7839999999999996E-4</c:v>
                </c:pt>
                <c:pt idx="6253">
                  <c:v>5.7859999999999997E-4</c:v>
                </c:pt>
                <c:pt idx="6254">
                  <c:v>5.7879999999999997E-4</c:v>
                </c:pt>
                <c:pt idx="6255">
                  <c:v>5.7899999999999998E-4</c:v>
                </c:pt>
                <c:pt idx="6256">
                  <c:v>5.7919999999999998E-4</c:v>
                </c:pt>
                <c:pt idx="6257">
                  <c:v>5.7939999999999999E-4</c:v>
                </c:pt>
                <c:pt idx="6258">
                  <c:v>5.7959999999999999E-4</c:v>
                </c:pt>
                <c:pt idx="6259">
                  <c:v>5.798E-4</c:v>
                </c:pt>
                <c:pt idx="6260">
                  <c:v>5.8E-4</c:v>
                </c:pt>
                <c:pt idx="6261">
                  <c:v>5.8020000000000001E-4</c:v>
                </c:pt>
                <c:pt idx="6262">
                  <c:v>5.8040000000000001E-4</c:v>
                </c:pt>
                <c:pt idx="6263">
                  <c:v>5.8060000000000002E-4</c:v>
                </c:pt>
                <c:pt idx="6264">
                  <c:v>5.8080000000000002E-4</c:v>
                </c:pt>
                <c:pt idx="6265">
                  <c:v>5.8100000000000003E-4</c:v>
                </c:pt>
                <c:pt idx="6266">
                  <c:v>5.8120000000000003E-4</c:v>
                </c:pt>
                <c:pt idx="6267">
                  <c:v>5.8140000000000004E-4</c:v>
                </c:pt>
                <c:pt idx="6268">
                  <c:v>5.8160000000000004E-4</c:v>
                </c:pt>
                <c:pt idx="6269">
                  <c:v>5.8180000000000005E-4</c:v>
                </c:pt>
                <c:pt idx="6270">
                  <c:v>5.8200000000000005E-4</c:v>
                </c:pt>
                <c:pt idx="6271">
                  <c:v>5.8219999999999995E-4</c:v>
                </c:pt>
                <c:pt idx="6272">
                  <c:v>5.8239999999999995E-4</c:v>
                </c:pt>
                <c:pt idx="6273">
                  <c:v>5.8259999999999996E-4</c:v>
                </c:pt>
                <c:pt idx="6274">
                  <c:v>5.8279999999999996E-4</c:v>
                </c:pt>
                <c:pt idx="6275">
                  <c:v>5.8299999999999997E-4</c:v>
                </c:pt>
                <c:pt idx="6276">
                  <c:v>5.8319999999999997E-4</c:v>
                </c:pt>
                <c:pt idx="6277">
                  <c:v>5.8339999999999998E-4</c:v>
                </c:pt>
                <c:pt idx="6278">
                  <c:v>5.8359999999999998E-4</c:v>
                </c:pt>
                <c:pt idx="6279">
                  <c:v>5.8379999999999999E-4</c:v>
                </c:pt>
                <c:pt idx="6280">
                  <c:v>5.8399999999999999E-4</c:v>
                </c:pt>
                <c:pt idx="6281">
                  <c:v>5.842E-4</c:v>
                </c:pt>
                <c:pt idx="6282">
                  <c:v>5.844E-4</c:v>
                </c:pt>
                <c:pt idx="6283">
                  <c:v>5.8460000000000001E-4</c:v>
                </c:pt>
                <c:pt idx="6284">
                  <c:v>5.8480000000000001E-4</c:v>
                </c:pt>
                <c:pt idx="6285">
                  <c:v>5.8500000000000002E-4</c:v>
                </c:pt>
                <c:pt idx="6286">
                  <c:v>5.8520000000000002E-4</c:v>
                </c:pt>
                <c:pt idx="6287">
                  <c:v>5.8540000000000003E-4</c:v>
                </c:pt>
                <c:pt idx="6288">
                  <c:v>5.8560000000000003E-4</c:v>
                </c:pt>
                <c:pt idx="6289">
                  <c:v>5.8580000000000004E-4</c:v>
                </c:pt>
                <c:pt idx="6290">
                  <c:v>5.8600000000000004E-4</c:v>
                </c:pt>
                <c:pt idx="6291">
                  <c:v>5.8620000000000005E-4</c:v>
                </c:pt>
                <c:pt idx="6292">
                  <c:v>5.8640000000000005E-4</c:v>
                </c:pt>
                <c:pt idx="6293">
                  <c:v>5.8659999999999995E-4</c:v>
                </c:pt>
                <c:pt idx="6294">
                  <c:v>5.8679999999999995E-4</c:v>
                </c:pt>
                <c:pt idx="6295">
                  <c:v>5.8699999999999996E-4</c:v>
                </c:pt>
                <c:pt idx="6296">
                  <c:v>5.8719999999999996E-4</c:v>
                </c:pt>
                <c:pt idx="6297">
                  <c:v>5.8739999999999997E-4</c:v>
                </c:pt>
                <c:pt idx="6298">
                  <c:v>5.8759999999999997E-4</c:v>
                </c:pt>
                <c:pt idx="6299">
                  <c:v>5.8779999999999998E-4</c:v>
                </c:pt>
                <c:pt idx="6300">
                  <c:v>5.8799999999999998E-4</c:v>
                </c:pt>
                <c:pt idx="6301">
                  <c:v>5.8819999999999999E-4</c:v>
                </c:pt>
                <c:pt idx="6302">
                  <c:v>5.8839999999999999E-4</c:v>
                </c:pt>
                <c:pt idx="6303">
                  <c:v>5.886E-4</c:v>
                </c:pt>
                <c:pt idx="6304">
                  <c:v>5.888E-4</c:v>
                </c:pt>
                <c:pt idx="6305">
                  <c:v>5.8900000000000001E-4</c:v>
                </c:pt>
                <c:pt idx="6306">
                  <c:v>5.8920000000000001E-4</c:v>
                </c:pt>
                <c:pt idx="6307">
                  <c:v>5.8940000000000002E-4</c:v>
                </c:pt>
                <c:pt idx="6308">
                  <c:v>5.8960000000000002E-4</c:v>
                </c:pt>
                <c:pt idx="6309">
                  <c:v>5.8980000000000002E-4</c:v>
                </c:pt>
                <c:pt idx="6310">
                  <c:v>5.9000000000000003E-4</c:v>
                </c:pt>
                <c:pt idx="6311">
                  <c:v>5.9020000000000003E-4</c:v>
                </c:pt>
                <c:pt idx="6312">
                  <c:v>5.9040000000000004E-4</c:v>
                </c:pt>
                <c:pt idx="6313">
                  <c:v>5.9060000000000004E-4</c:v>
                </c:pt>
                <c:pt idx="6314">
                  <c:v>5.9080000000000005E-4</c:v>
                </c:pt>
                <c:pt idx="6315">
                  <c:v>5.9100000000000005E-4</c:v>
                </c:pt>
                <c:pt idx="6316">
                  <c:v>5.9119999999999995E-4</c:v>
                </c:pt>
                <c:pt idx="6317">
                  <c:v>5.9139999999999996E-4</c:v>
                </c:pt>
                <c:pt idx="6318">
                  <c:v>5.9159999999999996E-4</c:v>
                </c:pt>
                <c:pt idx="6319">
                  <c:v>5.9179999999999996E-4</c:v>
                </c:pt>
                <c:pt idx="6320">
                  <c:v>5.9199999999999997E-4</c:v>
                </c:pt>
                <c:pt idx="6321">
                  <c:v>5.9219999999999997E-4</c:v>
                </c:pt>
                <c:pt idx="6322">
                  <c:v>5.9239999999999998E-4</c:v>
                </c:pt>
                <c:pt idx="6323">
                  <c:v>5.9259999999999998E-4</c:v>
                </c:pt>
                <c:pt idx="6324">
                  <c:v>5.9279999999999999E-4</c:v>
                </c:pt>
                <c:pt idx="6325">
                  <c:v>5.9299999999999999E-4</c:v>
                </c:pt>
                <c:pt idx="6326">
                  <c:v>5.932E-4</c:v>
                </c:pt>
                <c:pt idx="6327">
                  <c:v>5.934E-4</c:v>
                </c:pt>
                <c:pt idx="6328">
                  <c:v>5.9360000000000001E-4</c:v>
                </c:pt>
                <c:pt idx="6329">
                  <c:v>5.9380000000000001E-4</c:v>
                </c:pt>
                <c:pt idx="6330">
                  <c:v>5.9400000000000002E-4</c:v>
                </c:pt>
                <c:pt idx="6331">
                  <c:v>5.9420000000000002E-4</c:v>
                </c:pt>
                <c:pt idx="6332">
                  <c:v>5.9440000000000003E-4</c:v>
                </c:pt>
                <c:pt idx="6333">
                  <c:v>5.9460000000000003E-4</c:v>
                </c:pt>
                <c:pt idx="6334">
                  <c:v>5.9480000000000004E-4</c:v>
                </c:pt>
                <c:pt idx="6335">
                  <c:v>5.9500000000000004E-4</c:v>
                </c:pt>
                <c:pt idx="6336">
                  <c:v>5.9520000000000005E-4</c:v>
                </c:pt>
                <c:pt idx="6337">
                  <c:v>5.9540000000000005E-4</c:v>
                </c:pt>
                <c:pt idx="6338">
                  <c:v>5.9559999999999995E-4</c:v>
                </c:pt>
                <c:pt idx="6339">
                  <c:v>5.9579999999999995E-4</c:v>
                </c:pt>
                <c:pt idx="6340">
                  <c:v>5.9599999999999996E-4</c:v>
                </c:pt>
                <c:pt idx="6341">
                  <c:v>5.9619999999999996E-4</c:v>
                </c:pt>
                <c:pt idx="6342">
                  <c:v>5.9639999999999997E-4</c:v>
                </c:pt>
                <c:pt idx="6343">
                  <c:v>5.9659999999999997E-4</c:v>
                </c:pt>
                <c:pt idx="6344">
                  <c:v>5.9679999999999998E-4</c:v>
                </c:pt>
                <c:pt idx="6345">
                  <c:v>5.9699999999999998E-4</c:v>
                </c:pt>
                <c:pt idx="6346">
                  <c:v>5.9719999999999999E-4</c:v>
                </c:pt>
                <c:pt idx="6347">
                  <c:v>5.9739999999999999E-4</c:v>
                </c:pt>
                <c:pt idx="6348">
                  <c:v>5.976E-4</c:v>
                </c:pt>
                <c:pt idx="6349">
                  <c:v>5.978E-4</c:v>
                </c:pt>
                <c:pt idx="6350">
                  <c:v>5.9800000000000001E-4</c:v>
                </c:pt>
                <c:pt idx="6351">
                  <c:v>5.9820000000000001E-4</c:v>
                </c:pt>
                <c:pt idx="6352">
                  <c:v>5.9840000000000002E-4</c:v>
                </c:pt>
                <c:pt idx="6353">
                  <c:v>5.9860000000000002E-4</c:v>
                </c:pt>
                <c:pt idx="6354">
                  <c:v>5.9880000000000003E-4</c:v>
                </c:pt>
                <c:pt idx="6355">
                  <c:v>5.9900000000000003E-4</c:v>
                </c:pt>
                <c:pt idx="6356">
                  <c:v>5.9920000000000004E-4</c:v>
                </c:pt>
                <c:pt idx="6357">
                  <c:v>5.9940000000000004E-4</c:v>
                </c:pt>
                <c:pt idx="6358">
                  <c:v>5.9960000000000005E-4</c:v>
                </c:pt>
                <c:pt idx="6359">
                  <c:v>5.9980000000000005E-4</c:v>
                </c:pt>
                <c:pt idx="6360">
                  <c:v>5.9999999999999995E-4</c:v>
                </c:pt>
                <c:pt idx="6361">
                  <c:v>6.0019999999999995E-4</c:v>
                </c:pt>
                <c:pt idx="6362">
                  <c:v>6.0039999999999996E-4</c:v>
                </c:pt>
                <c:pt idx="6363">
                  <c:v>6.0059999999999996E-4</c:v>
                </c:pt>
                <c:pt idx="6364">
                  <c:v>6.0079999999999997E-4</c:v>
                </c:pt>
                <c:pt idx="6365">
                  <c:v>6.0099999999999997E-4</c:v>
                </c:pt>
                <c:pt idx="6366">
                  <c:v>6.0119999999999998E-4</c:v>
                </c:pt>
                <c:pt idx="6367">
                  <c:v>6.0139999999999998E-4</c:v>
                </c:pt>
                <c:pt idx="6368">
                  <c:v>6.0159999999999999E-4</c:v>
                </c:pt>
                <c:pt idx="6369">
                  <c:v>6.0179999999999999E-4</c:v>
                </c:pt>
                <c:pt idx="6370">
                  <c:v>6.02E-4</c:v>
                </c:pt>
                <c:pt idx="6371">
                  <c:v>6.022E-4</c:v>
                </c:pt>
                <c:pt idx="6372">
                  <c:v>6.0240000000000001E-4</c:v>
                </c:pt>
                <c:pt idx="6373">
                  <c:v>6.0260000000000001E-4</c:v>
                </c:pt>
                <c:pt idx="6374">
                  <c:v>6.0280000000000002E-4</c:v>
                </c:pt>
                <c:pt idx="6375">
                  <c:v>6.0300000000000002E-4</c:v>
                </c:pt>
                <c:pt idx="6376">
                  <c:v>6.0320000000000003E-4</c:v>
                </c:pt>
                <c:pt idx="6377">
                  <c:v>6.0340000000000003E-4</c:v>
                </c:pt>
                <c:pt idx="6378">
                  <c:v>6.0360000000000003E-4</c:v>
                </c:pt>
                <c:pt idx="6379">
                  <c:v>6.0380000000000004E-4</c:v>
                </c:pt>
                <c:pt idx="6380">
                  <c:v>6.0400000000000004E-4</c:v>
                </c:pt>
                <c:pt idx="6381">
                  <c:v>6.0420000000000005E-4</c:v>
                </c:pt>
                <c:pt idx="6382">
                  <c:v>6.0439999999999995E-4</c:v>
                </c:pt>
                <c:pt idx="6383">
                  <c:v>6.0459999999999995E-4</c:v>
                </c:pt>
                <c:pt idx="6384">
                  <c:v>6.0479999999999996E-4</c:v>
                </c:pt>
                <c:pt idx="6385">
                  <c:v>6.0499999999999996E-4</c:v>
                </c:pt>
                <c:pt idx="6386">
                  <c:v>6.0519999999999997E-4</c:v>
                </c:pt>
                <c:pt idx="6387">
                  <c:v>6.0539999999999997E-4</c:v>
                </c:pt>
                <c:pt idx="6388">
                  <c:v>6.0559999999999998E-4</c:v>
                </c:pt>
                <c:pt idx="6389">
                  <c:v>6.0579999999999998E-4</c:v>
                </c:pt>
                <c:pt idx="6390">
                  <c:v>6.0599999999999998E-4</c:v>
                </c:pt>
                <c:pt idx="6391">
                  <c:v>6.0619999999999999E-4</c:v>
                </c:pt>
                <c:pt idx="6392">
                  <c:v>6.0639999999999999E-4</c:v>
                </c:pt>
                <c:pt idx="6393">
                  <c:v>6.066E-4</c:v>
                </c:pt>
                <c:pt idx="6394">
                  <c:v>6.068E-4</c:v>
                </c:pt>
                <c:pt idx="6395">
                  <c:v>6.0700000000000001E-4</c:v>
                </c:pt>
                <c:pt idx="6396">
                  <c:v>6.0720000000000001E-4</c:v>
                </c:pt>
                <c:pt idx="6397">
                  <c:v>6.0740000000000002E-4</c:v>
                </c:pt>
                <c:pt idx="6398">
                  <c:v>6.0760000000000002E-4</c:v>
                </c:pt>
                <c:pt idx="6399">
                  <c:v>6.0780000000000003E-4</c:v>
                </c:pt>
                <c:pt idx="6400">
                  <c:v>6.0800000000000003E-4</c:v>
                </c:pt>
                <c:pt idx="6401">
                  <c:v>6.0820000000000004E-4</c:v>
                </c:pt>
                <c:pt idx="6402">
                  <c:v>6.0840000000000004E-4</c:v>
                </c:pt>
                <c:pt idx="6403">
                  <c:v>6.0860000000000005E-4</c:v>
                </c:pt>
                <c:pt idx="6404">
                  <c:v>6.0880000000000005E-4</c:v>
                </c:pt>
                <c:pt idx="6405">
                  <c:v>6.0899999999999995E-4</c:v>
                </c:pt>
                <c:pt idx="6406">
                  <c:v>6.0919999999999995E-4</c:v>
                </c:pt>
                <c:pt idx="6407">
                  <c:v>6.0939999999999996E-4</c:v>
                </c:pt>
                <c:pt idx="6408">
                  <c:v>6.0959999999999996E-4</c:v>
                </c:pt>
                <c:pt idx="6409">
                  <c:v>6.0979999999999997E-4</c:v>
                </c:pt>
                <c:pt idx="6410">
                  <c:v>6.0999999999999997E-4</c:v>
                </c:pt>
                <c:pt idx="6411">
                  <c:v>6.1019999999999998E-4</c:v>
                </c:pt>
                <c:pt idx="6412">
                  <c:v>6.1039999999999998E-4</c:v>
                </c:pt>
                <c:pt idx="6413">
                  <c:v>6.1059999999999999E-4</c:v>
                </c:pt>
                <c:pt idx="6414">
                  <c:v>6.1079999999999999E-4</c:v>
                </c:pt>
                <c:pt idx="6415">
                  <c:v>6.11E-4</c:v>
                </c:pt>
                <c:pt idx="6416">
                  <c:v>6.112E-4</c:v>
                </c:pt>
                <c:pt idx="6417">
                  <c:v>6.1140000000000001E-4</c:v>
                </c:pt>
                <c:pt idx="6418">
                  <c:v>6.1160000000000001E-4</c:v>
                </c:pt>
                <c:pt idx="6419">
                  <c:v>6.1180000000000002E-4</c:v>
                </c:pt>
                <c:pt idx="6420">
                  <c:v>6.1200000000000002E-4</c:v>
                </c:pt>
                <c:pt idx="6421">
                  <c:v>6.1220000000000003E-4</c:v>
                </c:pt>
                <c:pt idx="6422">
                  <c:v>6.1240000000000003E-4</c:v>
                </c:pt>
                <c:pt idx="6423">
                  <c:v>6.1260000000000004E-4</c:v>
                </c:pt>
                <c:pt idx="6424">
                  <c:v>6.1280000000000004E-4</c:v>
                </c:pt>
                <c:pt idx="6425">
                  <c:v>6.1300000000000005E-4</c:v>
                </c:pt>
                <c:pt idx="6426">
                  <c:v>6.1320000000000005E-4</c:v>
                </c:pt>
                <c:pt idx="6427">
                  <c:v>6.1339999999999995E-4</c:v>
                </c:pt>
                <c:pt idx="6428">
                  <c:v>6.1359999999999995E-4</c:v>
                </c:pt>
                <c:pt idx="6429">
                  <c:v>6.1379999999999996E-4</c:v>
                </c:pt>
                <c:pt idx="6430">
                  <c:v>6.1399999999999996E-4</c:v>
                </c:pt>
                <c:pt idx="6431">
                  <c:v>6.1419999999999997E-4</c:v>
                </c:pt>
                <c:pt idx="6432">
                  <c:v>6.1439999999999997E-4</c:v>
                </c:pt>
                <c:pt idx="6433">
                  <c:v>6.1459999999999998E-4</c:v>
                </c:pt>
                <c:pt idx="6434">
                  <c:v>6.1479999999999998E-4</c:v>
                </c:pt>
                <c:pt idx="6435">
                  <c:v>6.1499999999999999E-4</c:v>
                </c:pt>
                <c:pt idx="6436">
                  <c:v>6.1519999999999999E-4</c:v>
                </c:pt>
                <c:pt idx="6437">
                  <c:v>6.154E-4</c:v>
                </c:pt>
                <c:pt idx="6438">
                  <c:v>6.156E-4</c:v>
                </c:pt>
                <c:pt idx="6439">
                  <c:v>6.1580000000000001E-4</c:v>
                </c:pt>
                <c:pt idx="6440">
                  <c:v>6.1600000000000001E-4</c:v>
                </c:pt>
                <c:pt idx="6441">
                  <c:v>6.1620000000000002E-4</c:v>
                </c:pt>
                <c:pt idx="6442">
                  <c:v>6.1640000000000002E-4</c:v>
                </c:pt>
                <c:pt idx="6443">
                  <c:v>6.1660000000000003E-4</c:v>
                </c:pt>
                <c:pt idx="6444">
                  <c:v>6.1680000000000003E-4</c:v>
                </c:pt>
                <c:pt idx="6445">
                  <c:v>6.1700000000000004E-4</c:v>
                </c:pt>
                <c:pt idx="6446">
                  <c:v>6.1720000000000004E-4</c:v>
                </c:pt>
                <c:pt idx="6447">
                  <c:v>6.1740000000000005E-4</c:v>
                </c:pt>
                <c:pt idx="6448">
                  <c:v>6.1760000000000005E-4</c:v>
                </c:pt>
                <c:pt idx="6449">
                  <c:v>6.1779999999999995E-4</c:v>
                </c:pt>
                <c:pt idx="6450">
                  <c:v>6.1799999999999995E-4</c:v>
                </c:pt>
                <c:pt idx="6451">
                  <c:v>6.1819999999999996E-4</c:v>
                </c:pt>
                <c:pt idx="6452">
                  <c:v>6.1839999999999996E-4</c:v>
                </c:pt>
                <c:pt idx="6453">
                  <c:v>6.1859999999999997E-4</c:v>
                </c:pt>
                <c:pt idx="6454">
                  <c:v>6.1879999999999997E-4</c:v>
                </c:pt>
                <c:pt idx="6455">
                  <c:v>6.1899999999999998E-4</c:v>
                </c:pt>
                <c:pt idx="6456">
                  <c:v>6.1919999999999998E-4</c:v>
                </c:pt>
                <c:pt idx="6457">
                  <c:v>6.1939999999999999E-4</c:v>
                </c:pt>
                <c:pt idx="6458">
                  <c:v>6.1959999999999999E-4</c:v>
                </c:pt>
                <c:pt idx="6459">
                  <c:v>6.198E-4</c:v>
                </c:pt>
                <c:pt idx="6460">
                  <c:v>6.2E-4</c:v>
                </c:pt>
                <c:pt idx="6461">
                  <c:v>6.202E-4</c:v>
                </c:pt>
                <c:pt idx="6462">
                  <c:v>6.2040000000000001E-4</c:v>
                </c:pt>
                <c:pt idx="6463">
                  <c:v>6.2060000000000001E-4</c:v>
                </c:pt>
                <c:pt idx="6464">
                  <c:v>6.2080000000000002E-4</c:v>
                </c:pt>
                <c:pt idx="6465">
                  <c:v>6.2100000000000002E-4</c:v>
                </c:pt>
                <c:pt idx="6466">
                  <c:v>6.2120000000000003E-4</c:v>
                </c:pt>
                <c:pt idx="6467">
                  <c:v>6.2140000000000003E-4</c:v>
                </c:pt>
                <c:pt idx="6468">
                  <c:v>6.2160000000000004E-4</c:v>
                </c:pt>
                <c:pt idx="6469">
                  <c:v>6.2180000000000004E-4</c:v>
                </c:pt>
                <c:pt idx="6470">
                  <c:v>6.2200000000000005E-4</c:v>
                </c:pt>
                <c:pt idx="6471">
                  <c:v>6.2220000000000005E-4</c:v>
                </c:pt>
                <c:pt idx="6472">
                  <c:v>6.2239999999999995E-4</c:v>
                </c:pt>
                <c:pt idx="6473">
                  <c:v>6.2259999999999995E-4</c:v>
                </c:pt>
                <c:pt idx="6474">
                  <c:v>6.2279999999999996E-4</c:v>
                </c:pt>
                <c:pt idx="6475">
                  <c:v>6.2299999999999996E-4</c:v>
                </c:pt>
                <c:pt idx="6476">
                  <c:v>6.2319999999999997E-4</c:v>
                </c:pt>
                <c:pt idx="6477">
                  <c:v>6.2339999999999997E-4</c:v>
                </c:pt>
                <c:pt idx="6478">
                  <c:v>6.2359999999999998E-4</c:v>
                </c:pt>
                <c:pt idx="6479">
                  <c:v>6.2379999999999998E-4</c:v>
                </c:pt>
                <c:pt idx="6480">
                  <c:v>6.2399999999999999E-4</c:v>
                </c:pt>
                <c:pt idx="6481">
                  <c:v>6.2419999999999999E-4</c:v>
                </c:pt>
                <c:pt idx="6482">
                  <c:v>6.244E-4</c:v>
                </c:pt>
                <c:pt idx="6483">
                  <c:v>6.246E-4</c:v>
                </c:pt>
                <c:pt idx="6484">
                  <c:v>6.2480000000000001E-4</c:v>
                </c:pt>
                <c:pt idx="6485">
                  <c:v>6.2500000000000001E-4</c:v>
                </c:pt>
                <c:pt idx="6486">
                  <c:v>6.2520000000000002E-4</c:v>
                </c:pt>
                <c:pt idx="6487">
                  <c:v>6.2540000000000002E-4</c:v>
                </c:pt>
                <c:pt idx="6488">
                  <c:v>6.2560000000000003E-4</c:v>
                </c:pt>
                <c:pt idx="6489">
                  <c:v>6.2580000000000003E-4</c:v>
                </c:pt>
                <c:pt idx="6490">
                  <c:v>6.2600000000000004E-4</c:v>
                </c:pt>
                <c:pt idx="6491">
                  <c:v>6.2620000000000004E-4</c:v>
                </c:pt>
                <c:pt idx="6492">
                  <c:v>6.2640000000000005E-4</c:v>
                </c:pt>
                <c:pt idx="6493">
                  <c:v>6.2660000000000005E-4</c:v>
                </c:pt>
                <c:pt idx="6494">
                  <c:v>6.2679999999999995E-4</c:v>
                </c:pt>
                <c:pt idx="6495">
                  <c:v>6.2699999999999995E-4</c:v>
                </c:pt>
                <c:pt idx="6496">
                  <c:v>6.2719999999999996E-4</c:v>
                </c:pt>
                <c:pt idx="6497">
                  <c:v>6.2739999999999996E-4</c:v>
                </c:pt>
                <c:pt idx="6498">
                  <c:v>6.2759999999999997E-4</c:v>
                </c:pt>
                <c:pt idx="6499">
                  <c:v>6.2779999999999997E-4</c:v>
                </c:pt>
                <c:pt idx="6500">
                  <c:v>6.2799999999999998E-4</c:v>
                </c:pt>
                <c:pt idx="6501">
                  <c:v>6.2819999999999998E-4</c:v>
                </c:pt>
                <c:pt idx="6502">
                  <c:v>6.2839999999999999E-4</c:v>
                </c:pt>
                <c:pt idx="6503">
                  <c:v>6.2859999999999999E-4</c:v>
                </c:pt>
                <c:pt idx="6504">
                  <c:v>6.288E-4</c:v>
                </c:pt>
                <c:pt idx="6505">
                  <c:v>6.29E-4</c:v>
                </c:pt>
                <c:pt idx="6506">
                  <c:v>6.2920000000000001E-4</c:v>
                </c:pt>
                <c:pt idx="6507">
                  <c:v>6.2940000000000001E-4</c:v>
                </c:pt>
                <c:pt idx="6508">
                  <c:v>6.2960000000000002E-4</c:v>
                </c:pt>
                <c:pt idx="6509">
                  <c:v>6.2980000000000002E-4</c:v>
                </c:pt>
                <c:pt idx="6510">
                  <c:v>6.3000000000000003E-4</c:v>
                </c:pt>
                <c:pt idx="6511">
                  <c:v>6.3020000000000003E-4</c:v>
                </c:pt>
                <c:pt idx="6512">
                  <c:v>6.3040000000000004E-4</c:v>
                </c:pt>
                <c:pt idx="6513">
                  <c:v>6.3060000000000004E-4</c:v>
                </c:pt>
                <c:pt idx="6514">
                  <c:v>6.3080000000000005E-4</c:v>
                </c:pt>
                <c:pt idx="6515">
                  <c:v>6.3100000000000005E-4</c:v>
                </c:pt>
                <c:pt idx="6516">
                  <c:v>6.3119999999999995E-4</c:v>
                </c:pt>
                <c:pt idx="6517">
                  <c:v>6.3139999999999995E-4</c:v>
                </c:pt>
                <c:pt idx="6518">
                  <c:v>6.3159999999999996E-4</c:v>
                </c:pt>
                <c:pt idx="6519">
                  <c:v>6.3179999999999996E-4</c:v>
                </c:pt>
                <c:pt idx="6520">
                  <c:v>6.3199999999999997E-4</c:v>
                </c:pt>
                <c:pt idx="6521">
                  <c:v>6.3219999999999997E-4</c:v>
                </c:pt>
                <c:pt idx="6522">
                  <c:v>6.3239999999999998E-4</c:v>
                </c:pt>
                <c:pt idx="6523">
                  <c:v>6.3259999999999998E-4</c:v>
                </c:pt>
                <c:pt idx="6524">
                  <c:v>6.3279999999999999E-4</c:v>
                </c:pt>
                <c:pt idx="6525">
                  <c:v>6.3299999999999999E-4</c:v>
                </c:pt>
                <c:pt idx="6526">
                  <c:v>6.332E-4</c:v>
                </c:pt>
                <c:pt idx="6527">
                  <c:v>6.334E-4</c:v>
                </c:pt>
                <c:pt idx="6528">
                  <c:v>6.3360000000000001E-4</c:v>
                </c:pt>
                <c:pt idx="6529">
                  <c:v>6.3380000000000001E-4</c:v>
                </c:pt>
                <c:pt idx="6530">
                  <c:v>6.3400000000000001E-4</c:v>
                </c:pt>
                <c:pt idx="6531">
                  <c:v>6.3420000000000002E-4</c:v>
                </c:pt>
                <c:pt idx="6532">
                  <c:v>6.3440000000000002E-4</c:v>
                </c:pt>
                <c:pt idx="6533">
                  <c:v>6.3460000000000003E-4</c:v>
                </c:pt>
                <c:pt idx="6534">
                  <c:v>6.3480000000000003E-4</c:v>
                </c:pt>
                <c:pt idx="6535">
                  <c:v>6.3500000000000004E-4</c:v>
                </c:pt>
                <c:pt idx="6536">
                  <c:v>6.3520000000000004E-4</c:v>
                </c:pt>
                <c:pt idx="6537">
                  <c:v>6.3540000000000005E-4</c:v>
                </c:pt>
                <c:pt idx="6538">
                  <c:v>6.3560000000000005E-4</c:v>
                </c:pt>
                <c:pt idx="6539">
                  <c:v>6.3579999999999995E-4</c:v>
                </c:pt>
                <c:pt idx="6540">
                  <c:v>6.3599999999999996E-4</c:v>
                </c:pt>
                <c:pt idx="6541">
                  <c:v>6.3619999999999996E-4</c:v>
                </c:pt>
                <c:pt idx="6542">
                  <c:v>6.3639999999999996E-4</c:v>
                </c:pt>
                <c:pt idx="6543">
                  <c:v>6.3659999999999997E-4</c:v>
                </c:pt>
                <c:pt idx="6544">
                  <c:v>6.3679999999999997E-4</c:v>
                </c:pt>
                <c:pt idx="6545">
                  <c:v>6.3699999999999998E-4</c:v>
                </c:pt>
                <c:pt idx="6546">
                  <c:v>6.3719999999999998E-4</c:v>
                </c:pt>
                <c:pt idx="6547">
                  <c:v>6.3739999999999999E-4</c:v>
                </c:pt>
                <c:pt idx="6548">
                  <c:v>6.3759999999999999E-4</c:v>
                </c:pt>
                <c:pt idx="6549">
                  <c:v>6.378E-4</c:v>
                </c:pt>
                <c:pt idx="6550">
                  <c:v>6.38E-4</c:v>
                </c:pt>
                <c:pt idx="6551">
                  <c:v>6.3820000000000001E-4</c:v>
                </c:pt>
                <c:pt idx="6552">
                  <c:v>6.3840000000000001E-4</c:v>
                </c:pt>
                <c:pt idx="6553">
                  <c:v>6.3860000000000002E-4</c:v>
                </c:pt>
                <c:pt idx="6554">
                  <c:v>6.3880000000000002E-4</c:v>
                </c:pt>
                <c:pt idx="6555">
                  <c:v>6.3900000000000003E-4</c:v>
                </c:pt>
                <c:pt idx="6556">
                  <c:v>6.3920000000000003E-4</c:v>
                </c:pt>
                <c:pt idx="6557">
                  <c:v>6.3940000000000004E-4</c:v>
                </c:pt>
                <c:pt idx="6558">
                  <c:v>6.3960000000000004E-4</c:v>
                </c:pt>
                <c:pt idx="6559">
                  <c:v>6.3980000000000005E-4</c:v>
                </c:pt>
                <c:pt idx="6560">
                  <c:v>6.4000000000000005E-4</c:v>
                </c:pt>
                <c:pt idx="6561">
                  <c:v>6.4019999999999995E-4</c:v>
                </c:pt>
                <c:pt idx="6562">
                  <c:v>6.4039999999999995E-4</c:v>
                </c:pt>
                <c:pt idx="6563">
                  <c:v>6.4059999999999996E-4</c:v>
                </c:pt>
                <c:pt idx="6564">
                  <c:v>6.4079999999999996E-4</c:v>
                </c:pt>
                <c:pt idx="6565">
                  <c:v>6.4099999999999997E-4</c:v>
                </c:pt>
                <c:pt idx="6566">
                  <c:v>6.4119999999999997E-4</c:v>
                </c:pt>
                <c:pt idx="6567">
                  <c:v>6.4139999999999998E-4</c:v>
                </c:pt>
                <c:pt idx="6568">
                  <c:v>6.4159999999999998E-4</c:v>
                </c:pt>
                <c:pt idx="6569">
                  <c:v>6.4179999999999999E-4</c:v>
                </c:pt>
                <c:pt idx="6570">
                  <c:v>6.4199999999999999E-4</c:v>
                </c:pt>
                <c:pt idx="6571">
                  <c:v>6.422E-4</c:v>
                </c:pt>
                <c:pt idx="6572">
                  <c:v>6.424E-4</c:v>
                </c:pt>
                <c:pt idx="6573">
                  <c:v>6.4260000000000001E-4</c:v>
                </c:pt>
                <c:pt idx="6574">
                  <c:v>6.4280000000000001E-4</c:v>
                </c:pt>
                <c:pt idx="6575">
                  <c:v>6.4300000000000002E-4</c:v>
                </c:pt>
                <c:pt idx="6576">
                  <c:v>6.4320000000000002E-4</c:v>
                </c:pt>
                <c:pt idx="6577">
                  <c:v>6.4340000000000003E-4</c:v>
                </c:pt>
                <c:pt idx="6578">
                  <c:v>6.4360000000000003E-4</c:v>
                </c:pt>
                <c:pt idx="6579">
                  <c:v>6.4380000000000004E-4</c:v>
                </c:pt>
                <c:pt idx="6580">
                  <c:v>6.4400000000000004E-4</c:v>
                </c:pt>
                <c:pt idx="6581">
                  <c:v>6.4420000000000005E-4</c:v>
                </c:pt>
                <c:pt idx="6582">
                  <c:v>6.4440000000000005E-4</c:v>
                </c:pt>
                <c:pt idx="6583">
                  <c:v>6.4459999999999995E-4</c:v>
                </c:pt>
                <c:pt idx="6584">
                  <c:v>6.4479999999999995E-4</c:v>
                </c:pt>
                <c:pt idx="6585">
                  <c:v>6.4499999999999996E-4</c:v>
                </c:pt>
                <c:pt idx="6586">
                  <c:v>6.4519999999999996E-4</c:v>
                </c:pt>
                <c:pt idx="6587">
                  <c:v>6.4539999999999997E-4</c:v>
                </c:pt>
                <c:pt idx="6588">
                  <c:v>6.4559999999999997E-4</c:v>
                </c:pt>
                <c:pt idx="6589">
                  <c:v>6.4579999999999998E-4</c:v>
                </c:pt>
                <c:pt idx="6590">
                  <c:v>6.4599999999999998E-4</c:v>
                </c:pt>
                <c:pt idx="6591">
                  <c:v>6.4619999999999999E-4</c:v>
                </c:pt>
                <c:pt idx="6592">
                  <c:v>6.4639999999999999E-4</c:v>
                </c:pt>
                <c:pt idx="6593">
                  <c:v>6.466E-4</c:v>
                </c:pt>
                <c:pt idx="6594">
                  <c:v>6.468E-4</c:v>
                </c:pt>
                <c:pt idx="6595">
                  <c:v>6.4700000000000001E-4</c:v>
                </c:pt>
                <c:pt idx="6596">
                  <c:v>6.4720000000000001E-4</c:v>
                </c:pt>
                <c:pt idx="6597">
                  <c:v>6.4740000000000002E-4</c:v>
                </c:pt>
                <c:pt idx="6598">
                  <c:v>6.4760000000000002E-4</c:v>
                </c:pt>
                <c:pt idx="6599">
                  <c:v>6.4780000000000003E-4</c:v>
                </c:pt>
                <c:pt idx="6600">
                  <c:v>6.4800000000000003E-4</c:v>
                </c:pt>
                <c:pt idx="6601">
                  <c:v>6.4820000000000003E-4</c:v>
                </c:pt>
                <c:pt idx="6602">
                  <c:v>6.4840000000000004E-4</c:v>
                </c:pt>
                <c:pt idx="6603">
                  <c:v>6.4860000000000004E-4</c:v>
                </c:pt>
                <c:pt idx="6604">
                  <c:v>6.4880000000000005E-4</c:v>
                </c:pt>
                <c:pt idx="6605">
                  <c:v>6.4899999999999995E-4</c:v>
                </c:pt>
                <c:pt idx="6606">
                  <c:v>6.4919999999999995E-4</c:v>
                </c:pt>
                <c:pt idx="6607">
                  <c:v>6.4939999999999996E-4</c:v>
                </c:pt>
                <c:pt idx="6608">
                  <c:v>6.4959999999999996E-4</c:v>
                </c:pt>
                <c:pt idx="6609">
                  <c:v>6.4979999999999997E-4</c:v>
                </c:pt>
                <c:pt idx="6610">
                  <c:v>6.4999999999999997E-4</c:v>
                </c:pt>
                <c:pt idx="6611">
                  <c:v>6.5019999999999998E-4</c:v>
                </c:pt>
                <c:pt idx="6612">
                  <c:v>6.5039999999999998E-4</c:v>
                </c:pt>
                <c:pt idx="6613">
                  <c:v>6.5059999999999998E-4</c:v>
                </c:pt>
                <c:pt idx="6614">
                  <c:v>6.5079999999999999E-4</c:v>
                </c:pt>
                <c:pt idx="6615">
                  <c:v>6.5099999999999999E-4</c:v>
                </c:pt>
                <c:pt idx="6616">
                  <c:v>6.512E-4</c:v>
                </c:pt>
                <c:pt idx="6617">
                  <c:v>6.514E-4</c:v>
                </c:pt>
                <c:pt idx="6618">
                  <c:v>6.5160000000000001E-4</c:v>
                </c:pt>
                <c:pt idx="6619">
                  <c:v>6.5180000000000001E-4</c:v>
                </c:pt>
                <c:pt idx="6620">
                  <c:v>6.5200000000000002E-4</c:v>
                </c:pt>
                <c:pt idx="6621">
                  <c:v>6.5220000000000002E-4</c:v>
                </c:pt>
                <c:pt idx="6622">
                  <c:v>6.5240000000000003E-4</c:v>
                </c:pt>
                <c:pt idx="6623">
                  <c:v>6.5260000000000003E-4</c:v>
                </c:pt>
                <c:pt idx="6624">
                  <c:v>6.5280000000000004E-4</c:v>
                </c:pt>
                <c:pt idx="6625">
                  <c:v>6.5300000000000004E-4</c:v>
                </c:pt>
                <c:pt idx="6626">
                  <c:v>6.5320000000000005E-4</c:v>
                </c:pt>
                <c:pt idx="6627">
                  <c:v>6.5340000000000005E-4</c:v>
                </c:pt>
                <c:pt idx="6628">
                  <c:v>6.5359999999999995E-4</c:v>
                </c:pt>
                <c:pt idx="6629">
                  <c:v>6.5379999999999995E-4</c:v>
                </c:pt>
                <c:pt idx="6630">
                  <c:v>6.5399999999999996E-4</c:v>
                </c:pt>
                <c:pt idx="6631">
                  <c:v>6.5419999999999996E-4</c:v>
                </c:pt>
                <c:pt idx="6632">
                  <c:v>6.5439999999999997E-4</c:v>
                </c:pt>
                <c:pt idx="6633">
                  <c:v>6.5459999999999997E-4</c:v>
                </c:pt>
                <c:pt idx="6634">
                  <c:v>6.5479999999999998E-4</c:v>
                </c:pt>
                <c:pt idx="6635">
                  <c:v>6.5499999999999998E-4</c:v>
                </c:pt>
                <c:pt idx="6636">
                  <c:v>6.5519999999999999E-4</c:v>
                </c:pt>
                <c:pt idx="6637">
                  <c:v>6.5539999999999999E-4</c:v>
                </c:pt>
                <c:pt idx="6638">
                  <c:v>6.556E-4</c:v>
                </c:pt>
                <c:pt idx="6639">
                  <c:v>6.558E-4</c:v>
                </c:pt>
                <c:pt idx="6640">
                  <c:v>6.5600000000000001E-4</c:v>
                </c:pt>
                <c:pt idx="6641">
                  <c:v>6.5620000000000001E-4</c:v>
                </c:pt>
                <c:pt idx="6642">
                  <c:v>6.5640000000000002E-4</c:v>
                </c:pt>
                <c:pt idx="6643">
                  <c:v>6.5660000000000002E-4</c:v>
                </c:pt>
                <c:pt idx="6644">
                  <c:v>6.5680000000000003E-4</c:v>
                </c:pt>
                <c:pt idx="6645">
                  <c:v>6.5700000000000003E-4</c:v>
                </c:pt>
                <c:pt idx="6646">
                  <c:v>6.5720000000000004E-4</c:v>
                </c:pt>
                <c:pt idx="6647">
                  <c:v>6.5740000000000004E-4</c:v>
                </c:pt>
                <c:pt idx="6648">
                  <c:v>6.5760000000000005E-4</c:v>
                </c:pt>
                <c:pt idx="6649">
                  <c:v>6.5780000000000005E-4</c:v>
                </c:pt>
                <c:pt idx="6650">
                  <c:v>6.5799999999999995E-4</c:v>
                </c:pt>
                <c:pt idx="6651">
                  <c:v>6.5819999999999995E-4</c:v>
                </c:pt>
                <c:pt idx="6652">
                  <c:v>6.5839999999999996E-4</c:v>
                </c:pt>
                <c:pt idx="6653">
                  <c:v>6.5859999999999996E-4</c:v>
                </c:pt>
                <c:pt idx="6654">
                  <c:v>6.5879999999999997E-4</c:v>
                </c:pt>
                <c:pt idx="6655">
                  <c:v>6.5899999999999997E-4</c:v>
                </c:pt>
                <c:pt idx="6656">
                  <c:v>6.5919999999999998E-4</c:v>
                </c:pt>
                <c:pt idx="6657">
                  <c:v>6.5939999999999998E-4</c:v>
                </c:pt>
                <c:pt idx="6658">
                  <c:v>6.5959999999999999E-4</c:v>
                </c:pt>
                <c:pt idx="6659">
                  <c:v>6.5979999999999999E-4</c:v>
                </c:pt>
                <c:pt idx="6660">
                  <c:v>6.6E-4</c:v>
                </c:pt>
                <c:pt idx="6661">
                  <c:v>6.602E-4</c:v>
                </c:pt>
                <c:pt idx="6662">
                  <c:v>6.6040000000000001E-4</c:v>
                </c:pt>
                <c:pt idx="6663">
                  <c:v>6.6060000000000001E-4</c:v>
                </c:pt>
                <c:pt idx="6664">
                  <c:v>6.6080000000000002E-4</c:v>
                </c:pt>
                <c:pt idx="6665">
                  <c:v>6.6100000000000002E-4</c:v>
                </c:pt>
                <c:pt idx="6666">
                  <c:v>6.6120000000000003E-4</c:v>
                </c:pt>
                <c:pt idx="6667">
                  <c:v>6.6140000000000003E-4</c:v>
                </c:pt>
                <c:pt idx="6668">
                  <c:v>6.6160000000000004E-4</c:v>
                </c:pt>
                <c:pt idx="6669">
                  <c:v>6.6180000000000004E-4</c:v>
                </c:pt>
                <c:pt idx="6670">
                  <c:v>6.6200000000000005E-4</c:v>
                </c:pt>
                <c:pt idx="6671">
                  <c:v>6.6220000000000005E-4</c:v>
                </c:pt>
                <c:pt idx="6672">
                  <c:v>6.6239999999999995E-4</c:v>
                </c:pt>
                <c:pt idx="6673">
                  <c:v>6.6259999999999995E-4</c:v>
                </c:pt>
                <c:pt idx="6674">
                  <c:v>6.6279999999999996E-4</c:v>
                </c:pt>
                <c:pt idx="6675">
                  <c:v>6.6299999999999996E-4</c:v>
                </c:pt>
                <c:pt idx="6676">
                  <c:v>6.6319999999999997E-4</c:v>
                </c:pt>
                <c:pt idx="6677">
                  <c:v>6.6339999999999997E-4</c:v>
                </c:pt>
                <c:pt idx="6678">
                  <c:v>6.6359999999999998E-4</c:v>
                </c:pt>
                <c:pt idx="6679">
                  <c:v>6.6379999999999998E-4</c:v>
                </c:pt>
                <c:pt idx="6680">
                  <c:v>6.6399999999999999E-4</c:v>
                </c:pt>
                <c:pt idx="6681">
                  <c:v>6.6419999999999999E-4</c:v>
                </c:pt>
                <c:pt idx="6682">
                  <c:v>6.6439999999999999E-4</c:v>
                </c:pt>
                <c:pt idx="6683">
                  <c:v>6.646E-4</c:v>
                </c:pt>
                <c:pt idx="6684">
                  <c:v>6.648E-4</c:v>
                </c:pt>
                <c:pt idx="6685">
                  <c:v>6.6500000000000001E-4</c:v>
                </c:pt>
                <c:pt idx="6686">
                  <c:v>6.6520000000000001E-4</c:v>
                </c:pt>
                <c:pt idx="6687">
                  <c:v>6.6540000000000002E-4</c:v>
                </c:pt>
                <c:pt idx="6688">
                  <c:v>6.6560000000000002E-4</c:v>
                </c:pt>
                <c:pt idx="6689">
                  <c:v>6.6580000000000003E-4</c:v>
                </c:pt>
                <c:pt idx="6690">
                  <c:v>6.6600000000000003E-4</c:v>
                </c:pt>
                <c:pt idx="6691">
                  <c:v>6.6620000000000004E-4</c:v>
                </c:pt>
                <c:pt idx="6692">
                  <c:v>6.6640000000000004E-4</c:v>
                </c:pt>
                <c:pt idx="6693">
                  <c:v>6.6660000000000005E-4</c:v>
                </c:pt>
                <c:pt idx="6694">
                  <c:v>6.6680000000000005E-4</c:v>
                </c:pt>
                <c:pt idx="6695">
                  <c:v>6.6699999999999995E-4</c:v>
                </c:pt>
                <c:pt idx="6696">
                  <c:v>6.6719999999999995E-4</c:v>
                </c:pt>
                <c:pt idx="6697">
                  <c:v>6.6739999999999996E-4</c:v>
                </c:pt>
                <c:pt idx="6698">
                  <c:v>6.6759999999999996E-4</c:v>
                </c:pt>
                <c:pt idx="6699">
                  <c:v>6.6779999999999997E-4</c:v>
                </c:pt>
                <c:pt idx="6700">
                  <c:v>6.6799999999999997E-4</c:v>
                </c:pt>
                <c:pt idx="6701">
                  <c:v>6.6819999999999998E-4</c:v>
                </c:pt>
                <c:pt idx="6702">
                  <c:v>6.6839999999999998E-4</c:v>
                </c:pt>
                <c:pt idx="6703">
                  <c:v>6.6859999999999999E-4</c:v>
                </c:pt>
                <c:pt idx="6704">
                  <c:v>6.6879999999999999E-4</c:v>
                </c:pt>
                <c:pt idx="6705">
                  <c:v>6.69E-4</c:v>
                </c:pt>
                <c:pt idx="6706">
                  <c:v>6.692E-4</c:v>
                </c:pt>
                <c:pt idx="6707">
                  <c:v>6.6940000000000001E-4</c:v>
                </c:pt>
                <c:pt idx="6708">
                  <c:v>6.6960000000000001E-4</c:v>
                </c:pt>
                <c:pt idx="6709">
                  <c:v>6.6980000000000002E-4</c:v>
                </c:pt>
                <c:pt idx="6710">
                  <c:v>6.7000000000000002E-4</c:v>
                </c:pt>
                <c:pt idx="6711">
                  <c:v>6.7020000000000003E-4</c:v>
                </c:pt>
                <c:pt idx="6712">
                  <c:v>6.7040000000000003E-4</c:v>
                </c:pt>
                <c:pt idx="6713">
                  <c:v>6.7060000000000004E-4</c:v>
                </c:pt>
                <c:pt idx="6714">
                  <c:v>6.7080000000000004E-4</c:v>
                </c:pt>
                <c:pt idx="6715">
                  <c:v>6.7100000000000005E-4</c:v>
                </c:pt>
                <c:pt idx="6716">
                  <c:v>6.7120000000000005E-4</c:v>
                </c:pt>
                <c:pt idx="6717">
                  <c:v>6.7139999999999995E-4</c:v>
                </c:pt>
                <c:pt idx="6718">
                  <c:v>6.7159999999999995E-4</c:v>
                </c:pt>
                <c:pt idx="6719">
                  <c:v>6.7179999999999996E-4</c:v>
                </c:pt>
                <c:pt idx="6720">
                  <c:v>6.7199999999999996E-4</c:v>
                </c:pt>
                <c:pt idx="6721">
                  <c:v>6.7219999999999997E-4</c:v>
                </c:pt>
                <c:pt idx="6722">
                  <c:v>6.7239999999999997E-4</c:v>
                </c:pt>
                <c:pt idx="6723">
                  <c:v>6.7259999999999998E-4</c:v>
                </c:pt>
                <c:pt idx="6724">
                  <c:v>6.7279999999999998E-4</c:v>
                </c:pt>
                <c:pt idx="6725">
                  <c:v>6.7299999999999999E-4</c:v>
                </c:pt>
                <c:pt idx="6726">
                  <c:v>6.7319999999999999E-4</c:v>
                </c:pt>
                <c:pt idx="6727">
                  <c:v>6.734E-4</c:v>
                </c:pt>
                <c:pt idx="6728">
                  <c:v>6.736E-4</c:v>
                </c:pt>
                <c:pt idx="6729">
                  <c:v>6.7380000000000001E-4</c:v>
                </c:pt>
                <c:pt idx="6730">
                  <c:v>6.7400000000000001E-4</c:v>
                </c:pt>
                <c:pt idx="6731">
                  <c:v>6.7420000000000002E-4</c:v>
                </c:pt>
                <c:pt idx="6732">
                  <c:v>6.7440000000000002E-4</c:v>
                </c:pt>
                <c:pt idx="6733">
                  <c:v>6.7460000000000003E-4</c:v>
                </c:pt>
                <c:pt idx="6734">
                  <c:v>6.7480000000000003E-4</c:v>
                </c:pt>
                <c:pt idx="6735">
                  <c:v>6.7500000000000004E-4</c:v>
                </c:pt>
                <c:pt idx="6736">
                  <c:v>6.7520000000000004E-4</c:v>
                </c:pt>
                <c:pt idx="6737">
                  <c:v>6.7540000000000005E-4</c:v>
                </c:pt>
                <c:pt idx="6738">
                  <c:v>6.7560000000000005E-4</c:v>
                </c:pt>
                <c:pt idx="6739">
                  <c:v>6.7579999999999995E-4</c:v>
                </c:pt>
                <c:pt idx="6740">
                  <c:v>6.7599999999999995E-4</c:v>
                </c:pt>
                <c:pt idx="6741">
                  <c:v>6.7619999999999996E-4</c:v>
                </c:pt>
                <c:pt idx="6742">
                  <c:v>6.7639999999999996E-4</c:v>
                </c:pt>
                <c:pt idx="6743">
                  <c:v>6.7659999999999997E-4</c:v>
                </c:pt>
                <c:pt idx="6744">
                  <c:v>6.7679999999999997E-4</c:v>
                </c:pt>
                <c:pt idx="6745">
                  <c:v>6.7699999999999998E-4</c:v>
                </c:pt>
                <c:pt idx="6746">
                  <c:v>6.7719999999999998E-4</c:v>
                </c:pt>
                <c:pt idx="6747">
                  <c:v>6.7739999999999999E-4</c:v>
                </c:pt>
                <c:pt idx="6748">
                  <c:v>6.7759999999999999E-4</c:v>
                </c:pt>
                <c:pt idx="6749">
                  <c:v>6.778E-4</c:v>
                </c:pt>
                <c:pt idx="6750">
                  <c:v>6.78E-4</c:v>
                </c:pt>
                <c:pt idx="6751">
                  <c:v>6.7820000000000001E-4</c:v>
                </c:pt>
                <c:pt idx="6752">
                  <c:v>6.7840000000000001E-4</c:v>
                </c:pt>
                <c:pt idx="6753">
                  <c:v>6.7860000000000001E-4</c:v>
                </c:pt>
                <c:pt idx="6754">
                  <c:v>6.7880000000000002E-4</c:v>
                </c:pt>
                <c:pt idx="6755">
                  <c:v>6.7900000000000002E-4</c:v>
                </c:pt>
                <c:pt idx="6756">
                  <c:v>6.7920000000000003E-4</c:v>
                </c:pt>
                <c:pt idx="6757">
                  <c:v>6.7940000000000003E-4</c:v>
                </c:pt>
                <c:pt idx="6758">
                  <c:v>6.7960000000000004E-4</c:v>
                </c:pt>
                <c:pt idx="6759">
                  <c:v>6.7980000000000004E-4</c:v>
                </c:pt>
                <c:pt idx="6760">
                  <c:v>6.8000000000000005E-4</c:v>
                </c:pt>
                <c:pt idx="6761">
                  <c:v>6.8020000000000005E-4</c:v>
                </c:pt>
                <c:pt idx="6762">
                  <c:v>6.8039999999999995E-4</c:v>
                </c:pt>
                <c:pt idx="6763">
                  <c:v>6.8059999999999996E-4</c:v>
                </c:pt>
                <c:pt idx="6764">
                  <c:v>6.8079999999999996E-4</c:v>
                </c:pt>
                <c:pt idx="6765">
                  <c:v>6.8099999999999996E-4</c:v>
                </c:pt>
                <c:pt idx="6766">
                  <c:v>6.8119999999999997E-4</c:v>
                </c:pt>
                <c:pt idx="6767">
                  <c:v>6.8139999999999997E-4</c:v>
                </c:pt>
                <c:pt idx="6768">
                  <c:v>6.8159999999999998E-4</c:v>
                </c:pt>
                <c:pt idx="6769">
                  <c:v>6.8179999999999998E-4</c:v>
                </c:pt>
                <c:pt idx="6770">
                  <c:v>6.8199999999999999E-4</c:v>
                </c:pt>
                <c:pt idx="6771">
                  <c:v>6.8219999999999999E-4</c:v>
                </c:pt>
                <c:pt idx="6772">
                  <c:v>6.824E-4</c:v>
                </c:pt>
                <c:pt idx="6773">
                  <c:v>6.826E-4</c:v>
                </c:pt>
                <c:pt idx="6774">
                  <c:v>6.8280000000000001E-4</c:v>
                </c:pt>
                <c:pt idx="6775">
                  <c:v>6.8300000000000001E-4</c:v>
                </c:pt>
                <c:pt idx="6776">
                  <c:v>6.8320000000000002E-4</c:v>
                </c:pt>
                <c:pt idx="6777">
                  <c:v>6.8340000000000002E-4</c:v>
                </c:pt>
                <c:pt idx="6778">
                  <c:v>6.8360000000000003E-4</c:v>
                </c:pt>
                <c:pt idx="6779">
                  <c:v>6.8380000000000003E-4</c:v>
                </c:pt>
                <c:pt idx="6780">
                  <c:v>6.8400000000000004E-4</c:v>
                </c:pt>
                <c:pt idx="6781">
                  <c:v>6.8420000000000004E-4</c:v>
                </c:pt>
                <c:pt idx="6782">
                  <c:v>6.8440000000000005E-4</c:v>
                </c:pt>
                <c:pt idx="6783">
                  <c:v>6.8460000000000005E-4</c:v>
                </c:pt>
                <c:pt idx="6784">
                  <c:v>6.8479999999999995E-4</c:v>
                </c:pt>
                <c:pt idx="6785">
                  <c:v>6.8499999999999995E-4</c:v>
                </c:pt>
                <c:pt idx="6786">
                  <c:v>6.8519999999999996E-4</c:v>
                </c:pt>
                <c:pt idx="6787">
                  <c:v>6.8539999999999996E-4</c:v>
                </c:pt>
                <c:pt idx="6788">
                  <c:v>6.8559999999999997E-4</c:v>
                </c:pt>
                <c:pt idx="6789">
                  <c:v>6.8579999999999997E-4</c:v>
                </c:pt>
                <c:pt idx="6790">
                  <c:v>6.8599999999999998E-4</c:v>
                </c:pt>
                <c:pt idx="6791">
                  <c:v>6.8619999999999998E-4</c:v>
                </c:pt>
                <c:pt idx="6792">
                  <c:v>6.8639999999999999E-4</c:v>
                </c:pt>
                <c:pt idx="6793">
                  <c:v>6.8659999999999999E-4</c:v>
                </c:pt>
                <c:pt idx="6794">
                  <c:v>6.868E-4</c:v>
                </c:pt>
                <c:pt idx="6795">
                  <c:v>6.87E-4</c:v>
                </c:pt>
                <c:pt idx="6796">
                  <c:v>6.8720000000000001E-4</c:v>
                </c:pt>
                <c:pt idx="6797">
                  <c:v>6.8740000000000001E-4</c:v>
                </c:pt>
                <c:pt idx="6798">
                  <c:v>6.8760000000000002E-4</c:v>
                </c:pt>
                <c:pt idx="6799">
                  <c:v>6.8780000000000002E-4</c:v>
                </c:pt>
                <c:pt idx="6800">
                  <c:v>6.8800000000000003E-4</c:v>
                </c:pt>
                <c:pt idx="6801">
                  <c:v>6.8820000000000003E-4</c:v>
                </c:pt>
                <c:pt idx="6802">
                  <c:v>6.8840000000000004E-4</c:v>
                </c:pt>
                <c:pt idx="6803">
                  <c:v>6.8860000000000004E-4</c:v>
                </c:pt>
                <c:pt idx="6804">
                  <c:v>6.8880000000000005E-4</c:v>
                </c:pt>
                <c:pt idx="6805">
                  <c:v>6.8900000000000005E-4</c:v>
                </c:pt>
                <c:pt idx="6806">
                  <c:v>6.8919999999999995E-4</c:v>
                </c:pt>
                <c:pt idx="6807">
                  <c:v>6.8939999999999995E-4</c:v>
                </c:pt>
                <c:pt idx="6808">
                  <c:v>6.8959999999999996E-4</c:v>
                </c:pt>
                <c:pt idx="6809">
                  <c:v>6.8979999999999996E-4</c:v>
                </c:pt>
                <c:pt idx="6810">
                  <c:v>6.8999999999999997E-4</c:v>
                </c:pt>
                <c:pt idx="6811">
                  <c:v>6.9019999999999997E-4</c:v>
                </c:pt>
                <c:pt idx="6812">
                  <c:v>6.9039999999999998E-4</c:v>
                </c:pt>
                <c:pt idx="6813">
                  <c:v>6.9059999999999998E-4</c:v>
                </c:pt>
                <c:pt idx="6814">
                  <c:v>6.9079999999999999E-4</c:v>
                </c:pt>
                <c:pt idx="6815">
                  <c:v>6.9099999999999999E-4</c:v>
                </c:pt>
                <c:pt idx="6816">
                  <c:v>6.912E-4</c:v>
                </c:pt>
                <c:pt idx="6817">
                  <c:v>6.914E-4</c:v>
                </c:pt>
                <c:pt idx="6818">
                  <c:v>6.9160000000000001E-4</c:v>
                </c:pt>
                <c:pt idx="6819">
                  <c:v>6.9180000000000001E-4</c:v>
                </c:pt>
                <c:pt idx="6820">
                  <c:v>6.9200000000000002E-4</c:v>
                </c:pt>
                <c:pt idx="6821">
                  <c:v>6.9220000000000002E-4</c:v>
                </c:pt>
                <c:pt idx="6822">
                  <c:v>6.9240000000000002E-4</c:v>
                </c:pt>
                <c:pt idx="6823">
                  <c:v>6.9260000000000003E-4</c:v>
                </c:pt>
                <c:pt idx="6824">
                  <c:v>6.9280000000000003E-4</c:v>
                </c:pt>
                <c:pt idx="6825">
                  <c:v>6.9300000000000004E-4</c:v>
                </c:pt>
                <c:pt idx="6826">
                  <c:v>6.9320000000000004E-4</c:v>
                </c:pt>
                <c:pt idx="6827">
                  <c:v>6.9340000000000005E-4</c:v>
                </c:pt>
                <c:pt idx="6828">
                  <c:v>6.9360000000000005E-4</c:v>
                </c:pt>
                <c:pt idx="6829">
                  <c:v>6.9379999999999995E-4</c:v>
                </c:pt>
                <c:pt idx="6830">
                  <c:v>6.9399999999999996E-4</c:v>
                </c:pt>
                <c:pt idx="6831">
                  <c:v>6.9419999999999996E-4</c:v>
                </c:pt>
                <c:pt idx="6832">
                  <c:v>6.9439999999999997E-4</c:v>
                </c:pt>
                <c:pt idx="6833">
                  <c:v>6.9459999999999997E-4</c:v>
                </c:pt>
                <c:pt idx="6834">
                  <c:v>6.9479999999999997E-4</c:v>
                </c:pt>
                <c:pt idx="6835">
                  <c:v>6.9499999999999998E-4</c:v>
                </c:pt>
                <c:pt idx="6836">
                  <c:v>6.9519999999999998E-4</c:v>
                </c:pt>
                <c:pt idx="6837">
                  <c:v>6.9539999999999999E-4</c:v>
                </c:pt>
                <c:pt idx="6838">
                  <c:v>6.9559999999999999E-4</c:v>
                </c:pt>
                <c:pt idx="6839">
                  <c:v>6.958E-4</c:v>
                </c:pt>
                <c:pt idx="6840">
                  <c:v>6.96E-4</c:v>
                </c:pt>
                <c:pt idx="6841">
                  <c:v>6.9620000000000001E-4</c:v>
                </c:pt>
                <c:pt idx="6842">
                  <c:v>6.9640000000000001E-4</c:v>
                </c:pt>
                <c:pt idx="6843">
                  <c:v>6.9660000000000002E-4</c:v>
                </c:pt>
                <c:pt idx="6844">
                  <c:v>6.9680000000000002E-4</c:v>
                </c:pt>
                <c:pt idx="6845">
                  <c:v>6.9700000000000003E-4</c:v>
                </c:pt>
                <c:pt idx="6846">
                  <c:v>6.9720000000000003E-4</c:v>
                </c:pt>
                <c:pt idx="6847">
                  <c:v>6.9740000000000004E-4</c:v>
                </c:pt>
                <c:pt idx="6848">
                  <c:v>6.9760000000000004E-4</c:v>
                </c:pt>
                <c:pt idx="6849">
                  <c:v>6.9780000000000005E-4</c:v>
                </c:pt>
                <c:pt idx="6850">
                  <c:v>6.9800000000000005E-4</c:v>
                </c:pt>
                <c:pt idx="6851">
                  <c:v>6.9819999999999995E-4</c:v>
                </c:pt>
                <c:pt idx="6852">
                  <c:v>6.9839999999999995E-4</c:v>
                </c:pt>
                <c:pt idx="6853">
                  <c:v>6.9859999999999996E-4</c:v>
                </c:pt>
                <c:pt idx="6854">
                  <c:v>6.9879999999999996E-4</c:v>
                </c:pt>
                <c:pt idx="6855">
                  <c:v>6.9899999999999997E-4</c:v>
                </c:pt>
                <c:pt idx="6856">
                  <c:v>6.9919999999999997E-4</c:v>
                </c:pt>
                <c:pt idx="6857">
                  <c:v>6.9939999999999998E-4</c:v>
                </c:pt>
                <c:pt idx="6858">
                  <c:v>6.9959999999999998E-4</c:v>
                </c:pt>
                <c:pt idx="6859">
                  <c:v>6.9979999999999999E-4</c:v>
                </c:pt>
                <c:pt idx="6860">
                  <c:v>6.9999999999999999E-4</c:v>
                </c:pt>
                <c:pt idx="6861">
                  <c:v>7.002E-4</c:v>
                </c:pt>
                <c:pt idx="6862">
                  <c:v>7.004E-4</c:v>
                </c:pt>
                <c:pt idx="6863">
                  <c:v>7.0060000000000001E-4</c:v>
                </c:pt>
                <c:pt idx="6864">
                  <c:v>7.0080000000000001E-4</c:v>
                </c:pt>
                <c:pt idx="6865">
                  <c:v>7.0100000000000002E-4</c:v>
                </c:pt>
                <c:pt idx="6866">
                  <c:v>7.0120000000000002E-4</c:v>
                </c:pt>
                <c:pt idx="6867">
                  <c:v>7.0140000000000003E-4</c:v>
                </c:pt>
                <c:pt idx="6868">
                  <c:v>7.0160000000000003E-4</c:v>
                </c:pt>
                <c:pt idx="6869">
                  <c:v>7.0180000000000004E-4</c:v>
                </c:pt>
                <c:pt idx="6870">
                  <c:v>7.0200000000000004E-4</c:v>
                </c:pt>
                <c:pt idx="6871">
                  <c:v>7.0220000000000005E-4</c:v>
                </c:pt>
                <c:pt idx="6872">
                  <c:v>7.0240000000000005E-4</c:v>
                </c:pt>
                <c:pt idx="6873">
                  <c:v>7.0259999999999995E-4</c:v>
                </c:pt>
                <c:pt idx="6874">
                  <c:v>7.0279999999999995E-4</c:v>
                </c:pt>
                <c:pt idx="6875">
                  <c:v>7.0299999999999996E-4</c:v>
                </c:pt>
                <c:pt idx="6876">
                  <c:v>7.0319999999999996E-4</c:v>
                </c:pt>
                <c:pt idx="6877">
                  <c:v>7.0339999999999997E-4</c:v>
                </c:pt>
                <c:pt idx="6878">
                  <c:v>7.0359999999999997E-4</c:v>
                </c:pt>
                <c:pt idx="6879">
                  <c:v>7.0379999999999998E-4</c:v>
                </c:pt>
                <c:pt idx="6880">
                  <c:v>7.0399999999999998E-4</c:v>
                </c:pt>
                <c:pt idx="6881">
                  <c:v>7.0419999999999999E-4</c:v>
                </c:pt>
                <c:pt idx="6882">
                  <c:v>7.0439999999999999E-4</c:v>
                </c:pt>
                <c:pt idx="6883">
                  <c:v>7.046E-4</c:v>
                </c:pt>
                <c:pt idx="6884">
                  <c:v>7.048E-4</c:v>
                </c:pt>
                <c:pt idx="6885">
                  <c:v>7.0500000000000001E-4</c:v>
                </c:pt>
                <c:pt idx="6886">
                  <c:v>7.0520000000000001E-4</c:v>
                </c:pt>
                <c:pt idx="6887">
                  <c:v>7.0540000000000002E-4</c:v>
                </c:pt>
                <c:pt idx="6888">
                  <c:v>7.0560000000000002E-4</c:v>
                </c:pt>
                <c:pt idx="6889">
                  <c:v>7.0580000000000003E-4</c:v>
                </c:pt>
                <c:pt idx="6890">
                  <c:v>7.0600000000000003E-4</c:v>
                </c:pt>
                <c:pt idx="6891">
                  <c:v>7.0620000000000004E-4</c:v>
                </c:pt>
                <c:pt idx="6892">
                  <c:v>7.0640000000000004E-4</c:v>
                </c:pt>
                <c:pt idx="6893">
                  <c:v>7.0660000000000004E-4</c:v>
                </c:pt>
                <c:pt idx="6894">
                  <c:v>7.0680000000000005E-4</c:v>
                </c:pt>
                <c:pt idx="6895">
                  <c:v>7.0699999999999995E-4</c:v>
                </c:pt>
                <c:pt idx="6896">
                  <c:v>7.0719999999999995E-4</c:v>
                </c:pt>
                <c:pt idx="6897">
                  <c:v>7.0739999999999996E-4</c:v>
                </c:pt>
                <c:pt idx="6898">
                  <c:v>7.0759999999999996E-4</c:v>
                </c:pt>
                <c:pt idx="6899">
                  <c:v>7.0779999999999997E-4</c:v>
                </c:pt>
                <c:pt idx="6900">
                  <c:v>7.0799999999999997E-4</c:v>
                </c:pt>
                <c:pt idx="6901">
                  <c:v>7.0819999999999998E-4</c:v>
                </c:pt>
                <c:pt idx="6902">
                  <c:v>7.0839999999999998E-4</c:v>
                </c:pt>
                <c:pt idx="6903">
                  <c:v>7.0859999999999999E-4</c:v>
                </c:pt>
                <c:pt idx="6904">
                  <c:v>7.0879999999999999E-4</c:v>
                </c:pt>
                <c:pt idx="6905">
                  <c:v>7.0899999999999999E-4</c:v>
                </c:pt>
                <c:pt idx="6906">
                  <c:v>7.092E-4</c:v>
                </c:pt>
                <c:pt idx="6907">
                  <c:v>7.094E-4</c:v>
                </c:pt>
                <c:pt idx="6908">
                  <c:v>7.0960000000000001E-4</c:v>
                </c:pt>
                <c:pt idx="6909">
                  <c:v>7.0980000000000001E-4</c:v>
                </c:pt>
                <c:pt idx="6910">
                  <c:v>7.1000000000000002E-4</c:v>
                </c:pt>
                <c:pt idx="6911">
                  <c:v>7.1020000000000002E-4</c:v>
                </c:pt>
                <c:pt idx="6912">
                  <c:v>7.1040000000000003E-4</c:v>
                </c:pt>
                <c:pt idx="6913">
                  <c:v>7.1060000000000003E-4</c:v>
                </c:pt>
                <c:pt idx="6914">
                  <c:v>7.1080000000000004E-4</c:v>
                </c:pt>
                <c:pt idx="6915">
                  <c:v>7.1100000000000004E-4</c:v>
                </c:pt>
                <c:pt idx="6916">
                  <c:v>7.1120000000000005E-4</c:v>
                </c:pt>
                <c:pt idx="6917">
                  <c:v>7.1140000000000005E-4</c:v>
                </c:pt>
                <c:pt idx="6918">
                  <c:v>7.1159999999999995E-4</c:v>
                </c:pt>
                <c:pt idx="6919">
                  <c:v>7.1179999999999995E-4</c:v>
                </c:pt>
                <c:pt idx="6920">
                  <c:v>7.1199999999999996E-4</c:v>
                </c:pt>
                <c:pt idx="6921">
                  <c:v>7.1219999999999996E-4</c:v>
                </c:pt>
                <c:pt idx="6922">
                  <c:v>7.1239999999999997E-4</c:v>
                </c:pt>
                <c:pt idx="6923">
                  <c:v>7.1259999999999997E-4</c:v>
                </c:pt>
                <c:pt idx="6924">
                  <c:v>7.1279999999999998E-4</c:v>
                </c:pt>
                <c:pt idx="6925">
                  <c:v>7.1299999999999998E-4</c:v>
                </c:pt>
                <c:pt idx="6926">
                  <c:v>7.1319999999999999E-4</c:v>
                </c:pt>
                <c:pt idx="6927">
                  <c:v>7.1339999999999999E-4</c:v>
                </c:pt>
                <c:pt idx="6928">
                  <c:v>7.136E-4</c:v>
                </c:pt>
                <c:pt idx="6929">
                  <c:v>7.138E-4</c:v>
                </c:pt>
                <c:pt idx="6930">
                  <c:v>7.1400000000000001E-4</c:v>
                </c:pt>
                <c:pt idx="6931">
                  <c:v>7.1420000000000001E-4</c:v>
                </c:pt>
                <c:pt idx="6932">
                  <c:v>7.1440000000000002E-4</c:v>
                </c:pt>
                <c:pt idx="6933">
                  <c:v>7.1460000000000002E-4</c:v>
                </c:pt>
                <c:pt idx="6934">
                  <c:v>7.1480000000000003E-4</c:v>
                </c:pt>
                <c:pt idx="6935">
                  <c:v>7.1500000000000003E-4</c:v>
                </c:pt>
                <c:pt idx="6936">
                  <c:v>7.1520000000000004E-4</c:v>
                </c:pt>
                <c:pt idx="6937">
                  <c:v>7.1540000000000004E-4</c:v>
                </c:pt>
                <c:pt idx="6938">
                  <c:v>7.1560000000000005E-4</c:v>
                </c:pt>
                <c:pt idx="6939">
                  <c:v>7.1580000000000005E-4</c:v>
                </c:pt>
                <c:pt idx="6940">
                  <c:v>7.1599999999999995E-4</c:v>
                </c:pt>
                <c:pt idx="6941">
                  <c:v>7.1619999999999995E-4</c:v>
                </c:pt>
                <c:pt idx="6942">
                  <c:v>7.1639999999999996E-4</c:v>
                </c:pt>
                <c:pt idx="6943">
                  <c:v>7.1659999999999996E-4</c:v>
                </c:pt>
                <c:pt idx="6944">
                  <c:v>7.1679999999999997E-4</c:v>
                </c:pt>
                <c:pt idx="6945">
                  <c:v>7.1699999999999997E-4</c:v>
                </c:pt>
                <c:pt idx="6946">
                  <c:v>7.1719999999999998E-4</c:v>
                </c:pt>
                <c:pt idx="6947">
                  <c:v>7.1739999999999998E-4</c:v>
                </c:pt>
                <c:pt idx="6948">
                  <c:v>7.1759999999999999E-4</c:v>
                </c:pt>
                <c:pt idx="6949">
                  <c:v>7.1779999999999999E-4</c:v>
                </c:pt>
                <c:pt idx="6950">
                  <c:v>7.18E-4</c:v>
                </c:pt>
                <c:pt idx="6951">
                  <c:v>7.182E-4</c:v>
                </c:pt>
                <c:pt idx="6952">
                  <c:v>7.1840000000000001E-4</c:v>
                </c:pt>
                <c:pt idx="6953">
                  <c:v>7.1860000000000001E-4</c:v>
                </c:pt>
                <c:pt idx="6954">
                  <c:v>7.1880000000000002E-4</c:v>
                </c:pt>
                <c:pt idx="6955">
                  <c:v>7.1900000000000002E-4</c:v>
                </c:pt>
                <c:pt idx="6956">
                  <c:v>7.1920000000000003E-4</c:v>
                </c:pt>
                <c:pt idx="6957">
                  <c:v>7.1940000000000003E-4</c:v>
                </c:pt>
                <c:pt idx="6958">
                  <c:v>7.1960000000000004E-4</c:v>
                </c:pt>
                <c:pt idx="6959">
                  <c:v>7.1980000000000004E-4</c:v>
                </c:pt>
                <c:pt idx="6960">
                  <c:v>7.2000000000000005E-4</c:v>
                </c:pt>
                <c:pt idx="6961">
                  <c:v>7.2020000000000005E-4</c:v>
                </c:pt>
                <c:pt idx="6962">
                  <c:v>7.2039999999999995E-4</c:v>
                </c:pt>
                <c:pt idx="6963">
                  <c:v>7.2059999999999995E-4</c:v>
                </c:pt>
                <c:pt idx="6964">
                  <c:v>7.2079999999999996E-4</c:v>
                </c:pt>
                <c:pt idx="6965">
                  <c:v>7.2099999999999996E-4</c:v>
                </c:pt>
                <c:pt idx="6966">
                  <c:v>7.2119999999999997E-4</c:v>
                </c:pt>
                <c:pt idx="6967">
                  <c:v>7.2139999999999997E-4</c:v>
                </c:pt>
                <c:pt idx="6968">
                  <c:v>7.2159999999999998E-4</c:v>
                </c:pt>
                <c:pt idx="6969">
                  <c:v>7.2179999999999998E-4</c:v>
                </c:pt>
                <c:pt idx="6970">
                  <c:v>7.2199999999999999E-4</c:v>
                </c:pt>
                <c:pt idx="6971">
                  <c:v>7.2219999999999999E-4</c:v>
                </c:pt>
                <c:pt idx="6972">
                  <c:v>7.224E-4</c:v>
                </c:pt>
                <c:pt idx="6973">
                  <c:v>7.226E-4</c:v>
                </c:pt>
                <c:pt idx="6974">
                  <c:v>7.228E-4</c:v>
                </c:pt>
                <c:pt idx="6975">
                  <c:v>7.2300000000000001E-4</c:v>
                </c:pt>
                <c:pt idx="6976">
                  <c:v>7.2320000000000001E-4</c:v>
                </c:pt>
                <c:pt idx="6977">
                  <c:v>7.2340000000000002E-4</c:v>
                </c:pt>
                <c:pt idx="6978">
                  <c:v>7.2360000000000002E-4</c:v>
                </c:pt>
                <c:pt idx="6979">
                  <c:v>7.2380000000000003E-4</c:v>
                </c:pt>
                <c:pt idx="6980">
                  <c:v>7.2400000000000003E-4</c:v>
                </c:pt>
                <c:pt idx="6981">
                  <c:v>7.2420000000000004E-4</c:v>
                </c:pt>
                <c:pt idx="6982">
                  <c:v>7.2440000000000004E-4</c:v>
                </c:pt>
                <c:pt idx="6983">
                  <c:v>7.2460000000000005E-4</c:v>
                </c:pt>
                <c:pt idx="6984">
                  <c:v>7.2480000000000005E-4</c:v>
                </c:pt>
                <c:pt idx="6985">
                  <c:v>7.2499999999999995E-4</c:v>
                </c:pt>
                <c:pt idx="6986">
                  <c:v>7.2519999999999995E-4</c:v>
                </c:pt>
                <c:pt idx="6987">
                  <c:v>7.2539999999999996E-4</c:v>
                </c:pt>
                <c:pt idx="6988">
                  <c:v>7.2559999999999996E-4</c:v>
                </c:pt>
                <c:pt idx="6989">
                  <c:v>7.2579999999999997E-4</c:v>
                </c:pt>
                <c:pt idx="6990">
                  <c:v>7.2599999999999997E-4</c:v>
                </c:pt>
                <c:pt idx="6991">
                  <c:v>7.2619999999999998E-4</c:v>
                </c:pt>
                <c:pt idx="6992">
                  <c:v>7.2639999999999998E-4</c:v>
                </c:pt>
                <c:pt idx="6993">
                  <c:v>7.2659999999999999E-4</c:v>
                </c:pt>
                <c:pt idx="6994">
                  <c:v>7.2679999999999999E-4</c:v>
                </c:pt>
                <c:pt idx="6995">
                  <c:v>7.27E-4</c:v>
                </c:pt>
                <c:pt idx="6996">
                  <c:v>7.272E-4</c:v>
                </c:pt>
                <c:pt idx="6997">
                  <c:v>7.2740000000000001E-4</c:v>
                </c:pt>
                <c:pt idx="6998">
                  <c:v>7.2760000000000001E-4</c:v>
                </c:pt>
                <c:pt idx="6999">
                  <c:v>7.2780000000000002E-4</c:v>
                </c:pt>
                <c:pt idx="7000">
                  <c:v>7.2800000000000002E-4</c:v>
                </c:pt>
                <c:pt idx="7001">
                  <c:v>7.2820000000000003E-4</c:v>
                </c:pt>
                <c:pt idx="7002">
                  <c:v>7.2840000000000003E-4</c:v>
                </c:pt>
                <c:pt idx="7003">
                  <c:v>7.2860000000000004E-4</c:v>
                </c:pt>
                <c:pt idx="7004">
                  <c:v>7.2880000000000004E-4</c:v>
                </c:pt>
                <c:pt idx="7005">
                  <c:v>7.2900000000000005E-4</c:v>
                </c:pt>
                <c:pt idx="7006">
                  <c:v>7.2920000000000005E-4</c:v>
                </c:pt>
                <c:pt idx="7007">
                  <c:v>7.2939999999999995E-4</c:v>
                </c:pt>
                <c:pt idx="7008">
                  <c:v>7.2959999999999995E-4</c:v>
                </c:pt>
                <c:pt idx="7009">
                  <c:v>7.2979999999999996E-4</c:v>
                </c:pt>
                <c:pt idx="7010">
                  <c:v>7.2999999999999996E-4</c:v>
                </c:pt>
                <c:pt idx="7011">
                  <c:v>7.3019999999999997E-4</c:v>
                </c:pt>
                <c:pt idx="7012">
                  <c:v>7.3039999999999997E-4</c:v>
                </c:pt>
                <c:pt idx="7013">
                  <c:v>7.3059999999999998E-4</c:v>
                </c:pt>
                <c:pt idx="7014">
                  <c:v>7.3079999999999998E-4</c:v>
                </c:pt>
                <c:pt idx="7015">
                  <c:v>7.3099999999999999E-4</c:v>
                </c:pt>
                <c:pt idx="7016">
                  <c:v>7.3119999999999999E-4</c:v>
                </c:pt>
                <c:pt idx="7017">
                  <c:v>7.314E-4</c:v>
                </c:pt>
                <c:pt idx="7018">
                  <c:v>7.316E-4</c:v>
                </c:pt>
                <c:pt idx="7019">
                  <c:v>7.3180000000000001E-4</c:v>
                </c:pt>
                <c:pt idx="7020">
                  <c:v>7.3200000000000001E-4</c:v>
                </c:pt>
                <c:pt idx="7021">
                  <c:v>7.3220000000000002E-4</c:v>
                </c:pt>
                <c:pt idx="7022">
                  <c:v>7.3240000000000002E-4</c:v>
                </c:pt>
                <c:pt idx="7023">
                  <c:v>7.3260000000000003E-4</c:v>
                </c:pt>
                <c:pt idx="7024">
                  <c:v>7.3280000000000003E-4</c:v>
                </c:pt>
                <c:pt idx="7025">
                  <c:v>7.3300000000000004E-4</c:v>
                </c:pt>
                <c:pt idx="7026">
                  <c:v>7.3320000000000004E-4</c:v>
                </c:pt>
                <c:pt idx="7027">
                  <c:v>7.3340000000000005E-4</c:v>
                </c:pt>
                <c:pt idx="7028">
                  <c:v>7.3360000000000005E-4</c:v>
                </c:pt>
                <c:pt idx="7029">
                  <c:v>7.3379999999999995E-4</c:v>
                </c:pt>
                <c:pt idx="7030">
                  <c:v>7.3399999999999995E-4</c:v>
                </c:pt>
                <c:pt idx="7031">
                  <c:v>7.3419999999999996E-4</c:v>
                </c:pt>
                <c:pt idx="7032">
                  <c:v>7.3439999999999996E-4</c:v>
                </c:pt>
                <c:pt idx="7033">
                  <c:v>7.3459999999999997E-4</c:v>
                </c:pt>
                <c:pt idx="7034">
                  <c:v>7.3479999999999997E-4</c:v>
                </c:pt>
                <c:pt idx="7035">
                  <c:v>7.3499999999999998E-4</c:v>
                </c:pt>
                <c:pt idx="7036">
                  <c:v>7.3519999999999998E-4</c:v>
                </c:pt>
                <c:pt idx="7037">
                  <c:v>7.3539999999999999E-4</c:v>
                </c:pt>
                <c:pt idx="7038">
                  <c:v>7.3559999999999999E-4</c:v>
                </c:pt>
                <c:pt idx="7039">
                  <c:v>7.358E-4</c:v>
                </c:pt>
                <c:pt idx="7040">
                  <c:v>7.36E-4</c:v>
                </c:pt>
                <c:pt idx="7041">
                  <c:v>7.3620000000000001E-4</c:v>
                </c:pt>
                <c:pt idx="7042">
                  <c:v>7.3640000000000001E-4</c:v>
                </c:pt>
                <c:pt idx="7043">
                  <c:v>7.3660000000000002E-4</c:v>
                </c:pt>
                <c:pt idx="7044">
                  <c:v>7.3680000000000002E-4</c:v>
                </c:pt>
                <c:pt idx="7045">
                  <c:v>7.3700000000000002E-4</c:v>
                </c:pt>
                <c:pt idx="7046">
                  <c:v>7.3720000000000003E-4</c:v>
                </c:pt>
                <c:pt idx="7047">
                  <c:v>7.3740000000000003E-4</c:v>
                </c:pt>
                <c:pt idx="7048">
                  <c:v>7.3760000000000004E-4</c:v>
                </c:pt>
                <c:pt idx="7049">
                  <c:v>7.3780000000000004E-4</c:v>
                </c:pt>
                <c:pt idx="7050">
                  <c:v>7.3800000000000005E-4</c:v>
                </c:pt>
                <c:pt idx="7051">
                  <c:v>7.3820000000000005E-4</c:v>
                </c:pt>
                <c:pt idx="7052">
                  <c:v>7.3839999999999995E-4</c:v>
                </c:pt>
                <c:pt idx="7053">
                  <c:v>7.3859999999999996E-4</c:v>
                </c:pt>
                <c:pt idx="7054">
                  <c:v>7.3879999999999996E-4</c:v>
                </c:pt>
                <c:pt idx="7055">
                  <c:v>7.3899999999999997E-4</c:v>
                </c:pt>
                <c:pt idx="7056">
                  <c:v>7.3919999999999997E-4</c:v>
                </c:pt>
                <c:pt idx="7057">
                  <c:v>7.3939999999999997E-4</c:v>
                </c:pt>
                <c:pt idx="7058">
                  <c:v>7.3959999999999998E-4</c:v>
                </c:pt>
                <c:pt idx="7059">
                  <c:v>7.3979999999999998E-4</c:v>
                </c:pt>
                <c:pt idx="7060">
                  <c:v>7.3999999999999999E-4</c:v>
                </c:pt>
                <c:pt idx="7061">
                  <c:v>7.4019999999999999E-4</c:v>
                </c:pt>
                <c:pt idx="7062">
                  <c:v>7.404E-4</c:v>
                </c:pt>
                <c:pt idx="7063">
                  <c:v>7.406E-4</c:v>
                </c:pt>
                <c:pt idx="7064">
                  <c:v>7.4080000000000001E-4</c:v>
                </c:pt>
                <c:pt idx="7065">
                  <c:v>7.4100000000000001E-4</c:v>
                </c:pt>
                <c:pt idx="7066">
                  <c:v>7.4120000000000002E-4</c:v>
                </c:pt>
                <c:pt idx="7067">
                  <c:v>7.4140000000000002E-4</c:v>
                </c:pt>
                <c:pt idx="7068">
                  <c:v>7.4160000000000003E-4</c:v>
                </c:pt>
                <c:pt idx="7069">
                  <c:v>7.4180000000000003E-4</c:v>
                </c:pt>
                <c:pt idx="7070">
                  <c:v>7.4200000000000004E-4</c:v>
                </c:pt>
                <c:pt idx="7071">
                  <c:v>7.4220000000000004E-4</c:v>
                </c:pt>
                <c:pt idx="7072">
                  <c:v>7.4240000000000005E-4</c:v>
                </c:pt>
                <c:pt idx="7073">
                  <c:v>7.4260000000000005E-4</c:v>
                </c:pt>
                <c:pt idx="7074">
                  <c:v>7.4279999999999995E-4</c:v>
                </c:pt>
                <c:pt idx="7075">
                  <c:v>7.4299999999999995E-4</c:v>
                </c:pt>
                <c:pt idx="7076">
                  <c:v>7.4319999999999996E-4</c:v>
                </c:pt>
                <c:pt idx="7077">
                  <c:v>7.4339999999999996E-4</c:v>
                </c:pt>
                <c:pt idx="7078">
                  <c:v>7.4359999999999997E-4</c:v>
                </c:pt>
                <c:pt idx="7079">
                  <c:v>7.4379999999999997E-4</c:v>
                </c:pt>
                <c:pt idx="7080">
                  <c:v>7.4399999999999998E-4</c:v>
                </c:pt>
                <c:pt idx="7081">
                  <c:v>7.4419999999999998E-4</c:v>
                </c:pt>
                <c:pt idx="7082">
                  <c:v>7.4439999999999999E-4</c:v>
                </c:pt>
                <c:pt idx="7083">
                  <c:v>7.4459999999999999E-4</c:v>
                </c:pt>
                <c:pt idx="7084">
                  <c:v>7.448E-4</c:v>
                </c:pt>
                <c:pt idx="7085">
                  <c:v>7.45E-4</c:v>
                </c:pt>
                <c:pt idx="7086">
                  <c:v>7.4520000000000001E-4</c:v>
                </c:pt>
                <c:pt idx="7087">
                  <c:v>7.4540000000000001E-4</c:v>
                </c:pt>
                <c:pt idx="7088">
                  <c:v>7.4560000000000002E-4</c:v>
                </c:pt>
                <c:pt idx="7089">
                  <c:v>7.4580000000000002E-4</c:v>
                </c:pt>
                <c:pt idx="7090">
                  <c:v>7.4600000000000003E-4</c:v>
                </c:pt>
                <c:pt idx="7091">
                  <c:v>7.4620000000000003E-4</c:v>
                </c:pt>
                <c:pt idx="7092">
                  <c:v>7.4640000000000004E-4</c:v>
                </c:pt>
                <c:pt idx="7093">
                  <c:v>7.4660000000000004E-4</c:v>
                </c:pt>
                <c:pt idx="7094">
                  <c:v>7.4680000000000005E-4</c:v>
                </c:pt>
                <c:pt idx="7095">
                  <c:v>7.4700000000000005E-4</c:v>
                </c:pt>
                <c:pt idx="7096">
                  <c:v>7.4719999999999995E-4</c:v>
                </c:pt>
                <c:pt idx="7097">
                  <c:v>7.4739999999999995E-4</c:v>
                </c:pt>
                <c:pt idx="7098">
                  <c:v>7.4759999999999996E-4</c:v>
                </c:pt>
                <c:pt idx="7099">
                  <c:v>7.4779999999999996E-4</c:v>
                </c:pt>
                <c:pt idx="7100">
                  <c:v>7.4799999999999997E-4</c:v>
                </c:pt>
                <c:pt idx="7101">
                  <c:v>7.4819999999999997E-4</c:v>
                </c:pt>
                <c:pt idx="7102">
                  <c:v>7.4839999999999998E-4</c:v>
                </c:pt>
                <c:pt idx="7103">
                  <c:v>7.4859999999999998E-4</c:v>
                </c:pt>
                <c:pt idx="7104">
                  <c:v>7.4879999999999999E-4</c:v>
                </c:pt>
                <c:pt idx="7105">
                  <c:v>7.4899999999999999E-4</c:v>
                </c:pt>
                <c:pt idx="7106">
                  <c:v>7.492E-4</c:v>
                </c:pt>
                <c:pt idx="7107">
                  <c:v>7.494E-4</c:v>
                </c:pt>
                <c:pt idx="7108">
                  <c:v>7.4960000000000001E-4</c:v>
                </c:pt>
                <c:pt idx="7109">
                  <c:v>7.4980000000000001E-4</c:v>
                </c:pt>
                <c:pt idx="7110">
                  <c:v>7.5000000000000002E-4</c:v>
                </c:pt>
                <c:pt idx="7111">
                  <c:v>7.5020000000000002E-4</c:v>
                </c:pt>
                <c:pt idx="7112">
                  <c:v>7.5040000000000003E-4</c:v>
                </c:pt>
                <c:pt idx="7113">
                  <c:v>7.5060000000000003E-4</c:v>
                </c:pt>
                <c:pt idx="7114">
                  <c:v>7.5080000000000004E-4</c:v>
                </c:pt>
                <c:pt idx="7115">
                  <c:v>7.5100000000000004E-4</c:v>
                </c:pt>
                <c:pt idx="7116">
                  <c:v>7.5120000000000004E-4</c:v>
                </c:pt>
                <c:pt idx="7117">
                  <c:v>7.5140000000000005E-4</c:v>
                </c:pt>
                <c:pt idx="7118">
                  <c:v>7.5159999999999995E-4</c:v>
                </c:pt>
                <c:pt idx="7119">
                  <c:v>7.5179999999999995E-4</c:v>
                </c:pt>
                <c:pt idx="7120">
                  <c:v>7.5199999999999996E-4</c:v>
                </c:pt>
                <c:pt idx="7121">
                  <c:v>7.5219999999999996E-4</c:v>
                </c:pt>
                <c:pt idx="7122">
                  <c:v>7.5239999999999997E-4</c:v>
                </c:pt>
                <c:pt idx="7123">
                  <c:v>7.5259999999999997E-4</c:v>
                </c:pt>
                <c:pt idx="7124">
                  <c:v>7.5279999999999998E-4</c:v>
                </c:pt>
                <c:pt idx="7125">
                  <c:v>7.5299999999999998E-4</c:v>
                </c:pt>
                <c:pt idx="7126">
                  <c:v>7.5319999999999998E-4</c:v>
                </c:pt>
                <c:pt idx="7127">
                  <c:v>7.5339999999999999E-4</c:v>
                </c:pt>
                <c:pt idx="7128">
                  <c:v>7.5359999999999999E-4</c:v>
                </c:pt>
                <c:pt idx="7129">
                  <c:v>7.538E-4</c:v>
                </c:pt>
                <c:pt idx="7130">
                  <c:v>7.54E-4</c:v>
                </c:pt>
                <c:pt idx="7131">
                  <c:v>7.5420000000000001E-4</c:v>
                </c:pt>
                <c:pt idx="7132">
                  <c:v>7.5440000000000001E-4</c:v>
                </c:pt>
                <c:pt idx="7133">
                  <c:v>7.5460000000000002E-4</c:v>
                </c:pt>
                <c:pt idx="7134">
                  <c:v>7.5480000000000002E-4</c:v>
                </c:pt>
                <c:pt idx="7135">
                  <c:v>7.5500000000000003E-4</c:v>
                </c:pt>
                <c:pt idx="7136">
                  <c:v>7.5520000000000003E-4</c:v>
                </c:pt>
                <c:pt idx="7137">
                  <c:v>7.5540000000000004E-4</c:v>
                </c:pt>
                <c:pt idx="7138">
                  <c:v>7.5560000000000004E-4</c:v>
                </c:pt>
                <c:pt idx="7139">
                  <c:v>7.5580000000000005E-4</c:v>
                </c:pt>
                <c:pt idx="7140">
                  <c:v>7.5600000000000005E-4</c:v>
                </c:pt>
                <c:pt idx="7141">
                  <c:v>7.5619999999999995E-4</c:v>
                </c:pt>
                <c:pt idx="7142">
                  <c:v>7.5639999999999995E-4</c:v>
                </c:pt>
                <c:pt idx="7143">
                  <c:v>7.5659999999999996E-4</c:v>
                </c:pt>
                <c:pt idx="7144">
                  <c:v>7.5679999999999996E-4</c:v>
                </c:pt>
                <c:pt idx="7145">
                  <c:v>7.5699999999999997E-4</c:v>
                </c:pt>
                <c:pt idx="7146">
                  <c:v>7.5719999999999997E-4</c:v>
                </c:pt>
                <c:pt idx="7147">
                  <c:v>7.5739999999999998E-4</c:v>
                </c:pt>
                <c:pt idx="7148">
                  <c:v>7.5759999999999998E-4</c:v>
                </c:pt>
                <c:pt idx="7149">
                  <c:v>7.5779999999999999E-4</c:v>
                </c:pt>
                <c:pt idx="7150">
                  <c:v>7.5799999999999999E-4</c:v>
                </c:pt>
                <c:pt idx="7151">
                  <c:v>7.582E-4</c:v>
                </c:pt>
                <c:pt idx="7152">
                  <c:v>7.584E-4</c:v>
                </c:pt>
                <c:pt idx="7153">
                  <c:v>7.5860000000000001E-4</c:v>
                </c:pt>
                <c:pt idx="7154">
                  <c:v>7.5880000000000001E-4</c:v>
                </c:pt>
                <c:pt idx="7155">
                  <c:v>7.5900000000000002E-4</c:v>
                </c:pt>
                <c:pt idx="7156">
                  <c:v>7.5920000000000002E-4</c:v>
                </c:pt>
                <c:pt idx="7157">
                  <c:v>7.5940000000000003E-4</c:v>
                </c:pt>
                <c:pt idx="7158">
                  <c:v>7.5960000000000003E-4</c:v>
                </c:pt>
                <c:pt idx="7159">
                  <c:v>7.5980000000000004E-4</c:v>
                </c:pt>
                <c:pt idx="7160">
                  <c:v>7.6000000000000004E-4</c:v>
                </c:pt>
                <c:pt idx="7161">
                  <c:v>7.6020000000000005E-4</c:v>
                </c:pt>
                <c:pt idx="7162">
                  <c:v>7.6040000000000005E-4</c:v>
                </c:pt>
                <c:pt idx="7163">
                  <c:v>7.6059999999999995E-4</c:v>
                </c:pt>
                <c:pt idx="7164">
                  <c:v>7.6079999999999995E-4</c:v>
                </c:pt>
                <c:pt idx="7165">
                  <c:v>7.6099999999999996E-4</c:v>
                </c:pt>
                <c:pt idx="7166">
                  <c:v>7.6119999999999996E-4</c:v>
                </c:pt>
                <c:pt idx="7167">
                  <c:v>7.6139999999999997E-4</c:v>
                </c:pt>
                <c:pt idx="7168">
                  <c:v>7.6159999999999997E-4</c:v>
                </c:pt>
                <c:pt idx="7169">
                  <c:v>7.6179999999999998E-4</c:v>
                </c:pt>
                <c:pt idx="7170">
                  <c:v>7.6199999999999998E-4</c:v>
                </c:pt>
                <c:pt idx="7171">
                  <c:v>7.6219999999999999E-4</c:v>
                </c:pt>
                <c:pt idx="7172">
                  <c:v>7.6239999999999999E-4</c:v>
                </c:pt>
                <c:pt idx="7173">
                  <c:v>7.626E-4</c:v>
                </c:pt>
                <c:pt idx="7174">
                  <c:v>7.628E-4</c:v>
                </c:pt>
                <c:pt idx="7175">
                  <c:v>7.6300000000000001E-4</c:v>
                </c:pt>
                <c:pt idx="7176">
                  <c:v>7.6320000000000001E-4</c:v>
                </c:pt>
                <c:pt idx="7177">
                  <c:v>7.6340000000000002E-4</c:v>
                </c:pt>
                <c:pt idx="7178">
                  <c:v>7.6360000000000002E-4</c:v>
                </c:pt>
                <c:pt idx="7179">
                  <c:v>7.6380000000000003E-4</c:v>
                </c:pt>
                <c:pt idx="7180">
                  <c:v>7.6400000000000003E-4</c:v>
                </c:pt>
                <c:pt idx="7181">
                  <c:v>7.6420000000000004E-4</c:v>
                </c:pt>
                <c:pt idx="7182">
                  <c:v>7.6440000000000004E-4</c:v>
                </c:pt>
                <c:pt idx="7183">
                  <c:v>7.6460000000000005E-4</c:v>
                </c:pt>
                <c:pt idx="7184">
                  <c:v>7.6480000000000005E-4</c:v>
                </c:pt>
                <c:pt idx="7185">
                  <c:v>7.6499999999999995E-4</c:v>
                </c:pt>
                <c:pt idx="7186">
                  <c:v>7.6519999999999995E-4</c:v>
                </c:pt>
                <c:pt idx="7187">
                  <c:v>7.6539999999999996E-4</c:v>
                </c:pt>
                <c:pt idx="7188">
                  <c:v>7.6559999999999996E-4</c:v>
                </c:pt>
                <c:pt idx="7189">
                  <c:v>7.6579999999999997E-4</c:v>
                </c:pt>
                <c:pt idx="7190">
                  <c:v>7.6599999999999997E-4</c:v>
                </c:pt>
                <c:pt idx="7191">
                  <c:v>7.6619999999999998E-4</c:v>
                </c:pt>
                <c:pt idx="7192">
                  <c:v>7.6639999999999998E-4</c:v>
                </c:pt>
                <c:pt idx="7193">
                  <c:v>7.6659999999999999E-4</c:v>
                </c:pt>
                <c:pt idx="7194">
                  <c:v>7.6679999999999999E-4</c:v>
                </c:pt>
                <c:pt idx="7195">
                  <c:v>7.67E-4</c:v>
                </c:pt>
                <c:pt idx="7196">
                  <c:v>7.672E-4</c:v>
                </c:pt>
                <c:pt idx="7197">
                  <c:v>7.674E-4</c:v>
                </c:pt>
                <c:pt idx="7198">
                  <c:v>7.6760000000000001E-4</c:v>
                </c:pt>
                <c:pt idx="7199">
                  <c:v>7.6780000000000001E-4</c:v>
                </c:pt>
                <c:pt idx="7200">
                  <c:v>7.6800000000000002E-4</c:v>
                </c:pt>
                <c:pt idx="7201">
                  <c:v>7.6820000000000002E-4</c:v>
                </c:pt>
                <c:pt idx="7202">
                  <c:v>7.6840000000000003E-4</c:v>
                </c:pt>
                <c:pt idx="7203">
                  <c:v>7.6860000000000003E-4</c:v>
                </c:pt>
                <c:pt idx="7204">
                  <c:v>7.6880000000000004E-4</c:v>
                </c:pt>
                <c:pt idx="7205">
                  <c:v>7.6900000000000004E-4</c:v>
                </c:pt>
                <c:pt idx="7206">
                  <c:v>7.6920000000000005E-4</c:v>
                </c:pt>
                <c:pt idx="7207">
                  <c:v>7.6940000000000005E-4</c:v>
                </c:pt>
                <c:pt idx="7208">
                  <c:v>7.6959999999999995E-4</c:v>
                </c:pt>
                <c:pt idx="7209">
                  <c:v>7.6979999999999995E-4</c:v>
                </c:pt>
                <c:pt idx="7210">
                  <c:v>7.6999999999999996E-4</c:v>
                </c:pt>
                <c:pt idx="7211">
                  <c:v>7.7019999999999996E-4</c:v>
                </c:pt>
                <c:pt idx="7212">
                  <c:v>7.7039999999999997E-4</c:v>
                </c:pt>
                <c:pt idx="7213">
                  <c:v>7.7059999999999997E-4</c:v>
                </c:pt>
                <c:pt idx="7214">
                  <c:v>7.7079999999999998E-4</c:v>
                </c:pt>
                <c:pt idx="7215">
                  <c:v>7.7099999999999998E-4</c:v>
                </c:pt>
                <c:pt idx="7216">
                  <c:v>7.7119999999999999E-4</c:v>
                </c:pt>
                <c:pt idx="7217">
                  <c:v>7.7139999999999999E-4</c:v>
                </c:pt>
                <c:pt idx="7218">
                  <c:v>7.716E-4</c:v>
                </c:pt>
                <c:pt idx="7219">
                  <c:v>7.718E-4</c:v>
                </c:pt>
                <c:pt idx="7220">
                  <c:v>7.7200000000000001E-4</c:v>
                </c:pt>
                <c:pt idx="7221">
                  <c:v>7.7220000000000001E-4</c:v>
                </c:pt>
                <c:pt idx="7222">
                  <c:v>7.7240000000000002E-4</c:v>
                </c:pt>
                <c:pt idx="7223">
                  <c:v>7.7260000000000002E-4</c:v>
                </c:pt>
                <c:pt idx="7224">
                  <c:v>7.7280000000000003E-4</c:v>
                </c:pt>
                <c:pt idx="7225">
                  <c:v>7.7300000000000003E-4</c:v>
                </c:pt>
                <c:pt idx="7226">
                  <c:v>7.7320000000000004E-4</c:v>
                </c:pt>
                <c:pt idx="7227">
                  <c:v>7.7340000000000004E-4</c:v>
                </c:pt>
                <c:pt idx="7228">
                  <c:v>7.7360000000000005E-4</c:v>
                </c:pt>
                <c:pt idx="7229">
                  <c:v>7.7380000000000005E-4</c:v>
                </c:pt>
                <c:pt idx="7230">
                  <c:v>7.7399999999999995E-4</c:v>
                </c:pt>
                <c:pt idx="7231">
                  <c:v>7.7419999999999995E-4</c:v>
                </c:pt>
                <c:pt idx="7232">
                  <c:v>7.7439999999999996E-4</c:v>
                </c:pt>
                <c:pt idx="7233">
                  <c:v>7.7459999999999996E-4</c:v>
                </c:pt>
                <c:pt idx="7234">
                  <c:v>7.7479999999999997E-4</c:v>
                </c:pt>
                <c:pt idx="7235">
                  <c:v>7.7499999999999997E-4</c:v>
                </c:pt>
                <c:pt idx="7236">
                  <c:v>7.7519999999999998E-4</c:v>
                </c:pt>
                <c:pt idx="7237">
                  <c:v>7.7539999999999998E-4</c:v>
                </c:pt>
                <c:pt idx="7238">
                  <c:v>7.7559999999999999E-4</c:v>
                </c:pt>
                <c:pt idx="7239">
                  <c:v>7.7579999999999999E-4</c:v>
                </c:pt>
                <c:pt idx="7240">
                  <c:v>7.76E-4</c:v>
                </c:pt>
                <c:pt idx="7241">
                  <c:v>7.762E-4</c:v>
                </c:pt>
                <c:pt idx="7242">
                  <c:v>7.7640000000000001E-4</c:v>
                </c:pt>
                <c:pt idx="7243">
                  <c:v>7.7660000000000001E-4</c:v>
                </c:pt>
                <c:pt idx="7244">
                  <c:v>7.7680000000000002E-4</c:v>
                </c:pt>
                <c:pt idx="7245">
                  <c:v>7.7700000000000002E-4</c:v>
                </c:pt>
                <c:pt idx="7246">
                  <c:v>7.7720000000000003E-4</c:v>
                </c:pt>
                <c:pt idx="7247">
                  <c:v>7.7740000000000003E-4</c:v>
                </c:pt>
                <c:pt idx="7248">
                  <c:v>7.7760000000000004E-4</c:v>
                </c:pt>
                <c:pt idx="7249">
                  <c:v>7.7780000000000004E-4</c:v>
                </c:pt>
                <c:pt idx="7250">
                  <c:v>7.7800000000000005E-4</c:v>
                </c:pt>
                <c:pt idx="7251">
                  <c:v>7.7820000000000005E-4</c:v>
                </c:pt>
                <c:pt idx="7252">
                  <c:v>7.7839999999999995E-4</c:v>
                </c:pt>
                <c:pt idx="7253">
                  <c:v>7.7859999999999995E-4</c:v>
                </c:pt>
                <c:pt idx="7254">
                  <c:v>7.7879999999999996E-4</c:v>
                </c:pt>
                <c:pt idx="7255">
                  <c:v>7.7899999999999996E-4</c:v>
                </c:pt>
                <c:pt idx="7256">
                  <c:v>7.7919999999999997E-4</c:v>
                </c:pt>
                <c:pt idx="7257">
                  <c:v>7.7939999999999997E-4</c:v>
                </c:pt>
                <c:pt idx="7258">
                  <c:v>7.7959999999999998E-4</c:v>
                </c:pt>
                <c:pt idx="7259">
                  <c:v>7.7979999999999998E-4</c:v>
                </c:pt>
                <c:pt idx="7260">
                  <c:v>7.7999999999999999E-4</c:v>
                </c:pt>
                <c:pt idx="7261">
                  <c:v>7.8019999999999999E-4</c:v>
                </c:pt>
                <c:pt idx="7262">
                  <c:v>7.804E-4</c:v>
                </c:pt>
                <c:pt idx="7263">
                  <c:v>7.806E-4</c:v>
                </c:pt>
                <c:pt idx="7264">
                  <c:v>7.8080000000000001E-4</c:v>
                </c:pt>
                <c:pt idx="7265">
                  <c:v>7.8100000000000001E-4</c:v>
                </c:pt>
                <c:pt idx="7266">
                  <c:v>7.8120000000000002E-4</c:v>
                </c:pt>
                <c:pt idx="7267">
                  <c:v>7.8140000000000002E-4</c:v>
                </c:pt>
                <c:pt idx="7268">
                  <c:v>7.8160000000000002E-4</c:v>
                </c:pt>
                <c:pt idx="7269">
                  <c:v>7.8180000000000003E-4</c:v>
                </c:pt>
                <c:pt idx="7270">
                  <c:v>7.8200000000000003E-4</c:v>
                </c:pt>
                <c:pt idx="7271">
                  <c:v>7.8220000000000004E-4</c:v>
                </c:pt>
                <c:pt idx="7272">
                  <c:v>7.8240000000000004E-4</c:v>
                </c:pt>
                <c:pt idx="7273">
                  <c:v>7.8260000000000005E-4</c:v>
                </c:pt>
                <c:pt idx="7274">
                  <c:v>7.8280000000000005E-4</c:v>
                </c:pt>
                <c:pt idx="7275">
                  <c:v>7.8299999999999995E-4</c:v>
                </c:pt>
                <c:pt idx="7276">
                  <c:v>7.8319999999999996E-4</c:v>
                </c:pt>
                <c:pt idx="7277">
                  <c:v>7.8339999999999996E-4</c:v>
                </c:pt>
                <c:pt idx="7278">
                  <c:v>7.8359999999999996E-4</c:v>
                </c:pt>
                <c:pt idx="7279">
                  <c:v>7.8379999999999997E-4</c:v>
                </c:pt>
                <c:pt idx="7280">
                  <c:v>7.8399999999999997E-4</c:v>
                </c:pt>
                <c:pt idx="7281">
                  <c:v>7.8419999999999998E-4</c:v>
                </c:pt>
                <c:pt idx="7282">
                  <c:v>7.8439999999999998E-4</c:v>
                </c:pt>
                <c:pt idx="7283">
                  <c:v>7.8459999999999999E-4</c:v>
                </c:pt>
                <c:pt idx="7284">
                  <c:v>7.8479999999999999E-4</c:v>
                </c:pt>
                <c:pt idx="7285">
                  <c:v>7.85E-4</c:v>
                </c:pt>
                <c:pt idx="7286">
                  <c:v>7.852E-4</c:v>
                </c:pt>
                <c:pt idx="7287">
                  <c:v>7.8540000000000001E-4</c:v>
                </c:pt>
                <c:pt idx="7288">
                  <c:v>7.8560000000000001E-4</c:v>
                </c:pt>
                <c:pt idx="7289">
                  <c:v>7.8580000000000002E-4</c:v>
                </c:pt>
                <c:pt idx="7290">
                  <c:v>7.8600000000000002E-4</c:v>
                </c:pt>
                <c:pt idx="7291">
                  <c:v>7.8620000000000003E-4</c:v>
                </c:pt>
                <c:pt idx="7292">
                  <c:v>7.8640000000000003E-4</c:v>
                </c:pt>
                <c:pt idx="7293">
                  <c:v>7.8660000000000004E-4</c:v>
                </c:pt>
                <c:pt idx="7294">
                  <c:v>7.8680000000000004E-4</c:v>
                </c:pt>
                <c:pt idx="7295">
                  <c:v>7.8700000000000005E-4</c:v>
                </c:pt>
                <c:pt idx="7296">
                  <c:v>7.8720000000000005E-4</c:v>
                </c:pt>
                <c:pt idx="7297">
                  <c:v>7.8739999999999995E-4</c:v>
                </c:pt>
                <c:pt idx="7298">
                  <c:v>7.8759999999999995E-4</c:v>
                </c:pt>
                <c:pt idx="7299">
                  <c:v>7.8779999999999996E-4</c:v>
                </c:pt>
                <c:pt idx="7300">
                  <c:v>7.8799999999999996E-4</c:v>
                </c:pt>
                <c:pt idx="7301">
                  <c:v>7.8819999999999997E-4</c:v>
                </c:pt>
                <c:pt idx="7302">
                  <c:v>7.8839999999999997E-4</c:v>
                </c:pt>
                <c:pt idx="7303">
                  <c:v>7.8859999999999998E-4</c:v>
                </c:pt>
                <c:pt idx="7304">
                  <c:v>7.8879999999999998E-4</c:v>
                </c:pt>
                <c:pt idx="7305">
                  <c:v>7.8899999999999999E-4</c:v>
                </c:pt>
                <c:pt idx="7306">
                  <c:v>7.8919999999999999E-4</c:v>
                </c:pt>
                <c:pt idx="7307">
                  <c:v>7.894E-4</c:v>
                </c:pt>
                <c:pt idx="7308">
                  <c:v>7.896E-4</c:v>
                </c:pt>
                <c:pt idx="7309">
                  <c:v>7.8980000000000001E-4</c:v>
                </c:pt>
                <c:pt idx="7310">
                  <c:v>7.9000000000000001E-4</c:v>
                </c:pt>
                <c:pt idx="7311">
                  <c:v>7.9020000000000002E-4</c:v>
                </c:pt>
                <c:pt idx="7312">
                  <c:v>7.9040000000000002E-4</c:v>
                </c:pt>
                <c:pt idx="7313">
                  <c:v>7.9060000000000003E-4</c:v>
                </c:pt>
                <c:pt idx="7314">
                  <c:v>7.9080000000000003E-4</c:v>
                </c:pt>
                <c:pt idx="7315">
                  <c:v>7.9100000000000004E-4</c:v>
                </c:pt>
                <c:pt idx="7316">
                  <c:v>7.9120000000000004E-4</c:v>
                </c:pt>
                <c:pt idx="7317">
                  <c:v>7.9140000000000005E-4</c:v>
                </c:pt>
                <c:pt idx="7318">
                  <c:v>7.9160000000000005E-4</c:v>
                </c:pt>
                <c:pt idx="7319">
                  <c:v>7.9179999999999995E-4</c:v>
                </c:pt>
                <c:pt idx="7320">
                  <c:v>7.9199999999999995E-4</c:v>
                </c:pt>
                <c:pt idx="7321">
                  <c:v>7.9219999999999996E-4</c:v>
                </c:pt>
                <c:pt idx="7322">
                  <c:v>7.9239999999999996E-4</c:v>
                </c:pt>
                <c:pt idx="7323">
                  <c:v>7.9259999999999997E-4</c:v>
                </c:pt>
                <c:pt idx="7324">
                  <c:v>7.9279999999999997E-4</c:v>
                </c:pt>
                <c:pt idx="7325">
                  <c:v>7.9299999999999998E-4</c:v>
                </c:pt>
                <c:pt idx="7326">
                  <c:v>7.9319999999999998E-4</c:v>
                </c:pt>
                <c:pt idx="7327">
                  <c:v>7.9339999999999999E-4</c:v>
                </c:pt>
                <c:pt idx="7328">
                  <c:v>7.9359999999999999E-4</c:v>
                </c:pt>
                <c:pt idx="7329">
                  <c:v>7.938E-4</c:v>
                </c:pt>
                <c:pt idx="7330">
                  <c:v>7.94E-4</c:v>
                </c:pt>
                <c:pt idx="7331">
                  <c:v>7.9420000000000001E-4</c:v>
                </c:pt>
                <c:pt idx="7332">
                  <c:v>7.9440000000000001E-4</c:v>
                </c:pt>
                <c:pt idx="7333">
                  <c:v>7.9460000000000002E-4</c:v>
                </c:pt>
                <c:pt idx="7334">
                  <c:v>7.9480000000000002E-4</c:v>
                </c:pt>
                <c:pt idx="7335">
                  <c:v>7.9500000000000003E-4</c:v>
                </c:pt>
                <c:pt idx="7336">
                  <c:v>7.9520000000000003E-4</c:v>
                </c:pt>
                <c:pt idx="7337">
                  <c:v>7.9540000000000003E-4</c:v>
                </c:pt>
                <c:pt idx="7338">
                  <c:v>7.9560000000000004E-4</c:v>
                </c:pt>
                <c:pt idx="7339">
                  <c:v>7.9580000000000004E-4</c:v>
                </c:pt>
                <c:pt idx="7340">
                  <c:v>7.9600000000000005E-4</c:v>
                </c:pt>
                <c:pt idx="7341">
                  <c:v>7.9619999999999995E-4</c:v>
                </c:pt>
                <c:pt idx="7342">
                  <c:v>7.9639999999999995E-4</c:v>
                </c:pt>
                <c:pt idx="7343">
                  <c:v>7.9659999999999996E-4</c:v>
                </c:pt>
                <c:pt idx="7344">
                  <c:v>7.9679999999999996E-4</c:v>
                </c:pt>
                <c:pt idx="7345">
                  <c:v>7.9699999999999997E-4</c:v>
                </c:pt>
                <c:pt idx="7346">
                  <c:v>7.9719999999999997E-4</c:v>
                </c:pt>
                <c:pt idx="7347">
                  <c:v>7.9739999999999998E-4</c:v>
                </c:pt>
                <c:pt idx="7348">
                  <c:v>7.9759999999999998E-4</c:v>
                </c:pt>
                <c:pt idx="7349">
                  <c:v>7.9779999999999998E-4</c:v>
                </c:pt>
                <c:pt idx="7350">
                  <c:v>7.9799999999999999E-4</c:v>
                </c:pt>
                <c:pt idx="7351">
                  <c:v>7.9819999999999999E-4</c:v>
                </c:pt>
                <c:pt idx="7352">
                  <c:v>7.984E-4</c:v>
                </c:pt>
                <c:pt idx="7353">
                  <c:v>7.986E-4</c:v>
                </c:pt>
                <c:pt idx="7354">
                  <c:v>7.9880000000000001E-4</c:v>
                </c:pt>
                <c:pt idx="7355">
                  <c:v>7.9900000000000001E-4</c:v>
                </c:pt>
                <c:pt idx="7356">
                  <c:v>7.9920000000000002E-4</c:v>
                </c:pt>
                <c:pt idx="7357">
                  <c:v>7.9940000000000002E-4</c:v>
                </c:pt>
                <c:pt idx="7358">
                  <c:v>7.9960000000000003E-4</c:v>
                </c:pt>
                <c:pt idx="7359">
                  <c:v>7.9980000000000003E-4</c:v>
                </c:pt>
                <c:pt idx="7360">
                  <c:v>8.0000000000000004E-4</c:v>
                </c:pt>
                <c:pt idx="7361">
                  <c:v>8.0020000000000004E-4</c:v>
                </c:pt>
                <c:pt idx="7362">
                  <c:v>8.0040000000000005E-4</c:v>
                </c:pt>
                <c:pt idx="7363">
                  <c:v>8.0060000000000005E-4</c:v>
                </c:pt>
                <c:pt idx="7364">
                  <c:v>8.0079999999999995E-4</c:v>
                </c:pt>
                <c:pt idx="7365">
                  <c:v>8.0099999999999995E-4</c:v>
                </c:pt>
                <c:pt idx="7366">
                  <c:v>8.0119999999999996E-4</c:v>
                </c:pt>
                <c:pt idx="7367">
                  <c:v>8.0139999999999996E-4</c:v>
                </c:pt>
                <c:pt idx="7368">
                  <c:v>8.0159999999999997E-4</c:v>
                </c:pt>
                <c:pt idx="7369">
                  <c:v>8.0179999999999997E-4</c:v>
                </c:pt>
                <c:pt idx="7370">
                  <c:v>8.0199999999999998E-4</c:v>
                </c:pt>
                <c:pt idx="7371">
                  <c:v>8.0219999999999998E-4</c:v>
                </c:pt>
                <c:pt idx="7372">
                  <c:v>8.0239999999999999E-4</c:v>
                </c:pt>
                <c:pt idx="7373">
                  <c:v>8.0259999999999999E-4</c:v>
                </c:pt>
                <c:pt idx="7374">
                  <c:v>8.028E-4</c:v>
                </c:pt>
                <c:pt idx="7375">
                  <c:v>8.03E-4</c:v>
                </c:pt>
                <c:pt idx="7376">
                  <c:v>8.0320000000000001E-4</c:v>
                </c:pt>
                <c:pt idx="7377">
                  <c:v>8.0340000000000001E-4</c:v>
                </c:pt>
                <c:pt idx="7378">
                  <c:v>8.0360000000000002E-4</c:v>
                </c:pt>
                <c:pt idx="7379">
                  <c:v>8.0380000000000002E-4</c:v>
                </c:pt>
                <c:pt idx="7380">
                  <c:v>8.0400000000000003E-4</c:v>
                </c:pt>
                <c:pt idx="7381">
                  <c:v>8.0420000000000003E-4</c:v>
                </c:pt>
                <c:pt idx="7382">
                  <c:v>8.0440000000000004E-4</c:v>
                </c:pt>
                <c:pt idx="7383">
                  <c:v>8.0460000000000004E-4</c:v>
                </c:pt>
                <c:pt idx="7384">
                  <c:v>8.0480000000000005E-4</c:v>
                </c:pt>
                <c:pt idx="7385">
                  <c:v>8.0500000000000005E-4</c:v>
                </c:pt>
                <c:pt idx="7386">
                  <c:v>8.0519999999999995E-4</c:v>
                </c:pt>
                <c:pt idx="7387">
                  <c:v>8.0539999999999995E-4</c:v>
                </c:pt>
                <c:pt idx="7388">
                  <c:v>8.0559999999999996E-4</c:v>
                </c:pt>
                <c:pt idx="7389">
                  <c:v>8.0579999999999996E-4</c:v>
                </c:pt>
                <c:pt idx="7390">
                  <c:v>8.0599999999999997E-4</c:v>
                </c:pt>
                <c:pt idx="7391">
                  <c:v>8.0619999999999997E-4</c:v>
                </c:pt>
                <c:pt idx="7392">
                  <c:v>8.0639999999999998E-4</c:v>
                </c:pt>
                <c:pt idx="7393">
                  <c:v>8.0659999999999998E-4</c:v>
                </c:pt>
                <c:pt idx="7394">
                  <c:v>8.0679999999999999E-4</c:v>
                </c:pt>
                <c:pt idx="7395">
                  <c:v>8.0699999999999999E-4</c:v>
                </c:pt>
                <c:pt idx="7396">
                  <c:v>8.072E-4</c:v>
                </c:pt>
                <c:pt idx="7397">
                  <c:v>8.074E-4</c:v>
                </c:pt>
                <c:pt idx="7398">
                  <c:v>8.0760000000000001E-4</c:v>
                </c:pt>
                <c:pt idx="7399">
                  <c:v>8.0780000000000001E-4</c:v>
                </c:pt>
                <c:pt idx="7400">
                  <c:v>8.0800000000000002E-4</c:v>
                </c:pt>
                <c:pt idx="7401">
                  <c:v>8.0820000000000002E-4</c:v>
                </c:pt>
                <c:pt idx="7402">
                  <c:v>8.0840000000000003E-4</c:v>
                </c:pt>
                <c:pt idx="7403">
                  <c:v>8.0860000000000003E-4</c:v>
                </c:pt>
                <c:pt idx="7404">
                  <c:v>8.0880000000000004E-4</c:v>
                </c:pt>
                <c:pt idx="7405">
                  <c:v>8.0900000000000004E-4</c:v>
                </c:pt>
                <c:pt idx="7406">
                  <c:v>8.0920000000000005E-4</c:v>
                </c:pt>
                <c:pt idx="7407">
                  <c:v>8.0940000000000005E-4</c:v>
                </c:pt>
                <c:pt idx="7408">
                  <c:v>8.0959999999999995E-4</c:v>
                </c:pt>
                <c:pt idx="7409">
                  <c:v>8.0979999999999995E-4</c:v>
                </c:pt>
                <c:pt idx="7410">
                  <c:v>8.0999999999999996E-4</c:v>
                </c:pt>
                <c:pt idx="7411">
                  <c:v>8.1019999999999996E-4</c:v>
                </c:pt>
                <c:pt idx="7412">
                  <c:v>8.1039999999999997E-4</c:v>
                </c:pt>
                <c:pt idx="7413">
                  <c:v>8.1059999999999997E-4</c:v>
                </c:pt>
                <c:pt idx="7414">
                  <c:v>8.1079999999999998E-4</c:v>
                </c:pt>
                <c:pt idx="7415">
                  <c:v>8.1099999999999998E-4</c:v>
                </c:pt>
                <c:pt idx="7416">
                  <c:v>8.1119999999999999E-4</c:v>
                </c:pt>
                <c:pt idx="7417">
                  <c:v>8.1139999999999999E-4</c:v>
                </c:pt>
                <c:pt idx="7418">
                  <c:v>8.116E-4</c:v>
                </c:pt>
                <c:pt idx="7419">
                  <c:v>8.118E-4</c:v>
                </c:pt>
                <c:pt idx="7420">
                  <c:v>8.12E-4</c:v>
                </c:pt>
                <c:pt idx="7421">
                  <c:v>8.1220000000000001E-4</c:v>
                </c:pt>
                <c:pt idx="7422">
                  <c:v>8.1240000000000001E-4</c:v>
                </c:pt>
                <c:pt idx="7423">
                  <c:v>8.1260000000000002E-4</c:v>
                </c:pt>
                <c:pt idx="7424">
                  <c:v>8.1280000000000002E-4</c:v>
                </c:pt>
                <c:pt idx="7425">
                  <c:v>8.1300000000000003E-4</c:v>
                </c:pt>
                <c:pt idx="7426">
                  <c:v>8.1320000000000003E-4</c:v>
                </c:pt>
                <c:pt idx="7427">
                  <c:v>8.1340000000000004E-4</c:v>
                </c:pt>
                <c:pt idx="7428">
                  <c:v>8.1360000000000004E-4</c:v>
                </c:pt>
                <c:pt idx="7429">
                  <c:v>8.1380000000000005E-4</c:v>
                </c:pt>
                <c:pt idx="7430">
                  <c:v>8.1400000000000005E-4</c:v>
                </c:pt>
                <c:pt idx="7431">
                  <c:v>8.1419999999999995E-4</c:v>
                </c:pt>
                <c:pt idx="7432">
                  <c:v>8.1439999999999995E-4</c:v>
                </c:pt>
                <c:pt idx="7433">
                  <c:v>8.1459999999999996E-4</c:v>
                </c:pt>
                <c:pt idx="7434">
                  <c:v>8.1479999999999996E-4</c:v>
                </c:pt>
                <c:pt idx="7435">
                  <c:v>8.1499999999999997E-4</c:v>
                </c:pt>
                <c:pt idx="7436">
                  <c:v>8.1519999999999997E-4</c:v>
                </c:pt>
                <c:pt idx="7437">
                  <c:v>8.1539999999999998E-4</c:v>
                </c:pt>
                <c:pt idx="7438">
                  <c:v>8.1559999999999998E-4</c:v>
                </c:pt>
                <c:pt idx="7439">
                  <c:v>8.1579999999999999E-4</c:v>
                </c:pt>
                <c:pt idx="7440">
                  <c:v>8.1599999999999999E-4</c:v>
                </c:pt>
                <c:pt idx="7441">
                  <c:v>8.162E-4</c:v>
                </c:pt>
                <c:pt idx="7442">
                  <c:v>8.164E-4</c:v>
                </c:pt>
                <c:pt idx="7443">
                  <c:v>8.1660000000000001E-4</c:v>
                </c:pt>
                <c:pt idx="7444">
                  <c:v>8.1680000000000001E-4</c:v>
                </c:pt>
                <c:pt idx="7445">
                  <c:v>8.1700000000000002E-4</c:v>
                </c:pt>
                <c:pt idx="7446">
                  <c:v>8.1720000000000002E-4</c:v>
                </c:pt>
                <c:pt idx="7447">
                  <c:v>8.1740000000000003E-4</c:v>
                </c:pt>
                <c:pt idx="7448">
                  <c:v>8.1760000000000003E-4</c:v>
                </c:pt>
                <c:pt idx="7449">
                  <c:v>8.1780000000000004E-4</c:v>
                </c:pt>
                <c:pt idx="7450">
                  <c:v>8.1800000000000004E-4</c:v>
                </c:pt>
                <c:pt idx="7451">
                  <c:v>8.1820000000000005E-4</c:v>
                </c:pt>
                <c:pt idx="7452">
                  <c:v>8.1840000000000005E-4</c:v>
                </c:pt>
                <c:pt idx="7453">
                  <c:v>8.1859999999999995E-4</c:v>
                </c:pt>
                <c:pt idx="7454">
                  <c:v>8.1879999999999995E-4</c:v>
                </c:pt>
                <c:pt idx="7455">
                  <c:v>8.1899999999999996E-4</c:v>
                </c:pt>
                <c:pt idx="7456">
                  <c:v>8.1919999999999996E-4</c:v>
                </c:pt>
                <c:pt idx="7457">
                  <c:v>8.1939999999999997E-4</c:v>
                </c:pt>
                <c:pt idx="7458">
                  <c:v>8.1959999999999997E-4</c:v>
                </c:pt>
                <c:pt idx="7459">
                  <c:v>8.1979999999999998E-4</c:v>
                </c:pt>
                <c:pt idx="7460">
                  <c:v>8.1999999999999998E-4</c:v>
                </c:pt>
                <c:pt idx="7461">
                  <c:v>8.2019999999999999E-4</c:v>
                </c:pt>
                <c:pt idx="7462">
                  <c:v>8.2039999999999999E-4</c:v>
                </c:pt>
                <c:pt idx="7463">
                  <c:v>8.206E-4</c:v>
                </c:pt>
                <c:pt idx="7464">
                  <c:v>8.208E-4</c:v>
                </c:pt>
                <c:pt idx="7465">
                  <c:v>8.2100000000000001E-4</c:v>
                </c:pt>
                <c:pt idx="7466">
                  <c:v>8.2120000000000001E-4</c:v>
                </c:pt>
                <c:pt idx="7467">
                  <c:v>8.2140000000000002E-4</c:v>
                </c:pt>
                <c:pt idx="7468">
                  <c:v>8.2160000000000002E-4</c:v>
                </c:pt>
                <c:pt idx="7469">
                  <c:v>8.2180000000000003E-4</c:v>
                </c:pt>
                <c:pt idx="7470">
                  <c:v>8.2200000000000003E-4</c:v>
                </c:pt>
                <c:pt idx="7471">
                  <c:v>8.2220000000000004E-4</c:v>
                </c:pt>
                <c:pt idx="7472">
                  <c:v>8.2240000000000004E-4</c:v>
                </c:pt>
                <c:pt idx="7473">
                  <c:v>8.2260000000000005E-4</c:v>
                </c:pt>
                <c:pt idx="7474">
                  <c:v>8.2280000000000005E-4</c:v>
                </c:pt>
                <c:pt idx="7475">
                  <c:v>8.2299999999999995E-4</c:v>
                </c:pt>
                <c:pt idx="7476">
                  <c:v>8.2319999999999995E-4</c:v>
                </c:pt>
                <c:pt idx="7477">
                  <c:v>8.2339999999999996E-4</c:v>
                </c:pt>
                <c:pt idx="7478">
                  <c:v>8.2359999999999996E-4</c:v>
                </c:pt>
                <c:pt idx="7479">
                  <c:v>8.2379999999999997E-4</c:v>
                </c:pt>
                <c:pt idx="7480">
                  <c:v>8.2399999999999997E-4</c:v>
                </c:pt>
                <c:pt idx="7481">
                  <c:v>8.2419999999999998E-4</c:v>
                </c:pt>
                <c:pt idx="7482">
                  <c:v>8.2439999999999998E-4</c:v>
                </c:pt>
                <c:pt idx="7483">
                  <c:v>8.2459999999999999E-4</c:v>
                </c:pt>
                <c:pt idx="7484">
                  <c:v>8.2479999999999999E-4</c:v>
                </c:pt>
                <c:pt idx="7485">
                  <c:v>8.25E-4</c:v>
                </c:pt>
                <c:pt idx="7486">
                  <c:v>8.252E-4</c:v>
                </c:pt>
                <c:pt idx="7487">
                  <c:v>8.2540000000000001E-4</c:v>
                </c:pt>
                <c:pt idx="7488">
                  <c:v>8.2560000000000001E-4</c:v>
                </c:pt>
                <c:pt idx="7489">
                  <c:v>8.2580000000000001E-4</c:v>
                </c:pt>
                <c:pt idx="7490">
                  <c:v>8.2600000000000002E-4</c:v>
                </c:pt>
                <c:pt idx="7491">
                  <c:v>8.2620000000000002E-4</c:v>
                </c:pt>
                <c:pt idx="7492">
                  <c:v>8.2640000000000003E-4</c:v>
                </c:pt>
                <c:pt idx="7493">
                  <c:v>8.2660000000000003E-4</c:v>
                </c:pt>
                <c:pt idx="7494">
                  <c:v>8.2680000000000004E-4</c:v>
                </c:pt>
                <c:pt idx="7495">
                  <c:v>8.2700000000000004E-4</c:v>
                </c:pt>
                <c:pt idx="7496">
                  <c:v>8.2720000000000005E-4</c:v>
                </c:pt>
                <c:pt idx="7497">
                  <c:v>8.2740000000000005E-4</c:v>
                </c:pt>
                <c:pt idx="7498">
                  <c:v>8.2759999999999995E-4</c:v>
                </c:pt>
                <c:pt idx="7499">
                  <c:v>8.2779999999999996E-4</c:v>
                </c:pt>
                <c:pt idx="7500">
                  <c:v>8.2799999999999996E-4</c:v>
                </c:pt>
                <c:pt idx="7501">
                  <c:v>8.2819999999999996E-4</c:v>
                </c:pt>
                <c:pt idx="7502">
                  <c:v>8.2839999999999997E-4</c:v>
                </c:pt>
                <c:pt idx="7503">
                  <c:v>8.2859999999999997E-4</c:v>
                </c:pt>
                <c:pt idx="7504">
                  <c:v>8.2879999999999998E-4</c:v>
                </c:pt>
                <c:pt idx="7505">
                  <c:v>8.2899999999999998E-4</c:v>
                </c:pt>
                <c:pt idx="7506">
                  <c:v>8.2919999999999999E-4</c:v>
                </c:pt>
                <c:pt idx="7507">
                  <c:v>8.2939999999999999E-4</c:v>
                </c:pt>
                <c:pt idx="7508">
                  <c:v>8.296E-4</c:v>
                </c:pt>
                <c:pt idx="7509">
                  <c:v>8.298E-4</c:v>
                </c:pt>
                <c:pt idx="7510">
                  <c:v>8.3000000000000001E-4</c:v>
                </c:pt>
                <c:pt idx="7511">
                  <c:v>8.3020000000000001E-4</c:v>
                </c:pt>
                <c:pt idx="7512">
                  <c:v>8.3040000000000002E-4</c:v>
                </c:pt>
                <c:pt idx="7513">
                  <c:v>8.3060000000000002E-4</c:v>
                </c:pt>
                <c:pt idx="7514">
                  <c:v>8.3080000000000003E-4</c:v>
                </c:pt>
                <c:pt idx="7515">
                  <c:v>8.3100000000000003E-4</c:v>
                </c:pt>
                <c:pt idx="7516">
                  <c:v>8.3120000000000004E-4</c:v>
                </c:pt>
                <c:pt idx="7517">
                  <c:v>8.3140000000000004E-4</c:v>
                </c:pt>
                <c:pt idx="7518">
                  <c:v>8.3160000000000005E-4</c:v>
                </c:pt>
                <c:pt idx="7519">
                  <c:v>8.3180000000000005E-4</c:v>
                </c:pt>
                <c:pt idx="7520">
                  <c:v>8.3199999999999995E-4</c:v>
                </c:pt>
                <c:pt idx="7521">
                  <c:v>8.3219999999999995E-4</c:v>
                </c:pt>
                <c:pt idx="7522">
                  <c:v>8.3239999999999996E-4</c:v>
                </c:pt>
                <c:pt idx="7523">
                  <c:v>8.3259999999999996E-4</c:v>
                </c:pt>
                <c:pt idx="7524">
                  <c:v>8.3279999999999997E-4</c:v>
                </c:pt>
                <c:pt idx="7525">
                  <c:v>8.3299999999999997E-4</c:v>
                </c:pt>
                <c:pt idx="7526">
                  <c:v>8.3319999999999998E-4</c:v>
                </c:pt>
                <c:pt idx="7527">
                  <c:v>8.3339999999999998E-4</c:v>
                </c:pt>
                <c:pt idx="7528">
                  <c:v>8.3359999999999999E-4</c:v>
                </c:pt>
                <c:pt idx="7529">
                  <c:v>8.3379999999999999E-4</c:v>
                </c:pt>
                <c:pt idx="7530">
                  <c:v>8.34E-4</c:v>
                </c:pt>
                <c:pt idx="7531">
                  <c:v>8.342E-4</c:v>
                </c:pt>
                <c:pt idx="7532">
                  <c:v>8.3440000000000001E-4</c:v>
                </c:pt>
                <c:pt idx="7533">
                  <c:v>8.3460000000000001E-4</c:v>
                </c:pt>
                <c:pt idx="7534">
                  <c:v>8.3480000000000002E-4</c:v>
                </c:pt>
                <c:pt idx="7535">
                  <c:v>8.3500000000000002E-4</c:v>
                </c:pt>
                <c:pt idx="7536">
                  <c:v>8.3520000000000003E-4</c:v>
                </c:pt>
                <c:pt idx="7537">
                  <c:v>8.3540000000000003E-4</c:v>
                </c:pt>
                <c:pt idx="7538">
                  <c:v>8.3560000000000004E-4</c:v>
                </c:pt>
                <c:pt idx="7539">
                  <c:v>8.3580000000000004E-4</c:v>
                </c:pt>
                <c:pt idx="7540">
                  <c:v>8.3600000000000005E-4</c:v>
                </c:pt>
                <c:pt idx="7541">
                  <c:v>8.3620000000000005E-4</c:v>
                </c:pt>
                <c:pt idx="7542">
                  <c:v>8.3639999999999995E-4</c:v>
                </c:pt>
                <c:pt idx="7543">
                  <c:v>8.3659999999999995E-4</c:v>
                </c:pt>
                <c:pt idx="7544">
                  <c:v>8.3679999999999996E-4</c:v>
                </c:pt>
                <c:pt idx="7545">
                  <c:v>8.3699999999999996E-4</c:v>
                </c:pt>
                <c:pt idx="7546">
                  <c:v>8.3719999999999997E-4</c:v>
                </c:pt>
                <c:pt idx="7547">
                  <c:v>8.3739999999999997E-4</c:v>
                </c:pt>
                <c:pt idx="7548">
                  <c:v>8.3759999999999998E-4</c:v>
                </c:pt>
                <c:pt idx="7549">
                  <c:v>8.3779999999999998E-4</c:v>
                </c:pt>
                <c:pt idx="7550">
                  <c:v>8.3799999999999999E-4</c:v>
                </c:pt>
                <c:pt idx="7551">
                  <c:v>8.3819999999999999E-4</c:v>
                </c:pt>
                <c:pt idx="7552">
                  <c:v>8.384E-4</c:v>
                </c:pt>
                <c:pt idx="7553">
                  <c:v>8.386E-4</c:v>
                </c:pt>
                <c:pt idx="7554">
                  <c:v>8.3880000000000001E-4</c:v>
                </c:pt>
                <c:pt idx="7555">
                  <c:v>8.3900000000000001E-4</c:v>
                </c:pt>
                <c:pt idx="7556">
                  <c:v>8.3920000000000002E-4</c:v>
                </c:pt>
                <c:pt idx="7557">
                  <c:v>8.3940000000000002E-4</c:v>
                </c:pt>
                <c:pt idx="7558">
                  <c:v>8.3960000000000003E-4</c:v>
                </c:pt>
                <c:pt idx="7559">
                  <c:v>8.3980000000000003E-4</c:v>
                </c:pt>
                <c:pt idx="7560">
                  <c:v>8.4000000000000003E-4</c:v>
                </c:pt>
                <c:pt idx="7561">
                  <c:v>8.4020000000000004E-4</c:v>
                </c:pt>
                <c:pt idx="7562">
                  <c:v>8.4040000000000004E-4</c:v>
                </c:pt>
                <c:pt idx="7563">
                  <c:v>8.4060000000000005E-4</c:v>
                </c:pt>
                <c:pt idx="7564">
                  <c:v>8.4079999999999995E-4</c:v>
                </c:pt>
                <c:pt idx="7565">
                  <c:v>8.4099999999999995E-4</c:v>
                </c:pt>
                <c:pt idx="7566">
                  <c:v>8.4119999999999996E-4</c:v>
                </c:pt>
                <c:pt idx="7567">
                  <c:v>8.4139999999999996E-4</c:v>
                </c:pt>
                <c:pt idx="7568">
                  <c:v>8.4159999999999997E-4</c:v>
                </c:pt>
                <c:pt idx="7569">
                  <c:v>8.4179999999999997E-4</c:v>
                </c:pt>
                <c:pt idx="7570">
                  <c:v>8.4199999999999998E-4</c:v>
                </c:pt>
                <c:pt idx="7571">
                  <c:v>8.4219999999999998E-4</c:v>
                </c:pt>
                <c:pt idx="7572">
                  <c:v>8.4239999999999998E-4</c:v>
                </c:pt>
                <c:pt idx="7573">
                  <c:v>8.4259999999999999E-4</c:v>
                </c:pt>
                <c:pt idx="7574">
                  <c:v>8.4279999999999999E-4</c:v>
                </c:pt>
                <c:pt idx="7575">
                  <c:v>8.43E-4</c:v>
                </c:pt>
                <c:pt idx="7576">
                  <c:v>8.432E-4</c:v>
                </c:pt>
                <c:pt idx="7577">
                  <c:v>8.4340000000000001E-4</c:v>
                </c:pt>
                <c:pt idx="7578">
                  <c:v>8.4360000000000001E-4</c:v>
                </c:pt>
                <c:pt idx="7579">
                  <c:v>8.4380000000000002E-4</c:v>
                </c:pt>
                <c:pt idx="7580">
                  <c:v>8.4400000000000002E-4</c:v>
                </c:pt>
                <c:pt idx="7581">
                  <c:v>8.4420000000000003E-4</c:v>
                </c:pt>
                <c:pt idx="7582">
                  <c:v>8.4440000000000003E-4</c:v>
                </c:pt>
                <c:pt idx="7583">
                  <c:v>8.4460000000000004E-4</c:v>
                </c:pt>
                <c:pt idx="7584">
                  <c:v>8.4480000000000004E-4</c:v>
                </c:pt>
                <c:pt idx="7585">
                  <c:v>8.4500000000000005E-4</c:v>
                </c:pt>
                <c:pt idx="7586">
                  <c:v>8.4520000000000005E-4</c:v>
                </c:pt>
                <c:pt idx="7587">
                  <c:v>8.4539999999999995E-4</c:v>
                </c:pt>
                <c:pt idx="7588">
                  <c:v>8.4559999999999995E-4</c:v>
                </c:pt>
                <c:pt idx="7589">
                  <c:v>8.4579999999999996E-4</c:v>
                </c:pt>
                <c:pt idx="7590">
                  <c:v>8.4599999999999996E-4</c:v>
                </c:pt>
                <c:pt idx="7591">
                  <c:v>8.4619999999999997E-4</c:v>
                </c:pt>
                <c:pt idx="7592">
                  <c:v>8.4639999999999997E-4</c:v>
                </c:pt>
                <c:pt idx="7593">
                  <c:v>8.4659999999999998E-4</c:v>
                </c:pt>
                <c:pt idx="7594">
                  <c:v>8.4679999999999998E-4</c:v>
                </c:pt>
                <c:pt idx="7595">
                  <c:v>8.4699999999999999E-4</c:v>
                </c:pt>
                <c:pt idx="7596">
                  <c:v>8.4719999999999999E-4</c:v>
                </c:pt>
                <c:pt idx="7597">
                  <c:v>8.474E-4</c:v>
                </c:pt>
                <c:pt idx="7598">
                  <c:v>8.476E-4</c:v>
                </c:pt>
                <c:pt idx="7599">
                  <c:v>8.4780000000000001E-4</c:v>
                </c:pt>
                <c:pt idx="7600">
                  <c:v>8.4800000000000001E-4</c:v>
                </c:pt>
                <c:pt idx="7601">
                  <c:v>8.4820000000000002E-4</c:v>
                </c:pt>
                <c:pt idx="7602">
                  <c:v>8.4840000000000002E-4</c:v>
                </c:pt>
                <c:pt idx="7603">
                  <c:v>8.4860000000000003E-4</c:v>
                </c:pt>
                <c:pt idx="7604">
                  <c:v>8.4880000000000003E-4</c:v>
                </c:pt>
                <c:pt idx="7605">
                  <c:v>8.4900000000000004E-4</c:v>
                </c:pt>
                <c:pt idx="7606">
                  <c:v>8.4920000000000004E-4</c:v>
                </c:pt>
                <c:pt idx="7607">
                  <c:v>8.4940000000000005E-4</c:v>
                </c:pt>
                <c:pt idx="7608">
                  <c:v>8.4960000000000005E-4</c:v>
                </c:pt>
                <c:pt idx="7609">
                  <c:v>8.4979999999999995E-4</c:v>
                </c:pt>
                <c:pt idx="7610">
                  <c:v>8.4999999999999995E-4</c:v>
                </c:pt>
                <c:pt idx="7611">
                  <c:v>8.5019999999999996E-4</c:v>
                </c:pt>
                <c:pt idx="7612">
                  <c:v>8.5039999999999996E-4</c:v>
                </c:pt>
                <c:pt idx="7613">
                  <c:v>8.5059999999999997E-4</c:v>
                </c:pt>
                <c:pt idx="7614">
                  <c:v>8.5079999999999997E-4</c:v>
                </c:pt>
                <c:pt idx="7615">
                  <c:v>8.5099999999999998E-4</c:v>
                </c:pt>
                <c:pt idx="7616">
                  <c:v>8.5119999999999998E-4</c:v>
                </c:pt>
                <c:pt idx="7617">
                  <c:v>8.5139999999999999E-4</c:v>
                </c:pt>
                <c:pt idx="7618">
                  <c:v>8.5159999999999999E-4</c:v>
                </c:pt>
                <c:pt idx="7619">
                  <c:v>8.518E-4</c:v>
                </c:pt>
                <c:pt idx="7620">
                  <c:v>8.52E-4</c:v>
                </c:pt>
                <c:pt idx="7621">
                  <c:v>8.5220000000000001E-4</c:v>
                </c:pt>
                <c:pt idx="7622">
                  <c:v>8.5240000000000001E-4</c:v>
                </c:pt>
                <c:pt idx="7623">
                  <c:v>8.5260000000000002E-4</c:v>
                </c:pt>
                <c:pt idx="7624">
                  <c:v>8.5280000000000002E-4</c:v>
                </c:pt>
                <c:pt idx="7625">
                  <c:v>8.5300000000000003E-4</c:v>
                </c:pt>
                <c:pt idx="7626">
                  <c:v>8.5320000000000003E-4</c:v>
                </c:pt>
                <c:pt idx="7627">
                  <c:v>8.5340000000000004E-4</c:v>
                </c:pt>
                <c:pt idx="7628">
                  <c:v>8.5360000000000004E-4</c:v>
                </c:pt>
                <c:pt idx="7629">
                  <c:v>8.5380000000000005E-4</c:v>
                </c:pt>
                <c:pt idx="7630">
                  <c:v>8.5400000000000005E-4</c:v>
                </c:pt>
                <c:pt idx="7631">
                  <c:v>8.5419999999999995E-4</c:v>
                </c:pt>
                <c:pt idx="7632">
                  <c:v>8.5439999999999995E-4</c:v>
                </c:pt>
                <c:pt idx="7633">
                  <c:v>8.5459999999999996E-4</c:v>
                </c:pt>
                <c:pt idx="7634">
                  <c:v>8.5479999999999996E-4</c:v>
                </c:pt>
                <c:pt idx="7635">
                  <c:v>8.5499999999999997E-4</c:v>
                </c:pt>
                <c:pt idx="7636">
                  <c:v>8.5519999999999997E-4</c:v>
                </c:pt>
                <c:pt idx="7637">
                  <c:v>8.5539999999999998E-4</c:v>
                </c:pt>
                <c:pt idx="7638">
                  <c:v>8.5559999999999998E-4</c:v>
                </c:pt>
                <c:pt idx="7639">
                  <c:v>8.5579999999999999E-4</c:v>
                </c:pt>
                <c:pt idx="7640">
                  <c:v>8.5599999999999999E-4</c:v>
                </c:pt>
                <c:pt idx="7641">
                  <c:v>8.5619999999999999E-4</c:v>
                </c:pt>
                <c:pt idx="7642">
                  <c:v>8.564E-4</c:v>
                </c:pt>
                <c:pt idx="7643">
                  <c:v>8.566E-4</c:v>
                </c:pt>
                <c:pt idx="7644">
                  <c:v>8.5680000000000001E-4</c:v>
                </c:pt>
                <c:pt idx="7645">
                  <c:v>8.5700000000000001E-4</c:v>
                </c:pt>
                <c:pt idx="7646">
                  <c:v>8.5720000000000002E-4</c:v>
                </c:pt>
                <c:pt idx="7647">
                  <c:v>8.5740000000000002E-4</c:v>
                </c:pt>
                <c:pt idx="7648">
                  <c:v>8.5760000000000003E-4</c:v>
                </c:pt>
                <c:pt idx="7649">
                  <c:v>8.5780000000000003E-4</c:v>
                </c:pt>
                <c:pt idx="7650">
                  <c:v>8.5800000000000004E-4</c:v>
                </c:pt>
                <c:pt idx="7651">
                  <c:v>8.5820000000000004E-4</c:v>
                </c:pt>
                <c:pt idx="7652">
                  <c:v>8.5840000000000005E-4</c:v>
                </c:pt>
                <c:pt idx="7653">
                  <c:v>8.5860000000000005E-4</c:v>
                </c:pt>
                <c:pt idx="7654">
                  <c:v>8.5879999999999995E-4</c:v>
                </c:pt>
                <c:pt idx="7655">
                  <c:v>8.5899999999999995E-4</c:v>
                </c:pt>
                <c:pt idx="7656">
                  <c:v>8.5919999999999996E-4</c:v>
                </c:pt>
                <c:pt idx="7657">
                  <c:v>8.5939999999999996E-4</c:v>
                </c:pt>
                <c:pt idx="7658">
                  <c:v>8.5959999999999997E-4</c:v>
                </c:pt>
                <c:pt idx="7659">
                  <c:v>8.5979999999999997E-4</c:v>
                </c:pt>
                <c:pt idx="7660">
                  <c:v>8.5999999999999998E-4</c:v>
                </c:pt>
                <c:pt idx="7661">
                  <c:v>8.6019999999999998E-4</c:v>
                </c:pt>
                <c:pt idx="7662">
                  <c:v>8.6039999999999999E-4</c:v>
                </c:pt>
                <c:pt idx="7663">
                  <c:v>8.6059999999999999E-4</c:v>
                </c:pt>
                <c:pt idx="7664">
                  <c:v>8.608E-4</c:v>
                </c:pt>
                <c:pt idx="7665">
                  <c:v>8.61E-4</c:v>
                </c:pt>
                <c:pt idx="7666">
                  <c:v>8.6120000000000001E-4</c:v>
                </c:pt>
                <c:pt idx="7667">
                  <c:v>8.6140000000000001E-4</c:v>
                </c:pt>
                <c:pt idx="7668">
                  <c:v>8.6160000000000002E-4</c:v>
                </c:pt>
                <c:pt idx="7669">
                  <c:v>8.6180000000000002E-4</c:v>
                </c:pt>
                <c:pt idx="7670">
                  <c:v>8.6200000000000003E-4</c:v>
                </c:pt>
                <c:pt idx="7671">
                  <c:v>8.6220000000000003E-4</c:v>
                </c:pt>
                <c:pt idx="7672">
                  <c:v>8.6240000000000004E-4</c:v>
                </c:pt>
                <c:pt idx="7673">
                  <c:v>8.6260000000000004E-4</c:v>
                </c:pt>
                <c:pt idx="7674">
                  <c:v>8.6280000000000005E-4</c:v>
                </c:pt>
                <c:pt idx="7675">
                  <c:v>8.6300000000000005E-4</c:v>
                </c:pt>
                <c:pt idx="7676">
                  <c:v>8.6319999999999995E-4</c:v>
                </c:pt>
                <c:pt idx="7677">
                  <c:v>8.6339999999999995E-4</c:v>
                </c:pt>
                <c:pt idx="7678">
                  <c:v>8.6359999999999996E-4</c:v>
                </c:pt>
                <c:pt idx="7679">
                  <c:v>8.6379999999999996E-4</c:v>
                </c:pt>
                <c:pt idx="7680">
                  <c:v>8.6399999999999997E-4</c:v>
                </c:pt>
                <c:pt idx="7681">
                  <c:v>8.6419999999999997E-4</c:v>
                </c:pt>
                <c:pt idx="7682">
                  <c:v>8.6439999999999998E-4</c:v>
                </c:pt>
                <c:pt idx="7683">
                  <c:v>8.6459999999999998E-4</c:v>
                </c:pt>
                <c:pt idx="7684">
                  <c:v>8.6479999999999999E-4</c:v>
                </c:pt>
                <c:pt idx="7685">
                  <c:v>8.6499999999999999E-4</c:v>
                </c:pt>
                <c:pt idx="7686">
                  <c:v>8.652E-4</c:v>
                </c:pt>
                <c:pt idx="7687">
                  <c:v>8.654E-4</c:v>
                </c:pt>
                <c:pt idx="7688">
                  <c:v>8.6560000000000001E-4</c:v>
                </c:pt>
                <c:pt idx="7689">
                  <c:v>8.6580000000000001E-4</c:v>
                </c:pt>
                <c:pt idx="7690">
                  <c:v>8.6600000000000002E-4</c:v>
                </c:pt>
                <c:pt idx="7691">
                  <c:v>8.6620000000000002E-4</c:v>
                </c:pt>
                <c:pt idx="7692">
                  <c:v>8.6640000000000003E-4</c:v>
                </c:pt>
                <c:pt idx="7693">
                  <c:v>8.6660000000000003E-4</c:v>
                </c:pt>
                <c:pt idx="7694">
                  <c:v>8.6680000000000004E-4</c:v>
                </c:pt>
                <c:pt idx="7695">
                  <c:v>8.6700000000000004E-4</c:v>
                </c:pt>
                <c:pt idx="7696">
                  <c:v>8.6720000000000005E-4</c:v>
                </c:pt>
                <c:pt idx="7697">
                  <c:v>8.6740000000000005E-4</c:v>
                </c:pt>
                <c:pt idx="7698">
                  <c:v>8.6759999999999995E-4</c:v>
                </c:pt>
                <c:pt idx="7699">
                  <c:v>8.6779999999999995E-4</c:v>
                </c:pt>
                <c:pt idx="7700">
                  <c:v>8.6799999999999996E-4</c:v>
                </c:pt>
                <c:pt idx="7701">
                  <c:v>8.6819999999999996E-4</c:v>
                </c:pt>
                <c:pt idx="7702">
                  <c:v>8.6839999999999997E-4</c:v>
                </c:pt>
                <c:pt idx="7703">
                  <c:v>8.6859999999999997E-4</c:v>
                </c:pt>
                <c:pt idx="7704">
                  <c:v>8.6879999999999998E-4</c:v>
                </c:pt>
                <c:pt idx="7705">
                  <c:v>8.6899999999999998E-4</c:v>
                </c:pt>
                <c:pt idx="7706">
                  <c:v>8.6919999999999999E-4</c:v>
                </c:pt>
                <c:pt idx="7707">
                  <c:v>8.6939999999999999E-4</c:v>
                </c:pt>
                <c:pt idx="7708">
                  <c:v>8.696E-4</c:v>
                </c:pt>
                <c:pt idx="7709">
                  <c:v>8.698E-4</c:v>
                </c:pt>
                <c:pt idx="7710">
                  <c:v>8.7000000000000001E-4</c:v>
                </c:pt>
                <c:pt idx="7711">
                  <c:v>8.7020000000000001E-4</c:v>
                </c:pt>
                <c:pt idx="7712">
                  <c:v>8.7040000000000001E-4</c:v>
                </c:pt>
                <c:pt idx="7713">
                  <c:v>8.7060000000000002E-4</c:v>
                </c:pt>
                <c:pt idx="7714">
                  <c:v>8.7080000000000002E-4</c:v>
                </c:pt>
                <c:pt idx="7715">
                  <c:v>8.7100000000000003E-4</c:v>
                </c:pt>
                <c:pt idx="7716">
                  <c:v>8.7120000000000003E-4</c:v>
                </c:pt>
                <c:pt idx="7717">
                  <c:v>8.7140000000000004E-4</c:v>
                </c:pt>
                <c:pt idx="7718">
                  <c:v>8.7160000000000004E-4</c:v>
                </c:pt>
                <c:pt idx="7719">
                  <c:v>8.7180000000000005E-4</c:v>
                </c:pt>
                <c:pt idx="7720">
                  <c:v>8.7200000000000005E-4</c:v>
                </c:pt>
                <c:pt idx="7721">
                  <c:v>8.7219999999999995E-4</c:v>
                </c:pt>
                <c:pt idx="7722">
                  <c:v>8.7239999999999996E-4</c:v>
                </c:pt>
                <c:pt idx="7723">
                  <c:v>8.7259999999999996E-4</c:v>
                </c:pt>
                <c:pt idx="7724">
                  <c:v>8.7279999999999996E-4</c:v>
                </c:pt>
                <c:pt idx="7725">
                  <c:v>8.7299999999999997E-4</c:v>
                </c:pt>
                <c:pt idx="7726">
                  <c:v>8.7319999999999997E-4</c:v>
                </c:pt>
                <c:pt idx="7727">
                  <c:v>8.7339999999999998E-4</c:v>
                </c:pt>
                <c:pt idx="7728">
                  <c:v>8.7359999999999998E-4</c:v>
                </c:pt>
                <c:pt idx="7729">
                  <c:v>8.7379999999999999E-4</c:v>
                </c:pt>
                <c:pt idx="7730">
                  <c:v>8.7399999999999999E-4</c:v>
                </c:pt>
                <c:pt idx="7731">
                  <c:v>8.742E-4</c:v>
                </c:pt>
                <c:pt idx="7732">
                  <c:v>8.744E-4</c:v>
                </c:pt>
                <c:pt idx="7733">
                  <c:v>8.7460000000000001E-4</c:v>
                </c:pt>
                <c:pt idx="7734">
                  <c:v>8.7480000000000001E-4</c:v>
                </c:pt>
                <c:pt idx="7735">
                  <c:v>8.7500000000000002E-4</c:v>
                </c:pt>
                <c:pt idx="7736">
                  <c:v>8.7520000000000002E-4</c:v>
                </c:pt>
                <c:pt idx="7737">
                  <c:v>8.7540000000000003E-4</c:v>
                </c:pt>
                <c:pt idx="7738">
                  <c:v>8.7560000000000003E-4</c:v>
                </c:pt>
                <c:pt idx="7739">
                  <c:v>8.7580000000000004E-4</c:v>
                </c:pt>
                <c:pt idx="7740">
                  <c:v>8.7600000000000004E-4</c:v>
                </c:pt>
                <c:pt idx="7741">
                  <c:v>8.7620000000000005E-4</c:v>
                </c:pt>
                <c:pt idx="7742">
                  <c:v>8.7640000000000005E-4</c:v>
                </c:pt>
                <c:pt idx="7743">
                  <c:v>8.7659999999999995E-4</c:v>
                </c:pt>
                <c:pt idx="7744">
                  <c:v>8.7679999999999995E-4</c:v>
                </c:pt>
                <c:pt idx="7745">
                  <c:v>8.7699999999999996E-4</c:v>
                </c:pt>
                <c:pt idx="7746">
                  <c:v>8.7719999999999996E-4</c:v>
                </c:pt>
                <c:pt idx="7747">
                  <c:v>8.7739999999999997E-4</c:v>
                </c:pt>
                <c:pt idx="7748">
                  <c:v>8.7759999999999997E-4</c:v>
                </c:pt>
                <c:pt idx="7749">
                  <c:v>8.7779999999999998E-4</c:v>
                </c:pt>
                <c:pt idx="7750">
                  <c:v>8.7799999999999998E-4</c:v>
                </c:pt>
                <c:pt idx="7751">
                  <c:v>8.7819999999999999E-4</c:v>
                </c:pt>
                <c:pt idx="7752">
                  <c:v>8.7839999999999999E-4</c:v>
                </c:pt>
                <c:pt idx="7753">
                  <c:v>8.786E-4</c:v>
                </c:pt>
                <c:pt idx="7754">
                  <c:v>8.788E-4</c:v>
                </c:pt>
                <c:pt idx="7755">
                  <c:v>8.7900000000000001E-4</c:v>
                </c:pt>
                <c:pt idx="7756">
                  <c:v>8.7920000000000001E-4</c:v>
                </c:pt>
                <c:pt idx="7757">
                  <c:v>8.7940000000000002E-4</c:v>
                </c:pt>
                <c:pt idx="7758">
                  <c:v>8.7960000000000002E-4</c:v>
                </c:pt>
                <c:pt idx="7759">
                  <c:v>8.7980000000000003E-4</c:v>
                </c:pt>
                <c:pt idx="7760">
                  <c:v>8.8000000000000003E-4</c:v>
                </c:pt>
                <c:pt idx="7761">
                  <c:v>8.8020000000000004E-4</c:v>
                </c:pt>
                <c:pt idx="7762">
                  <c:v>8.8040000000000004E-4</c:v>
                </c:pt>
                <c:pt idx="7763">
                  <c:v>8.8060000000000005E-4</c:v>
                </c:pt>
                <c:pt idx="7764">
                  <c:v>8.8080000000000005E-4</c:v>
                </c:pt>
                <c:pt idx="7765">
                  <c:v>8.8099999999999995E-4</c:v>
                </c:pt>
                <c:pt idx="7766">
                  <c:v>8.8119999999999995E-4</c:v>
                </c:pt>
                <c:pt idx="7767">
                  <c:v>8.8139999999999996E-4</c:v>
                </c:pt>
                <c:pt idx="7768">
                  <c:v>8.8159999999999996E-4</c:v>
                </c:pt>
                <c:pt idx="7769">
                  <c:v>8.8179999999999997E-4</c:v>
                </c:pt>
                <c:pt idx="7770">
                  <c:v>8.8199999999999997E-4</c:v>
                </c:pt>
                <c:pt idx="7771">
                  <c:v>8.8219999999999998E-4</c:v>
                </c:pt>
                <c:pt idx="7772">
                  <c:v>8.8239999999999998E-4</c:v>
                </c:pt>
                <c:pt idx="7773">
                  <c:v>8.8259999999999999E-4</c:v>
                </c:pt>
                <c:pt idx="7774">
                  <c:v>8.8279999999999999E-4</c:v>
                </c:pt>
                <c:pt idx="7775">
                  <c:v>8.83E-4</c:v>
                </c:pt>
                <c:pt idx="7776">
                  <c:v>8.832E-4</c:v>
                </c:pt>
                <c:pt idx="7777">
                  <c:v>8.8340000000000001E-4</c:v>
                </c:pt>
                <c:pt idx="7778">
                  <c:v>8.8360000000000001E-4</c:v>
                </c:pt>
                <c:pt idx="7779">
                  <c:v>8.8380000000000002E-4</c:v>
                </c:pt>
                <c:pt idx="7780">
                  <c:v>8.8400000000000002E-4</c:v>
                </c:pt>
                <c:pt idx="7781">
                  <c:v>8.8420000000000002E-4</c:v>
                </c:pt>
                <c:pt idx="7782">
                  <c:v>8.8440000000000003E-4</c:v>
                </c:pt>
                <c:pt idx="7783">
                  <c:v>8.8460000000000003E-4</c:v>
                </c:pt>
                <c:pt idx="7784">
                  <c:v>8.8480000000000004E-4</c:v>
                </c:pt>
                <c:pt idx="7785">
                  <c:v>8.8500000000000004E-4</c:v>
                </c:pt>
                <c:pt idx="7786">
                  <c:v>8.8520000000000005E-4</c:v>
                </c:pt>
                <c:pt idx="7787">
                  <c:v>8.8540000000000005E-4</c:v>
                </c:pt>
                <c:pt idx="7788">
                  <c:v>8.8559999999999995E-4</c:v>
                </c:pt>
                <c:pt idx="7789">
                  <c:v>8.8579999999999996E-4</c:v>
                </c:pt>
                <c:pt idx="7790">
                  <c:v>8.8599999999999996E-4</c:v>
                </c:pt>
                <c:pt idx="7791">
                  <c:v>8.8619999999999997E-4</c:v>
                </c:pt>
                <c:pt idx="7792">
                  <c:v>8.8639999999999997E-4</c:v>
                </c:pt>
                <c:pt idx="7793">
                  <c:v>8.8659999999999997E-4</c:v>
                </c:pt>
                <c:pt idx="7794">
                  <c:v>8.8679999999999998E-4</c:v>
                </c:pt>
                <c:pt idx="7795">
                  <c:v>8.8699999999999998E-4</c:v>
                </c:pt>
                <c:pt idx="7796">
                  <c:v>8.8719999999999999E-4</c:v>
                </c:pt>
                <c:pt idx="7797">
                  <c:v>8.8739999999999999E-4</c:v>
                </c:pt>
                <c:pt idx="7798">
                  <c:v>8.876E-4</c:v>
                </c:pt>
                <c:pt idx="7799">
                  <c:v>8.878E-4</c:v>
                </c:pt>
                <c:pt idx="7800">
                  <c:v>8.8800000000000001E-4</c:v>
                </c:pt>
                <c:pt idx="7801">
                  <c:v>8.8820000000000001E-4</c:v>
                </c:pt>
                <c:pt idx="7802">
                  <c:v>8.8840000000000002E-4</c:v>
                </c:pt>
                <c:pt idx="7803">
                  <c:v>8.8860000000000002E-4</c:v>
                </c:pt>
                <c:pt idx="7804">
                  <c:v>8.8880000000000003E-4</c:v>
                </c:pt>
                <c:pt idx="7805">
                  <c:v>8.8900000000000003E-4</c:v>
                </c:pt>
                <c:pt idx="7806">
                  <c:v>8.8920000000000004E-4</c:v>
                </c:pt>
                <c:pt idx="7807">
                  <c:v>8.8940000000000004E-4</c:v>
                </c:pt>
                <c:pt idx="7808">
                  <c:v>8.8960000000000005E-4</c:v>
                </c:pt>
                <c:pt idx="7809">
                  <c:v>8.8980000000000005E-4</c:v>
                </c:pt>
                <c:pt idx="7810">
                  <c:v>8.8999999999999995E-4</c:v>
                </c:pt>
                <c:pt idx="7811">
                  <c:v>8.9019999999999995E-4</c:v>
                </c:pt>
                <c:pt idx="7812">
                  <c:v>8.9039999999999996E-4</c:v>
                </c:pt>
                <c:pt idx="7813">
                  <c:v>8.9059999999999996E-4</c:v>
                </c:pt>
                <c:pt idx="7814">
                  <c:v>8.9079999999999997E-4</c:v>
                </c:pt>
                <c:pt idx="7815">
                  <c:v>8.9099999999999997E-4</c:v>
                </c:pt>
                <c:pt idx="7816">
                  <c:v>8.9119999999999998E-4</c:v>
                </c:pt>
                <c:pt idx="7817">
                  <c:v>8.9139999999999998E-4</c:v>
                </c:pt>
                <c:pt idx="7818">
                  <c:v>8.9159999999999999E-4</c:v>
                </c:pt>
                <c:pt idx="7819">
                  <c:v>8.9179999999999999E-4</c:v>
                </c:pt>
                <c:pt idx="7820">
                  <c:v>8.92E-4</c:v>
                </c:pt>
                <c:pt idx="7821">
                  <c:v>8.922E-4</c:v>
                </c:pt>
                <c:pt idx="7822">
                  <c:v>8.9240000000000001E-4</c:v>
                </c:pt>
                <c:pt idx="7823">
                  <c:v>8.9260000000000001E-4</c:v>
                </c:pt>
                <c:pt idx="7824">
                  <c:v>8.9280000000000002E-4</c:v>
                </c:pt>
                <c:pt idx="7825">
                  <c:v>8.9300000000000002E-4</c:v>
                </c:pt>
                <c:pt idx="7826">
                  <c:v>8.9320000000000003E-4</c:v>
                </c:pt>
                <c:pt idx="7827">
                  <c:v>8.9340000000000003E-4</c:v>
                </c:pt>
                <c:pt idx="7828">
                  <c:v>8.9360000000000004E-4</c:v>
                </c:pt>
                <c:pt idx="7829">
                  <c:v>8.9380000000000004E-4</c:v>
                </c:pt>
                <c:pt idx="7830">
                  <c:v>8.9400000000000005E-4</c:v>
                </c:pt>
                <c:pt idx="7831">
                  <c:v>8.9420000000000005E-4</c:v>
                </c:pt>
                <c:pt idx="7832">
                  <c:v>8.9439999999999995E-4</c:v>
                </c:pt>
                <c:pt idx="7833">
                  <c:v>8.9459999999999995E-4</c:v>
                </c:pt>
                <c:pt idx="7834">
                  <c:v>8.9479999999999996E-4</c:v>
                </c:pt>
                <c:pt idx="7835">
                  <c:v>8.9499999999999996E-4</c:v>
                </c:pt>
                <c:pt idx="7836">
                  <c:v>8.9519999999999997E-4</c:v>
                </c:pt>
                <c:pt idx="7837">
                  <c:v>8.9539999999999997E-4</c:v>
                </c:pt>
                <c:pt idx="7838">
                  <c:v>8.9559999999999998E-4</c:v>
                </c:pt>
                <c:pt idx="7839">
                  <c:v>8.9579999999999998E-4</c:v>
                </c:pt>
                <c:pt idx="7840">
                  <c:v>8.9599999999999999E-4</c:v>
                </c:pt>
                <c:pt idx="7841">
                  <c:v>8.9619999999999999E-4</c:v>
                </c:pt>
                <c:pt idx="7842">
                  <c:v>8.964E-4</c:v>
                </c:pt>
                <c:pt idx="7843">
                  <c:v>8.966E-4</c:v>
                </c:pt>
                <c:pt idx="7844">
                  <c:v>8.9680000000000001E-4</c:v>
                </c:pt>
                <c:pt idx="7845">
                  <c:v>8.9700000000000001E-4</c:v>
                </c:pt>
                <c:pt idx="7846">
                  <c:v>8.9720000000000002E-4</c:v>
                </c:pt>
                <c:pt idx="7847">
                  <c:v>8.9740000000000002E-4</c:v>
                </c:pt>
                <c:pt idx="7848">
                  <c:v>8.9760000000000003E-4</c:v>
                </c:pt>
                <c:pt idx="7849">
                  <c:v>8.9780000000000003E-4</c:v>
                </c:pt>
                <c:pt idx="7850">
                  <c:v>8.9800000000000004E-4</c:v>
                </c:pt>
                <c:pt idx="7851">
                  <c:v>8.9820000000000004E-4</c:v>
                </c:pt>
                <c:pt idx="7852">
                  <c:v>8.9840000000000004E-4</c:v>
                </c:pt>
                <c:pt idx="7853">
                  <c:v>8.9860000000000005E-4</c:v>
                </c:pt>
                <c:pt idx="7854">
                  <c:v>8.9879999999999995E-4</c:v>
                </c:pt>
                <c:pt idx="7855">
                  <c:v>8.9899999999999995E-4</c:v>
                </c:pt>
                <c:pt idx="7856">
                  <c:v>8.9919999999999996E-4</c:v>
                </c:pt>
                <c:pt idx="7857">
                  <c:v>8.9939999999999996E-4</c:v>
                </c:pt>
                <c:pt idx="7858">
                  <c:v>8.9959999999999997E-4</c:v>
                </c:pt>
                <c:pt idx="7859">
                  <c:v>8.9979999999999997E-4</c:v>
                </c:pt>
                <c:pt idx="7860">
                  <c:v>8.9999999999999998E-4</c:v>
                </c:pt>
                <c:pt idx="7861">
                  <c:v>9.0019999999999998E-4</c:v>
                </c:pt>
                <c:pt idx="7862">
                  <c:v>9.0039999999999999E-4</c:v>
                </c:pt>
                <c:pt idx="7863">
                  <c:v>9.0059999999999999E-4</c:v>
                </c:pt>
                <c:pt idx="7864">
                  <c:v>9.0079999999999999E-4</c:v>
                </c:pt>
                <c:pt idx="7865">
                  <c:v>9.01E-4</c:v>
                </c:pt>
                <c:pt idx="7866">
                  <c:v>9.012E-4</c:v>
                </c:pt>
                <c:pt idx="7867">
                  <c:v>9.0140000000000001E-4</c:v>
                </c:pt>
                <c:pt idx="7868">
                  <c:v>9.0160000000000001E-4</c:v>
                </c:pt>
                <c:pt idx="7869">
                  <c:v>9.0180000000000002E-4</c:v>
                </c:pt>
                <c:pt idx="7870">
                  <c:v>9.0200000000000002E-4</c:v>
                </c:pt>
                <c:pt idx="7871">
                  <c:v>9.0220000000000003E-4</c:v>
                </c:pt>
                <c:pt idx="7872">
                  <c:v>9.0240000000000003E-4</c:v>
                </c:pt>
                <c:pt idx="7873">
                  <c:v>9.0260000000000004E-4</c:v>
                </c:pt>
                <c:pt idx="7874">
                  <c:v>9.0280000000000004E-4</c:v>
                </c:pt>
                <c:pt idx="7875">
                  <c:v>9.0300000000000005E-4</c:v>
                </c:pt>
                <c:pt idx="7876">
                  <c:v>9.0320000000000005E-4</c:v>
                </c:pt>
                <c:pt idx="7877">
                  <c:v>9.0339999999999995E-4</c:v>
                </c:pt>
                <c:pt idx="7878">
                  <c:v>9.0359999999999995E-4</c:v>
                </c:pt>
                <c:pt idx="7879">
                  <c:v>9.0379999999999996E-4</c:v>
                </c:pt>
                <c:pt idx="7880">
                  <c:v>9.0399999999999996E-4</c:v>
                </c:pt>
                <c:pt idx="7881">
                  <c:v>9.0419999999999997E-4</c:v>
                </c:pt>
                <c:pt idx="7882">
                  <c:v>9.0439999999999997E-4</c:v>
                </c:pt>
                <c:pt idx="7883">
                  <c:v>9.0459999999999998E-4</c:v>
                </c:pt>
                <c:pt idx="7884">
                  <c:v>9.0479999999999998E-4</c:v>
                </c:pt>
                <c:pt idx="7885">
                  <c:v>9.0499999999999999E-4</c:v>
                </c:pt>
                <c:pt idx="7886">
                  <c:v>9.0519999999999999E-4</c:v>
                </c:pt>
                <c:pt idx="7887">
                  <c:v>9.054E-4</c:v>
                </c:pt>
                <c:pt idx="7888">
                  <c:v>9.056E-4</c:v>
                </c:pt>
                <c:pt idx="7889">
                  <c:v>9.0580000000000001E-4</c:v>
                </c:pt>
                <c:pt idx="7890">
                  <c:v>9.0600000000000001E-4</c:v>
                </c:pt>
                <c:pt idx="7891">
                  <c:v>9.0620000000000002E-4</c:v>
                </c:pt>
                <c:pt idx="7892">
                  <c:v>9.0640000000000002E-4</c:v>
                </c:pt>
                <c:pt idx="7893">
                  <c:v>9.0660000000000003E-4</c:v>
                </c:pt>
                <c:pt idx="7894">
                  <c:v>9.0680000000000003E-4</c:v>
                </c:pt>
                <c:pt idx="7895">
                  <c:v>9.0700000000000004E-4</c:v>
                </c:pt>
                <c:pt idx="7896">
                  <c:v>9.0720000000000004E-4</c:v>
                </c:pt>
                <c:pt idx="7897">
                  <c:v>9.0740000000000005E-4</c:v>
                </c:pt>
                <c:pt idx="7898">
                  <c:v>9.0760000000000005E-4</c:v>
                </c:pt>
                <c:pt idx="7899">
                  <c:v>9.0779999999999995E-4</c:v>
                </c:pt>
                <c:pt idx="7900">
                  <c:v>9.0799999999999995E-4</c:v>
                </c:pt>
                <c:pt idx="7901">
                  <c:v>9.0819999999999996E-4</c:v>
                </c:pt>
                <c:pt idx="7902">
                  <c:v>9.0839999999999996E-4</c:v>
                </c:pt>
                <c:pt idx="7903">
                  <c:v>9.0859999999999997E-4</c:v>
                </c:pt>
                <c:pt idx="7904">
                  <c:v>9.0879999999999997E-4</c:v>
                </c:pt>
                <c:pt idx="7905">
                  <c:v>9.0899999999999998E-4</c:v>
                </c:pt>
                <c:pt idx="7906">
                  <c:v>9.0919999999999998E-4</c:v>
                </c:pt>
                <c:pt idx="7907">
                  <c:v>9.0939999999999999E-4</c:v>
                </c:pt>
                <c:pt idx="7908">
                  <c:v>9.0959999999999999E-4</c:v>
                </c:pt>
                <c:pt idx="7909">
                  <c:v>9.098E-4</c:v>
                </c:pt>
                <c:pt idx="7910">
                  <c:v>9.1E-4</c:v>
                </c:pt>
                <c:pt idx="7911">
                  <c:v>9.1020000000000001E-4</c:v>
                </c:pt>
                <c:pt idx="7912">
                  <c:v>9.1040000000000001E-4</c:v>
                </c:pt>
                <c:pt idx="7913">
                  <c:v>9.1060000000000002E-4</c:v>
                </c:pt>
                <c:pt idx="7914">
                  <c:v>9.1080000000000002E-4</c:v>
                </c:pt>
                <c:pt idx="7915">
                  <c:v>9.1100000000000003E-4</c:v>
                </c:pt>
                <c:pt idx="7916">
                  <c:v>9.1120000000000003E-4</c:v>
                </c:pt>
                <c:pt idx="7917">
                  <c:v>9.1140000000000004E-4</c:v>
                </c:pt>
                <c:pt idx="7918">
                  <c:v>9.1160000000000004E-4</c:v>
                </c:pt>
                <c:pt idx="7919">
                  <c:v>9.1180000000000005E-4</c:v>
                </c:pt>
                <c:pt idx="7920">
                  <c:v>9.1200000000000005E-4</c:v>
                </c:pt>
                <c:pt idx="7921">
                  <c:v>9.1219999999999995E-4</c:v>
                </c:pt>
                <c:pt idx="7922">
                  <c:v>9.1239999999999995E-4</c:v>
                </c:pt>
                <c:pt idx="7923">
                  <c:v>9.1259999999999996E-4</c:v>
                </c:pt>
                <c:pt idx="7924">
                  <c:v>9.1279999999999996E-4</c:v>
                </c:pt>
                <c:pt idx="7925">
                  <c:v>9.1299999999999997E-4</c:v>
                </c:pt>
                <c:pt idx="7926">
                  <c:v>9.1319999999999997E-4</c:v>
                </c:pt>
                <c:pt idx="7927">
                  <c:v>9.1339999999999998E-4</c:v>
                </c:pt>
                <c:pt idx="7928">
                  <c:v>9.1359999999999998E-4</c:v>
                </c:pt>
                <c:pt idx="7929">
                  <c:v>9.1379999999999999E-4</c:v>
                </c:pt>
                <c:pt idx="7930">
                  <c:v>9.1399999999999999E-4</c:v>
                </c:pt>
                <c:pt idx="7931">
                  <c:v>9.142E-4</c:v>
                </c:pt>
                <c:pt idx="7932">
                  <c:v>9.144E-4</c:v>
                </c:pt>
                <c:pt idx="7933">
                  <c:v>9.146E-4</c:v>
                </c:pt>
                <c:pt idx="7934">
                  <c:v>9.1480000000000001E-4</c:v>
                </c:pt>
                <c:pt idx="7935">
                  <c:v>9.1500000000000001E-4</c:v>
                </c:pt>
                <c:pt idx="7936">
                  <c:v>9.1520000000000002E-4</c:v>
                </c:pt>
                <c:pt idx="7937">
                  <c:v>9.1540000000000002E-4</c:v>
                </c:pt>
                <c:pt idx="7938">
                  <c:v>9.1560000000000003E-4</c:v>
                </c:pt>
                <c:pt idx="7939">
                  <c:v>9.1580000000000003E-4</c:v>
                </c:pt>
                <c:pt idx="7940">
                  <c:v>9.1600000000000004E-4</c:v>
                </c:pt>
                <c:pt idx="7941">
                  <c:v>9.1620000000000004E-4</c:v>
                </c:pt>
                <c:pt idx="7942">
                  <c:v>9.1640000000000005E-4</c:v>
                </c:pt>
                <c:pt idx="7943">
                  <c:v>9.1660000000000005E-4</c:v>
                </c:pt>
                <c:pt idx="7944">
                  <c:v>9.1679999999999995E-4</c:v>
                </c:pt>
                <c:pt idx="7945">
                  <c:v>9.1699999999999995E-4</c:v>
                </c:pt>
                <c:pt idx="7946">
                  <c:v>9.1719999999999996E-4</c:v>
                </c:pt>
                <c:pt idx="7947">
                  <c:v>9.1739999999999996E-4</c:v>
                </c:pt>
                <c:pt idx="7948">
                  <c:v>9.1759999999999997E-4</c:v>
                </c:pt>
                <c:pt idx="7949">
                  <c:v>9.1779999999999997E-4</c:v>
                </c:pt>
                <c:pt idx="7950">
                  <c:v>9.1799999999999998E-4</c:v>
                </c:pt>
                <c:pt idx="7951">
                  <c:v>9.1819999999999998E-4</c:v>
                </c:pt>
                <c:pt idx="7952">
                  <c:v>9.1839999999999999E-4</c:v>
                </c:pt>
                <c:pt idx="7953">
                  <c:v>9.1859999999999999E-4</c:v>
                </c:pt>
                <c:pt idx="7954">
                  <c:v>9.188E-4</c:v>
                </c:pt>
                <c:pt idx="7955">
                  <c:v>9.19E-4</c:v>
                </c:pt>
                <c:pt idx="7956">
                  <c:v>9.1920000000000001E-4</c:v>
                </c:pt>
                <c:pt idx="7957">
                  <c:v>9.1940000000000001E-4</c:v>
                </c:pt>
                <c:pt idx="7958">
                  <c:v>9.1960000000000002E-4</c:v>
                </c:pt>
                <c:pt idx="7959">
                  <c:v>9.1980000000000002E-4</c:v>
                </c:pt>
                <c:pt idx="7960">
                  <c:v>9.2000000000000003E-4</c:v>
                </c:pt>
                <c:pt idx="7961">
                  <c:v>9.2020000000000003E-4</c:v>
                </c:pt>
                <c:pt idx="7962">
                  <c:v>9.2040000000000004E-4</c:v>
                </c:pt>
                <c:pt idx="7963">
                  <c:v>9.2060000000000004E-4</c:v>
                </c:pt>
                <c:pt idx="7964">
                  <c:v>9.2080000000000005E-4</c:v>
                </c:pt>
                <c:pt idx="7965">
                  <c:v>9.2100000000000005E-4</c:v>
                </c:pt>
                <c:pt idx="7966">
                  <c:v>9.2119999999999995E-4</c:v>
                </c:pt>
                <c:pt idx="7967">
                  <c:v>9.2139999999999995E-4</c:v>
                </c:pt>
                <c:pt idx="7968">
                  <c:v>9.2159999999999996E-4</c:v>
                </c:pt>
                <c:pt idx="7969">
                  <c:v>9.2179999999999996E-4</c:v>
                </c:pt>
                <c:pt idx="7970">
                  <c:v>9.2199999999999997E-4</c:v>
                </c:pt>
                <c:pt idx="7971">
                  <c:v>9.2219999999999997E-4</c:v>
                </c:pt>
                <c:pt idx="7972">
                  <c:v>9.2239999999999998E-4</c:v>
                </c:pt>
                <c:pt idx="7973">
                  <c:v>9.2259999999999998E-4</c:v>
                </c:pt>
                <c:pt idx="7974">
                  <c:v>9.2279999999999999E-4</c:v>
                </c:pt>
                <c:pt idx="7975">
                  <c:v>9.2299999999999999E-4</c:v>
                </c:pt>
                <c:pt idx="7976">
                  <c:v>9.232E-4</c:v>
                </c:pt>
                <c:pt idx="7977">
                  <c:v>9.234E-4</c:v>
                </c:pt>
                <c:pt idx="7978">
                  <c:v>9.2360000000000001E-4</c:v>
                </c:pt>
                <c:pt idx="7979">
                  <c:v>9.2380000000000001E-4</c:v>
                </c:pt>
                <c:pt idx="7980">
                  <c:v>9.2400000000000002E-4</c:v>
                </c:pt>
                <c:pt idx="7981">
                  <c:v>9.2420000000000002E-4</c:v>
                </c:pt>
                <c:pt idx="7982">
                  <c:v>9.2440000000000003E-4</c:v>
                </c:pt>
                <c:pt idx="7983">
                  <c:v>9.2460000000000003E-4</c:v>
                </c:pt>
                <c:pt idx="7984">
                  <c:v>9.2480000000000004E-4</c:v>
                </c:pt>
                <c:pt idx="7985">
                  <c:v>9.2500000000000004E-4</c:v>
                </c:pt>
                <c:pt idx="7986">
                  <c:v>9.2520000000000005E-4</c:v>
                </c:pt>
                <c:pt idx="7987">
                  <c:v>9.2540000000000005E-4</c:v>
                </c:pt>
                <c:pt idx="7988">
                  <c:v>9.2559999999999995E-4</c:v>
                </c:pt>
                <c:pt idx="7989">
                  <c:v>9.2579999999999995E-4</c:v>
                </c:pt>
                <c:pt idx="7990">
                  <c:v>9.2599999999999996E-4</c:v>
                </c:pt>
                <c:pt idx="7991">
                  <c:v>9.2619999999999996E-4</c:v>
                </c:pt>
                <c:pt idx="7992">
                  <c:v>9.2639999999999997E-4</c:v>
                </c:pt>
                <c:pt idx="7993">
                  <c:v>9.2659999999999997E-4</c:v>
                </c:pt>
                <c:pt idx="7994">
                  <c:v>9.2679999999999998E-4</c:v>
                </c:pt>
                <c:pt idx="7995">
                  <c:v>9.2699999999999998E-4</c:v>
                </c:pt>
                <c:pt idx="7996">
                  <c:v>9.2719999999999999E-4</c:v>
                </c:pt>
                <c:pt idx="7997">
                  <c:v>9.2739999999999999E-4</c:v>
                </c:pt>
                <c:pt idx="7998">
                  <c:v>9.276E-4</c:v>
                </c:pt>
                <c:pt idx="7999">
                  <c:v>9.278E-4</c:v>
                </c:pt>
                <c:pt idx="8000">
                  <c:v>9.2800000000000001E-4</c:v>
                </c:pt>
                <c:pt idx="8001">
                  <c:v>9.2820000000000001E-4</c:v>
                </c:pt>
                <c:pt idx="8002">
                  <c:v>9.2840000000000002E-4</c:v>
                </c:pt>
                <c:pt idx="8003">
                  <c:v>9.2860000000000002E-4</c:v>
                </c:pt>
                <c:pt idx="8004">
                  <c:v>9.2880000000000002E-4</c:v>
                </c:pt>
                <c:pt idx="8005">
                  <c:v>9.2900000000000003E-4</c:v>
                </c:pt>
                <c:pt idx="8006">
                  <c:v>9.2920000000000003E-4</c:v>
                </c:pt>
                <c:pt idx="8007">
                  <c:v>9.2940000000000004E-4</c:v>
                </c:pt>
                <c:pt idx="8008">
                  <c:v>9.2960000000000004E-4</c:v>
                </c:pt>
                <c:pt idx="8009">
                  <c:v>9.2980000000000005E-4</c:v>
                </c:pt>
                <c:pt idx="8010">
                  <c:v>9.3000000000000005E-4</c:v>
                </c:pt>
                <c:pt idx="8011">
                  <c:v>9.3019999999999995E-4</c:v>
                </c:pt>
                <c:pt idx="8012">
                  <c:v>9.3039999999999996E-4</c:v>
                </c:pt>
                <c:pt idx="8013">
                  <c:v>9.3059999999999996E-4</c:v>
                </c:pt>
                <c:pt idx="8014">
                  <c:v>9.3079999999999997E-4</c:v>
                </c:pt>
                <c:pt idx="8015">
                  <c:v>9.3099999999999997E-4</c:v>
                </c:pt>
                <c:pt idx="8016">
                  <c:v>9.3119999999999997E-4</c:v>
                </c:pt>
                <c:pt idx="8017">
                  <c:v>9.3139999999999998E-4</c:v>
                </c:pt>
                <c:pt idx="8018">
                  <c:v>9.3159999999999998E-4</c:v>
                </c:pt>
                <c:pt idx="8019">
                  <c:v>9.3179999999999999E-4</c:v>
                </c:pt>
                <c:pt idx="8020">
                  <c:v>9.3199999999999999E-4</c:v>
                </c:pt>
                <c:pt idx="8021">
                  <c:v>9.322E-4</c:v>
                </c:pt>
                <c:pt idx="8022">
                  <c:v>9.324E-4</c:v>
                </c:pt>
                <c:pt idx="8023">
                  <c:v>9.3260000000000001E-4</c:v>
                </c:pt>
                <c:pt idx="8024">
                  <c:v>9.3280000000000001E-4</c:v>
                </c:pt>
                <c:pt idx="8025">
                  <c:v>9.3300000000000002E-4</c:v>
                </c:pt>
                <c:pt idx="8026">
                  <c:v>9.3320000000000002E-4</c:v>
                </c:pt>
                <c:pt idx="8027">
                  <c:v>9.3340000000000003E-4</c:v>
                </c:pt>
                <c:pt idx="8028">
                  <c:v>9.3360000000000003E-4</c:v>
                </c:pt>
                <c:pt idx="8029">
                  <c:v>9.3380000000000004E-4</c:v>
                </c:pt>
                <c:pt idx="8030">
                  <c:v>9.3400000000000004E-4</c:v>
                </c:pt>
                <c:pt idx="8031">
                  <c:v>9.3420000000000005E-4</c:v>
                </c:pt>
                <c:pt idx="8032">
                  <c:v>9.3440000000000005E-4</c:v>
                </c:pt>
                <c:pt idx="8033">
                  <c:v>9.3459999999999995E-4</c:v>
                </c:pt>
                <c:pt idx="8034">
                  <c:v>9.3479999999999995E-4</c:v>
                </c:pt>
                <c:pt idx="8035">
                  <c:v>9.3499999999999996E-4</c:v>
                </c:pt>
                <c:pt idx="8036">
                  <c:v>9.3519999999999996E-4</c:v>
                </c:pt>
                <c:pt idx="8037">
                  <c:v>9.3539999999999997E-4</c:v>
                </c:pt>
                <c:pt idx="8038">
                  <c:v>9.3559999999999997E-4</c:v>
                </c:pt>
                <c:pt idx="8039">
                  <c:v>9.3579999999999998E-4</c:v>
                </c:pt>
                <c:pt idx="8040">
                  <c:v>9.3599999999999998E-4</c:v>
                </c:pt>
                <c:pt idx="8041">
                  <c:v>9.3619999999999999E-4</c:v>
                </c:pt>
                <c:pt idx="8042">
                  <c:v>9.3639999999999999E-4</c:v>
                </c:pt>
                <c:pt idx="8043">
                  <c:v>9.366E-4</c:v>
                </c:pt>
                <c:pt idx="8044">
                  <c:v>9.368E-4</c:v>
                </c:pt>
                <c:pt idx="8045">
                  <c:v>9.3700000000000001E-4</c:v>
                </c:pt>
                <c:pt idx="8046">
                  <c:v>9.3720000000000001E-4</c:v>
                </c:pt>
                <c:pt idx="8047">
                  <c:v>9.3740000000000002E-4</c:v>
                </c:pt>
                <c:pt idx="8048">
                  <c:v>9.3760000000000002E-4</c:v>
                </c:pt>
                <c:pt idx="8049">
                  <c:v>9.3780000000000003E-4</c:v>
                </c:pt>
                <c:pt idx="8050">
                  <c:v>9.3800000000000003E-4</c:v>
                </c:pt>
                <c:pt idx="8051">
                  <c:v>9.3820000000000004E-4</c:v>
                </c:pt>
                <c:pt idx="8052">
                  <c:v>9.3840000000000004E-4</c:v>
                </c:pt>
                <c:pt idx="8053">
                  <c:v>9.3860000000000005E-4</c:v>
                </c:pt>
                <c:pt idx="8054">
                  <c:v>9.3880000000000005E-4</c:v>
                </c:pt>
                <c:pt idx="8055">
                  <c:v>9.3899999999999995E-4</c:v>
                </c:pt>
                <c:pt idx="8056">
                  <c:v>9.3919999999999995E-4</c:v>
                </c:pt>
                <c:pt idx="8057">
                  <c:v>9.3939999999999996E-4</c:v>
                </c:pt>
                <c:pt idx="8058">
                  <c:v>9.3959999999999996E-4</c:v>
                </c:pt>
                <c:pt idx="8059">
                  <c:v>9.3979999999999997E-4</c:v>
                </c:pt>
                <c:pt idx="8060">
                  <c:v>9.3999999999999997E-4</c:v>
                </c:pt>
                <c:pt idx="8061">
                  <c:v>9.4019999999999998E-4</c:v>
                </c:pt>
                <c:pt idx="8062">
                  <c:v>9.4039999999999998E-4</c:v>
                </c:pt>
                <c:pt idx="8063">
                  <c:v>9.4059999999999999E-4</c:v>
                </c:pt>
                <c:pt idx="8064">
                  <c:v>9.4079999999999999E-4</c:v>
                </c:pt>
                <c:pt idx="8065">
                  <c:v>9.41E-4</c:v>
                </c:pt>
                <c:pt idx="8066">
                  <c:v>9.412E-4</c:v>
                </c:pt>
                <c:pt idx="8067">
                  <c:v>9.4140000000000001E-4</c:v>
                </c:pt>
                <c:pt idx="8068">
                  <c:v>9.4160000000000001E-4</c:v>
                </c:pt>
                <c:pt idx="8069">
                  <c:v>9.4180000000000002E-4</c:v>
                </c:pt>
                <c:pt idx="8070">
                  <c:v>9.4200000000000002E-4</c:v>
                </c:pt>
                <c:pt idx="8071">
                  <c:v>9.4220000000000003E-4</c:v>
                </c:pt>
                <c:pt idx="8072">
                  <c:v>9.4240000000000003E-4</c:v>
                </c:pt>
                <c:pt idx="8073">
                  <c:v>9.4260000000000004E-4</c:v>
                </c:pt>
                <c:pt idx="8074">
                  <c:v>9.4280000000000004E-4</c:v>
                </c:pt>
                <c:pt idx="8075">
                  <c:v>9.4300000000000004E-4</c:v>
                </c:pt>
                <c:pt idx="8076">
                  <c:v>9.4320000000000005E-4</c:v>
                </c:pt>
                <c:pt idx="8077">
                  <c:v>9.4339999999999995E-4</c:v>
                </c:pt>
                <c:pt idx="8078">
                  <c:v>9.4359999999999995E-4</c:v>
                </c:pt>
                <c:pt idx="8079">
                  <c:v>9.4379999999999996E-4</c:v>
                </c:pt>
                <c:pt idx="8080">
                  <c:v>9.4399999999999996E-4</c:v>
                </c:pt>
                <c:pt idx="8081">
                  <c:v>9.4419999999999997E-4</c:v>
                </c:pt>
                <c:pt idx="8082">
                  <c:v>9.4439999999999997E-4</c:v>
                </c:pt>
                <c:pt idx="8083">
                  <c:v>9.4459999999999998E-4</c:v>
                </c:pt>
                <c:pt idx="8084">
                  <c:v>9.4479999999999998E-4</c:v>
                </c:pt>
                <c:pt idx="8085">
                  <c:v>9.4499999999999998E-4</c:v>
                </c:pt>
                <c:pt idx="8086">
                  <c:v>9.4519999999999999E-4</c:v>
                </c:pt>
                <c:pt idx="8087">
                  <c:v>9.4539999999999999E-4</c:v>
                </c:pt>
                <c:pt idx="8088">
                  <c:v>9.456E-4</c:v>
                </c:pt>
                <c:pt idx="8089">
                  <c:v>9.458E-4</c:v>
                </c:pt>
                <c:pt idx="8090">
                  <c:v>9.4600000000000001E-4</c:v>
                </c:pt>
                <c:pt idx="8091">
                  <c:v>9.4620000000000001E-4</c:v>
                </c:pt>
                <c:pt idx="8092">
                  <c:v>9.4640000000000002E-4</c:v>
                </c:pt>
                <c:pt idx="8093">
                  <c:v>9.4660000000000002E-4</c:v>
                </c:pt>
                <c:pt idx="8094">
                  <c:v>9.4680000000000003E-4</c:v>
                </c:pt>
                <c:pt idx="8095">
                  <c:v>9.4700000000000003E-4</c:v>
                </c:pt>
                <c:pt idx="8096">
                  <c:v>9.4720000000000004E-4</c:v>
                </c:pt>
                <c:pt idx="8097">
                  <c:v>9.4740000000000004E-4</c:v>
                </c:pt>
                <c:pt idx="8098">
                  <c:v>9.4760000000000005E-4</c:v>
                </c:pt>
                <c:pt idx="8099">
                  <c:v>9.4780000000000005E-4</c:v>
                </c:pt>
                <c:pt idx="8100">
                  <c:v>9.4799999999999995E-4</c:v>
                </c:pt>
                <c:pt idx="8101">
                  <c:v>9.4819999999999995E-4</c:v>
                </c:pt>
                <c:pt idx="8102">
                  <c:v>9.4839999999999996E-4</c:v>
                </c:pt>
                <c:pt idx="8103">
                  <c:v>9.4859999999999996E-4</c:v>
                </c:pt>
                <c:pt idx="8104">
                  <c:v>9.4879999999999997E-4</c:v>
                </c:pt>
                <c:pt idx="8105">
                  <c:v>9.4899999999999997E-4</c:v>
                </c:pt>
                <c:pt idx="8106">
                  <c:v>9.4919999999999998E-4</c:v>
                </c:pt>
                <c:pt idx="8107">
                  <c:v>9.4939999999999998E-4</c:v>
                </c:pt>
                <c:pt idx="8108">
                  <c:v>9.4959999999999999E-4</c:v>
                </c:pt>
                <c:pt idx="8109">
                  <c:v>9.4979999999999999E-4</c:v>
                </c:pt>
                <c:pt idx="8110">
                  <c:v>9.5E-4</c:v>
                </c:pt>
                <c:pt idx="8111">
                  <c:v>9.502E-4</c:v>
                </c:pt>
                <c:pt idx="8112">
                  <c:v>9.5040000000000001E-4</c:v>
                </c:pt>
                <c:pt idx="8113">
                  <c:v>9.5060000000000001E-4</c:v>
                </c:pt>
                <c:pt idx="8114">
                  <c:v>9.5080000000000002E-4</c:v>
                </c:pt>
                <c:pt idx="8115">
                  <c:v>9.5100000000000002E-4</c:v>
                </c:pt>
                <c:pt idx="8116">
                  <c:v>9.5120000000000003E-4</c:v>
                </c:pt>
                <c:pt idx="8117">
                  <c:v>9.5140000000000003E-4</c:v>
                </c:pt>
                <c:pt idx="8118">
                  <c:v>9.5160000000000004E-4</c:v>
                </c:pt>
                <c:pt idx="8119">
                  <c:v>9.5180000000000004E-4</c:v>
                </c:pt>
                <c:pt idx="8120">
                  <c:v>9.5200000000000005E-4</c:v>
                </c:pt>
                <c:pt idx="8121">
                  <c:v>9.5220000000000005E-4</c:v>
                </c:pt>
                <c:pt idx="8122">
                  <c:v>9.5239999999999995E-4</c:v>
                </c:pt>
                <c:pt idx="8123">
                  <c:v>9.5259999999999995E-4</c:v>
                </c:pt>
                <c:pt idx="8124">
                  <c:v>9.5279999999999996E-4</c:v>
                </c:pt>
                <c:pt idx="8125">
                  <c:v>9.5299999999999996E-4</c:v>
                </c:pt>
                <c:pt idx="8126">
                  <c:v>9.5319999999999997E-4</c:v>
                </c:pt>
                <c:pt idx="8127">
                  <c:v>9.5339999999999997E-4</c:v>
                </c:pt>
                <c:pt idx="8128">
                  <c:v>9.5359999999999998E-4</c:v>
                </c:pt>
                <c:pt idx="8129">
                  <c:v>9.5379999999999998E-4</c:v>
                </c:pt>
                <c:pt idx="8130">
                  <c:v>9.5399999999999999E-4</c:v>
                </c:pt>
                <c:pt idx="8131">
                  <c:v>9.5419999999999999E-4</c:v>
                </c:pt>
                <c:pt idx="8132">
                  <c:v>9.544E-4</c:v>
                </c:pt>
                <c:pt idx="8133">
                  <c:v>9.546E-4</c:v>
                </c:pt>
                <c:pt idx="8134">
                  <c:v>9.5480000000000001E-4</c:v>
                </c:pt>
                <c:pt idx="8135">
                  <c:v>9.5500000000000001E-4</c:v>
                </c:pt>
                <c:pt idx="8136">
                  <c:v>9.5520000000000002E-4</c:v>
                </c:pt>
                <c:pt idx="8137">
                  <c:v>9.5540000000000002E-4</c:v>
                </c:pt>
                <c:pt idx="8138">
                  <c:v>9.5560000000000003E-4</c:v>
                </c:pt>
                <c:pt idx="8139">
                  <c:v>9.5580000000000003E-4</c:v>
                </c:pt>
                <c:pt idx="8140">
                  <c:v>9.5600000000000004E-4</c:v>
                </c:pt>
                <c:pt idx="8141">
                  <c:v>9.5620000000000004E-4</c:v>
                </c:pt>
                <c:pt idx="8142">
                  <c:v>9.5640000000000005E-4</c:v>
                </c:pt>
                <c:pt idx="8143">
                  <c:v>9.5660000000000005E-4</c:v>
                </c:pt>
                <c:pt idx="8144">
                  <c:v>9.5679999999999995E-4</c:v>
                </c:pt>
                <c:pt idx="8145">
                  <c:v>9.5699999999999995E-4</c:v>
                </c:pt>
                <c:pt idx="8146">
                  <c:v>9.5719999999999996E-4</c:v>
                </c:pt>
                <c:pt idx="8147">
                  <c:v>9.5739999999999996E-4</c:v>
                </c:pt>
                <c:pt idx="8148">
                  <c:v>9.5759999999999997E-4</c:v>
                </c:pt>
                <c:pt idx="8149">
                  <c:v>9.5779999999999997E-4</c:v>
                </c:pt>
                <c:pt idx="8150">
                  <c:v>9.5799999999999998E-4</c:v>
                </c:pt>
                <c:pt idx="8151">
                  <c:v>9.5819999999999998E-4</c:v>
                </c:pt>
                <c:pt idx="8152">
                  <c:v>9.5839999999999999E-4</c:v>
                </c:pt>
                <c:pt idx="8153">
                  <c:v>9.5859999999999999E-4</c:v>
                </c:pt>
                <c:pt idx="8154">
                  <c:v>9.588E-4</c:v>
                </c:pt>
                <c:pt idx="8155">
                  <c:v>9.59E-4</c:v>
                </c:pt>
                <c:pt idx="8156">
                  <c:v>9.592E-4</c:v>
                </c:pt>
                <c:pt idx="8157">
                  <c:v>9.5940000000000001E-4</c:v>
                </c:pt>
                <c:pt idx="8158">
                  <c:v>9.5960000000000001E-4</c:v>
                </c:pt>
                <c:pt idx="8159">
                  <c:v>9.5980000000000002E-4</c:v>
                </c:pt>
                <c:pt idx="8160">
                  <c:v>9.6000000000000002E-4</c:v>
                </c:pt>
                <c:pt idx="8161">
                  <c:v>9.6020000000000003E-4</c:v>
                </c:pt>
                <c:pt idx="8162">
                  <c:v>9.6040000000000003E-4</c:v>
                </c:pt>
                <c:pt idx="8163">
                  <c:v>9.6060000000000004E-4</c:v>
                </c:pt>
                <c:pt idx="8164">
                  <c:v>9.6080000000000004E-4</c:v>
                </c:pt>
                <c:pt idx="8165">
                  <c:v>9.6100000000000005E-4</c:v>
                </c:pt>
                <c:pt idx="8166">
                  <c:v>9.6120000000000005E-4</c:v>
                </c:pt>
                <c:pt idx="8167">
                  <c:v>9.6139999999999995E-4</c:v>
                </c:pt>
                <c:pt idx="8168">
                  <c:v>9.6159999999999995E-4</c:v>
                </c:pt>
                <c:pt idx="8169">
                  <c:v>9.6179999999999996E-4</c:v>
                </c:pt>
                <c:pt idx="8170">
                  <c:v>9.6199999999999996E-4</c:v>
                </c:pt>
                <c:pt idx="8171">
                  <c:v>9.6219999999999997E-4</c:v>
                </c:pt>
                <c:pt idx="8172">
                  <c:v>9.6239999999999997E-4</c:v>
                </c:pt>
                <c:pt idx="8173">
                  <c:v>9.6259999999999998E-4</c:v>
                </c:pt>
                <c:pt idx="8174">
                  <c:v>9.6279999999999998E-4</c:v>
                </c:pt>
                <c:pt idx="8175">
                  <c:v>9.6299999999999999E-4</c:v>
                </c:pt>
                <c:pt idx="8176">
                  <c:v>9.6319999999999999E-4</c:v>
                </c:pt>
                <c:pt idx="8177">
                  <c:v>9.634E-4</c:v>
                </c:pt>
                <c:pt idx="8178">
                  <c:v>9.636E-4</c:v>
                </c:pt>
                <c:pt idx="8179">
                  <c:v>9.6380000000000001E-4</c:v>
                </c:pt>
                <c:pt idx="8180">
                  <c:v>9.6400000000000001E-4</c:v>
                </c:pt>
                <c:pt idx="8181">
                  <c:v>9.6420000000000002E-4</c:v>
                </c:pt>
                <c:pt idx="8182">
                  <c:v>9.6440000000000002E-4</c:v>
                </c:pt>
                <c:pt idx="8183">
                  <c:v>9.6460000000000003E-4</c:v>
                </c:pt>
                <c:pt idx="8184">
                  <c:v>9.6480000000000003E-4</c:v>
                </c:pt>
                <c:pt idx="8185">
                  <c:v>9.6500000000000004E-4</c:v>
                </c:pt>
                <c:pt idx="8186">
                  <c:v>9.6520000000000004E-4</c:v>
                </c:pt>
                <c:pt idx="8187">
                  <c:v>9.6540000000000005E-4</c:v>
                </c:pt>
                <c:pt idx="8188">
                  <c:v>9.6560000000000005E-4</c:v>
                </c:pt>
                <c:pt idx="8189">
                  <c:v>9.6579999999999995E-4</c:v>
                </c:pt>
                <c:pt idx="8190">
                  <c:v>9.6599999999999995E-4</c:v>
                </c:pt>
                <c:pt idx="8191">
                  <c:v>9.6619999999999996E-4</c:v>
                </c:pt>
                <c:pt idx="8192">
                  <c:v>9.6639999999999996E-4</c:v>
                </c:pt>
                <c:pt idx="8193">
                  <c:v>9.6659999999999997E-4</c:v>
                </c:pt>
                <c:pt idx="8194">
                  <c:v>9.6679999999999997E-4</c:v>
                </c:pt>
                <c:pt idx="8195">
                  <c:v>9.6699999999999998E-4</c:v>
                </c:pt>
                <c:pt idx="8196">
                  <c:v>9.6719999999999998E-4</c:v>
                </c:pt>
                <c:pt idx="8197">
                  <c:v>9.6739999999999999E-4</c:v>
                </c:pt>
                <c:pt idx="8198">
                  <c:v>9.6759999999999999E-4</c:v>
                </c:pt>
                <c:pt idx="8199">
                  <c:v>9.678E-4</c:v>
                </c:pt>
                <c:pt idx="8200">
                  <c:v>9.68E-4</c:v>
                </c:pt>
                <c:pt idx="8201">
                  <c:v>9.6820000000000001E-4</c:v>
                </c:pt>
                <c:pt idx="8202">
                  <c:v>9.6840000000000001E-4</c:v>
                </c:pt>
                <c:pt idx="8203">
                  <c:v>9.6860000000000002E-4</c:v>
                </c:pt>
                <c:pt idx="8204">
                  <c:v>9.6880000000000002E-4</c:v>
                </c:pt>
                <c:pt idx="8205">
                  <c:v>9.6900000000000003E-4</c:v>
                </c:pt>
                <c:pt idx="8206">
                  <c:v>9.6920000000000003E-4</c:v>
                </c:pt>
                <c:pt idx="8207">
                  <c:v>9.6940000000000004E-4</c:v>
                </c:pt>
                <c:pt idx="8208">
                  <c:v>9.6960000000000004E-4</c:v>
                </c:pt>
                <c:pt idx="8209">
                  <c:v>9.6980000000000005E-4</c:v>
                </c:pt>
                <c:pt idx="8210">
                  <c:v>9.7000000000000005E-4</c:v>
                </c:pt>
                <c:pt idx="8211">
                  <c:v>9.7019999999999995E-4</c:v>
                </c:pt>
                <c:pt idx="8212">
                  <c:v>9.7039999999999995E-4</c:v>
                </c:pt>
                <c:pt idx="8213">
                  <c:v>9.7059999999999996E-4</c:v>
                </c:pt>
                <c:pt idx="8214">
                  <c:v>9.7079999999999996E-4</c:v>
                </c:pt>
                <c:pt idx="8215">
                  <c:v>9.7099999999999997E-4</c:v>
                </c:pt>
                <c:pt idx="8216">
                  <c:v>9.7119999999999997E-4</c:v>
                </c:pt>
                <c:pt idx="8217">
                  <c:v>9.7139999999999998E-4</c:v>
                </c:pt>
                <c:pt idx="8218">
                  <c:v>9.7159999999999998E-4</c:v>
                </c:pt>
                <c:pt idx="8219">
                  <c:v>9.7179999999999999E-4</c:v>
                </c:pt>
                <c:pt idx="8220">
                  <c:v>9.7199999999999999E-4</c:v>
                </c:pt>
                <c:pt idx="8221">
                  <c:v>9.722E-4</c:v>
                </c:pt>
                <c:pt idx="8222">
                  <c:v>9.724E-4</c:v>
                </c:pt>
                <c:pt idx="8223">
                  <c:v>9.7260000000000001E-4</c:v>
                </c:pt>
                <c:pt idx="8224">
                  <c:v>9.7280000000000001E-4</c:v>
                </c:pt>
                <c:pt idx="8225">
                  <c:v>9.7300000000000002E-4</c:v>
                </c:pt>
                <c:pt idx="8226">
                  <c:v>9.7320000000000002E-4</c:v>
                </c:pt>
                <c:pt idx="8227">
                  <c:v>9.7340000000000002E-4</c:v>
                </c:pt>
                <c:pt idx="8228">
                  <c:v>9.7360000000000003E-4</c:v>
                </c:pt>
                <c:pt idx="8229">
                  <c:v>9.7380000000000003E-4</c:v>
                </c:pt>
                <c:pt idx="8230">
                  <c:v>9.7400000000000004E-4</c:v>
                </c:pt>
                <c:pt idx="8231">
                  <c:v>9.7420000000000004E-4</c:v>
                </c:pt>
                <c:pt idx="8232">
                  <c:v>9.7440000000000005E-4</c:v>
                </c:pt>
                <c:pt idx="8233">
                  <c:v>9.7460000000000005E-4</c:v>
                </c:pt>
                <c:pt idx="8234">
                  <c:v>9.7479999999999995E-4</c:v>
                </c:pt>
                <c:pt idx="8235">
                  <c:v>9.7499999999999996E-4</c:v>
                </c:pt>
                <c:pt idx="8236">
                  <c:v>9.7519999999999996E-4</c:v>
                </c:pt>
                <c:pt idx="8237">
                  <c:v>9.7539999999999996E-4</c:v>
                </c:pt>
                <c:pt idx="8238">
                  <c:v>9.7559999999999997E-4</c:v>
                </c:pt>
                <c:pt idx="8239">
                  <c:v>9.7579999999999997E-4</c:v>
                </c:pt>
                <c:pt idx="8240">
                  <c:v>9.7599999999999998E-4</c:v>
                </c:pt>
                <c:pt idx="8241">
                  <c:v>9.7619999999999998E-4</c:v>
                </c:pt>
                <c:pt idx="8242">
                  <c:v>9.7639999999999999E-4</c:v>
                </c:pt>
                <c:pt idx="8243">
                  <c:v>9.7659999999999999E-4</c:v>
                </c:pt>
                <c:pt idx="8244">
                  <c:v>9.7680000000000011E-4</c:v>
                </c:pt>
                <c:pt idx="8245">
                  <c:v>9.77E-4</c:v>
                </c:pt>
                <c:pt idx="8246">
                  <c:v>9.771999999999999E-4</c:v>
                </c:pt>
                <c:pt idx="8247">
                  <c:v>9.7740000000000001E-4</c:v>
                </c:pt>
                <c:pt idx="8248">
                  <c:v>9.7759999999999991E-4</c:v>
                </c:pt>
                <c:pt idx="8249">
                  <c:v>9.7780000000000002E-4</c:v>
                </c:pt>
                <c:pt idx="8250">
                  <c:v>9.7799999999999992E-4</c:v>
                </c:pt>
                <c:pt idx="8251">
                  <c:v>9.7820000000000003E-4</c:v>
                </c:pt>
                <c:pt idx="8252">
                  <c:v>9.7839999999999993E-4</c:v>
                </c:pt>
                <c:pt idx="8253">
                  <c:v>9.7860000000000004E-4</c:v>
                </c:pt>
                <c:pt idx="8254">
                  <c:v>9.7879999999999994E-4</c:v>
                </c:pt>
                <c:pt idx="8255">
                  <c:v>9.7900000000000005E-4</c:v>
                </c:pt>
                <c:pt idx="8256">
                  <c:v>9.7919999999999995E-4</c:v>
                </c:pt>
                <c:pt idx="8257">
                  <c:v>9.7940000000000006E-4</c:v>
                </c:pt>
                <c:pt idx="8258">
                  <c:v>9.7959999999999996E-4</c:v>
                </c:pt>
                <c:pt idx="8259">
                  <c:v>9.7980000000000007E-4</c:v>
                </c:pt>
                <c:pt idx="8260">
                  <c:v>9.7999999999999997E-4</c:v>
                </c:pt>
                <c:pt idx="8261">
                  <c:v>9.8020000000000008E-4</c:v>
                </c:pt>
                <c:pt idx="8262">
                  <c:v>9.8039999999999998E-4</c:v>
                </c:pt>
                <c:pt idx="8263">
                  <c:v>9.8060000000000009E-4</c:v>
                </c:pt>
                <c:pt idx="8264">
                  <c:v>9.8079999999999999E-4</c:v>
                </c:pt>
                <c:pt idx="8265">
                  <c:v>9.810000000000001E-4</c:v>
                </c:pt>
                <c:pt idx="8266">
                  <c:v>9.812E-4</c:v>
                </c:pt>
                <c:pt idx="8267">
                  <c:v>9.8139999999999989E-4</c:v>
                </c:pt>
                <c:pt idx="8268">
                  <c:v>9.8160000000000001E-4</c:v>
                </c:pt>
                <c:pt idx="8269">
                  <c:v>9.817999999999999E-4</c:v>
                </c:pt>
                <c:pt idx="8270">
                  <c:v>9.8200000000000002E-4</c:v>
                </c:pt>
                <c:pt idx="8271">
                  <c:v>9.8219999999999991E-4</c:v>
                </c:pt>
                <c:pt idx="8272">
                  <c:v>9.8240000000000003E-4</c:v>
                </c:pt>
                <c:pt idx="8273">
                  <c:v>9.8259999999999992E-4</c:v>
                </c:pt>
                <c:pt idx="8274">
                  <c:v>9.8280000000000004E-4</c:v>
                </c:pt>
                <c:pt idx="8275">
                  <c:v>9.8299999999999993E-4</c:v>
                </c:pt>
                <c:pt idx="8276">
                  <c:v>9.8320000000000005E-4</c:v>
                </c:pt>
                <c:pt idx="8277">
                  <c:v>9.8339999999999994E-4</c:v>
                </c:pt>
                <c:pt idx="8278">
                  <c:v>9.8360000000000006E-4</c:v>
                </c:pt>
                <c:pt idx="8279">
                  <c:v>9.8379999999999995E-4</c:v>
                </c:pt>
                <c:pt idx="8280">
                  <c:v>9.8400000000000007E-4</c:v>
                </c:pt>
                <c:pt idx="8281">
                  <c:v>9.8419999999999996E-4</c:v>
                </c:pt>
                <c:pt idx="8282">
                  <c:v>9.8440000000000008E-4</c:v>
                </c:pt>
                <c:pt idx="8283">
                  <c:v>9.8459999999999997E-4</c:v>
                </c:pt>
                <c:pt idx="8284">
                  <c:v>9.8480000000000009E-4</c:v>
                </c:pt>
                <c:pt idx="8285">
                  <c:v>9.8499999999999998E-4</c:v>
                </c:pt>
                <c:pt idx="8286">
                  <c:v>9.8520000000000009E-4</c:v>
                </c:pt>
                <c:pt idx="8287">
                  <c:v>9.8539999999999999E-4</c:v>
                </c:pt>
                <c:pt idx="8288">
                  <c:v>9.856000000000001E-4</c:v>
                </c:pt>
                <c:pt idx="8289">
                  <c:v>9.858E-4</c:v>
                </c:pt>
                <c:pt idx="8290">
                  <c:v>9.859999999999999E-4</c:v>
                </c:pt>
                <c:pt idx="8291">
                  <c:v>9.8620000000000001E-4</c:v>
                </c:pt>
                <c:pt idx="8292">
                  <c:v>9.8639999999999991E-4</c:v>
                </c:pt>
                <c:pt idx="8293">
                  <c:v>9.8660000000000002E-4</c:v>
                </c:pt>
                <c:pt idx="8294">
                  <c:v>9.8679999999999992E-4</c:v>
                </c:pt>
                <c:pt idx="8295">
                  <c:v>9.8700000000000003E-4</c:v>
                </c:pt>
                <c:pt idx="8296">
                  <c:v>9.8719999999999993E-4</c:v>
                </c:pt>
                <c:pt idx="8297">
                  <c:v>9.8740000000000004E-4</c:v>
                </c:pt>
                <c:pt idx="8298">
                  <c:v>9.8759999999999994E-4</c:v>
                </c:pt>
                <c:pt idx="8299">
                  <c:v>9.8780000000000005E-4</c:v>
                </c:pt>
                <c:pt idx="8300">
                  <c:v>9.8799999999999995E-4</c:v>
                </c:pt>
                <c:pt idx="8301">
                  <c:v>9.8820000000000006E-4</c:v>
                </c:pt>
                <c:pt idx="8302">
                  <c:v>9.8839999999999996E-4</c:v>
                </c:pt>
                <c:pt idx="8303">
                  <c:v>9.8860000000000007E-4</c:v>
                </c:pt>
                <c:pt idx="8304">
                  <c:v>9.8879999999999997E-4</c:v>
                </c:pt>
                <c:pt idx="8305">
                  <c:v>9.8900000000000008E-4</c:v>
                </c:pt>
                <c:pt idx="8306">
                  <c:v>9.8919999999999998E-4</c:v>
                </c:pt>
                <c:pt idx="8307">
                  <c:v>9.8940000000000009E-4</c:v>
                </c:pt>
                <c:pt idx="8308">
                  <c:v>9.8959999999999998E-4</c:v>
                </c:pt>
                <c:pt idx="8309">
                  <c:v>9.898000000000001E-4</c:v>
                </c:pt>
                <c:pt idx="8310">
                  <c:v>9.8999999999999999E-4</c:v>
                </c:pt>
                <c:pt idx="8311">
                  <c:v>9.9020000000000011E-4</c:v>
                </c:pt>
                <c:pt idx="8312">
                  <c:v>9.904E-4</c:v>
                </c:pt>
                <c:pt idx="8313">
                  <c:v>9.905999999999999E-4</c:v>
                </c:pt>
                <c:pt idx="8314">
                  <c:v>9.9080000000000001E-4</c:v>
                </c:pt>
                <c:pt idx="8315">
                  <c:v>9.9099999999999991E-4</c:v>
                </c:pt>
                <c:pt idx="8316">
                  <c:v>9.9120000000000002E-4</c:v>
                </c:pt>
                <c:pt idx="8317">
                  <c:v>9.9139999999999992E-4</c:v>
                </c:pt>
                <c:pt idx="8318">
                  <c:v>9.9160000000000003E-4</c:v>
                </c:pt>
                <c:pt idx="8319">
                  <c:v>9.9179999999999993E-4</c:v>
                </c:pt>
                <c:pt idx="8320">
                  <c:v>9.9200000000000004E-4</c:v>
                </c:pt>
                <c:pt idx="8321">
                  <c:v>9.9219999999999994E-4</c:v>
                </c:pt>
                <c:pt idx="8322">
                  <c:v>9.9240000000000005E-4</c:v>
                </c:pt>
                <c:pt idx="8323">
                  <c:v>9.9259999999999995E-4</c:v>
                </c:pt>
                <c:pt idx="8324">
                  <c:v>9.9280000000000006E-4</c:v>
                </c:pt>
                <c:pt idx="8325">
                  <c:v>9.9299999999999996E-4</c:v>
                </c:pt>
                <c:pt idx="8326">
                  <c:v>9.9320000000000007E-4</c:v>
                </c:pt>
                <c:pt idx="8327">
                  <c:v>9.9339999999999997E-4</c:v>
                </c:pt>
                <c:pt idx="8328">
                  <c:v>9.9360000000000008E-4</c:v>
                </c:pt>
                <c:pt idx="8329">
                  <c:v>9.9379999999999998E-4</c:v>
                </c:pt>
                <c:pt idx="8330">
                  <c:v>9.9400000000000009E-4</c:v>
                </c:pt>
                <c:pt idx="8331">
                  <c:v>9.9419999999999999E-4</c:v>
                </c:pt>
                <c:pt idx="8332">
                  <c:v>9.944000000000001E-4</c:v>
                </c:pt>
                <c:pt idx="8333">
                  <c:v>9.946E-4</c:v>
                </c:pt>
                <c:pt idx="8334">
                  <c:v>9.9479999999999989E-4</c:v>
                </c:pt>
                <c:pt idx="8335">
                  <c:v>9.9500000000000001E-4</c:v>
                </c:pt>
                <c:pt idx="8336">
                  <c:v>9.951999999999999E-4</c:v>
                </c:pt>
                <c:pt idx="8337">
                  <c:v>9.9540000000000002E-4</c:v>
                </c:pt>
                <c:pt idx="8338">
                  <c:v>9.9559999999999991E-4</c:v>
                </c:pt>
                <c:pt idx="8339">
                  <c:v>9.9580000000000003E-4</c:v>
                </c:pt>
                <c:pt idx="8340">
                  <c:v>9.9599999999999992E-4</c:v>
                </c:pt>
                <c:pt idx="8341">
                  <c:v>9.9620000000000004E-4</c:v>
                </c:pt>
                <c:pt idx="8342">
                  <c:v>9.9639999999999993E-4</c:v>
                </c:pt>
                <c:pt idx="8343">
                  <c:v>9.9660000000000005E-4</c:v>
                </c:pt>
                <c:pt idx="8344">
                  <c:v>9.9679999999999994E-4</c:v>
                </c:pt>
                <c:pt idx="8345">
                  <c:v>9.9700000000000006E-4</c:v>
                </c:pt>
                <c:pt idx="8346">
                  <c:v>9.9719999999999995E-4</c:v>
                </c:pt>
                <c:pt idx="8347">
                  <c:v>9.9740000000000007E-4</c:v>
                </c:pt>
                <c:pt idx="8348">
                  <c:v>9.9759999999999996E-4</c:v>
                </c:pt>
                <c:pt idx="8349">
                  <c:v>9.9780000000000008E-4</c:v>
                </c:pt>
                <c:pt idx="8350">
                  <c:v>9.9799999999999997E-4</c:v>
                </c:pt>
                <c:pt idx="8351">
                  <c:v>9.9820000000000009E-4</c:v>
                </c:pt>
                <c:pt idx="8352">
                  <c:v>9.9839999999999998E-4</c:v>
                </c:pt>
                <c:pt idx="8353">
                  <c:v>9.986000000000001E-4</c:v>
                </c:pt>
                <c:pt idx="8354">
                  <c:v>9.9879999999999999E-4</c:v>
                </c:pt>
                <c:pt idx="8355">
                  <c:v>9.990000000000001E-4</c:v>
                </c:pt>
                <c:pt idx="8356">
                  <c:v>9.992E-4</c:v>
                </c:pt>
                <c:pt idx="8357">
                  <c:v>9.993999999999999E-4</c:v>
                </c:pt>
                <c:pt idx="8358">
                  <c:v>9.9960000000000001E-4</c:v>
                </c:pt>
                <c:pt idx="8359">
                  <c:v>9.9979999999999991E-4</c:v>
                </c:pt>
                <c:pt idx="8360">
                  <c:v>1E-3</c:v>
                </c:pt>
                <c:pt idx="8361">
                  <c:v>1E-3</c:v>
                </c:pt>
                <c:pt idx="8362">
                  <c:v>1E-3</c:v>
                </c:pt>
                <c:pt idx="8363">
                  <c:v>1.0009999999999999E-3</c:v>
                </c:pt>
                <c:pt idx="8364">
                  <c:v>1.0009999999999999E-3</c:v>
                </c:pt>
                <c:pt idx="8365">
                  <c:v>1.0009999999999999E-3</c:v>
                </c:pt>
                <c:pt idx="8366">
                  <c:v>1.0009999999999999E-3</c:v>
                </c:pt>
                <c:pt idx="8367">
                  <c:v>1.0009999999999999E-3</c:v>
                </c:pt>
                <c:pt idx="8368">
                  <c:v>1.0020000000000001E-3</c:v>
                </c:pt>
                <c:pt idx="8369">
                  <c:v>1.0020000000000001E-3</c:v>
                </c:pt>
                <c:pt idx="8370">
                  <c:v>1.0020000000000001E-3</c:v>
                </c:pt>
                <c:pt idx="8371">
                  <c:v>1.0020000000000001E-3</c:v>
                </c:pt>
                <c:pt idx="8372">
                  <c:v>1.0020000000000001E-3</c:v>
                </c:pt>
                <c:pt idx="8373">
                  <c:v>1.003E-3</c:v>
                </c:pt>
                <c:pt idx="8374">
                  <c:v>1.003E-3</c:v>
                </c:pt>
                <c:pt idx="8375">
                  <c:v>1.003E-3</c:v>
                </c:pt>
                <c:pt idx="8376">
                  <c:v>1.003E-3</c:v>
                </c:pt>
                <c:pt idx="8377">
                  <c:v>1.003E-3</c:v>
                </c:pt>
                <c:pt idx="8378">
                  <c:v>1.0039999999999999E-3</c:v>
                </c:pt>
                <c:pt idx="8379">
                  <c:v>1.0039999999999999E-3</c:v>
                </c:pt>
                <c:pt idx="8380">
                  <c:v>1.0039999999999999E-3</c:v>
                </c:pt>
                <c:pt idx="8381">
                  <c:v>1.0039999999999999E-3</c:v>
                </c:pt>
                <c:pt idx="8382">
                  <c:v>1.0039999999999999E-3</c:v>
                </c:pt>
                <c:pt idx="8383">
                  <c:v>1.005E-3</c:v>
                </c:pt>
                <c:pt idx="8384">
                  <c:v>1.005E-3</c:v>
                </c:pt>
                <c:pt idx="8385">
                  <c:v>1.005E-3</c:v>
                </c:pt>
                <c:pt idx="8386">
                  <c:v>1.005E-3</c:v>
                </c:pt>
                <c:pt idx="8387">
                  <c:v>1.005E-3</c:v>
                </c:pt>
                <c:pt idx="8388">
                  <c:v>1.0059999999999999E-3</c:v>
                </c:pt>
                <c:pt idx="8389">
                  <c:v>1.0059999999999999E-3</c:v>
                </c:pt>
                <c:pt idx="8390">
                  <c:v>1.0059999999999999E-3</c:v>
                </c:pt>
                <c:pt idx="8391">
                  <c:v>1.0059999999999999E-3</c:v>
                </c:pt>
                <c:pt idx="8392">
                  <c:v>1.0059999999999999E-3</c:v>
                </c:pt>
                <c:pt idx="8393">
                  <c:v>1.0070000000000001E-3</c:v>
                </c:pt>
                <c:pt idx="8394">
                  <c:v>1.0070000000000001E-3</c:v>
                </c:pt>
                <c:pt idx="8395">
                  <c:v>1.0070000000000001E-3</c:v>
                </c:pt>
                <c:pt idx="8396">
                  <c:v>1.0070000000000001E-3</c:v>
                </c:pt>
                <c:pt idx="8397">
                  <c:v>1.0070000000000001E-3</c:v>
                </c:pt>
                <c:pt idx="8398">
                  <c:v>1.008E-3</c:v>
                </c:pt>
                <c:pt idx="8399">
                  <c:v>1.008E-3</c:v>
                </c:pt>
                <c:pt idx="8400">
                  <c:v>1.008E-3</c:v>
                </c:pt>
                <c:pt idx="8401">
                  <c:v>1.008E-3</c:v>
                </c:pt>
                <c:pt idx="8402">
                  <c:v>1.008E-3</c:v>
                </c:pt>
                <c:pt idx="8403">
                  <c:v>1.0089999999999999E-3</c:v>
                </c:pt>
                <c:pt idx="8404">
                  <c:v>1.0089999999999999E-3</c:v>
                </c:pt>
                <c:pt idx="8405">
                  <c:v>1.0089999999999999E-3</c:v>
                </c:pt>
                <c:pt idx="8406">
                  <c:v>1.0089999999999999E-3</c:v>
                </c:pt>
                <c:pt idx="8407">
                  <c:v>1.0089999999999999E-3</c:v>
                </c:pt>
                <c:pt idx="8408">
                  <c:v>1.01E-3</c:v>
                </c:pt>
                <c:pt idx="8409">
                  <c:v>1.01E-3</c:v>
                </c:pt>
                <c:pt idx="8410">
                  <c:v>1.01E-3</c:v>
                </c:pt>
                <c:pt idx="8411">
                  <c:v>1.01E-3</c:v>
                </c:pt>
                <c:pt idx="8412">
                  <c:v>1.01E-3</c:v>
                </c:pt>
                <c:pt idx="8413">
                  <c:v>1.011E-3</c:v>
                </c:pt>
                <c:pt idx="8414">
                  <c:v>1.011E-3</c:v>
                </c:pt>
                <c:pt idx="8415">
                  <c:v>1.011E-3</c:v>
                </c:pt>
                <c:pt idx="8416">
                  <c:v>1.011E-3</c:v>
                </c:pt>
                <c:pt idx="8417">
                  <c:v>1.011E-3</c:v>
                </c:pt>
                <c:pt idx="8418">
                  <c:v>1.0120000000000001E-3</c:v>
                </c:pt>
                <c:pt idx="8419">
                  <c:v>1.0120000000000001E-3</c:v>
                </c:pt>
                <c:pt idx="8420">
                  <c:v>1.0120000000000001E-3</c:v>
                </c:pt>
                <c:pt idx="8421">
                  <c:v>1.0120000000000001E-3</c:v>
                </c:pt>
                <c:pt idx="8422">
                  <c:v>1.0120000000000001E-3</c:v>
                </c:pt>
                <c:pt idx="8423">
                  <c:v>1.013E-3</c:v>
                </c:pt>
                <c:pt idx="8424">
                  <c:v>1.013E-3</c:v>
                </c:pt>
                <c:pt idx="8425">
                  <c:v>1.013E-3</c:v>
                </c:pt>
                <c:pt idx="8426">
                  <c:v>1.013E-3</c:v>
                </c:pt>
                <c:pt idx="8427">
                  <c:v>1.013E-3</c:v>
                </c:pt>
                <c:pt idx="8428">
                  <c:v>1.0139999999999999E-3</c:v>
                </c:pt>
                <c:pt idx="8429">
                  <c:v>1.0139999999999999E-3</c:v>
                </c:pt>
                <c:pt idx="8430">
                  <c:v>1.0139999999999999E-3</c:v>
                </c:pt>
                <c:pt idx="8431">
                  <c:v>1.0139999999999999E-3</c:v>
                </c:pt>
                <c:pt idx="8432">
                  <c:v>1.0139999999999999E-3</c:v>
                </c:pt>
                <c:pt idx="8433">
                  <c:v>1.0150000000000001E-3</c:v>
                </c:pt>
                <c:pt idx="8434">
                  <c:v>1.0150000000000001E-3</c:v>
                </c:pt>
                <c:pt idx="8435">
                  <c:v>1.0150000000000001E-3</c:v>
                </c:pt>
                <c:pt idx="8436">
                  <c:v>1.0150000000000001E-3</c:v>
                </c:pt>
                <c:pt idx="8437">
                  <c:v>1.0150000000000001E-3</c:v>
                </c:pt>
                <c:pt idx="8438">
                  <c:v>1.016E-3</c:v>
                </c:pt>
                <c:pt idx="8439">
                  <c:v>1.016E-3</c:v>
                </c:pt>
                <c:pt idx="8440">
                  <c:v>1.016E-3</c:v>
                </c:pt>
                <c:pt idx="8441">
                  <c:v>1.016E-3</c:v>
                </c:pt>
                <c:pt idx="8442">
                  <c:v>1.016E-3</c:v>
                </c:pt>
                <c:pt idx="8443">
                  <c:v>1.0169999999999999E-3</c:v>
                </c:pt>
                <c:pt idx="8444">
                  <c:v>1.0169999999999999E-3</c:v>
                </c:pt>
                <c:pt idx="8445">
                  <c:v>1.0169999999999999E-3</c:v>
                </c:pt>
                <c:pt idx="8446">
                  <c:v>1.0169999999999999E-3</c:v>
                </c:pt>
                <c:pt idx="8447">
                  <c:v>1.0169999999999999E-3</c:v>
                </c:pt>
                <c:pt idx="8448">
                  <c:v>1.018E-3</c:v>
                </c:pt>
                <c:pt idx="8449">
                  <c:v>1.018E-3</c:v>
                </c:pt>
                <c:pt idx="8450">
                  <c:v>1.018E-3</c:v>
                </c:pt>
                <c:pt idx="8451">
                  <c:v>1.018E-3</c:v>
                </c:pt>
                <c:pt idx="8452">
                  <c:v>1.018E-3</c:v>
                </c:pt>
                <c:pt idx="8453">
                  <c:v>1.0189999999999999E-3</c:v>
                </c:pt>
                <c:pt idx="8454">
                  <c:v>1.0189999999999999E-3</c:v>
                </c:pt>
                <c:pt idx="8455">
                  <c:v>1.0189999999999999E-3</c:v>
                </c:pt>
                <c:pt idx="8456">
                  <c:v>1.0189999999999999E-3</c:v>
                </c:pt>
                <c:pt idx="8457">
                  <c:v>1.0189999999999999E-3</c:v>
                </c:pt>
                <c:pt idx="8458">
                  <c:v>1.0200000000000001E-3</c:v>
                </c:pt>
                <c:pt idx="8459">
                  <c:v>1.0200000000000001E-3</c:v>
                </c:pt>
                <c:pt idx="8460">
                  <c:v>1.0200000000000001E-3</c:v>
                </c:pt>
                <c:pt idx="8461">
                  <c:v>1.0200000000000001E-3</c:v>
                </c:pt>
                <c:pt idx="8462">
                  <c:v>1.0200000000000001E-3</c:v>
                </c:pt>
                <c:pt idx="8463">
                  <c:v>1.021E-3</c:v>
                </c:pt>
                <c:pt idx="8464">
                  <c:v>1.021E-3</c:v>
                </c:pt>
                <c:pt idx="8465">
                  <c:v>1.021E-3</c:v>
                </c:pt>
                <c:pt idx="8466">
                  <c:v>1.021E-3</c:v>
                </c:pt>
                <c:pt idx="8467">
                  <c:v>1.021E-3</c:v>
                </c:pt>
                <c:pt idx="8468">
                  <c:v>1.0219999999999999E-3</c:v>
                </c:pt>
                <c:pt idx="8469">
                  <c:v>1.0219999999999999E-3</c:v>
                </c:pt>
                <c:pt idx="8470">
                  <c:v>1.0219999999999999E-3</c:v>
                </c:pt>
                <c:pt idx="8471">
                  <c:v>1.0219999999999999E-3</c:v>
                </c:pt>
                <c:pt idx="8472">
                  <c:v>1.0219999999999999E-3</c:v>
                </c:pt>
                <c:pt idx="8473">
                  <c:v>1.023E-3</c:v>
                </c:pt>
                <c:pt idx="8474">
                  <c:v>1.023E-3</c:v>
                </c:pt>
                <c:pt idx="8475">
                  <c:v>1.023E-3</c:v>
                </c:pt>
                <c:pt idx="8476">
                  <c:v>1.023E-3</c:v>
                </c:pt>
                <c:pt idx="8477">
                  <c:v>1.023E-3</c:v>
                </c:pt>
                <c:pt idx="8478">
                  <c:v>1.024E-3</c:v>
                </c:pt>
                <c:pt idx="8479">
                  <c:v>1.024E-3</c:v>
                </c:pt>
                <c:pt idx="8480">
                  <c:v>1.024E-3</c:v>
                </c:pt>
                <c:pt idx="8481">
                  <c:v>1.024E-3</c:v>
                </c:pt>
                <c:pt idx="8482">
                  <c:v>1.024E-3</c:v>
                </c:pt>
                <c:pt idx="8483">
                  <c:v>1.0250000000000001E-3</c:v>
                </c:pt>
                <c:pt idx="8484">
                  <c:v>1.0250000000000001E-3</c:v>
                </c:pt>
                <c:pt idx="8485">
                  <c:v>1.0250000000000001E-3</c:v>
                </c:pt>
                <c:pt idx="8486">
                  <c:v>1.0250000000000001E-3</c:v>
                </c:pt>
                <c:pt idx="8487">
                  <c:v>1.0250000000000001E-3</c:v>
                </c:pt>
                <c:pt idx="8488">
                  <c:v>1.026E-3</c:v>
                </c:pt>
                <c:pt idx="8489">
                  <c:v>1.026E-3</c:v>
                </c:pt>
                <c:pt idx="8490">
                  <c:v>1.026E-3</c:v>
                </c:pt>
                <c:pt idx="8491">
                  <c:v>1.026E-3</c:v>
                </c:pt>
                <c:pt idx="8492">
                  <c:v>1.026E-3</c:v>
                </c:pt>
                <c:pt idx="8493">
                  <c:v>1.0269999999999999E-3</c:v>
                </c:pt>
                <c:pt idx="8494">
                  <c:v>1.0269999999999999E-3</c:v>
                </c:pt>
                <c:pt idx="8495">
                  <c:v>1.0269999999999999E-3</c:v>
                </c:pt>
                <c:pt idx="8496">
                  <c:v>1.0269999999999999E-3</c:v>
                </c:pt>
                <c:pt idx="8497">
                  <c:v>1.0269999999999999E-3</c:v>
                </c:pt>
                <c:pt idx="8498">
                  <c:v>1.0280000000000001E-3</c:v>
                </c:pt>
                <c:pt idx="8499">
                  <c:v>1.0280000000000001E-3</c:v>
                </c:pt>
                <c:pt idx="8500">
                  <c:v>1.0280000000000001E-3</c:v>
                </c:pt>
                <c:pt idx="8501">
                  <c:v>1.0280000000000001E-3</c:v>
                </c:pt>
                <c:pt idx="8502">
                  <c:v>1.0280000000000001E-3</c:v>
                </c:pt>
                <c:pt idx="8503">
                  <c:v>1.029E-3</c:v>
                </c:pt>
                <c:pt idx="8504">
                  <c:v>1.029E-3</c:v>
                </c:pt>
                <c:pt idx="8505">
                  <c:v>1.029E-3</c:v>
                </c:pt>
                <c:pt idx="8506">
                  <c:v>1.029E-3</c:v>
                </c:pt>
                <c:pt idx="8507">
                  <c:v>1.029E-3</c:v>
                </c:pt>
                <c:pt idx="8508">
                  <c:v>1.0300000000000001E-3</c:v>
                </c:pt>
                <c:pt idx="8509">
                  <c:v>1.0300000000000001E-3</c:v>
                </c:pt>
                <c:pt idx="8510">
                  <c:v>1.0300000000000001E-3</c:v>
                </c:pt>
                <c:pt idx="8511">
                  <c:v>1.0300000000000001E-3</c:v>
                </c:pt>
                <c:pt idx="8512">
                  <c:v>1.0300000000000001E-3</c:v>
                </c:pt>
                <c:pt idx="8513">
                  <c:v>1.031E-3</c:v>
                </c:pt>
                <c:pt idx="8514">
                  <c:v>1.031E-3</c:v>
                </c:pt>
                <c:pt idx="8515">
                  <c:v>1.031E-3</c:v>
                </c:pt>
                <c:pt idx="8516">
                  <c:v>1.031E-3</c:v>
                </c:pt>
                <c:pt idx="8517">
                  <c:v>1.031E-3</c:v>
                </c:pt>
                <c:pt idx="8518">
                  <c:v>1.0319999999999999E-3</c:v>
                </c:pt>
                <c:pt idx="8519">
                  <c:v>1.0319999999999999E-3</c:v>
                </c:pt>
                <c:pt idx="8520">
                  <c:v>1.0319999999999999E-3</c:v>
                </c:pt>
                <c:pt idx="8521">
                  <c:v>1.0319999999999999E-3</c:v>
                </c:pt>
                <c:pt idx="8522">
                  <c:v>1.0319999999999999E-3</c:v>
                </c:pt>
                <c:pt idx="8523">
                  <c:v>1.0330000000000001E-3</c:v>
                </c:pt>
                <c:pt idx="8524">
                  <c:v>1.0330000000000001E-3</c:v>
                </c:pt>
                <c:pt idx="8525">
                  <c:v>1.0330000000000001E-3</c:v>
                </c:pt>
                <c:pt idx="8526">
                  <c:v>1.0330000000000001E-3</c:v>
                </c:pt>
                <c:pt idx="8527">
                  <c:v>1.0330000000000001E-3</c:v>
                </c:pt>
                <c:pt idx="8528">
                  <c:v>1.034E-3</c:v>
                </c:pt>
                <c:pt idx="8529">
                  <c:v>1.034E-3</c:v>
                </c:pt>
                <c:pt idx="8530">
                  <c:v>1.034E-3</c:v>
                </c:pt>
                <c:pt idx="8531">
                  <c:v>1.034E-3</c:v>
                </c:pt>
                <c:pt idx="8532">
                  <c:v>1.034E-3</c:v>
                </c:pt>
                <c:pt idx="8533">
                  <c:v>1.0349999999999999E-3</c:v>
                </c:pt>
                <c:pt idx="8534">
                  <c:v>1.0349999999999999E-3</c:v>
                </c:pt>
                <c:pt idx="8535">
                  <c:v>1.0349999999999999E-3</c:v>
                </c:pt>
                <c:pt idx="8536">
                  <c:v>1.0349999999999999E-3</c:v>
                </c:pt>
                <c:pt idx="8537">
                  <c:v>1.0349999999999999E-3</c:v>
                </c:pt>
                <c:pt idx="8538">
                  <c:v>1.036E-3</c:v>
                </c:pt>
                <c:pt idx="8539">
                  <c:v>1.036E-3</c:v>
                </c:pt>
                <c:pt idx="8540">
                  <c:v>1.036E-3</c:v>
                </c:pt>
                <c:pt idx="8541">
                  <c:v>1.036E-3</c:v>
                </c:pt>
                <c:pt idx="8542">
                  <c:v>1.036E-3</c:v>
                </c:pt>
                <c:pt idx="8543">
                  <c:v>1.0369999999999999E-3</c:v>
                </c:pt>
                <c:pt idx="8544">
                  <c:v>1.0369999999999999E-3</c:v>
                </c:pt>
                <c:pt idx="8545">
                  <c:v>1.0369999999999999E-3</c:v>
                </c:pt>
                <c:pt idx="8546">
                  <c:v>1.0369999999999999E-3</c:v>
                </c:pt>
                <c:pt idx="8547">
                  <c:v>1.0369999999999999E-3</c:v>
                </c:pt>
                <c:pt idx="8548">
                  <c:v>1.0380000000000001E-3</c:v>
                </c:pt>
                <c:pt idx="8549">
                  <c:v>1.0380000000000001E-3</c:v>
                </c:pt>
                <c:pt idx="8550">
                  <c:v>1.0380000000000001E-3</c:v>
                </c:pt>
                <c:pt idx="8551">
                  <c:v>1.0380000000000001E-3</c:v>
                </c:pt>
                <c:pt idx="8552">
                  <c:v>1.0380000000000001E-3</c:v>
                </c:pt>
                <c:pt idx="8553">
                  <c:v>1.039E-3</c:v>
                </c:pt>
                <c:pt idx="8554">
                  <c:v>1.039E-3</c:v>
                </c:pt>
                <c:pt idx="8555">
                  <c:v>1.039E-3</c:v>
                </c:pt>
                <c:pt idx="8556">
                  <c:v>1.039E-3</c:v>
                </c:pt>
                <c:pt idx="8557">
                  <c:v>1.039E-3</c:v>
                </c:pt>
                <c:pt idx="8558">
                  <c:v>1.0399999999999999E-3</c:v>
                </c:pt>
                <c:pt idx="8559">
                  <c:v>1.0399999999999999E-3</c:v>
                </c:pt>
                <c:pt idx="8560">
                  <c:v>1.0399999999999999E-3</c:v>
                </c:pt>
                <c:pt idx="8561">
                  <c:v>1.0399999999999999E-3</c:v>
                </c:pt>
                <c:pt idx="8562">
                  <c:v>1.0399999999999999E-3</c:v>
                </c:pt>
                <c:pt idx="8563">
                  <c:v>1.041E-3</c:v>
                </c:pt>
                <c:pt idx="8564">
                  <c:v>1.041E-3</c:v>
                </c:pt>
                <c:pt idx="8565">
                  <c:v>1.041E-3</c:v>
                </c:pt>
                <c:pt idx="8566">
                  <c:v>1.041E-3</c:v>
                </c:pt>
                <c:pt idx="8567">
                  <c:v>1.041E-3</c:v>
                </c:pt>
                <c:pt idx="8568">
                  <c:v>1.042E-3</c:v>
                </c:pt>
                <c:pt idx="8569">
                  <c:v>1.042E-3</c:v>
                </c:pt>
                <c:pt idx="8570">
                  <c:v>1.042E-3</c:v>
                </c:pt>
                <c:pt idx="8571">
                  <c:v>1.042E-3</c:v>
                </c:pt>
                <c:pt idx="8572">
                  <c:v>1.042E-3</c:v>
                </c:pt>
                <c:pt idx="8573">
                  <c:v>1.0430000000000001E-3</c:v>
                </c:pt>
                <c:pt idx="8574">
                  <c:v>1.0430000000000001E-3</c:v>
                </c:pt>
                <c:pt idx="8575">
                  <c:v>1.0430000000000001E-3</c:v>
                </c:pt>
                <c:pt idx="8576">
                  <c:v>1.0430000000000001E-3</c:v>
                </c:pt>
                <c:pt idx="8577">
                  <c:v>1.0430000000000001E-3</c:v>
                </c:pt>
                <c:pt idx="8578">
                  <c:v>1.044E-3</c:v>
                </c:pt>
                <c:pt idx="8579">
                  <c:v>1.044E-3</c:v>
                </c:pt>
                <c:pt idx="8580">
                  <c:v>1.044E-3</c:v>
                </c:pt>
                <c:pt idx="8581">
                  <c:v>1.044E-3</c:v>
                </c:pt>
                <c:pt idx="8582">
                  <c:v>1.044E-3</c:v>
                </c:pt>
                <c:pt idx="8583">
                  <c:v>1.0449999999999999E-3</c:v>
                </c:pt>
                <c:pt idx="8584">
                  <c:v>1.0449999999999999E-3</c:v>
                </c:pt>
                <c:pt idx="8585">
                  <c:v>1.0449999999999999E-3</c:v>
                </c:pt>
                <c:pt idx="8586">
                  <c:v>1.0449999999999999E-3</c:v>
                </c:pt>
                <c:pt idx="8587">
                  <c:v>1.0449999999999999E-3</c:v>
                </c:pt>
                <c:pt idx="8588">
                  <c:v>1.0460000000000001E-3</c:v>
                </c:pt>
                <c:pt idx="8589">
                  <c:v>1.0460000000000001E-3</c:v>
                </c:pt>
                <c:pt idx="8590">
                  <c:v>1.0460000000000001E-3</c:v>
                </c:pt>
                <c:pt idx="8591">
                  <c:v>1.0460000000000001E-3</c:v>
                </c:pt>
                <c:pt idx="8592">
                  <c:v>1.0460000000000001E-3</c:v>
                </c:pt>
                <c:pt idx="8593">
                  <c:v>1.047E-3</c:v>
                </c:pt>
                <c:pt idx="8594">
                  <c:v>1.047E-3</c:v>
                </c:pt>
                <c:pt idx="8595">
                  <c:v>1.047E-3</c:v>
                </c:pt>
                <c:pt idx="8596">
                  <c:v>1.047E-3</c:v>
                </c:pt>
                <c:pt idx="8597">
                  <c:v>1.047E-3</c:v>
                </c:pt>
                <c:pt idx="8598">
                  <c:v>1.0480000000000001E-3</c:v>
                </c:pt>
                <c:pt idx="8599">
                  <c:v>1.0480000000000001E-3</c:v>
                </c:pt>
                <c:pt idx="8600">
                  <c:v>1.0480000000000001E-3</c:v>
                </c:pt>
                <c:pt idx="8601">
                  <c:v>1.0480000000000001E-3</c:v>
                </c:pt>
                <c:pt idx="8602">
                  <c:v>1.0480000000000001E-3</c:v>
                </c:pt>
                <c:pt idx="8603">
                  <c:v>1.049E-3</c:v>
                </c:pt>
                <c:pt idx="8604">
                  <c:v>1.049E-3</c:v>
                </c:pt>
                <c:pt idx="8605">
                  <c:v>1.049E-3</c:v>
                </c:pt>
                <c:pt idx="8606">
                  <c:v>1.049E-3</c:v>
                </c:pt>
                <c:pt idx="8607">
                  <c:v>1.049E-3</c:v>
                </c:pt>
                <c:pt idx="8608">
                  <c:v>1.0499999999999999E-3</c:v>
                </c:pt>
                <c:pt idx="8609">
                  <c:v>1.0499999999999999E-3</c:v>
                </c:pt>
                <c:pt idx="8610">
                  <c:v>1.0499999999999999E-3</c:v>
                </c:pt>
                <c:pt idx="8611">
                  <c:v>1.0499999999999999E-3</c:v>
                </c:pt>
                <c:pt idx="8612">
                  <c:v>1.0499999999999999E-3</c:v>
                </c:pt>
                <c:pt idx="8613">
                  <c:v>1.0510000000000001E-3</c:v>
                </c:pt>
                <c:pt idx="8614">
                  <c:v>1.0510000000000001E-3</c:v>
                </c:pt>
                <c:pt idx="8615">
                  <c:v>1.0510000000000001E-3</c:v>
                </c:pt>
                <c:pt idx="8616">
                  <c:v>1.0510000000000001E-3</c:v>
                </c:pt>
                <c:pt idx="8617">
                  <c:v>1.0510000000000001E-3</c:v>
                </c:pt>
                <c:pt idx="8618">
                  <c:v>1.052E-3</c:v>
                </c:pt>
                <c:pt idx="8619">
                  <c:v>1.052E-3</c:v>
                </c:pt>
                <c:pt idx="8620">
                  <c:v>1.052E-3</c:v>
                </c:pt>
                <c:pt idx="8621">
                  <c:v>1.052E-3</c:v>
                </c:pt>
                <c:pt idx="8622">
                  <c:v>1.052E-3</c:v>
                </c:pt>
                <c:pt idx="8623">
                  <c:v>1.0529999999999999E-3</c:v>
                </c:pt>
                <c:pt idx="8624">
                  <c:v>1.0529999999999999E-3</c:v>
                </c:pt>
                <c:pt idx="8625">
                  <c:v>1.0529999999999999E-3</c:v>
                </c:pt>
                <c:pt idx="8626">
                  <c:v>1.0529999999999999E-3</c:v>
                </c:pt>
                <c:pt idx="8627">
                  <c:v>1.0529999999999999E-3</c:v>
                </c:pt>
                <c:pt idx="8628">
                  <c:v>1.054E-3</c:v>
                </c:pt>
                <c:pt idx="8629">
                  <c:v>1.054E-3</c:v>
                </c:pt>
                <c:pt idx="8630">
                  <c:v>1.054E-3</c:v>
                </c:pt>
                <c:pt idx="8631">
                  <c:v>1.054E-3</c:v>
                </c:pt>
                <c:pt idx="8632">
                  <c:v>1.054E-3</c:v>
                </c:pt>
                <c:pt idx="8633">
                  <c:v>1.0549999999999999E-3</c:v>
                </c:pt>
                <c:pt idx="8634">
                  <c:v>1.0549999999999999E-3</c:v>
                </c:pt>
                <c:pt idx="8635">
                  <c:v>1.0549999999999999E-3</c:v>
                </c:pt>
                <c:pt idx="8636">
                  <c:v>1.0549999999999999E-3</c:v>
                </c:pt>
                <c:pt idx="8637">
                  <c:v>1.0549999999999999E-3</c:v>
                </c:pt>
                <c:pt idx="8638">
                  <c:v>1.0560000000000001E-3</c:v>
                </c:pt>
                <c:pt idx="8639">
                  <c:v>1.0560000000000001E-3</c:v>
                </c:pt>
                <c:pt idx="8640">
                  <c:v>1.0560000000000001E-3</c:v>
                </c:pt>
                <c:pt idx="8641">
                  <c:v>1.0560000000000001E-3</c:v>
                </c:pt>
                <c:pt idx="8642">
                  <c:v>1.0560000000000001E-3</c:v>
                </c:pt>
                <c:pt idx="8643">
                  <c:v>1.057E-3</c:v>
                </c:pt>
                <c:pt idx="8644">
                  <c:v>1.057E-3</c:v>
                </c:pt>
                <c:pt idx="8645">
                  <c:v>1.057E-3</c:v>
                </c:pt>
                <c:pt idx="8646">
                  <c:v>1.057E-3</c:v>
                </c:pt>
                <c:pt idx="8647">
                  <c:v>1.057E-3</c:v>
                </c:pt>
                <c:pt idx="8648">
                  <c:v>1.0579999999999999E-3</c:v>
                </c:pt>
                <c:pt idx="8649">
                  <c:v>1.0579999999999999E-3</c:v>
                </c:pt>
                <c:pt idx="8650">
                  <c:v>1.0579999999999999E-3</c:v>
                </c:pt>
                <c:pt idx="8651">
                  <c:v>1.0579999999999999E-3</c:v>
                </c:pt>
                <c:pt idx="8652">
                  <c:v>1.0579999999999999E-3</c:v>
                </c:pt>
                <c:pt idx="8653">
                  <c:v>1.059E-3</c:v>
                </c:pt>
                <c:pt idx="8654">
                  <c:v>1.059E-3</c:v>
                </c:pt>
                <c:pt idx="8655">
                  <c:v>1.059E-3</c:v>
                </c:pt>
                <c:pt idx="8656">
                  <c:v>1.059E-3</c:v>
                </c:pt>
                <c:pt idx="8657">
                  <c:v>1.059E-3</c:v>
                </c:pt>
                <c:pt idx="8658">
                  <c:v>1.06E-3</c:v>
                </c:pt>
                <c:pt idx="8659">
                  <c:v>1.06E-3</c:v>
                </c:pt>
                <c:pt idx="8660">
                  <c:v>1.06E-3</c:v>
                </c:pt>
                <c:pt idx="8661">
                  <c:v>1.06E-3</c:v>
                </c:pt>
                <c:pt idx="8662">
                  <c:v>1.06E-3</c:v>
                </c:pt>
                <c:pt idx="8663">
                  <c:v>1.0610000000000001E-3</c:v>
                </c:pt>
                <c:pt idx="8664">
                  <c:v>1.0610000000000001E-3</c:v>
                </c:pt>
                <c:pt idx="8665">
                  <c:v>1.0610000000000001E-3</c:v>
                </c:pt>
                <c:pt idx="8666">
                  <c:v>1.0610000000000001E-3</c:v>
                </c:pt>
                <c:pt idx="8667">
                  <c:v>1.0610000000000001E-3</c:v>
                </c:pt>
                <c:pt idx="8668">
                  <c:v>1.062E-3</c:v>
                </c:pt>
                <c:pt idx="8669">
                  <c:v>1.062E-3</c:v>
                </c:pt>
                <c:pt idx="8670">
                  <c:v>1.062E-3</c:v>
                </c:pt>
                <c:pt idx="8671">
                  <c:v>1.062E-3</c:v>
                </c:pt>
                <c:pt idx="8672">
                  <c:v>1.062E-3</c:v>
                </c:pt>
                <c:pt idx="8673">
                  <c:v>1.0629999999999999E-3</c:v>
                </c:pt>
                <c:pt idx="8674">
                  <c:v>1.0629999999999999E-3</c:v>
                </c:pt>
                <c:pt idx="8675">
                  <c:v>1.0629999999999999E-3</c:v>
                </c:pt>
                <c:pt idx="8676">
                  <c:v>1.0629999999999999E-3</c:v>
                </c:pt>
                <c:pt idx="8677">
                  <c:v>1.0629999999999999E-3</c:v>
                </c:pt>
                <c:pt idx="8678">
                  <c:v>1.0640000000000001E-3</c:v>
                </c:pt>
                <c:pt idx="8679">
                  <c:v>1.0640000000000001E-3</c:v>
                </c:pt>
                <c:pt idx="8680">
                  <c:v>1.0640000000000001E-3</c:v>
                </c:pt>
                <c:pt idx="8681">
                  <c:v>1.0640000000000001E-3</c:v>
                </c:pt>
                <c:pt idx="8682">
                  <c:v>1.0640000000000001E-3</c:v>
                </c:pt>
                <c:pt idx="8683">
                  <c:v>1.065E-3</c:v>
                </c:pt>
                <c:pt idx="8684">
                  <c:v>1.065E-3</c:v>
                </c:pt>
                <c:pt idx="8685">
                  <c:v>1.065E-3</c:v>
                </c:pt>
                <c:pt idx="8686">
                  <c:v>1.065E-3</c:v>
                </c:pt>
                <c:pt idx="8687">
                  <c:v>1.065E-3</c:v>
                </c:pt>
                <c:pt idx="8688">
                  <c:v>1.0660000000000001E-3</c:v>
                </c:pt>
                <c:pt idx="8689">
                  <c:v>1.0660000000000001E-3</c:v>
                </c:pt>
                <c:pt idx="8690">
                  <c:v>1.0660000000000001E-3</c:v>
                </c:pt>
                <c:pt idx="8691">
                  <c:v>1.0660000000000001E-3</c:v>
                </c:pt>
                <c:pt idx="8692">
                  <c:v>1.0660000000000001E-3</c:v>
                </c:pt>
                <c:pt idx="8693">
                  <c:v>1.067E-3</c:v>
                </c:pt>
                <c:pt idx="8694">
                  <c:v>1.067E-3</c:v>
                </c:pt>
                <c:pt idx="8695">
                  <c:v>1.067E-3</c:v>
                </c:pt>
                <c:pt idx="8696">
                  <c:v>1.067E-3</c:v>
                </c:pt>
                <c:pt idx="8697">
                  <c:v>1.067E-3</c:v>
                </c:pt>
                <c:pt idx="8698">
                  <c:v>1.0679999999999999E-3</c:v>
                </c:pt>
                <c:pt idx="8699">
                  <c:v>1.0679999999999999E-3</c:v>
                </c:pt>
                <c:pt idx="8700">
                  <c:v>1.0679999999999999E-3</c:v>
                </c:pt>
                <c:pt idx="8701">
                  <c:v>1.0679999999999999E-3</c:v>
                </c:pt>
                <c:pt idx="8702">
                  <c:v>1.0679999999999999E-3</c:v>
                </c:pt>
                <c:pt idx="8703">
                  <c:v>1.0690000000000001E-3</c:v>
                </c:pt>
                <c:pt idx="8704">
                  <c:v>1.0690000000000001E-3</c:v>
                </c:pt>
                <c:pt idx="8705">
                  <c:v>1.0690000000000001E-3</c:v>
                </c:pt>
                <c:pt idx="8706">
                  <c:v>1.0690000000000001E-3</c:v>
                </c:pt>
                <c:pt idx="8707">
                  <c:v>1.0690000000000001E-3</c:v>
                </c:pt>
                <c:pt idx="8708">
                  <c:v>1.07E-3</c:v>
                </c:pt>
                <c:pt idx="8709">
                  <c:v>1.07E-3</c:v>
                </c:pt>
                <c:pt idx="8710">
                  <c:v>1.07E-3</c:v>
                </c:pt>
                <c:pt idx="8711">
                  <c:v>1.07E-3</c:v>
                </c:pt>
                <c:pt idx="8712">
                  <c:v>1.07E-3</c:v>
                </c:pt>
                <c:pt idx="8713">
                  <c:v>1.0709999999999999E-3</c:v>
                </c:pt>
                <c:pt idx="8714">
                  <c:v>1.0709999999999999E-3</c:v>
                </c:pt>
                <c:pt idx="8715">
                  <c:v>1.0709999999999999E-3</c:v>
                </c:pt>
                <c:pt idx="8716">
                  <c:v>1.0709999999999999E-3</c:v>
                </c:pt>
                <c:pt idx="8717">
                  <c:v>1.0709999999999999E-3</c:v>
                </c:pt>
                <c:pt idx="8718">
                  <c:v>1.072E-3</c:v>
                </c:pt>
                <c:pt idx="8719">
                  <c:v>1.072E-3</c:v>
                </c:pt>
                <c:pt idx="8720">
                  <c:v>1.072E-3</c:v>
                </c:pt>
                <c:pt idx="8721">
                  <c:v>1.072E-3</c:v>
                </c:pt>
                <c:pt idx="8722">
                  <c:v>1.072E-3</c:v>
                </c:pt>
                <c:pt idx="8723">
                  <c:v>1.073E-3</c:v>
                </c:pt>
                <c:pt idx="8724">
                  <c:v>1.073E-3</c:v>
                </c:pt>
                <c:pt idx="8725">
                  <c:v>1.073E-3</c:v>
                </c:pt>
                <c:pt idx="8726">
                  <c:v>1.073E-3</c:v>
                </c:pt>
                <c:pt idx="8727">
                  <c:v>1.073E-3</c:v>
                </c:pt>
                <c:pt idx="8728">
                  <c:v>1.0740000000000001E-3</c:v>
                </c:pt>
                <c:pt idx="8729">
                  <c:v>1.0740000000000001E-3</c:v>
                </c:pt>
                <c:pt idx="8730">
                  <c:v>1.0740000000000001E-3</c:v>
                </c:pt>
                <c:pt idx="8731">
                  <c:v>1.0740000000000001E-3</c:v>
                </c:pt>
                <c:pt idx="8732">
                  <c:v>1.0740000000000001E-3</c:v>
                </c:pt>
                <c:pt idx="8733">
                  <c:v>1.075E-3</c:v>
                </c:pt>
                <c:pt idx="8734">
                  <c:v>1.075E-3</c:v>
                </c:pt>
                <c:pt idx="8735">
                  <c:v>1.075E-3</c:v>
                </c:pt>
                <c:pt idx="8736">
                  <c:v>1.075E-3</c:v>
                </c:pt>
                <c:pt idx="8737">
                  <c:v>1.075E-3</c:v>
                </c:pt>
                <c:pt idx="8738">
                  <c:v>1.0759999999999999E-3</c:v>
                </c:pt>
                <c:pt idx="8739">
                  <c:v>1.0759999999999999E-3</c:v>
                </c:pt>
                <c:pt idx="8740">
                  <c:v>1.0759999999999999E-3</c:v>
                </c:pt>
                <c:pt idx="8741">
                  <c:v>1.0759999999999999E-3</c:v>
                </c:pt>
                <c:pt idx="8742">
                  <c:v>1.0759999999999999E-3</c:v>
                </c:pt>
                <c:pt idx="8743">
                  <c:v>1.077E-3</c:v>
                </c:pt>
                <c:pt idx="8744">
                  <c:v>1.077E-3</c:v>
                </c:pt>
                <c:pt idx="8745">
                  <c:v>1.077E-3</c:v>
                </c:pt>
                <c:pt idx="8746">
                  <c:v>1.077E-3</c:v>
                </c:pt>
                <c:pt idx="8747">
                  <c:v>1.077E-3</c:v>
                </c:pt>
                <c:pt idx="8748">
                  <c:v>1.078E-3</c:v>
                </c:pt>
                <c:pt idx="8749">
                  <c:v>1.078E-3</c:v>
                </c:pt>
                <c:pt idx="8750">
                  <c:v>1.078E-3</c:v>
                </c:pt>
                <c:pt idx="8751">
                  <c:v>1.078E-3</c:v>
                </c:pt>
                <c:pt idx="8752">
                  <c:v>1.078E-3</c:v>
                </c:pt>
                <c:pt idx="8753">
                  <c:v>1.0790000000000001E-3</c:v>
                </c:pt>
                <c:pt idx="8754">
                  <c:v>1.0790000000000001E-3</c:v>
                </c:pt>
                <c:pt idx="8755">
                  <c:v>1.0790000000000001E-3</c:v>
                </c:pt>
                <c:pt idx="8756">
                  <c:v>1.0790000000000001E-3</c:v>
                </c:pt>
                <c:pt idx="8757">
                  <c:v>1.0790000000000001E-3</c:v>
                </c:pt>
                <c:pt idx="8758">
                  <c:v>1.08E-3</c:v>
                </c:pt>
                <c:pt idx="8759">
                  <c:v>1.08E-3</c:v>
                </c:pt>
                <c:pt idx="8760">
                  <c:v>1.08E-3</c:v>
                </c:pt>
                <c:pt idx="8761">
                  <c:v>1.08E-3</c:v>
                </c:pt>
                <c:pt idx="8762">
                  <c:v>1.08E-3</c:v>
                </c:pt>
                <c:pt idx="8763">
                  <c:v>1.0809999999999999E-3</c:v>
                </c:pt>
                <c:pt idx="8764">
                  <c:v>1.0809999999999999E-3</c:v>
                </c:pt>
                <c:pt idx="8765">
                  <c:v>1.0809999999999999E-3</c:v>
                </c:pt>
                <c:pt idx="8766">
                  <c:v>1.0809999999999999E-3</c:v>
                </c:pt>
                <c:pt idx="8767">
                  <c:v>1.0809999999999999E-3</c:v>
                </c:pt>
                <c:pt idx="8768">
                  <c:v>1.0820000000000001E-3</c:v>
                </c:pt>
                <c:pt idx="8769">
                  <c:v>1.0820000000000001E-3</c:v>
                </c:pt>
                <c:pt idx="8770">
                  <c:v>1.0820000000000001E-3</c:v>
                </c:pt>
                <c:pt idx="8771">
                  <c:v>1.0820000000000001E-3</c:v>
                </c:pt>
                <c:pt idx="8772">
                  <c:v>1.0820000000000001E-3</c:v>
                </c:pt>
                <c:pt idx="8773">
                  <c:v>1.083E-3</c:v>
                </c:pt>
                <c:pt idx="8774">
                  <c:v>1.083E-3</c:v>
                </c:pt>
                <c:pt idx="8775">
                  <c:v>1.083E-3</c:v>
                </c:pt>
                <c:pt idx="8776">
                  <c:v>1.083E-3</c:v>
                </c:pt>
                <c:pt idx="8777">
                  <c:v>1.083E-3</c:v>
                </c:pt>
                <c:pt idx="8778">
                  <c:v>1.0839999999999999E-3</c:v>
                </c:pt>
                <c:pt idx="8779">
                  <c:v>1.0839999999999999E-3</c:v>
                </c:pt>
                <c:pt idx="8780">
                  <c:v>1.0839999999999999E-3</c:v>
                </c:pt>
                <c:pt idx="8781">
                  <c:v>1.0839999999999999E-3</c:v>
                </c:pt>
                <c:pt idx="8782">
                  <c:v>1.0839999999999999E-3</c:v>
                </c:pt>
                <c:pt idx="8783">
                  <c:v>1.085E-3</c:v>
                </c:pt>
                <c:pt idx="8784">
                  <c:v>1.085E-3</c:v>
                </c:pt>
                <c:pt idx="8785">
                  <c:v>1.085E-3</c:v>
                </c:pt>
                <c:pt idx="8786">
                  <c:v>1.085E-3</c:v>
                </c:pt>
                <c:pt idx="8787">
                  <c:v>1.085E-3</c:v>
                </c:pt>
                <c:pt idx="8788">
                  <c:v>1.0859999999999999E-3</c:v>
                </c:pt>
                <c:pt idx="8789">
                  <c:v>1.0859999999999999E-3</c:v>
                </c:pt>
                <c:pt idx="8790">
                  <c:v>1.0859999999999999E-3</c:v>
                </c:pt>
                <c:pt idx="8791">
                  <c:v>1.0859999999999999E-3</c:v>
                </c:pt>
                <c:pt idx="8792">
                  <c:v>1.0859999999999999E-3</c:v>
                </c:pt>
                <c:pt idx="8793">
                  <c:v>1.0870000000000001E-3</c:v>
                </c:pt>
                <c:pt idx="8794">
                  <c:v>1.0870000000000001E-3</c:v>
                </c:pt>
                <c:pt idx="8795">
                  <c:v>1.0870000000000001E-3</c:v>
                </c:pt>
                <c:pt idx="8796">
                  <c:v>1.0870000000000001E-3</c:v>
                </c:pt>
                <c:pt idx="8797">
                  <c:v>1.0870000000000001E-3</c:v>
                </c:pt>
                <c:pt idx="8798">
                  <c:v>1.088E-3</c:v>
                </c:pt>
                <c:pt idx="8799">
                  <c:v>1.088E-3</c:v>
                </c:pt>
                <c:pt idx="8800">
                  <c:v>1.088E-3</c:v>
                </c:pt>
                <c:pt idx="8801">
                  <c:v>1.088E-3</c:v>
                </c:pt>
                <c:pt idx="8802">
                  <c:v>1.088E-3</c:v>
                </c:pt>
                <c:pt idx="8803">
                  <c:v>1.0889999999999999E-3</c:v>
                </c:pt>
                <c:pt idx="8804">
                  <c:v>1.0889999999999999E-3</c:v>
                </c:pt>
                <c:pt idx="8805">
                  <c:v>1.0889999999999999E-3</c:v>
                </c:pt>
                <c:pt idx="8806">
                  <c:v>1.0889999999999999E-3</c:v>
                </c:pt>
                <c:pt idx="8807">
                  <c:v>1.0889999999999999E-3</c:v>
                </c:pt>
                <c:pt idx="8808">
                  <c:v>1.09E-3</c:v>
                </c:pt>
                <c:pt idx="8809">
                  <c:v>1.09E-3</c:v>
                </c:pt>
                <c:pt idx="8810">
                  <c:v>1.09E-3</c:v>
                </c:pt>
                <c:pt idx="8811">
                  <c:v>1.09E-3</c:v>
                </c:pt>
                <c:pt idx="8812">
                  <c:v>1.09E-3</c:v>
                </c:pt>
                <c:pt idx="8813">
                  <c:v>1.091E-3</c:v>
                </c:pt>
                <c:pt idx="8814">
                  <c:v>1.091E-3</c:v>
                </c:pt>
                <c:pt idx="8815">
                  <c:v>1.091E-3</c:v>
                </c:pt>
                <c:pt idx="8816">
                  <c:v>1.091E-3</c:v>
                </c:pt>
                <c:pt idx="8817">
                  <c:v>1.091E-3</c:v>
                </c:pt>
                <c:pt idx="8818">
                  <c:v>1.0920000000000001E-3</c:v>
                </c:pt>
                <c:pt idx="8819">
                  <c:v>1.0920000000000001E-3</c:v>
                </c:pt>
                <c:pt idx="8820">
                  <c:v>1.0920000000000001E-3</c:v>
                </c:pt>
                <c:pt idx="8821">
                  <c:v>1.0920000000000001E-3</c:v>
                </c:pt>
                <c:pt idx="8822">
                  <c:v>1.0920000000000001E-3</c:v>
                </c:pt>
                <c:pt idx="8823">
                  <c:v>1.093E-3</c:v>
                </c:pt>
                <c:pt idx="8824">
                  <c:v>1.093E-3</c:v>
                </c:pt>
                <c:pt idx="8825">
                  <c:v>1.093E-3</c:v>
                </c:pt>
                <c:pt idx="8826">
                  <c:v>1.093E-3</c:v>
                </c:pt>
                <c:pt idx="8827">
                  <c:v>1.093E-3</c:v>
                </c:pt>
                <c:pt idx="8828">
                  <c:v>1.0939999999999999E-3</c:v>
                </c:pt>
                <c:pt idx="8829">
                  <c:v>1.0939999999999999E-3</c:v>
                </c:pt>
                <c:pt idx="8830">
                  <c:v>1.0939999999999999E-3</c:v>
                </c:pt>
                <c:pt idx="8831">
                  <c:v>1.0939999999999999E-3</c:v>
                </c:pt>
                <c:pt idx="8832">
                  <c:v>1.0939999999999999E-3</c:v>
                </c:pt>
                <c:pt idx="8833">
                  <c:v>1.0950000000000001E-3</c:v>
                </c:pt>
                <c:pt idx="8834">
                  <c:v>1.0950000000000001E-3</c:v>
                </c:pt>
                <c:pt idx="8835">
                  <c:v>1.0950000000000001E-3</c:v>
                </c:pt>
                <c:pt idx="8836">
                  <c:v>1.0950000000000001E-3</c:v>
                </c:pt>
                <c:pt idx="8837">
                  <c:v>1.0950000000000001E-3</c:v>
                </c:pt>
                <c:pt idx="8838">
                  <c:v>1.096E-3</c:v>
                </c:pt>
                <c:pt idx="8839">
                  <c:v>1.096E-3</c:v>
                </c:pt>
                <c:pt idx="8840">
                  <c:v>1.096E-3</c:v>
                </c:pt>
                <c:pt idx="8841">
                  <c:v>1.096E-3</c:v>
                </c:pt>
                <c:pt idx="8842">
                  <c:v>1.096E-3</c:v>
                </c:pt>
                <c:pt idx="8843">
                  <c:v>1.0970000000000001E-3</c:v>
                </c:pt>
                <c:pt idx="8844">
                  <c:v>1.0970000000000001E-3</c:v>
                </c:pt>
                <c:pt idx="8845">
                  <c:v>1.0970000000000001E-3</c:v>
                </c:pt>
                <c:pt idx="8846">
                  <c:v>1.0970000000000001E-3</c:v>
                </c:pt>
                <c:pt idx="8847">
                  <c:v>1.0970000000000001E-3</c:v>
                </c:pt>
                <c:pt idx="8848">
                  <c:v>1.098E-3</c:v>
                </c:pt>
                <c:pt idx="8849">
                  <c:v>1.098E-3</c:v>
                </c:pt>
                <c:pt idx="8850">
                  <c:v>1.098E-3</c:v>
                </c:pt>
                <c:pt idx="8851">
                  <c:v>1.098E-3</c:v>
                </c:pt>
                <c:pt idx="8852">
                  <c:v>1.098E-3</c:v>
                </c:pt>
                <c:pt idx="8853">
                  <c:v>1.0989999999999999E-3</c:v>
                </c:pt>
                <c:pt idx="8854">
                  <c:v>1.0989999999999999E-3</c:v>
                </c:pt>
                <c:pt idx="8855">
                  <c:v>1.0989999999999999E-3</c:v>
                </c:pt>
                <c:pt idx="8856">
                  <c:v>1.0989999999999999E-3</c:v>
                </c:pt>
                <c:pt idx="8857">
                  <c:v>1.0989999999999999E-3</c:v>
                </c:pt>
                <c:pt idx="8858">
                  <c:v>1.1000000000000001E-3</c:v>
                </c:pt>
                <c:pt idx="8859">
                  <c:v>1.1000000000000001E-3</c:v>
                </c:pt>
                <c:pt idx="8860">
                  <c:v>1.1000000000000001E-3</c:v>
                </c:pt>
                <c:pt idx="8861">
                  <c:v>1.1000000000000001E-3</c:v>
                </c:pt>
                <c:pt idx="8862">
                  <c:v>1.1000000000000001E-3</c:v>
                </c:pt>
                <c:pt idx="8863">
                  <c:v>1.101E-3</c:v>
                </c:pt>
                <c:pt idx="8864">
                  <c:v>1.101E-3</c:v>
                </c:pt>
                <c:pt idx="8865">
                  <c:v>1.101E-3</c:v>
                </c:pt>
                <c:pt idx="8866">
                  <c:v>1.101E-3</c:v>
                </c:pt>
                <c:pt idx="8867">
                  <c:v>1.101E-3</c:v>
                </c:pt>
                <c:pt idx="8868">
                  <c:v>1.1019999999999999E-3</c:v>
                </c:pt>
                <c:pt idx="8869">
                  <c:v>1.1019999999999999E-3</c:v>
                </c:pt>
                <c:pt idx="8870">
                  <c:v>1.1019999999999999E-3</c:v>
                </c:pt>
                <c:pt idx="8871">
                  <c:v>1.1019999999999999E-3</c:v>
                </c:pt>
                <c:pt idx="8872">
                  <c:v>1.1019999999999999E-3</c:v>
                </c:pt>
                <c:pt idx="8873">
                  <c:v>1.103E-3</c:v>
                </c:pt>
                <c:pt idx="8874">
                  <c:v>1.103E-3</c:v>
                </c:pt>
                <c:pt idx="8875">
                  <c:v>1.103E-3</c:v>
                </c:pt>
                <c:pt idx="8876">
                  <c:v>1.103E-3</c:v>
                </c:pt>
                <c:pt idx="8877">
                  <c:v>1.103E-3</c:v>
                </c:pt>
                <c:pt idx="8878">
                  <c:v>1.1039999999999999E-3</c:v>
                </c:pt>
                <c:pt idx="8879">
                  <c:v>1.1039999999999999E-3</c:v>
                </c:pt>
                <c:pt idx="8880">
                  <c:v>1.1039999999999999E-3</c:v>
                </c:pt>
                <c:pt idx="8881">
                  <c:v>1.1039999999999999E-3</c:v>
                </c:pt>
                <c:pt idx="8882">
                  <c:v>1.1039999999999999E-3</c:v>
                </c:pt>
                <c:pt idx="8883">
                  <c:v>1.1050000000000001E-3</c:v>
                </c:pt>
                <c:pt idx="8884">
                  <c:v>1.1050000000000001E-3</c:v>
                </c:pt>
                <c:pt idx="8885">
                  <c:v>1.1050000000000001E-3</c:v>
                </c:pt>
                <c:pt idx="8886">
                  <c:v>1.1050000000000001E-3</c:v>
                </c:pt>
                <c:pt idx="8887">
                  <c:v>1.1050000000000001E-3</c:v>
                </c:pt>
                <c:pt idx="8888">
                  <c:v>1.106E-3</c:v>
                </c:pt>
                <c:pt idx="8889">
                  <c:v>1.106E-3</c:v>
                </c:pt>
                <c:pt idx="8890">
                  <c:v>1.106E-3</c:v>
                </c:pt>
                <c:pt idx="8891">
                  <c:v>1.106E-3</c:v>
                </c:pt>
                <c:pt idx="8892">
                  <c:v>1.106E-3</c:v>
                </c:pt>
                <c:pt idx="8893">
                  <c:v>1.1069999999999999E-3</c:v>
                </c:pt>
                <c:pt idx="8894">
                  <c:v>1.1069999999999999E-3</c:v>
                </c:pt>
                <c:pt idx="8895">
                  <c:v>1.1069999999999999E-3</c:v>
                </c:pt>
                <c:pt idx="8896">
                  <c:v>1.1069999999999999E-3</c:v>
                </c:pt>
                <c:pt idx="8897">
                  <c:v>1.1069999999999999E-3</c:v>
                </c:pt>
                <c:pt idx="8898">
                  <c:v>1.108E-3</c:v>
                </c:pt>
                <c:pt idx="8899">
                  <c:v>1.108E-3</c:v>
                </c:pt>
                <c:pt idx="8900">
                  <c:v>1.108E-3</c:v>
                </c:pt>
                <c:pt idx="8901">
                  <c:v>1.108E-3</c:v>
                </c:pt>
                <c:pt idx="8902">
                  <c:v>1.108E-3</c:v>
                </c:pt>
                <c:pt idx="8903">
                  <c:v>1.109E-3</c:v>
                </c:pt>
                <c:pt idx="8904">
                  <c:v>1.109E-3</c:v>
                </c:pt>
                <c:pt idx="8905">
                  <c:v>1.109E-3</c:v>
                </c:pt>
                <c:pt idx="8906">
                  <c:v>1.109E-3</c:v>
                </c:pt>
                <c:pt idx="8907">
                  <c:v>1.109E-3</c:v>
                </c:pt>
                <c:pt idx="8908">
                  <c:v>1.1100000000000001E-3</c:v>
                </c:pt>
                <c:pt idx="8909">
                  <c:v>1.1100000000000001E-3</c:v>
                </c:pt>
                <c:pt idx="8910">
                  <c:v>1.1100000000000001E-3</c:v>
                </c:pt>
                <c:pt idx="8911">
                  <c:v>1.1100000000000001E-3</c:v>
                </c:pt>
                <c:pt idx="8912">
                  <c:v>1.1100000000000001E-3</c:v>
                </c:pt>
                <c:pt idx="8913">
                  <c:v>1.111E-3</c:v>
                </c:pt>
                <c:pt idx="8914">
                  <c:v>1.111E-3</c:v>
                </c:pt>
                <c:pt idx="8915">
                  <c:v>1.111E-3</c:v>
                </c:pt>
                <c:pt idx="8916">
                  <c:v>1.111E-3</c:v>
                </c:pt>
                <c:pt idx="8917">
                  <c:v>1.111E-3</c:v>
                </c:pt>
                <c:pt idx="8918">
                  <c:v>1.1119999999999999E-3</c:v>
                </c:pt>
                <c:pt idx="8919">
                  <c:v>1.1119999999999999E-3</c:v>
                </c:pt>
                <c:pt idx="8920">
                  <c:v>1.1119999999999999E-3</c:v>
                </c:pt>
                <c:pt idx="8921">
                  <c:v>1.1119999999999999E-3</c:v>
                </c:pt>
                <c:pt idx="8922">
                  <c:v>1.1119999999999999E-3</c:v>
                </c:pt>
                <c:pt idx="8923">
                  <c:v>1.1130000000000001E-3</c:v>
                </c:pt>
                <c:pt idx="8924">
                  <c:v>1.1130000000000001E-3</c:v>
                </c:pt>
                <c:pt idx="8925">
                  <c:v>1.1130000000000001E-3</c:v>
                </c:pt>
                <c:pt idx="8926">
                  <c:v>1.1130000000000001E-3</c:v>
                </c:pt>
                <c:pt idx="8927">
                  <c:v>1.1130000000000001E-3</c:v>
                </c:pt>
                <c:pt idx="8928">
                  <c:v>1.114E-3</c:v>
                </c:pt>
                <c:pt idx="8929">
                  <c:v>1.114E-3</c:v>
                </c:pt>
                <c:pt idx="8930">
                  <c:v>1.114E-3</c:v>
                </c:pt>
                <c:pt idx="8931">
                  <c:v>1.114E-3</c:v>
                </c:pt>
                <c:pt idx="8932">
                  <c:v>1.114E-3</c:v>
                </c:pt>
                <c:pt idx="8933">
                  <c:v>1.1150000000000001E-3</c:v>
                </c:pt>
                <c:pt idx="8934">
                  <c:v>1.1150000000000001E-3</c:v>
                </c:pt>
                <c:pt idx="8935">
                  <c:v>1.1150000000000001E-3</c:v>
                </c:pt>
                <c:pt idx="8936">
                  <c:v>1.1150000000000001E-3</c:v>
                </c:pt>
                <c:pt idx="8937">
                  <c:v>1.1150000000000001E-3</c:v>
                </c:pt>
                <c:pt idx="8938">
                  <c:v>1.116E-3</c:v>
                </c:pt>
                <c:pt idx="8939">
                  <c:v>1.116E-3</c:v>
                </c:pt>
                <c:pt idx="8940">
                  <c:v>1.116E-3</c:v>
                </c:pt>
                <c:pt idx="8941">
                  <c:v>1.116E-3</c:v>
                </c:pt>
                <c:pt idx="8942">
                  <c:v>1.116E-3</c:v>
                </c:pt>
                <c:pt idx="8943">
                  <c:v>1.1169999999999999E-3</c:v>
                </c:pt>
                <c:pt idx="8944">
                  <c:v>1.1169999999999999E-3</c:v>
                </c:pt>
                <c:pt idx="8945">
                  <c:v>1.1169999999999999E-3</c:v>
                </c:pt>
                <c:pt idx="8946">
                  <c:v>1.1169999999999999E-3</c:v>
                </c:pt>
                <c:pt idx="8947">
                  <c:v>1.1169999999999999E-3</c:v>
                </c:pt>
                <c:pt idx="8948">
                  <c:v>1.1180000000000001E-3</c:v>
                </c:pt>
                <c:pt idx="8949">
                  <c:v>1.1180000000000001E-3</c:v>
                </c:pt>
                <c:pt idx="8950">
                  <c:v>1.1180000000000001E-3</c:v>
                </c:pt>
                <c:pt idx="8951">
                  <c:v>1.1180000000000001E-3</c:v>
                </c:pt>
                <c:pt idx="8952">
                  <c:v>1.1180000000000001E-3</c:v>
                </c:pt>
                <c:pt idx="8953">
                  <c:v>1.119E-3</c:v>
                </c:pt>
                <c:pt idx="8954">
                  <c:v>1.119E-3</c:v>
                </c:pt>
                <c:pt idx="8955">
                  <c:v>1.119E-3</c:v>
                </c:pt>
                <c:pt idx="8956">
                  <c:v>1.119E-3</c:v>
                </c:pt>
                <c:pt idx="8957">
                  <c:v>1.119E-3</c:v>
                </c:pt>
                <c:pt idx="8958">
                  <c:v>1.1199999999999999E-3</c:v>
                </c:pt>
                <c:pt idx="8959">
                  <c:v>1.1199999999999999E-3</c:v>
                </c:pt>
                <c:pt idx="8960">
                  <c:v>1.1199999999999999E-3</c:v>
                </c:pt>
                <c:pt idx="8961">
                  <c:v>1.1199999999999999E-3</c:v>
                </c:pt>
                <c:pt idx="8962">
                  <c:v>1.1199999999999999E-3</c:v>
                </c:pt>
                <c:pt idx="8963">
                  <c:v>1.121E-3</c:v>
                </c:pt>
                <c:pt idx="8964">
                  <c:v>1.121E-3</c:v>
                </c:pt>
                <c:pt idx="8965">
                  <c:v>1.121E-3</c:v>
                </c:pt>
                <c:pt idx="8966">
                  <c:v>1.121E-3</c:v>
                </c:pt>
                <c:pt idx="8967">
                  <c:v>1.121E-3</c:v>
                </c:pt>
                <c:pt idx="8968">
                  <c:v>1.122E-3</c:v>
                </c:pt>
                <c:pt idx="8969">
                  <c:v>1.122E-3</c:v>
                </c:pt>
                <c:pt idx="8970">
                  <c:v>1.122E-3</c:v>
                </c:pt>
                <c:pt idx="8971">
                  <c:v>1.122E-3</c:v>
                </c:pt>
                <c:pt idx="8972">
                  <c:v>1.122E-3</c:v>
                </c:pt>
                <c:pt idx="8973">
                  <c:v>1.1230000000000001E-3</c:v>
                </c:pt>
                <c:pt idx="8974">
                  <c:v>1.1230000000000001E-3</c:v>
                </c:pt>
                <c:pt idx="8975">
                  <c:v>1.1230000000000001E-3</c:v>
                </c:pt>
                <c:pt idx="8976">
                  <c:v>1.1230000000000001E-3</c:v>
                </c:pt>
                <c:pt idx="8977">
                  <c:v>1.1230000000000001E-3</c:v>
                </c:pt>
                <c:pt idx="8978">
                  <c:v>1.124E-3</c:v>
                </c:pt>
                <c:pt idx="8979">
                  <c:v>1.124E-3</c:v>
                </c:pt>
                <c:pt idx="8980">
                  <c:v>1.124E-3</c:v>
                </c:pt>
                <c:pt idx="8981">
                  <c:v>1.124E-3</c:v>
                </c:pt>
                <c:pt idx="8982">
                  <c:v>1.124E-3</c:v>
                </c:pt>
                <c:pt idx="8983">
                  <c:v>1.1249999999999999E-3</c:v>
                </c:pt>
                <c:pt idx="8984">
                  <c:v>1.1249999999999999E-3</c:v>
                </c:pt>
                <c:pt idx="8985">
                  <c:v>1.1249999999999999E-3</c:v>
                </c:pt>
                <c:pt idx="8986">
                  <c:v>1.1249999999999999E-3</c:v>
                </c:pt>
                <c:pt idx="8987">
                  <c:v>1.1249999999999999E-3</c:v>
                </c:pt>
                <c:pt idx="8988">
                  <c:v>1.126E-3</c:v>
                </c:pt>
                <c:pt idx="8989">
                  <c:v>1.126E-3</c:v>
                </c:pt>
                <c:pt idx="8990">
                  <c:v>1.126E-3</c:v>
                </c:pt>
                <c:pt idx="8991">
                  <c:v>1.126E-3</c:v>
                </c:pt>
                <c:pt idx="8992">
                  <c:v>1.126E-3</c:v>
                </c:pt>
                <c:pt idx="8993">
                  <c:v>1.127E-3</c:v>
                </c:pt>
                <c:pt idx="8994">
                  <c:v>1.127E-3</c:v>
                </c:pt>
                <c:pt idx="8995">
                  <c:v>1.127E-3</c:v>
                </c:pt>
                <c:pt idx="8996">
                  <c:v>1.127E-3</c:v>
                </c:pt>
                <c:pt idx="8997">
                  <c:v>1.127E-3</c:v>
                </c:pt>
                <c:pt idx="8998">
                  <c:v>1.1280000000000001E-3</c:v>
                </c:pt>
                <c:pt idx="8999">
                  <c:v>1.1280000000000001E-3</c:v>
                </c:pt>
                <c:pt idx="9000">
                  <c:v>1.1280000000000001E-3</c:v>
                </c:pt>
                <c:pt idx="9001">
                  <c:v>1.1280000000000001E-3</c:v>
                </c:pt>
                <c:pt idx="9002">
                  <c:v>1.1280000000000001E-3</c:v>
                </c:pt>
                <c:pt idx="9003">
                  <c:v>1.129E-3</c:v>
                </c:pt>
                <c:pt idx="9004">
                  <c:v>1.129E-3</c:v>
                </c:pt>
                <c:pt idx="9005">
                  <c:v>1.129E-3</c:v>
                </c:pt>
                <c:pt idx="9006">
                  <c:v>1.129E-3</c:v>
                </c:pt>
                <c:pt idx="9007">
                  <c:v>1.129E-3</c:v>
                </c:pt>
                <c:pt idx="9008">
                  <c:v>1.1299999999999999E-3</c:v>
                </c:pt>
                <c:pt idx="9009">
                  <c:v>1.1299999999999999E-3</c:v>
                </c:pt>
                <c:pt idx="9010">
                  <c:v>1.1299999999999999E-3</c:v>
                </c:pt>
                <c:pt idx="9011">
                  <c:v>1.1299999999999999E-3</c:v>
                </c:pt>
                <c:pt idx="9012">
                  <c:v>1.1299999999999999E-3</c:v>
                </c:pt>
                <c:pt idx="9013">
                  <c:v>1.1310000000000001E-3</c:v>
                </c:pt>
                <c:pt idx="9014">
                  <c:v>1.1310000000000001E-3</c:v>
                </c:pt>
                <c:pt idx="9015">
                  <c:v>1.1310000000000001E-3</c:v>
                </c:pt>
                <c:pt idx="9016">
                  <c:v>1.1310000000000001E-3</c:v>
                </c:pt>
                <c:pt idx="9017">
                  <c:v>1.1310000000000001E-3</c:v>
                </c:pt>
                <c:pt idx="9018">
                  <c:v>1.132E-3</c:v>
                </c:pt>
                <c:pt idx="9019">
                  <c:v>1.132E-3</c:v>
                </c:pt>
                <c:pt idx="9020">
                  <c:v>1.132E-3</c:v>
                </c:pt>
                <c:pt idx="9021">
                  <c:v>1.132E-3</c:v>
                </c:pt>
                <c:pt idx="9022">
                  <c:v>1.132E-3</c:v>
                </c:pt>
                <c:pt idx="9023">
                  <c:v>1.1329999999999999E-3</c:v>
                </c:pt>
                <c:pt idx="9024">
                  <c:v>1.1329999999999999E-3</c:v>
                </c:pt>
                <c:pt idx="9025">
                  <c:v>1.1329999999999999E-3</c:v>
                </c:pt>
                <c:pt idx="9026">
                  <c:v>1.1329999999999999E-3</c:v>
                </c:pt>
                <c:pt idx="9027">
                  <c:v>1.1329999999999999E-3</c:v>
                </c:pt>
                <c:pt idx="9028">
                  <c:v>1.134E-3</c:v>
                </c:pt>
                <c:pt idx="9029">
                  <c:v>1.134E-3</c:v>
                </c:pt>
                <c:pt idx="9030">
                  <c:v>1.134E-3</c:v>
                </c:pt>
                <c:pt idx="9031">
                  <c:v>1.134E-3</c:v>
                </c:pt>
                <c:pt idx="9032">
                  <c:v>1.134E-3</c:v>
                </c:pt>
                <c:pt idx="9033">
                  <c:v>1.1349999999999999E-3</c:v>
                </c:pt>
                <c:pt idx="9034">
                  <c:v>1.1349999999999999E-3</c:v>
                </c:pt>
                <c:pt idx="9035">
                  <c:v>1.1349999999999999E-3</c:v>
                </c:pt>
                <c:pt idx="9036">
                  <c:v>1.1349999999999999E-3</c:v>
                </c:pt>
                <c:pt idx="9037">
                  <c:v>1.1349999999999999E-3</c:v>
                </c:pt>
                <c:pt idx="9038">
                  <c:v>1.1360000000000001E-3</c:v>
                </c:pt>
                <c:pt idx="9039">
                  <c:v>1.1360000000000001E-3</c:v>
                </c:pt>
                <c:pt idx="9040">
                  <c:v>1.1360000000000001E-3</c:v>
                </c:pt>
                <c:pt idx="9041">
                  <c:v>1.1360000000000001E-3</c:v>
                </c:pt>
                <c:pt idx="9042">
                  <c:v>1.1360000000000001E-3</c:v>
                </c:pt>
                <c:pt idx="9043">
                  <c:v>1.137E-3</c:v>
                </c:pt>
                <c:pt idx="9044">
                  <c:v>1.137E-3</c:v>
                </c:pt>
                <c:pt idx="9045">
                  <c:v>1.137E-3</c:v>
                </c:pt>
                <c:pt idx="9046">
                  <c:v>1.137E-3</c:v>
                </c:pt>
                <c:pt idx="9047">
                  <c:v>1.137E-3</c:v>
                </c:pt>
                <c:pt idx="9048">
                  <c:v>1.1379999999999999E-3</c:v>
                </c:pt>
                <c:pt idx="9049">
                  <c:v>1.1379999999999999E-3</c:v>
                </c:pt>
                <c:pt idx="9050">
                  <c:v>1.1379999999999999E-3</c:v>
                </c:pt>
                <c:pt idx="9051">
                  <c:v>1.1379999999999999E-3</c:v>
                </c:pt>
                <c:pt idx="9052">
                  <c:v>1.1379999999999999E-3</c:v>
                </c:pt>
                <c:pt idx="9053">
                  <c:v>1.139E-3</c:v>
                </c:pt>
                <c:pt idx="9054">
                  <c:v>1.139E-3</c:v>
                </c:pt>
                <c:pt idx="9055">
                  <c:v>1.139E-3</c:v>
                </c:pt>
                <c:pt idx="9056">
                  <c:v>1.139E-3</c:v>
                </c:pt>
                <c:pt idx="9057">
                  <c:v>1.139E-3</c:v>
                </c:pt>
                <c:pt idx="9058">
                  <c:v>1.14E-3</c:v>
                </c:pt>
                <c:pt idx="9059">
                  <c:v>1.14E-3</c:v>
                </c:pt>
                <c:pt idx="9060">
                  <c:v>1.14E-3</c:v>
                </c:pt>
                <c:pt idx="9061">
                  <c:v>1.14E-3</c:v>
                </c:pt>
                <c:pt idx="9062">
                  <c:v>1.14E-3</c:v>
                </c:pt>
                <c:pt idx="9063">
                  <c:v>1.1410000000000001E-3</c:v>
                </c:pt>
                <c:pt idx="9064">
                  <c:v>1.1410000000000001E-3</c:v>
                </c:pt>
                <c:pt idx="9065">
                  <c:v>1.1410000000000001E-3</c:v>
                </c:pt>
                <c:pt idx="9066">
                  <c:v>1.1410000000000001E-3</c:v>
                </c:pt>
                <c:pt idx="9067">
                  <c:v>1.1410000000000001E-3</c:v>
                </c:pt>
                <c:pt idx="9068">
                  <c:v>1.142E-3</c:v>
                </c:pt>
                <c:pt idx="9069">
                  <c:v>1.142E-3</c:v>
                </c:pt>
                <c:pt idx="9070">
                  <c:v>1.142E-3</c:v>
                </c:pt>
                <c:pt idx="9071">
                  <c:v>1.142E-3</c:v>
                </c:pt>
                <c:pt idx="9072">
                  <c:v>1.142E-3</c:v>
                </c:pt>
                <c:pt idx="9073">
                  <c:v>1.1429999999999999E-3</c:v>
                </c:pt>
                <c:pt idx="9074">
                  <c:v>1.1429999999999999E-3</c:v>
                </c:pt>
                <c:pt idx="9075">
                  <c:v>1.1429999999999999E-3</c:v>
                </c:pt>
                <c:pt idx="9076">
                  <c:v>1.1429999999999999E-3</c:v>
                </c:pt>
                <c:pt idx="9077">
                  <c:v>1.1429999999999999E-3</c:v>
                </c:pt>
                <c:pt idx="9078">
                  <c:v>1.1440000000000001E-3</c:v>
                </c:pt>
                <c:pt idx="9079">
                  <c:v>1.1440000000000001E-3</c:v>
                </c:pt>
                <c:pt idx="9080">
                  <c:v>1.1440000000000001E-3</c:v>
                </c:pt>
                <c:pt idx="9081">
                  <c:v>1.1440000000000001E-3</c:v>
                </c:pt>
                <c:pt idx="9082">
                  <c:v>1.1440000000000001E-3</c:v>
                </c:pt>
                <c:pt idx="9083">
                  <c:v>1.145E-3</c:v>
                </c:pt>
                <c:pt idx="9084">
                  <c:v>1.145E-3</c:v>
                </c:pt>
                <c:pt idx="9085">
                  <c:v>1.145E-3</c:v>
                </c:pt>
                <c:pt idx="9086">
                  <c:v>1.145E-3</c:v>
                </c:pt>
                <c:pt idx="9087">
                  <c:v>1.145E-3</c:v>
                </c:pt>
                <c:pt idx="9088">
                  <c:v>1.1460000000000001E-3</c:v>
                </c:pt>
                <c:pt idx="9089">
                  <c:v>1.1460000000000001E-3</c:v>
                </c:pt>
                <c:pt idx="9090">
                  <c:v>1.1460000000000001E-3</c:v>
                </c:pt>
                <c:pt idx="9091">
                  <c:v>1.1460000000000001E-3</c:v>
                </c:pt>
                <c:pt idx="9092">
                  <c:v>1.1460000000000001E-3</c:v>
                </c:pt>
                <c:pt idx="9093">
                  <c:v>1.147E-3</c:v>
                </c:pt>
                <c:pt idx="9094">
                  <c:v>1.147E-3</c:v>
                </c:pt>
                <c:pt idx="9095">
                  <c:v>1.147E-3</c:v>
                </c:pt>
                <c:pt idx="9096">
                  <c:v>1.147E-3</c:v>
                </c:pt>
                <c:pt idx="9097">
                  <c:v>1.147E-3</c:v>
                </c:pt>
                <c:pt idx="9098">
                  <c:v>1.1479999999999999E-3</c:v>
                </c:pt>
                <c:pt idx="9099">
                  <c:v>1.1479999999999999E-3</c:v>
                </c:pt>
                <c:pt idx="9100">
                  <c:v>1.1479999999999999E-3</c:v>
                </c:pt>
                <c:pt idx="9101">
                  <c:v>1.1479999999999999E-3</c:v>
                </c:pt>
                <c:pt idx="9102">
                  <c:v>1.1479999999999999E-3</c:v>
                </c:pt>
                <c:pt idx="9103">
                  <c:v>1.1490000000000001E-3</c:v>
                </c:pt>
                <c:pt idx="9104">
                  <c:v>1.1490000000000001E-3</c:v>
                </c:pt>
                <c:pt idx="9105">
                  <c:v>1.1490000000000001E-3</c:v>
                </c:pt>
                <c:pt idx="9106">
                  <c:v>1.1490000000000001E-3</c:v>
                </c:pt>
                <c:pt idx="9107">
                  <c:v>1.1490000000000001E-3</c:v>
                </c:pt>
                <c:pt idx="9108">
                  <c:v>1.15E-3</c:v>
                </c:pt>
                <c:pt idx="9109">
                  <c:v>1.15E-3</c:v>
                </c:pt>
                <c:pt idx="9110">
                  <c:v>1.15E-3</c:v>
                </c:pt>
                <c:pt idx="9111">
                  <c:v>1.15E-3</c:v>
                </c:pt>
                <c:pt idx="9112">
                  <c:v>1.15E-3</c:v>
                </c:pt>
                <c:pt idx="9113">
                  <c:v>1.1509999999999999E-3</c:v>
                </c:pt>
                <c:pt idx="9114">
                  <c:v>1.1509999999999999E-3</c:v>
                </c:pt>
                <c:pt idx="9115">
                  <c:v>1.1509999999999999E-3</c:v>
                </c:pt>
                <c:pt idx="9116">
                  <c:v>1.1509999999999999E-3</c:v>
                </c:pt>
                <c:pt idx="9117">
                  <c:v>1.1509999999999999E-3</c:v>
                </c:pt>
                <c:pt idx="9118">
                  <c:v>1.152E-3</c:v>
                </c:pt>
                <c:pt idx="9119">
                  <c:v>1.152E-3</c:v>
                </c:pt>
                <c:pt idx="9120">
                  <c:v>1.152E-3</c:v>
                </c:pt>
                <c:pt idx="9121">
                  <c:v>1.152E-3</c:v>
                </c:pt>
                <c:pt idx="9122">
                  <c:v>1.152E-3</c:v>
                </c:pt>
                <c:pt idx="9123">
                  <c:v>1.1529999999999999E-3</c:v>
                </c:pt>
                <c:pt idx="9124">
                  <c:v>1.1529999999999999E-3</c:v>
                </c:pt>
                <c:pt idx="9125">
                  <c:v>1.1529999999999999E-3</c:v>
                </c:pt>
                <c:pt idx="9126">
                  <c:v>1.1529999999999999E-3</c:v>
                </c:pt>
                <c:pt idx="9127">
                  <c:v>1.1529999999999999E-3</c:v>
                </c:pt>
                <c:pt idx="9128">
                  <c:v>1.1540000000000001E-3</c:v>
                </c:pt>
                <c:pt idx="9129">
                  <c:v>1.1540000000000001E-3</c:v>
                </c:pt>
                <c:pt idx="9130">
                  <c:v>1.1540000000000001E-3</c:v>
                </c:pt>
                <c:pt idx="9131">
                  <c:v>1.1540000000000001E-3</c:v>
                </c:pt>
                <c:pt idx="9132">
                  <c:v>1.1540000000000001E-3</c:v>
                </c:pt>
                <c:pt idx="9133">
                  <c:v>1.155E-3</c:v>
                </c:pt>
                <c:pt idx="9134">
                  <c:v>1.155E-3</c:v>
                </c:pt>
                <c:pt idx="9135">
                  <c:v>1.155E-3</c:v>
                </c:pt>
                <c:pt idx="9136">
                  <c:v>1.155E-3</c:v>
                </c:pt>
                <c:pt idx="9137">
                  <c:v>1.155E-3</c:v>
                </c:pt>
                <c:pt idx="9138">
                  <c:v>1.1559999999999999E-3</c:v>
                </c:pt>
                <c:pt idx="9139">
                  <c:v>1.1559999999999999E-3</c:v>
                </c:pt>
                <c:pt idx="9140">
                  <c:v>1.1559999999999999E-3</c:v>
                </c:pt>
                <c:pt idx="9141">
                  <c:v>1.1559999999999999E-3</c:v>
                </c:pt>
                <c:pt idx="9142">
                  <c:v>1.1559999999999999E-3</c:v>
                </c:pt>
                <c:pt idx="9143">
                  <c:v>1.157E-3</c:v>
                </c:pt>
                <c:pt idx="9144">
                  <c:v>1.157E-3</c:v>
                </c:pt>
                <c:pt idx="9145">
                  <c:v>1.157E-3</c:v>
                </c:pt>
                <c:pt idx="9146">
                  <c:v>1.157E-3</c:v>
                </c:pt>
                <c:pt idx="9147">
                  <c:v>1.157E-3</c:v>
                </c:pt>
                <c:pt idx="9148">
                  <c:v>1.158E-3</c:v>
                </c:pt>
                <c:pt idx="9149">
                  <c:v>1.158E-3</c:v>
                </c:pt>
                <c:pt idx="9150">
                  <c:v>1.158E-3</c:v>
                </c:pt>
                <c:pt idx="9151">
                  <c:v>1.158E-3</c:v>
                </c:pt>
                <c:pt idx="9152">
                  <c:v>1.158E-3</c:v>
                </c:pt>
                <c:pt idx="9153">
                  <c:v>1.1590000000000001E-3</c:v>
                </c:pt>
                <c:pt idx="9154">
                  <c:v>1.1590000000000001E-3</c:v>
                </c:pt>
                <c:pt idx="9155">
                  <c:v>1.1590000000000001E-3</c:v>
                </c:pt>
                <c:pt idx="9156">
                  <c:v>1.1590000000000001E-3</c:v>
                </c:pt>
                <c:pt idx="9157">
                  <c:v>1.1590000000000001E-3</c:v>
                </c:pt>
                <c:pt idx="9158">
                  <c:v>1.16E-3</c:v>
                </c:pt>
                <c:pt idx="9159">
                  <c:v>1.16E-3</c:v>
                </c:pt>
                <c:pt idx="9160">
                  <c:v>1.16E-3</c:v>
                </c:pt>
                <c:pt idx="9161">
                  <c:v>1.16E-3</c:v>
                </c:pt>
                <c:pt idx="9162">
                  <c:v>1.16E-3</c:v>
                </c:pt>
                <c:pt idx="9163">
                  <c:v>1.1609999999999999E-3</c:v>
                </c:pt>
                <c:pt idx="9164">
                  <c:v>1.1609999999999999E-3</c:v>
                </c:pt>
                <c:pt idx="9165">
                  <c:v>1.1609999999999999E-3</c:v>
                </c:pt>
                <c:pt idx="9166">
                  <c:v>1.1609999999999999E-3</c:v>
                </c:pt>
                <c:pt idx="9167">
                  <c:v>1.1609999999999999E-3</c:v>
                </c:pt>
                <c:pt idx="9168">
                  <c:v>1.1620000000000001E-3</c:v>
                </c:pt>
                <c:pt idx="9169">
                  <c:v>1.1620000000000001E-3</c:v>
                </c:pt>
                <c:pt idx="9170">
                  <c:v>1.1620000000000001E-3</c:v>
                </c:pt>
                <c:pt idx="9171">
                  <c:v>1.1620000000000001E-3</c:v>
                </c:pt>
                <c:pt idx="9172">
                  <c:v>1.1620000000000001E-3</c:v>
                </c:pt>
                <c:pt idx="9173">
                  <c:v>1.163E-3</c:v>
                </c:pt>
                <c:pt idx="9174">
                  <c:v>1.163E-3</c:v>
                </c:pt>
                <c:pt idx="9175">
                  <c:v>1.163E-3</c:v>
                </c:pt>
                <c:pt idx="9176">
                  <c:v>1.163E-3</c:v>
                </c:pt>
                <c:pt idx="9177">
                  <c:v>1.163E-3</c:v>
                </c:pt>
                <c:pt idx="9178">
                  <c:v>1.1640000000000001E-3</c:v>
                </c:pt>
                <c:pt idx="9179">
                  <c:v>1.1640000000000001E-3</c:v>
                </c:pt>
                <c:pt idx="9180">
                  <c:v>1.1640000000000001E-3</c:v>
                </c:pt>
                <c:pt idx="9181">
                  <c:v>1.1640000000000001E-3</c:v>
                </c:pt>
                <c:pt idx="9182">
                  <c:v>1.1640000000000001E-3</c:v>
                </c:pt>
                <c:pt idx="9183">
                  <c:v>1.165E-3</c:v>
                </c:pt>
                <c:pt idx="9184">
                  <c:v>1.165E-3</c:v>
                </c:pt>
                <c:pt idx="9185">
                  <c:v>1.165E-3</c:v>
                </c:pt>
                <c:pt idx="9186">
                  <c:v>1.165E-3</c:v>
                </c:pt>
                <c:pt idx="9187">
                  <c:v>1.165E-3</c:v>
                </c:pt>
                <c:pt idx="9188">
                  <c:v>1.1659999999999999E-3</c:v>
                </c:pt>
                <c:pt idx="9189">
                  <c:v>1.1659999999999999E-3</c:v>
                </c:pt>
                <c:pt idx="9190">
                  <c:v>1.1659999999999999E-3</c:v>
                </c:pt>
                <c:pt idx="9191">
                  <c:v>1.1659999999999999E-3</c:v>
                </c:pt>
                <c:pt idx="9192">
                  <c:v>1.1659999999999999E-3</c:v>
                </c:pt>
                <c:pt idx="9193">
                  <c:v>1.1670000000000001E-3</c:v>
                </c:pt>
                <c:pt idx="9194">
                  <c:v>1.1670000000000001E-3</c:v>
                </c:pt>
                <c:pt idx="9195">
                  <c:v>1.1670000000000001E-3</c:v>
                </c:pt>
                <c:pt idx="9196">
                  <c:v>1.1670000000000001E-3</c:v>
                </c:pt>
                <c:pt idx="9197">
                  <c:v>1.1670000000000001E-3</c:v>
                </c:pt>
                <c:pt idx="9198">
                  <c:v>1.168E-3</c:v>
                </c:pt>
                <c:pt idx="9199">
                  <c:v>1.168E-3</c:v>
                </c:pt>
                <c:pt idx="9200">
                  <c:v>1.168E-3</c:v>
                </c:pt>
                <c:pt idx="9201">
                  <c:v>1.168E-3</c:v>
                </c:pt>
                <c:pt idx="9202">
                  <c:v>1.168E-3</c:v>
                </c:pt>
                <c:pt idx="9203">
                  <c:v>1.1689999999999999E-3</c:v>
                </c:pt>
                <c:pt idx="9204">
                  <c:v>1.1689999999999999E-3</c:v>
                </c:pt>
                <c:pt idx="9205">
                  <c:v>1.1689999999999999E-3</c:v>
                </c:pt>
                <c:pt idx="9206">
                  <c:v>1.1689999999999999E-3</c:v>
                </c:pt>
                <c:pt idx="9207">
                  <c:v>1.1689999999999999E-3</c:v>
                </c:pt>
                <c:pt idx="9208">
                  <c:v>1.17E-3</c:v>
                </c:pt>
                <c:pt idx="9209">
                  <c:v>1.17E-3</c:v>
                </c:pt>
                <c:pt idx="9210">
                  <c:v>1.17E-3</c:v>
                </c:pt>
                <c:pt idx="9211">
                  <c:v>1.17E-3</c:v>
                </c:pt>
                <c:pt idx="9212">
                  <c:v>1.17E-3</c:v>
                </c:pt>
                <c:pt idx="9213">
                  <c:v>1.1709999999999999E-3</c:v>
                </c:pt>
                <c:pt idx="9214">
                  <c:v>1.1709999999999999E-3</c:v>
                </c:pt>
                <c:pt idx="9215">
                  <c:v>1.1709999999999999E-3</c:v>
                </c:pt>
                <c:pt idx="9216">
                  <c:v>1.1709999999999999E-3</c:v>
                </c:pt>
                <c:pt idx="9217">
                  <c:v>1.1709999999999999E-3</c:v>
                </c:pt>
                <c:pt idx="9218">
                  <c:v>1.1720000000000001E-3</c:v>
                </c:pt>
                <c:pt idx="9219">
                  <c:v>1.1720000000000001E-3</c:v>
                </c:pt>
                <c:pt idx="9220">
                  <c:v>1.1720000000000001E-3</c:v>
                </c:pt>
                <c:pt idx="9221">
                  <c:v>1.1720000000000001E-3</c:v>
                </c:pt>
                <c:pt idx="9222">
                  <c:v>1.1720000000000001E-3</c:v>
                </c:pt>
                <c:pt idx="9223">
                  <c:v>1.173E-3</c:v>
                </c:pt>
                <c:pt idx="9224">
                  <c:v>1.173E-3</c:v>
                </c:pt>
                <c:pt idx="9225">
                  <c:v>1.173E-3</c:v>
                </c:pt>
                <c:pt idx="9226">
                  <c:v>1.173E-3</c:v>
                </c:pt>
                <c:pt idx="9227">
                  <c:v>1.173E-3</c:v>
                </c:pt>
                <c:pt idx="9228">
                  <c:v>1.1739999999999999E-3</c:v>
                </c:pt>
                <c:pt idx="9229">
                  <c:v>1.1739999999999999E-3</c:v>
                </c:pt>
                <c:pt idx="9230">
                  <c:v>1.1739999999999999E-3</c:v>
                </c:pt>
                <c:pt idx="9231">
                  <c:v>1.1739999999999999E-3</c:v>
                </c:pt>
                <c:pt idx="9232">
                  <c:v>1.1739999999999999E-3</c:v>
                </c:pt>
                <c:pt idx="9233">
                  <c:v>1.175E-3</c:v>
                </c:pt>
                <c:pt idx="9234">
                  <c:v>1.175E-3</c:v>
                </c:pt>
                <c:pt idx="9235">
                  <c:v>1.175E-3</c:v>
                </c:pt>
                <c:pt idx="9236">
                  <c:v>1.175E-3</c:v>
                </c:pt>
                <c:pt idx="9237">
                  <c:v>1.175E-3</c:v>
                </c:pt>
                <c:pt idx="9238">
                  <c:v>1.176E-3</c:v>
                </c:pt>
                <c:pt idx="9239">
                  <c:v>1.176E-3</c:v>
                </c:pt>
                <c:pt idx="9240">
                  <c:v>1.176E-3</c:v>
                </c:pt>
                <c:pt idx="9241">
                  <c:v>1.176E-3</c:v>
                </c:pt>
                <c:pt idx="9242">
                  <c:v>1.176E-3</c:v>
                </c:pt>
                <c:pt idx="9243">
                  <c:v>1.1770000000000001E-3</c:v>
                </c:pt>
                <c:pt idx="9244">
                  <c:v>1.1770000000000001E-3</c:v>
                </c:pt>
                <c:pt idx="9245">
                  <c:v>1.1770000000000001E-3</c:v>
                </c:pt>
                <c:pt idx="9246">
                  <c:v>1.1770000000000001E-3</c:v>
                </c:pt>
                <c:pt idx="9247">
                  <c:v>1.1770000000000001E-3</c:v>
                </c:pt>
                <c:pt idx="9248">
                  <c:v>1.178E-3</c:v>
                </c:pt>
                <c:pt idx="9249">
                  <c:v>1.178E-3</c:v>
                </c:pt>
                <c:pt idx="9250">
                  <c:v>1.178E-3</c:v>
                </c:pt>
                <c:pt idx="9251">
                  <c:v>1.178E-3</c:v>
                </c:pt>
                <c:pt idx="9252">
                  <c:v>1.178E-3</c:v>
                </c:pt>
                <c:pt idx="9253">
                  <c:v>1.1789999999999999E-3</c:v>
                </c:pt>
                <c:pt idx="9254">
                  <c:v>1.1789999999999999E-3</c:v>
                </c:pt>
                <c:pt idx="9255">
                  <c:v>1.1789999999999999E-3</c:v>
                </c:pt>
                <c:pt idx="9256">
                  <c:v>1.1789999999999999E-3</c:v>
                </c:pt>
                <c:pt idx="9257">
                  <c:v>1.1789999999999999E-3</c:v>
                </c:pt>
                <c:pt idx="9258">
                  <c:v>1.1800000000000001E-3</c:v>
                </c:pt>
                <c:pt idx="9259">
                  <c:v>1.1800000000000001E-3</c:v>
                </c:pt>
                <c:pt idx="9260">
                  <c:v>1.1800000000000001E-3</c:v>
                </c:pt>
                <c:pt idx="9261">
                  <c:v>1.1800000000000001E-3</c:v>
                </c:pt>
                <c:pt idx="9262">
                  <c:v>1.1800000000000001E-3</c:v>
                </c:pt>
                <c:pt idx="9263">
                  <c:v>1.181E-3</c:v>
                </c:pt>
                <c:pt idx="9264">
                  <c:v>1.181E-3</c:v>
                </c:pt>
                <c:pt idx="9265">
                  <c:v>1.181E-3</c:v>
                </c:pt>
                <c:pt idx="9266">
                  <c:v>1.181E-3</c:v>
                </c:pt>
                <c:pt idx="9267">
                  <c:v>1.181E-3</c:v>
                </c:pt>
                <c:pt idx="9268">
                  <c:v>1.1820000000000001E-3</c:v>
                </c:pt>
                <c:pt idx="9269">
                  <c:v>1.1820000000000001E-3</c:v>
                </c:pt>
                <c:pt idx="9270">
                  <c:v>1.1820000000000001E-3</c:v>
                </c:pt>
                <c:pt idx="9271">
                  <c:v>1.1820000000000001E-3</c:v>
                </c:pt>
                <c:pt idx="9272">
                  <c:v>1.1820000000000001E-3</c:v>
                </c:pt>
                <c:pt idx="9273">
                  <c:v>1.183E-3</c:v>
                </c:pt>
                <c:pt idx="9274">
                  <c:v>1.183E-3</c:v>
                </c:pt>
                <c:pt idx="9275">
                  <c:v>1.183E-3</c:v>
                </c:pt>
                <c:pt idx="9276">
                  <c:v>1.183E-3</c:v>
                </c:pt>
                <c:pt idx="9277">
                  <c:v>1.183E-3</c:v>
                </c:pt>
                <c:pt idx="9278">
                  <c:v>1.1839999999999999E-3</c:v>
                </c:pt>
                <c:pt idx="9279">
                  <c:v>1.1839999999999999E-3</c:v>
                </c:pt>
                <c:pt idx="9280">
                  <c:v>1.1839999999999999E-3</c:v>
                </c:pt>
                <c:pt idx="9281">
                  <c:v>1.1839999999999999E-3</c:v>
                </c:pt>
                <c:pt idx="9282">
                  <c:v>1.1839999999999999E-3</c:v>
                </c:pt>
                <c:pt idx="9283">
                  <c:v>1.1850000000000001E-3</c:v>
                </c:pt>
                <c:pt idx="9284">
                  <c:v>1.1850000000000001E-3</c:v>
                </c:pt>
                <c:pt idx="9285">
                  <c:v>1.1850000000000001E-3</c:v>
                </c:pt>
                <c:pt idx="9286">
                  <c:v>1.1850000000000001E-3</c:v>
                </c:pt>
                <c:pt idx="9287">
                  <c:v>1.1850000000000001E-3</c:v>
                </c:pt>
                <c:pt idx="9288">
                  <c:v>1.186E-3</c:v>
                </c:pt>
                <c:pt idx="9289">
                  <c:v>1.186E-3</c:v>
                </c:pt>
                <c:pt idx="9290">
                  <c:v>1.186E-3</c:v>
                </c:pt>
                <c:pt idx="9291">
                  <c:v>1.186E-3</c:v>
                </c:pt>
                <c:pt idx="9292">
                  <c:v>1.186E-3</c:v>
                </c:pt>
                <c:pt idx="9293">
                  <c:v>1.1869999999999999E-3</c:v>
                </c:pt>
                <c:pt idx="9294">
                  <c:v>1.1869999999999999E-3</c:v>
                </c:pt>
                <c:pt idx="9295">
                  <c:v>1.1869999999999999E-3</c:v>
                </c:pt>
                <c:pt idx="9296">
                  <c:v>1.1869999999999999E-3</c:v>
                </c:pt>
                <c:pt idx="9297">
                  <c:v>1.1869999999999999E-3</c:v>
                </c:pt>
                <c:pt idx="9298">
                  <c:v>1.188E-3</c:v>
                </c:pt>
                <c:pt idx="9299">
                  <c:v>1.188E-3</c:v>
                </c:pt>
                <c:pt idx="9300">
                  <c:v>1.188E-3</c:v>
                </c:pt>
                <c:pt idx="9301">
                  <c:v>1.188E-3</c:v>
                </c:pt>
                <c:pt idx="9302">
                  <c:v>1.188E-3</c:v>
                </c:pt>
                <c:pt idx="9303">
                  <c:v>1.189E-3</c:v>
                </c:pt>
                <c:pt idx="9304">
                  <c:v>1.189E-3</c:v>
                </c:pt>
                <c:pt idx="9305">
                  <c:v>1.189E-3</c:v>
                </c:pt>
                <c:pt idx="9306">
                  <c:v>1.189E-3</c:v>
                </c:pt>
                <c:pt idx="9307">
                  <c:v>1.189E-3</c:v>
                </c:pt>
                <c:pt idx="9308">
                  <c:v>1.1900000000000001E-3</c:v>
                </c:pt>
                <c:pt idx="9309">
                  <c:v>1.1900000000000001E-3</c:v>
                </c:pt>
                <c:pt idx="9310">
                  <c:v>1.1900000000000001E-3</c:v>
                </c:pt>
                <c:pt idx="9311">
                  <c:v>1.1900000000000001E-3</c:v>
                </c:pt>
                <c:pt idx="9312">
                  <c:v>1.1900000000000001E-3</c:v>
                </c:pt>
                <c:pt idx="9313">
                  <c:v>1.191E-3</c:v>
                </c:pt>
                <c:pt idx="9314">
                  <c:v>1.191E-3</c:v>
                </c:pt>
                <c:pt idx="9315">
                  <c:v>1.191E-3</c:v>
                </c:pt>
                <c:pt idx="9316">
                  <c:v>1.191E-3</c:v>
                </c:pt>
                <c:pt idx="9317">
                  <c:v>1.191E-3</c:v>
                </c:pt>
                <c:pt idx="9318">
                  <c:v>1.1919999999999999E-3</c:v>
                </c:pt>
                <c:pt idx="9319">
                  <c:v>1.1919999999999999E-3</c:v>
                </c:pt>
                <c:pt idx="9320">
                  <c:v>1.1919999999999999E-3</c:v>
                </c:pt>
                <c:pt idx="9321">
                  <c:v>1.1919999999999999E-3</c:v>
                </c:pt>
                <c:pt idx="9322">
                  <c:v>1.1919999999999999E-3</c:v>
                </c:pt>
                <c:pt idx="9323">
                  <c:v>1.193E-3</c:v>
                </c:pt>
                <c:pt idx="9324">
                  <c:v>1.193E-3</c:v>
                </c:pt>
                <c:pt idx="9325">
                  <c:v>1.193E-3</c:v>
                </c:pt>
                <c:pt idx="9326">
                  <c:v>1.193E-3</c:v>
                </c:pt>
                <c:pt idx="9327">
                  <c:v>1.193E-3</c:v>
                </c:pt>
                <c:pt idx="9328">
                  <c:v>1.194E-3</c:v>
                </c:pt>
                <c:pt idx="9329">
                  <c:v>1.194E-3</c:v>
                </c:pt>
                <c:pt idx="9330">
                  <c:v>1.194E-3</c:v>
                </c:pt>
                <c:pt idx="9331">
                  <c:v>1.194E-3</c:v>
                </c:pt>
                <c:pt idx="9332">
                  <c:v>1.194E-3</c:v>
                </c:pt>
                <c:pt idx="9333">
                  <c:v>1.1950000000000001E-3</c:v>
                </c:pt>
                <c:pt idx="9334">
                  <c:v>1.1950000000000001E-3</c:v>
                </c:pt>
                <c:pt idx="9335">
                  <c:v>1.1950000000000001E-3</c:v>
                </c:pt>
                <c:pt idx="9336">
                  <c:v>1.1950000000000001E-3</c:v>
                </c:pt>
                <c:pt idx="9337">
                  <c:v>1.1950000000000001E-3</c:v>
                </c:pt>
                <c:pt idx="9338">
                  <c:v>1.196E-3</c:v>
                </c:pt>
                <c:pt idx="9339">
                  <c:v>1.196E-3</c:v>
                </c:pt>
                <c:pt idx="9340">
                  <c:v>1.196E-3</c:v>
                </c:pt>
                <c:pt idx="9341">
                  <c:v>1.196E-3</c:v>
                </c:pt>
                <c:pt idx="9342">
                  <c:v>1.196E-3</c:v>
                </c:pt>
                <c:pt idx="9343">
                  <c:v>1.1969999999999999E-3</c:v>
                </c:pt>
                <c:pt idx="9344">
                  <c:v>1.1969999999999999E-3</c:v>
                </c:pt>
                <c:pt idx="9345">
                  <c:v>1.1969999999999999E-3</c:v>
                </c:pt>
                <c:pt idx="9346">
                  <c:v>1.1969999999999999E-3</c:v>
                </c:pt>
                <c:pt idx="9347">
                  <c:v>1.1969999999999999E-3</c:v>
                </c:pt>
                <c:pt idx="9348">
                  <c:v>1.1980000000000001E-3</c:v>
                </c:pt>
                <c:pt idx="9349">
                  <c:v>1.1980000000000001E-3</c:v>
                </c:pt>
                <c:pt idx="9350">
                  <c:v>1.1980000000000001E-3</c:v>
                </c:pt>
                <c:pt idx="9351">
                  <c:v>1.1980000000000001E-3</c:v>
                </c:pt>
                <c:pt idx="9352">
                  <c:v>1.1980000000000001E-3</c:v>
                </c:pt>
                <c:pt idx="9353">
                  <c:v>1.199E-3</c:v>
                </c:pt>
                <c:pt idx="9354">
                  <c:v>1.199E-3</c:v>
                </c:pt>
                <c:pt idx="9355">
                  <c:v>1.199E-3</c:v>
                </c:pt>
                <c:pt idx="9356">
                  <c:v>1.199E-3</c:v>
                </c:pt>
                <c:pt idx="9357">
                  <c:v>1.199E-3</c:v>
                </c:pt>
                <c:pt idx="9358">
                  <c:v>1.1999999999999999E-3</c:v>
                </c:pt>
                <c:pt idx="9359">
                  <c:v>1.1999999999999999E-3</c:v>
                </c:pt>
                <c:pt idx="9360">
                  <c:v>1.1999999999999999E-3</c:v>
                </c:pt>
                <c:pt idx="9361">
                  <c:v>1.1999999999999999E-3</c:v>
                </c:pt>
                <c:pt idx="9362">
                  <c:v>1.1999999999999999E-3</c:v>
                </c:pt>
                <c:pt idx="9363">
                  <c:v>1.201E-3</c:v>
                </c:pt>
                <c:pt idx="9364">
                  <c:v>1.201E-3</c:v>
                </c:pt>
                <c:pt idx="9365">
                  <c:v>1.201E-3</c:v>
                </c:pt>
                <c:pt idx="9366">
                  <c:v>1.201E-3</c:v>
                </c:pt>
                <c:pt idx="9367">
                  <c:v>1.201E-3</c:v>
                </c:pt>
                <c:pt idx="9368">
                  <c:v>1.2019999999999999E-3</c:v>
                </c:pt>
                <c:pt idx="9369">
                  <c:v>1.2019999999999999E-3</c:v>
                </c:pt>
                <c:pt idx="9370">
                  <c:v>1.2019999999999999E-3</c:v>
                </c:pt>
                <c:pt idx="9371">
                  <c:v>1.2019999999999999E-3</c:v>
                </c:pt>
                <c:pt idx="9372">
                  <c:v>1.2019999999999999E-3</c:v>
                </c:pt>
                <c:pt idx="9373">
                  <c:v>1.2030000000000001E-3</c:v>
                </c:pt>
                <c:pt idx="9374">
                  <c:v>1.2030000000000001E-3</c:v>
                </c:pt>
                <c:pt idx="9375">
                  <c:v>1.2030000000000001E-3</c:v>
                </c:pt>
                <c:pt idx="9376">
                  <c:v>1.2030000000000001E-3</c:v>
                </c:pt>
                <c:pt idx="9377">
                  <c:v>1.2030000000000001E-3</c:v>
                </c:pt>
                <c:pt idx="9378">
                  <c:v>1.204E-3</c:v>
                </c:pt>
                <c:pt idx="9379">
                  <c:v>1.204E-3</c:v>
                </c:pt>
                <c:pt idx="9380">
                  <c:v>1.204E-3</c:v>
                </c:pt>
                <c:pt idx="9381">
                  <c:v>1.204E-3</c:v>
                </c:pt>
                <c:pt idx="9382">
                  <c:v>1.204E-3</c:v>
                </c:pt>
                <c:pt idx="9383">
                  <c:v>1.2049999999999999E-3</c:v>
                </c:pt>
                <c:pt idx="9384">
                  <c:v>1.2049999999999999E-3</c:v>
                </c:pt>
                <c:pt idx="9385">
                  <c:v>1.2049999999999999E-3</c:v>
                </c:pt>
                <c:pt idx="9386">
                  <c:v>1.2049999999999999E-3</c:v>
                </c:pt>
                <c:pt idx="9387">
                  <c:v>1.2049999999999999E-3</c:v>
                </c:pt>
                <c:pt idx="9388">
                  <c:v>1.206E-3</c:v>
                </c:pt>
                <c:pt idx="9389">
                  <c:v>1.206E-3</c:v>
                </c:pt>
                <c:pt idx="9390">
                  <c:v>1.206E-3</c:v>
                </c:pt>
                <c:pt idx="9391">
                  <c:v>1.206E-3</c:v>
                </c:pt>
                <c:pt idx="9392">
                  <c:v>1.206E-3</c:v>
                </c:pt>
                <c:pt idx="9393">
                  <c:v>1.207E-3</c:v>
                </c:pt>
                <c:pt idx="9394">
                  <c:v>1.207E-3</c:v>
                </c:pt>
                <c:pt idx="9395">
                  <c:v>1.207E-3</c:v>
                </c:pt>
                <c:pt idx="9396">
                  <c:v>1.207E-3</c:v>
                </c:pt>
                <c:pt idx="9397">
                  <c:v>1.207E-3</c:v>
                </c:pt>
                <c:pt idx="9398">
                  <c:v>1.2080000000000001E-3</c:v>
                </c:pt>
                <c:pt idx="9399">
                  <c:v>1.2080000000000001E-3</c:v>
                </c:pt>
                <c:pt idx="9400">
                  <c:v>1.2080000000000001E-3</c:v>
                </c:pt>
                <c:pt idx="9401">
                  <c:v>1.2080000000000001E-3</c:v>
                </c:pt>
                <c:pt idx="9402">
                  <c:v>1.2080000000000001E-3</c:v>
                </c:pt>
                <c:pt idx="9403">
                  <c:v>1.209E-3</c:v>
                </c:pt>
                <c:pt idx="9404">
                  <c:v>1.209E-3</c:v>
                </c:pt>
                <c:pt idx="9405">
                  <c:v>1.209E-3</c:v>
                </c:pt>
                <c:pt idx="9406">
                  <c:v>1.209E-3</c:v>
                </c:pt>
                <c:pt idx="9407">
                  <c:v>1.209E-3</c:v>
                </c:pt>
                <c:pt idx="9408">
                  <c:v>1.2099999999999999E-3</c:v>
                </c:pt>
                <c:pt idx="9409">
                  <c:v>1.2099999999999999E-3</c:v>
                </c:pt>
                <c:pt idx="9410">
                  <c:v>1.2099999999999999E-3</c:v>
                </c:pt>
                <c:pt idx="9411">
                  <c:v>1.2099999999999999E-3</c:v>
                </c:pt>
                <c:pt idx="9412">
                  <c:v>1.2099999999999999E-3</c:v>
                </c:pt>
                <c:pt idx="9413">
                  <c:v>1.2110000000000001E-3</c:v>
                </c:pt>
                <c:pt idx="9414">
                  <c:v>1.2110000000000001E-3</c:v>
                </c:pt>
                <c:pt idx="9415">
                  <c:v>1.2110000000000001E-3</c:v>
                </c:pt>
                <c:pt idx="9416">
                  <c:v>1.2110000000000001E-3</c:v>
                </c:pt>
                <c:pt idx="9417">
                  <c:v>1.2110000000000001E-3</c:v>
                </c:pt>
                <c:pt idx="9418">
                  <c:v>1.212E-3</c:v>
                </c:pt>
                <c:pt idx="9419">
                  <c:v>1.212E-3</c:v>
                </c:pt>
                <c:pt idx="9420">
                  <c:v>1.212E-3</c:v>
                </c:pt>
                <c:pt idx="9421">
                  <c:v>1.212E-3</c:v>
                </c:pt>
                <c:pt idx="9422">
                  <c:v>1.212E-3</c:v>
                </c:pt>
                <c:pt idx="9423">
                  <c:v>1.2130000000000001E-3</c:v>
                </c:pt>
                <c:pt idx="9424">
                  <c:v>1.2130000000000001E-3</c:v>
                </c:pt>
                <c:pt idx="9425">
                  <c:v>1.2130000000000001E-3</c:v>
                </c:pt>
                <c:pt idx="9426">
                  <c:v>1.2130000000000001E-3</c:v>
                </c:pt>
                <c:pt idx="9427">
                  <c:v>1.2130000000000001E-3</c:v>
                </c:pt>
                <c:pt idx="9428">
                  <c:v>1.214E-3</c:v>
                </c:pt>
                <c:pt idx="9429">
                  <c:v>1.214E-3</c:v>
                </c:pt>
                <c:pt idx="9430">
                  <c:v>1.214E-3</c:v>
                </c:pt>
                <c:pt idx="9431">
                  <c:v>1.214E-3</c:v>
                </c:pt>
                <c:pt idx="9432">
                  <c:v>1.214E-3</c:v>
                </c:pt>
                <c:pt idx="9433">
                  <c:v>1.2149999999999999E-3</c:v>
                </c:pt>
                <c:pt idx="9434">
                  <c:v>1.2149999999999999E-3</c:v>
                </c:pt>
                <c:pt idx="9435">
                  <c:v>1.2149999999999999E-3</c:v>
                </c:pt>
                <c:pt idx="9436">
                  <c:v>1.2149999999999999E-3</c:v>
                </c:pt>
                <c:pt idx="9437">
                  <c:v>1.2149999999999999E-3</c:v>
                </c:pt>
                <c:pt idx="9438">
                  <c:v>1.2160000000000001E-3</c:v>
                </c:pt>
                <c:pt idx="9439">
                  <c:v>1.2160000000000001E-3</c:v>
                </c:pt>
                <c:pt idx="9440">
                  <c:v>1.2160000000000001E-3</c:v>
                </c:pt>
                <c:pt idx="9441">
                  <c:v>1.2160000000000001E-3</c:v>
                </c:pt>
                <c:pt idx="9442">
                  <c:v>1.2160000000000001E-3</c:v>
                </c:pt>
                <c:pt idx="9443">
                  <c:v>1.217E-3</c:v>
                </c:pt>
                <c:pt idx="9444">
                  <c:v>1.217E-3</c:v>
                </c:pt>
                <c:pt idx="9445">
                  <c:v>1.217E-3</c:v>
                </c:pt>
                <c:pt idx="9446">
                  <c:v>1.217E-3</c:v>
                </c:pt>
                <c:pt idx="9447">
                  <c:v>1.217E-3</c:v>
                </c:pt>
                <c:pt idx="9448">
                  <c:v>1.2179999999999999E-3</c:v>
                </c:pt>
                <c:pt idx="9449">
                  <c:v>1.2179999999999999E-3</c:v>
                </c:pt>
                <c:pt idx="9450">
                  <c:v>1.2179999999999999E-3</c:v>
                </c:pt>
                <c:pt idx="9451">
                  <c:v>1.2179999999999999E-3</c:v>
                </c:pt>
                <c:pt idx="9452">
                  <c:v>1.2179999999999999E-3</c:v>
                </c:pt>
                <c:pt idx="9453">
                  <c:v>1.219E-3</c:v>
                </c:pt>
                <c:pt idx="9454">
                  <c:v>1.219E-3</c:v>
                </c:pt>
                <c:pt idx="9455">
                  <c:v>1.219E-3</c:v>
                </c:pt>
                <c:pt idx="9456">
                  <c:v>1.219E-3</c:v>
                </c:pt>
                <c:pt idx="9457">
                  <c:v>1.219E-3</c:v>
                </c:pt>
                <c:pt idx="9458">
                  <c:v>1.2199999999999999E-3</c:v>
                </c:pt>
                <c:pt idx="9459">
                  <c:v>1.2199999999999999E-3</c:v>
                </c:pt>
                <c:pt idx="9460">
                  <c:v>1.2199999999999999E-3</c:v>
                </c:pt>
                <c:pt idx="9461">
                  <c:v>1.2199999999999999E-3</c:v>
                </c:pt>
                <c:pt idx="9462">
                  <c:v>1.2199999999999999E-3</c:v>
                </c:pt>
                <c:pt idx="9463">
                  <c:v>1.2210000000000001E-3</c:v>
                </c:pt>
                <c:pt idx="9464">
                  <c:v>1.2210000000000001E-3</c:v>
                </c:pt>
                <c:pt idx="9465">
                  <c:v>1.2210000000000001E-3</c:v>
                </c:pt>
                <c:pt idx="9466">
                  <c:v>1.2210000000000001E-3</c:v>
                </c:pt>
                <c:pt idx="9467">
                  <c:v>1.2210000000000001E-3</c:v>
                </c:pt>
                <c:pt idx="9468">
                  <c:v>1.222E-3</c:v>
                </c:pt>
                <c:pt idx="9469">
                  <c:v>1.222E-3</c:v>
                </c:pt>
                <c:pt idx="9470">
                  <c:v>1.222E-3</c:v>
                </c:pt>
                <c:pt idx="9471">
                  <c:v>1.222E-3</c:v>
                </c:pt>
                <c:pt idx="9472">
                  <c:v>1.222E-3</c:v>
                </c:pt>
                <c:pt idx="9473">
                  <c:v>1.2229999999999999E-3</c:v>
                </c:pt>
                <c:pt idx="9474">
                  <c:v>1.2229999999999999E-3</c:v>
                </c:pt>
                <c:pt idx="9475">
                  <c:v>1.2229999999999999E-3</c:v>
                </c:pt>
                <c:pt idx="9476">
                  <c:v>1.2229999999999999E-3</c:v>
                </c:pt>
                <c:pt idx="9477">
                  <c:v>1.2229999999999999E-3</c:v>
                </c:pt>
                <c:pt idx="9478">
                  <c:v>1.224E-3</c:v>
                </c:pt>
                <c:pt idx="9479">
                  <c:v>1.224E-3</c:v>
                </c:pt>
                <c:pt idx="9480">
                  <c:v>1.224E-3</c:v>
                </c:pt>
                <c:pt idx="9481">
                  <c:v>1.224E-3</c:v>
                </c:pt>
                <c:pt idx="9482">
                  <c:v>1.224E-3</c:v>
                </c:pt>
                <c:pt idx="9483">
                  <c:v>1.225E-3</c:v>
                </c:pt>
                <c:pt idx="9484">
                  <c:v>1.225E-3</c:v>
                </c:pt>
                <c:pt idx="9485">
                  <c:v>1.225E-3</c:v>
                </c:pt>
                <c:pt idx="9486">
                  <c:v>1.225E-3</c:v>
                </c:pt>
                <c:pt idx="9487">
                  <c:v>1.225E-3</c:v>
                </c:pt>
                <c:pt idx="9488">
                  <c:v>1.2260000000000001E-3</c:v>
                </c:pt>
                <c:pt idx="9489">
                  <c:v>1.2260000000000001E-3</c:v>
                </c:pt>
                <c:pt idx="9490">
                  <c:v>1.2260000000000001E-3</c:v>
                </c:pt>
                <c:pt idx="9491">
                  <c:v>1.2260000000000001E-3</c:v>
                </c:pt>
                <c:pt idx="9492">
                  <c:v>1.2260000000000001E-3</c:v>
                </c:pt>
                <c:pt idx="9493">
                  <c:v>1.227E-3</c:v>
                </c:pt>
                <c:pt idx="9494">
                  <c:v>1.227E-3</c:v>
                </c:pt>
                <c:pt idx="9495">
                  <c:v>1.227E-3</c:v>
                </c:pt>
                <c:pt idx="9496">
                  <c:v>1.227E-3</c:v>
                </c:pt>
                <c:pt idx="9497">
                  <c:v>1.227E-3</c:v>
                </c:pt>
                <c:pt idx="9498">
                  <c:v>1.2279999999999999E-3</c:v>
                </c:pt>
                <c:pt idx="9499">
                  <c:v>1.2279999999999999E-3</c:v>
                </c:pt>
                <c:pt idx="9500">
                  <c:v>1.2279999999999999E-3</c:v>
                </c:pt>
                <c:pt idx="9501">
                  <c:v>1.2279999999999999E-3</c:v>
                </c:pt>
                <c:pt idx="9502">
                  <c:v>1.2279999999999999E-3</c:v>
                </c:pt>
                <c:pt idx="9503">
                  <c:v>1.2290000000000001E-3</c:v>
                </c:pt>
                <c:pt idx="9504">
                  <c:v>1.2290000000000001E-3</c:v>
                </c:pt>
                <c:pt idx="9505">
                  <c:v>1.2290000000000001E-3</c:v>
                </c:pt>
                <c:pt idx="9506">
                  <c:v>1.2290000000000001E-3</c:v>
                </c:pt>
                <c:pt idx="9507">
                  <c:v>1.2290000000000001E-3</c:v>
                </c:pt>
                <c:pt idx="9508">
                  <c:v>1.23E-3</c:v>
                </c:pt>
                <c:pt idx="9509">
                  <c:v>1.23E-3</c:v>
                </c:pt>
                <c:pt idx="9510">
                  <c:v>1.23E-3</c:v>
                </c:pt>
                <c:pt idx="9511">
                  <c:v>1.23E-3</c:v>
                </c:pt>
                <c:pt idx="9512">
                  <c:v>1.23E-3</c:v>
                </c:pt>
                <c:pt idx="9513">
                  <c:v>1.2310000000000001E-3</c:v>
                </c:pt>
                <c:pt idx="9514">
                  <c:v>1.2310000000000001E-3</c:v>
                </c:pt>
                <c:pt idx="9515">
                  <c:v>1.2310000000000001E-3</c:v>
                </c:pt>
                <c:pt idx="9516">
                  <c:v>1.2310000000000001E-3</c:v>
                </c:pt>
                <c:pt idx="9517">
                  <c:v>1.2310000000000001E-3</c:v>
                </c:pt>
                <c:pt idx="9518">
                  <c:v>1.232E-3</c:v>
                </c:pt>
                <c:pt idx="9519">
                  <c:v>1.232E-3</c:v>
                </c:pt>
                <c:pt idx="9520">
                  <c:v>1.232E-3</c:v>
                </c:pt>
                <c:pt idx="9521">
                  <c:v>1.232E-3</c:v>
                </c:pt>
                <c:pt idx="9522">
                  <c:v>1.232E-3</c:v>
                </c:pt>
                <c:pt idx="9523">
                  <c:v>1.2329999999999999E-3</c:v>
                </c:pt>
                <c:pt idx="9524">
                  <c:v>1.2329999999999999E-3</c:v>
                </c:pt>
                <c:pt idx="9525">
                  <c:v>1.2329999999999999E-3</c:v>
                </c:pt>
                <c:pt idx="9526">
                  <c:v>1.2329999999999999E-3</c:v>
                </c:pt>
                <c:pt idx="9527">
                  <c:v>1.2329999999999999E-3</c:v>
                </c:pt>
                <c:pt idx="9528">
                  <c:v>1.2340000000000001E-3</c:v>
                </c:pt>
                <c:pt idx="9529">
                  <c:v>1.2340000000000001E-3</c:v>
                </c:pt>
                <c:pt idx="9530">
                  <c:v>1.2340000000000001E-3</c:v>
                </c:pt>
                <c:pt idx="9531">
                  <c:v>1.2340000000000001E-3</c:v>
                </c:pt>
                <c:pt idx="9532">
                  <c:v>1.2340000000000001E-3</c:v>
                </c:pt>
                <c:pt idx="9533">
                  <c:v>1.235E-3</c:v>
                </c:pt>
                <c:pt idx="9534">
                  <c:v>1.235E-3</c:v>
                </c:pt>
                <c:pt idx="9535">
                  <c:v>1.235E-3</c:v>
                </c:pt>
                <c:pt idx="9536">
                  <c:v>1.235E-3</c:v>
                </c:pt>
                <c:pt idx="9537">
                  <c:v>1.235E-3</c:v>
                </c:pt>
                <c:pt idx="9538">
                  <c:v>1.2359999999999999E-3</c:v>
                </c:pt>
                <c:pt idx="9539">
                  <c:v>1.2359999999999999E-3</c:v>
                </c:pt>
                <c:pt idx="9540">
                  <c:v>1.2359999999999999E-3</c:v>
                </c:pt>
                <c:pt idx="9541">
                  <c:v>1.2359999999999999E-3</c:v>
                </c:pt>
                <c:pt idx="9542">
                  <c:v>1.2359999999999999E-3</c:v>
                </c:pt>
                <c:pt idx="9543">
                  <c:v>1.237E-3</c:v>
                </c:pt>
                <c:pt idx="9544">
                  <c:v>1.237E-3</c:v>
                </c:pt>
                <c:pt idx="9545">
                  <c:v>1.237E-3</c:v>
                </c:pt>
                <c:pt idx="9546">
                  <c:v>1.237E-3</c:v>
                </c:pt>
                <c:pt idx="9547">
                  <c:v>1.237E-3</c:v>
                </c:pt>
                <c:pt idx="9548">
                  <c:v>1.238E-3</c:v>
                </c:pt>
                <c:pt idx="9549">
                  <c:v>1.238E-3</c:v>
                </c:pt>
                <c:pt idx="9550">
                  <c:v>1.238E-3</c:v>
                </c:pt>
                <c:pt idx="9551">
                  <c:v>1.238E-3</c:v>
                </c:pt>
                <c:pt idx="9552">
                  <c:v>1.238E-3</c:v>
                </c:pt>
                <c:pt idx="9553">
                  <c:v>1.2390000000000001E-3</c:v>
                </c:pt>
                <c:pt idx="9554">
                  <c:v>1.2390000000000001E-3</c:v>
                </c:pt>
                <c:pt idx="9555">
                  <c:v>1.2390000000000001E-3</c:v>
                </c:pt>
                <c:pt idx="9556">
                  <c:v>1.2390000000000001E-3</c:v>
                </c:pt>
                <c:pt idx="9557">
                  <c:v>1.2390000000000001E-3</c:v>
                </c:pt>
                <c:pt idx="9558">
                  <c:v>1.24E-3</c:v>
                </c:pt>
                <c:pt idx="9559">
                  <c:v>1.24E-3</c:v>
                </c:pt>
                <c:pt idx="9560">
                  <c:v>1.24E-3</c:v>
                </c:pt>
                <c:pt idx="9561">
                  <c:v>1.24E-3</c:v>
                </c:pt>
                <c:pt idx="9562">
                  <c:v>1.24E-3</c:v>
                </c:pt>
                <c:pt idx="9563">
                  <c:v>1.2409999999999999E-3</c:v>
                </c:pt>
                <c:pt idx="9564">
                  <c:v>1.2409999999999999E-3</c:v>
                </c:pt>
                <c:pt idx="9565">
                  <c:v>1.2409999999999999E-3</c:v>
                </c:pt>
                <c:pt idx="9566">
                  <c:v>1.2409999999999999E-3</c:v>
                </c:pt>
                <c:pt idx="9567">
                  <c:v>1.2409999999999999E-3</c:v>
                </c:pt>
                <c:pt idx="9568">
                  <c:v>1.242E-3</c:v>
                </c:pt>
                <c:pt idx="9569">
                  <c:v>1.242E-3</c:v>
                </c:pt>
                <c:pt idx="9570">
                  <c:v>1.242E-3</c:v>
                </c:pt>
                <c:pt idx="9571">
                  <c:v>1.242E-3</c:v>
                </c:pt>
                <c:pt idx="9572">
                  <c:v>1.242E-3</c:v>
                </c:pt>
                <c:pt idx="9573">
                  <c:v>1.243E-3</c:v>
                </c:pt>
                <c:pt idx="9574">
                  <c:v>1.243E-3</c:v>
                </c:pt>
                <c:pt idx="9575">
                  <c:v>1.243E-3</c:v>
                </c:pt>
                <c:pt idx="9576">
                  <c:v>1.243E-3</c:v>
                </c:pt>
                <c:pt idx="9577">
                  <c:v>1.243E-3</c:v>
                </c:pt>
                <c:pt idx="9578">
                  <c:v>1.2440000000000001E-3</c:v>
                </c:pt>
                <c:pt idx="9579">
                  <c:v>1.2440000000000001E-3</c:v>
                </c:pt>
                <c:pt idx="9580">
                  <c:v>1.2440000000000001E-3</c:v>
                </c:pt>
                <c:pt idx="9581">
                  <c:v>1.2440000000000001E-3</c:v>
                </c:pt>
                <c:pt idx="9582">
                  <c:v>1.2440000000000001E-3</c:v>
                </c:pt>
                <c:pt idx="9583">
                  <c:v>1.245E-3</c:v>
                </c:pt>
                <c:pt idx="9584">
                  <c:v>1.245E-3</c:v>
                </c:pt>
                <c:pt idx="9585">
                  <c:v>1.245E-3</c:v>
                </c:pt>
                <c:pt idx="9586">
                  <c:v>1.245E-3</c:v>
                </c:pt>
                <c:pt idx="9587">
                  <c:v>1.245E-3</c:v>
                </c:pt>
                <c:pt idx="9588">
                  <c:v>1.2459999999999999E-3</c:v>
                </c:pt>
                <c:pt idx="9589">
                  <c:v>1.2459999999999999E-3</c:v>
                </c:pt>
                <c:pt idx="9590">
                  <c:v>1.2459999999999999E-3</c:v>
                </c:pt>
                <c:pt idx="9591">
                  <c:v>1.2459999999999999E-3</c:v>
                </c:pt>
                <c:pt idx="9592">
                  <c:v>1.2459999999999999E-3</c:v>
                </c:pt>
                <c:pt idx="9593">
                  <c:v>1.2470000000000001E-3</c:v>
                </c:pt>
                <c:pt idx="9594">
                  <c:v>1.2470000000000001E-3</c:v>
                </c:pt>
                <c:pt idx="9595">
                  <c:v>1.2470000000000001E-3</c:v>
                </c:pt>
                <c:pt idx="9596">
                  <c:v>1.2470000000000001E-3</c:v>
                </c:pt>
                <c:pt idx="9597">
                  <c:v>1.2470000000000001E-3</c:v>
                </c:pt>
                <c:pt idx="9598">
                  <c:v>1.248E-3</c:v>
                </c:pt>
                <c:pt idx="9599">
                  <c:v>1.248E-3</c:v>
                </c:pt>
                <c:pt idx="9600">
                  <c:v>1.248E-3</c:v>
                </c:pt>
                <c:pt idx="9601">
                  <c:v>1.248E-3</c:v>
                </c:pt>
                <c:pt idx="9602">
                  <c:v>1.248E-3</c:v>
                </c:pt>
                <c:pt idx="9603">
                  <c:v>1.2489999999999999E-3</c:v>
                </c:pt>
                <c:pt idx="9604">
                  <c:v>1.2489999999999999E-3</c:v>
                </c:pt>
                <c:pt idx="9605">
                  <c:v>1.2489999999999999E-3</c:v>
                </c:pt>
                <c:pt idx="9606">
                  <c:v>1.2489999999999999E-3</c:v>
                </c:pt>
                <c:pt idx="9607">
                  <c:v>1.2489999999999999E-3</c:v>
                </c:pt>
                <c:pt idx="9608">
                  <c:v>1.25E-3</c:v>
                </c:pt>
                <c:pt idx="9609">
                  <c:v>1.25E-3</c:v>
                </c:pt>
                <c:pt idx="9610">
                  <c:v>1.25E-3</c:v>
                </c:pt>
                <c:pt idx="9611">
                  <c:v>1.25E-3</c:v>
                </c:pt>
                <c:pt idx="9612">
                  <c:v>1.25E-3</c:v>
                </c:pt>
                <c:pt idx="9613">
                  <c:v>1.2509999999999999E-3</c:v>
                </c:pt>
                <c:pt idx="9614">
                  <c:v>1.2509999999999999E-3</c:v>
                </c:pt>
                <c:pt idx="9615">
                  <c:v>1.2509999999999999E-3</c:v>
                </c:pt>
                <c:pt idx="9616">
                  <c:v>1.2509999999999999E-3</c:v>
                </c:pt>
                <c:pt idx="9617">
                  <c:v>1.2509999999999999E-3</c:v>
                </c:pt>
                <c:pt idx="9618">
                  <c:v>1.2520000000000001E-3</c:v>
                </c:pt>
                <c:pt idx="9619">
                  <c:v>1.2520000000000001E-3</c:v>
                </c:pt>
                <c:pt idx="9620">
                  <c:v>1.2520000000000001E-3</c:v>
                </c:pt>
                <c:pt idx="9621">
                  <c:v>1.2520000000000001E-3</c:v>
                </c:pt>
                <c:pt idx="9622">
                  <c:v>1.2520000000000001E-3</c:v>
                </c:pt>
                <c:pt idx="9623">
                  <c:v>1.253E-3</c:v>
                </c:pt>
                <c:pt idx="9624">
                  <c:v>1.253E-3</c:v>
                </c:pt>
                <c:pt idx="9625">
                  <c:v>1.253E-3</c:v>
                </c:pt>
                <c:pt idx="9626">
                  <c:v>1.253E-3</c:v>
                </c:pt>
                <c:pt idx="9627">
                  <c:v>1.253E-3</c:v>
                </c:pt>
                <c:pt idx="9628">
                  <c:v>1.2539999999999999E-3</c:v>
                </c:pt>
                <c:pt idx="9629">
                  <c:v>1.2539999999999999E-3</c:v>
                </c:pt>
                <c:pt idx="9630">
                  <c:v>1.2539999999999999E-3</c:v>
                </c:pt>
                <c:pt idx="9631">
                  <c:v>1.2539999999999999E-3</c:v>
                </c:pt>
                <c:pt idx="9632">
                  <c:v>1.2539999999999999E-3</c:v>
                </c:pt>
                <c:pt idx="9633">
                  <c:v>1.255E-3</c:v>
                </c:pt>
                <c:pt idx="9634">
                  <c:v>1.255E-3</c:v>
                </c:pt>
                <c:pt idx="9635">
                  <c:v>1.255E-3</c:v>
                </c:pt>
                <c:pt idx="9636">
                  <c:v>1.255E-3</c:v>
                </c:pt>
                <c:pt idx="9637">
                  <c:v>1.255E-3</c:v>
                </c:pt>
                <c:pt idx="9638">
                  <c:v>1.256E-3</c:v>
                </c:pt>
                <c:pt idx="9639">
                  <c:v>1.256E-3</c:v>
                </c:pt>
                <c:pt idx="9640">
                  <c:v>1.256E-3</c:v>
                </c:pt>
                <c:pt idx="9641">
                  <c:v>1.256E-3</c:v>
                </c:pt>
                <c:pt idx="9642">
                  <c:v>1.256E-3</c:v>
                </c:pt>
                <c:pt idx="9643">
                  <c:v>1.2570000000000001E-3</c:v>
                </c:pt>
                <c:pt idx="9644">
                  <c:v>1.2570000000000001E-3</c:v>
                </c:pt>
                <c:pt idx="9645">
                  <c:v>1.2570000000000001E-3</c:v>
                </c:pt>
                <c:pt idx="9646">
                  <c:v>1.2570000000000001E-3</c:v>
                </c:pt>
                <c:pt idx="9647">
                  <c:v>1.2570000000000001E-3</c:v>
                </c:pt>
                <c:pt idx="9648">
                  <c:v>1.258E-3</c:v>
                </c:pt>
                <c:pt idx="9649">
                  <c:v>1.258E-3</c:v>
                </c:pt>
                <c:pt idx="9650">
                  <c:v>1.258E-3</c:v>
                </c:pt>
                <c:pt idx="9651">
                  <c:v>1.258E-3</c:v>
                </c:pt>
                <c:pt idx="9652">
                  <c:v>1.258E-3</c:v>
                </c:pt>
                <c:pt idx="9653">
                  <c:v>1.2589999999999999E-3</c:v>
                </c:pt>
                <c:pt idx="9654">
                  <c:v>1.2589999999999999E-3</c:v>
                </c:pt>
                <c:pt idx="9655">
                  <c:v>1.2589999999999999E-3</c:v>
                </c:pt>
                <c:pt idx="9656">
                  <c:v>1.2589999999999999E-3</c:v>
                </c:pt>
                <c:pt idx="9657">
                  <c:v>1.2589999999999999E-3</c:v>
                </c:pt>
                <c:pt idx="9658">
                  <c:v>1.2600000000000001E-3</c:v>
                </c:pt>
                <c:pt idx="9659">
                  <c:v>1.2600000000000001E-3</c:v>
                </c:pt>
                <c:pt idx="9660">
                  <c:v>1.2600000000000001E-3</c:v>
                </c:pt>
                <c:pt idx="9661">
                  <c:v>1.2600000000000001E-3</c:v>
                </c:pt>
                <c:pt idx="9662">
                  <c:v>1.2600000000000001E-3</c:v>
                </c:pt>
                <c:pt idx="9663">
                  <c:v>1.261E-3</c:v>
                </c:pt>
                <c:pt idx="9664">
                  <c:v>1.261E-3</c:v>
                </c:pt>
                <c:pt idx="9665">
                  <c:v>1.261E-3</c:v>
                </c:pt>
                <c:pt idx="9666">
                  <c:v>1.261E-3</c:v>
                </c:pt>
                <c:pt idx="9667">
                  <c:v>1.261E-3</c:v>
                </c:pt>
                <c:pt idx="9668">
                  <c:v>1.2620000000000001E-3</c:v>
                </c:pt>
                <c:pt idx="9669">
                  <c:v>1.2620000000000001E-3</c:v>
                </c:pt>
                <c:pt idx="9670">
                  <c:v>1.2620000000000001E-3</c:v>
                </c:pt>
                <c:pt idx="9671">
                  <c:v>1.2620000000000001E-3</c:v>
                </c:pt>
                <c:pt idx="9672">
                  <c:v>1.2620000000000001E-3</c:v>
                </c:pt>
                <c:pt idx="9673">
                  <c:v>1.263E-3</c:v>
                </c:pt>
                <c:pt idx="9674">
                  <c:v>1.263E-3</c:v>
                </c:pt>
                <c:pt idx="9675">
                  <c:v>1.263E-3</c:v>
                </c:pt>
                <c:pt idx="9676">
                  <c:v>1.263E-3</c:v>
                </c:pt>
                <c:pt idx="9677">
                  <c:v>1.263E-3</c:v>
                </c:pt>
                <c:pt idx="9678">
                  <c:v>1.2639999999999999E-3</c:v>
                </c:pt>
                <c:pt idx="9679">
                  <c:v>1.2639999999999999E-3</c:v>
                </c:pt>
                <c:pt idx="9680">
                  <c:v>1.2639999999999999E-3</c:v>
                </c:pt>
                <c:pt idx="9681">
                  <c:v>1.2639999999999999E-3</c:v>
                </c:pt>
                <c:pt idx="9682">
                  <c:v>1.2639999999999999E-3</c:v>
                </c:pt>
                <c:pt idx="9683">
                  <c:v>1.2650000000000001E-3</c:v>
                </c:pt>
                <c:pt idx="9684">
                  <c:v>1.2650000000000001E-3</c:v>
                </c:pt>
                <c:pt idx="9685">
                  <c:v>1.2650000000000001E-3</c:v>
                </c:pt>
                <c:pt idx="9686">
                  <c:v>1.2650000000000001E-3</c:v>
                </c:pt>
                <c:pt idx="9687">
                  <c:v>1.2650000000000001E-3</c:v>
                </c:pt>
                <c:pt idx="9688">
                  <c:v>1.266E-3</c:v>
                </c:pt>
                <c:pt idx="9689">
                  <c:v>1.266E-3</c:v>
                </c:pt>
                <c:pt idx="9690">
                  <c:v>1.266E-3</c:v>
                </c:pt>
                <c:pt idx="9691">
                  <c:v>1.266E-3</c:v>
                </c:pt>
                <c:pt idx="9692">
                  <c:v>1.266E-3</c:v>
                </c:pt>
                <c:pt idx="9693">
                  <c:v>1.2669999999999999E-3</c:v>
                </c:pt>
                <c:pt idx="9694">
                  <c:v>1.2669999999999999E-3</c:v>
                </c:pt>
                <c:pt idx="9695">
                  <c:v>1.2669999999999999E-3</c:v>
                </c:pt>
                <c:pt idx="9696">
                  <c:v>1.2669999999999999E-3</c:v>
                </c:pt>
                <c:pt idx="9697">
                  <c:v>1.2669999999999999E-3</c:v>
                </c:pt>
                <c:pt idx="9698">
                  <c:v>1.268E-3</c:v>
                </c:pt>
                <c:pt idx="9699">
                  <c:v>1.268E-3</c:v>
                </c:pt>
                <c:pt idx="9700">
                  <c:v>1.268E-3</c:v>
                </c:pt>
                <c:pt idx="9701">
                  <c:v>1.268E-3</c:v>
                </c:pt>
                <c:pt idx="9702">
                  <c:v>1.268E-3</c:v>
                </c:pt>
                <c:pt idx="9703">
                  <c:v>1.2689999999999999E-3</c:v>
                </c:pt>
                <c:pt idx="9704">
                  <c:v>1.2689999999999999E-3</c:v>
                </c:pt>
                <c:pt idx="9705">
                  <c:v>1.2689999999999999E-3</c:v>
                </c:pt>
                <c:pt idx="9706">
                  <c:v>1.2689999999999999E-3</c:v>
                </c:pt>
                <c:pt idx="9707">
                  <c:v>1.2689999999999999E-3</c:v>
                </c:pt>
                <c:pt idx="9708">
                  <c:v>1.2700000000000001E-3</c:v>
                </c:pt>
                <c:pt idx="9709">
                  <c:v>1.2700000000000001E-3</c:v>
                </c:pt>
                <c:pt idx="9710">
                  <c:v>1.2700000000000001E-3</c:v>
                </c:pt>
                <c:pt idx="9711">
                  <c:v>1.2700000000000001E-3</c:v>
                </c:pt>
                <c:pt idx="9712">
                  <c:v>1.2700000000000001E-3</c:v>
                </c:pt>
                <c:pt idx="9713">
                  <c:v>1.271E-3</c:v>
                </c:pt>
                <c:pt idx="9714">
                  <c:v>1.271E-3</c:v>
                </c:pt>
                <c:pt idx="9715">
                  <c:v>1.271E-3</c:v>
                </c:pt>
                <c:pt idx="9716">
                  <c:v>1.271E-3</c:v>
                </c:pt>
                <c:pt idx="9717">
                  <c:v>1.271E-3</c:v>
                </c:pt>
                <c:pt idx="9718">
                  <c:v>1.2719999999999999E-3</c:v>
                </c:pt>
                <c:pt idx="9719">
                  <c:v>1.2719999999999999E-3</c:v>
                </c:pt>
                <c:pt idx="9720">
                  <c:v>1.2719999999999999E-3</c:v>
                </c:pt>
                <c:pt idx="9721">
                  <c:v>1.2719999999999999E-3</c:v>
                </c:pt>
                <c:pt idx="9722">
                  <c:v>1.2719999999999999E-3</c:v>
                </c:pt>
                <c:pt idx="9723">
                  <c:v>1.273E-3</c:v>
                </c:pt>
                <c:pt idx="9724">
                  <c:v>1.273E-3</c:v>
                </c:pt>
                <c:pt idx="9725">
                  <c:v>1.273E-3</c:v>
                </c:pt>
                <c:pt idx="9726">
                  <c:v>1.273E-3</c:v>
                </c:pt>
                <c:pt idx="9727">
                  <c:v>1.273E-3</c:v>
                </c:pt>
                <c:pt idx="9728">
                  <c:v>1.274E-3</c:v>
                </c:pt>
                <c:pt idx="9729">
                  <c:v>1.274E-3</c:v>
                </c:pt>
                <c:pt idx="9730">
                  <c:v>1.274E-3</c:v>
                </c:pt>
                <c:pt idx="9731">
                  <c:v>1.274E-3</c:v>
                </c:pt>
                <c:pt idx="9732">
                  <c:v>1.274E-3</c:v>
                </c:pt>
                <c:pt idx="9733">
                  <c:v>1.2750000000000001E-3</c:v>
                </c:pt>
                <c:pt idx="9734">
                  <c:v>1.2750000000000001E-3</c:v>
                </c:pt>
                <c:pt idx="9735">
                  <c:v>1.2750000000000001E-3</c:v>
                </c:pt>
                <c:pt idx="9736">
                  <c:v>1.2750000000000001E-3</c:v>
                </c:pt>
                <c:pt idx="9737">
                  <c:v>1.2750000000000001E-3</c:v>
                </c:pt>
                <c:pt idx="9738">
                  <c:v>1.276E-3</c:v>
                </c:pt>
                <c:pt idx="9739">
                  <c:v>1.276E-3</c:v>
                </c:pt>
                <c:pt idx="9740">
                  <c:v>1.276E-3</c:v>
                </c:pt>
                <c:pt idx="9741">
                  <c:v>1.276E-3</c:v>
                </c:pt>
                <c:pt idx="9742">
                  <c:v>1.276E-3</c:v>
                </c:pt>
                <c:pt idx="9743">
                  <c:v>1.2769999999999999E-3</c:v>
                </c:pt>
                <c:pt idx="9744">
                  <c:v>1.2769999999999999E-3</c:v>
                </c:pt>
                <c:pt idx="9745">
                  <c:v>1.2769999999999999E-3</c:v>
                </c:pt>
                <c:pt idx="9746">
                  <c:v>1.2769999999999999E-3</c:v>
                </c:pt>
                <c:pt idx="9747">
                  <c:v>1.2769999999999999E-3</c:v>
                </c:pt>
                <c:pt idx="9748">
                  <c:v>1.2780000000000001E-3</c:v>
                </c:pt>
                <c:pt idx="9749">
                  <c:v>1.2780000000000001E-3</c:v>
                </c:pt>
                <c:pt idx="9750">
                  <c:v>1.2780000000000001E-3</c:v>
                </c:pt>
                <c:pt idx="9751">
                  <c:v>1.2780000000000001E-3</c:v>
                </c:pt>
                <c:pt idx="9752">
                  <c:v>1.2780000000000001E-3</c:v>
                </c:pt>
                <c:pt idx="9753">
                  <c:v>1.279E-3</c:v>
                </c:pt>
                <c:pt idx="9754">
                  <c:v>1.279E-3</c:v>
                </c:pt>
                <c:pt idx="9755">
                  <c:v>1.279E-3</c:v>
                </c:pt>
                <c:pt idx="9756">
                  <c:v>1.279E-3</c:v>
                </c:pt>
                <c:pt idx="9757">
                  <c:v>1.279E-3</c:v>
                </c:pt>
                <c:pt idx="9758">
                  <c:v>1.2800000000000001E-3</c:v>
                </c:pt>
                <c:pt idx="9759">
                  <c:v>1.2800000000000001E-3</c:v>
                </c:pt>
                <c:pt idx="9760">
                  <c:v>1.2800000000000001E-3</c:v>
                </c:pt>
                <c:pt idx="9761">
                  <c:v>1.2800000000000001E-3</c:v>
                </c:pt>
                <c:pt idx="9762">
                  <c:v>1.2800000000000001E-3</c:v>
                </c:pt>
                <c:pt idx="9763">
                  <c:v>1.281E-3</c:v>
                </c:pt>
                <c:pt idx="9764">
                  <c:v>1.281E-3</c:v>
                </c:pt>
                <c:pt idx="9765">
                  <c:v>1.281E-3</c:v>
                </c:pt>
                <c:pt idx="9766">
                  <c:v>1.281E-3</c:v>
                </c:pt>
                <c:pt idx="9767">
                  <c:v>1.281E-3</c:v>
                </c:pt>
                <c:pt idx="9768">
                  <c:v>1.2819999999999999E-3</c:v>
                </c:pt>
                <c:pt idx="9769">
                  <c:v>1.2819999999999999E-3</c:v>
                </c:pt>
                <c:pt idx="9770">
                  <c:v>1.2819999999999999E-3</c:v>
                </c:pt>
                <c:pt idx="9771">
                  <c:v>1.2819999999999999E-3</c:v>
                </c:pt>
                <c:pt idx="9772">
                  <c:v>1.2819999999999999E-3</c:v>
                </c:pt>
                <c:pt idx="9773">
                  <c:v>1.2830000000000001E-3</c:v>
                </c:pt>
                <c:pt idx="9774">
                  <c:v>1.2830000000000001E-3</c:v>
                </c:pt>
                <c:pt idx="9775">
                  <c:v>1.2830000000000001E-3</c:v>
                </c:pt>
                <c:pt idx="9776">
                  <c:v>1.2830000000000001E-3</c:v>
                </c:pt>
                <c:pt idx="9777">
                  <c:v>1.2830000000000001E-3</c:v>
                </c:pt>
                <c:pt idx="9778">
                  <c:v>1.284E-3</c:v>
                </c:pt>
                <c:pt idx="9779">
                  <c:v>1.284E-3</c:v>
                </c:pt>
                <c:pt idx="9780">
                  <c:v>1.284E-3</c:v>
                </c:pt>
                <c:pt idx="9781">
                  <c:v>1.284E-3</c:v>
                </c:pt>
                <c:pt idx="9782">
                  <c:v>1.284E-3</c:v>
                </c:pt>
                <c:pt idx="9783">
                  <c:v>1.2849999999999999E-3</c:v>
                </c:pt>
                <c:pt idx="9784">
                  <c:v>1.2849999999999999E-3</c:v>
                </c:pt>
                <c:pt idx="9785">
                  <c:v>1.2849999999999999E-3</c:v>
                </c:pt>
                <c:pt idx="9786">
                  <c:v>1.2849999999999999E-3</c:v>
                </c:pt>
                <c:pt idx="9787">
                  <c:v>1.2849999999999999E-3</c:v>
                </c:pt>
                <c:pt idx="9788">
                  <c:v>1.286E-3</c:v>
                </c:pt>
                <c:pt idx="9789">
                  <c:v>1.286E-3</c:v>
                </c:pt>
                <c:pt idx="9790">
                  <c:v>1.286E-3</c:v>
                </c:pt>
                <c:pt idx="9791">
                  <c:v>1.286E-3</c:v>
                </c:pt>
                <c:pt idx="9792">
                  <c:v>1.286E-3</c:v>
                </c:pt>
                <c:pt idx="9793">
                  <c:v>1.2869999999999999E-3</c:v>
                </c:pt>
                <c:pt idx="9794">
                  <c:v>1.2869999999999999E-3</c:v>
                </c:pt>
                <c:pt idx="9795">
                  <c:v>1.2869999999999999E-3</c:v>
                </c:pt>
                <c:pt idx="9796">
                  <c:v>1.2869999999999999E-3</c:v>
                </c:pt>
                <c:pt idx="9797">
                  <c:v>1.2869999999999999E-3</c:v>
                </c:pt>
                <c:pt idx="9798">
                  <c:v>1.2880000000000001E-3</c:v>
                </c:pt>
                <c:pt idx="9799">
                  <c:v>1.2880000000000001E-3</c:v>
                </c:pt>
                <c:pt idx="9800">
                  <c:v>1.2880000000000001E-3</c:v>
                </c:pt>
                <c:pt idx="9801">
                  <c:v>1.2880000000000001E-3</c:v>
                </c:pt>
                <c:pt idx="9802">
                  <c:v>1.2880000000000001E-3</c:v>
                </c:pt>
                <c:pt idx="9803">
                  <c:v>1.289E-3</c:v>
                </c:pt>
                <c:pt idx="9804">
                  <c:v>1.289E-3</c:v>
                </c:pt>
                <c:pt idx="9805">
                  <c:v>1.289E-3</c:v>
                </c:pt>
                <c:pt idx="9806">
                  <c:v>1.289E-3</c:v>
                </c:pt>
                <c:pt idx="9807">
                  <c:v>1.289E-3</c:v>
                </c:pt>
                <c:pt idx="9808">
                  <c:v>1.2899999999999999E-3</c:v>
                </c:pt>
                <c:pt idx="9809">
                  <c:v>1.2899999999999999E-3</c:v>
                </c:pt>
                <c:pt idx="9810">
                  <c:v>1.2899999999999999E-3</c:v>
                </c:pt>
                <c:pt idx="9811">
                  <c:v>1.2899999999999999E-3</c:v>
                </c:pt>
                <c:pt idx="9812">
                  <c:v>1.2899999999999999E-3</c:v>
                </c:pt>
                <c:pt idx="9813">
                  <c:v>1.291E-3</c:v>
                </c:pt>
                <c:pt idx="9814">
                  <c:v>1.291E-3</c:v>
                </c:pt>
                <c:pt idx="9815">
                  <c:v>1.291E-3</c:v>
                </c:pt>
                <c:pt idx="9816">
                  <c:v>1.291E-3</c:v>
                </c:pt>
                <c:pt idx="9817">
                  <c:v>1.291E-3</c:v>
                </c:pt>
                <c:pt idx="9818">
                  <c:v>1.292E-3</c:v>
                </c:pt>
                <c:pt idx="9819">
                  <c:v>1.292E-3</c:v>
                </c:pt>
                <c:pt idx="9820">
                  <c:v>1.292E-3</c:v>
                </c:pt>
                <c:pt idx="9821">
                  <c:v>1.292E-3</c:v>
                </c:pt>
                <c:pt idx="9822">
                  <c:v>1.292E-3</c:v>
                </c:pt>
                <c:pt idx="9823">
                  <c:v>1.2930000000000001E-3</c:v>
                </c:pt>
                <c:pt idx="9824">
                  <c:v>1.2930000000000001E-3</c:v>
                </c:pt>
                <c:pt idx="9825">
                  <c:v>1.2930000000000001E-3</c:v>
                </c:pt>
                <c:pt idx="9826">
                  <c:v>1.2930000000000001E-3</c:v>
                </c:pt>
                <c:pt idx="9827">
                  <c:v>1.2930000000000001E-3</c:v>
                </c:pt>
                <c:pt idx="9828">
                  <c:v>1.294E-3</c:v>
                </c:pt>
                <c:pt idx="9829">
                  <c:v>1.294E-3</c:v>
                </c:pt>
                <c:pt idx="9830">
                  <c:v>1.294E-3</c:v>
                </c:pt>
                <c:pt idx="9831">
                  <c:v>1.294E-3</c:v>
                </c:pt>
                <c:pt idx="9832">
                  <c:v>1.294E-3</c:v>
                </c:pt>
                <c:pt idx="9833">
                  <c:v>1.2949999999999999E-3</c:v>
                </c:pt>
                <c:pt idx="9834">
                  <c:v>1.2949999999999999E-3</c:v>
                </c:pt>
                <c:pt idx="9835">
                  <c:v>1.2949999999999999E-3</c:v>
                </c:pt>
                <c:pt idx="9836">
                  <c:v>1.2949999999999999E-3</c:v>
                </c:pt>
                <c:pt idx="9837">
                  <c:v>1.2949999999999999E-3</c:v>
                </c:pt>
                <c:pt idx="9838">
                  <c:v>1.2960000000000001E-3</c:v>
                </c:pt>
                <c:pt idx="9839">
                  <c:v>1.2960000000000001E-3</c:v>
                </c:pt>
                <c:pt idx="9840">
                  <c:v>1.2960000000000001E-3</c:v>
                </c:pt>
                <c:pt idx="9841">
                  <c:v>1.2960000000000001E-3</c:v>
                </c:pt>
                <c:pt idx="9842">
                  <c:v>1.2960000000000001E-3</c:v>
                </c:pt>
                <c:pt idx="9843">
                  <c:v>1.297E-3</c:v>
                </c:pt>
                <c:pt idx="9844">
                  <c:v>1.297E-3</c:v>
                </c:pt>
                <c:pt idx="9845">
                  <c:v>1.297E-3</c:v>
                </c:pt>
                <c:pt idx="9846">
                  <c:v>1.297E-3</c:v>
                </c:pt>
                <c:pt idx="9847">
                  <c:v>1.297E-3</c:v>
                </c:pt>
                <c:pt idx="9848">
                  <c:v>1.2979999999999999E-3</c:v>
                </c:pt>
                <c:pt idx="9849">
                  <c:v>1.2979999999999999E-3</c:v>
                </c:pt>
                <c:pt idx="9850">
                  <c:v>1.2979999999999999E-3</c:v>
                </c:pt>
                <c:pt idx="9851">
                  <c:v>1.2979999999999999E-3</c:v>
                </c:pt>
                <c:pt idx="9852">
                  <c:v>1.2979999999999999E-3</c:v>
                </c:pt>
                <c:pt idx="9853">
                  <c:v>1.299E-3</c:v>
                </c:pt>
                <c:pt idx="9854">
                  <c:v>1.299E-3</c:v>
                </c:pt>
                <c:pt idx="9855">
                  <c:v>1.299E-3</c:v>
                </c:pt>
                <c:pt idx="9856">
                  <c:v>1.299E-3</c:v>
                </c:pt>
                <c:pt idx="9857">
                  <c:v>1.299E-3</c:v>
                </c:pt>
                <c:pt idx="9858">
                  <c:v>1.2999999999999999E-3</c:v>
                </c:pt>
                <c:pt idx="9859">
                  <c:v>1.2999999999999999E-3</c:v>
                </c:pt>
                <c:pt idx="9860">
                  <c:v>1.2999999999999999E-3</c:v>
                </c:pt>
                <c:pt idx="9861">
                  <c:v>1.2999999999999999E-3</c:v>
                </c:pt>
                <c:pt idx="9862">
                  <c:v>1.2999999999999999E-3</c:v>
                </c:pt>
                <c:pt idx="9863">
                  <c:v>1.3010000000000001E-3</c:v>
                </c:pt>
                <c:pt idx="9864">
                  <c:v>1.3010000000000001E-3</c:v>
                </c:pt>
                <c:pt idx="9865">
                  <c:v>1.3010000000000001E-3</c:v>
                </c:pt>
                <c:pt idx="9866">
                  <c:v>1.3010000000000001E-3</c:v>
                </c:pt>
                <c:pt idx="9867">
                  <c:v>1.3010000000000001E-3</c:v>
                </c:pt>
                <c:pt idx="9868">
                  <c:v>1.302E-3</c:v>
                </c:pt>
                <c:pt idx="9869">
                  <c:v>1.302E-3</c:v>
                </c:pt>
                <c:pt idx="9870">
                  <c:v>1.302E-3</c:v>
                </c:pt>
                <c:pt idx="9871">
                  <c:v>1.302E-3</c:v>
                </c:pt>
                <c:pt idx="9872">
                  <c:v>1.302E-3</c:v>
                </c:pt>
                <c:pt idx="9873">
                  <c:v>1.3029999999999999E-3</c:v>
                </c:pt>
                <c:pt idx="9874">
                  <c:v>1.3029999999999999E-3</c:v>
                </c:pt>
                <c:pt idx="9875">
                  <c:v>1.3029999999999999E-3</c:v>
                </c:pt>
                <c:pt idx="9876">
                  <c:v>1.3029999999999999E-3</c:v>
                </c:pt>
                <c:pt idx="9877">
                  <c:v>1.3029999999999999E-3</c:v>
                </c:pt>
                <c:pt idx="9878">
                  <c:v>1.304E-3</c:v>
                </c:pt>
                <c:pt idx="9879">
                  <c:v>1.304E-3</c:v>
                </c:pt>
                <c:pt idx="9880">
                  <c:v>1.304E-3</c:v>
                </c:pt>
                <c:pt idx="9881">
                  <c:v>1.304E-3</c:v>
                </c:pt>
                <c:pt idx="9882">
                  <c:v>1.304E-3</c:v>
                </c:pt>
                <c:pt idx="9883">
                  <c:v>1.305E-3</c:v>
                </c:pt>
                <c:pt idx="9884">
                  <c:v>1.305E-3</c:v>
                </c:pt>
                <c:pt idx="9885">
                  <c:v>1.305E-3</c:v>
                </c:pt>
                <c:pt idx="9886">
                  <c:v>1.305E-3</c:v>
                </c:pt>
                <c:pt idx="9887">
                  <c:v>1.305E-3</c:v>
                </c:pt>
                <c:pt idx="9888">
                  <c:v>1.3060000000000001E-3</c:v>
                </c:pt>
                <c:pt idx="9889">
                  <c:v>1.3060000000000001E-3</c:v>
                </c:pt>
                <c:pt idx="9890">
                  <c:v>1.3060000000000001E-3</c:v>
                </c:pt>
                <c:pt idx="9891">
                  <c:v>1.3060000000000001E-3</c:v>
                </c:pt>
                <c:pt idx="9892">
                  <c:v>1.3060000000000001E-3</c:v>
                </c:pt>
                <c:pt idx="9893">
                  <c:v>1.307E-3</c:v>
                </c:pt>
                <c:pt idx="9894">
                  <c:v>1.307E-3</c:v>
                </c:pt>
                <c:pt idx="9895">
                  <c:v>1.307E-3</c:v>
                </c:pt>
                <c:pt idx="9896">
                  <c:v>1.307E-3</c:v>
                </c:pt>
                <c:pt idx="9897">
                  <c:v>1.307E-3</c:v>
                </c:pt>
                <c:pt idx="9898">
                  <c:v>1.3079999999999999E-3</c:v>
                </c:pt>
                <c:pt idx="9899">
                  <c:v>1.3079999999999999E-3</c:v>
                </c:pt>
                <c:pt idx="9900">
                  <c:v>1.3079999999999999E-3</c:v>
                </c:pt>
                <c:pt idx="9901">
                  <c:v>1.3079999999999999E-3</c:v>
                </c:pt>
                <c:pt idx="9902">
                  <c:v>1.3079999999999999E-3</c:v>
                </c:pt>
                <c:pt idx="9903">
                  <c:v>1.3090000000000001E-3</c:v>
                </c:pt>
                <c:pt idx="9904">
                  <c:v>1.3090000000000001E-3</c:v>
                </c:pt>
                <c:pt idx="9905">
                  <c:v>1.3090000000000001E-3</c:v>
                </c:pt>
                <c:pt idx="9906">
                  <c:v>1.3090000000000001E-3</c:v>
                </c:pt>
                <c:pt idx="9907">
                  <c:v>1.3090000000000001E-3</c:v>
                </c:pt>
                <c:pt idx="9908">
                  <c:v>1.31E-3</c:v>
                </c:pt>
                <c:pt idx="9909">
                  <c:v>1.31E-3</c:v>
                </c:pt>
                <c:pt idx="9910">
                  <c:v>1.31E-3</c:v>
                </c:pt>
                <c:pt idx="9911">
                  <c:v>1.31E-3</c:v>
                </c:pt>
                <c:pt idx="9912">
                  <c:v>1.31E-3</c:v>
                </c:pt>
                <c:pt idx="9913">
                  <c:v>1.3110000000000001E-3</c:v>
                </c:pt>
                <c:pt idx="9914">
                  <c:v>1.3110000000000001E-3</c:v>
                </c:pt>
                <c:pt idx="9915">
                  <c:v>1.3110000000000001E-3</c:v>
                </c:pt>
                <c:pt idx="9916">
                  <c:v>1.3110000000000001E-3</c:v>
                </c:pt>
                <c:pt idx="9917">
                  <c:v>1.3110000000000001E-3</c:v>
                </c:pt>
                <c:pt idx="9918">
                  <c:v>1.312E-3</c:v>
                </c:pt>
                <c:pt idx="9919">
                  <c:v>1.312E-3</c:v>
                </c:pt>
                <c:pt idx="9920">
                  <c:v>1.312E-3</c:v>
                </c:pt>
                <c:pt idx="9921">
                  <c:v>1.312E-3</c:v>
                </c:pt>
                <c:pt idx="9922">
                  <c:v>1.312E-3</c:v>
                </c:pt>
                <c:pt idx="9923">
                  <c:v>1.3129999999999999E-3</c:v>
                </c:pt>
                <c:pt idx="9924">
                  <c:v>1.3129999999999999E-3</c:v>
                </c:pt>
                <c:pt idx="9925">
                  <c:v>1.3129999999999999E-3</c:v>
                </c:pt>
                <c:pt idx="9926">
                  <c:v>1.3129999999999999E-3</c:v>
                </c:pt>
                <c:pt idx="9927">
                  <c:v>1.3129999999999999E-3</c:v>
                </c:pt>
                <c:pt idx="9928">
                  <c:v>1.3140000000000001E-3</c:v>
                </c:pt>
                <c:pt idx="9929">
                  <c:v>1.3140000000000001E-3</c:v>
                </c:pt>
                <c:pt idx="9930">
                  <c:v>1.3140000000000001E-3</c:v>
                </c:pt>
                <c:pt idx="9931">
                  <c:v>1.3140000000000001E-3</c:v>
                </c:pt>
                <c:pt idx="9932">
                  <c:v>1.3140000000000001E-3</c:v>
                </c:pt>
                <c:pt idx="9933">
                  <c:v>1.315E-3</c:v>
                </c:pt>
                <c:pt idx="9934">
                  <c:v>1.315E-3</c:v>
                </c:pt>
                <c:pt idx="9935">
                  <c:v>1.315E-3</c:v>
                </c:pt>
                <c:pt idx="9936">
                  <c:v>1.315E-3</c:v>
                </c:pt>
                <c:pt idx="9937">
                  <c:v>1.315E-3</c:v>
                </c:pt>
                <c:pt idx="9938">
                  <c:v>1.3159999999999999E-3</c:v>
                </c:pt>
                <c:pt idx="9939">
                  <c:v>1.3159999999999999E-3</c:v>
                </c:pt>
                <c:pt idx="9940">
                  <c:v>1.3159999999999999E-3</c:v>
                </c:pt>
                <c:pt idx="9941">
                  <c:v>1.3159999999999999E-3</c:v>
                </c:pt>
                <c:pt idx="9942">
                  <c:v>1.3159999999999999E-3</c:v>
                </c:pt>
                <c:pt idx="9943">
                  <c:v>1.317E-3</c:v>
                </c:pt>
                <c:pt idx="9944">
                  <c:v>1.317E-3</c:v>
                </c:pt>
                <c:pt idx="9945">
                  <c:v>1.317E-3</c:v>
                </c:pt>
                <c:pt idx="9946">
                  <c:v>1.317E-3</c:v>
                </c:pt>
                <c:pt idx="9947">
                  <c:v>1.317E-3</c:v>
                </c:pt>
                <c:pt idx="9948">
                  <c:v>1.3179999999999999E-3</c:v>
                </c:pt>
                <c:pt idx="9949">
                  <c:v>1.3179999999999999E-3</c:v>
                </c:pt>
                <c:pt idx="9950">
                  <c:v>1.3179999999999999E-3</c:v>
                </c:pt>
                <c:pt idx="9951">
                  <c:v>1.3179999999999999E-3</c:v>
                </c:pt>
                <c:pt idx="9952">
                  <c:v>1.3179999999999999E-3</c:v>
                </c:pt>
                <c:pt idx="9953">
                  <c:v>1.3190000000000001E-3</c:v>
                </c:pt>
                <c:pt idx="9954">
                  <c:v>1.3190000000000001E-3</c:v>
                </c:pt>
                <c:pt idx="9955">
                  <c:v>1.3190000000000001E-3</c:v>
                </c:pt>
                <c:pt idx="9956">
                  <c:v>1.3190000000000001E-3</c:v>
                </c:pt>
                <c:pt idx="9957">
                  <c:v>1.3190000000000001E-3</c:v>
                </c:pt>
                <c:pt idx="9958">
                  <c:v>1.32E-3</c:v>
                </c:pt>
                <c:pt idx="9959">
                  <c:v>1.32E-3</c:v>
                </c:pt>
                <c:pt idx="9960">
                  <c:v>1.32E-3</c:v>
                </c:pt>
                <c:pt idx="9961">
                  <c:v>1.32E-3</c:v>
                </c:pt>
                <c:pt idx="9962">
                  <c:v>1.32E-3</c:v>
                </c:pt>
                <c:pt idx="9963">
                  <c:v>1.3209999999999999E-3</c:v>
                </c:pt>
                <c:pt idx="9964">
                  <c:v>1.3209999999999999E-3</c:v>
                </c:pt>
                <c:pt idx="9965">
                  <c:v>1.3209999999999999E-3</c:v>
                </c:pt>
                <c:pt idx="9966">
                  <c:v>1.3209999999999999E-3</c:v>
                </c:pt>
                <c:pt idx="9967">
                  <c:v>1.3209999999999999E-3</c:v>
                </c:pt>
                <c:pt idx="9968">
                  <c:v>1.322E-3</c:v>
                </c:pt>
                <c:pt idx="9969">
                  <c:v>1.322E-3</c:v>
                </c:pt>
                <c:pt idx="9970">
                  <c:v>1.322E-3</c:v>
                </c:pt>
                <c:pt idx="9971">
                  <c:v>1.322E-3</c:v>
                </c:pt>
                <c:pt idx="9972">
                  <c:v>1.322E-3</c:v>
                </c:pt>
                <c:pt idx="9973">
                  <c:v>1.323E-3</c:v>
                </c:pt>
                <c:pt idx="9974">
                  <c:v>1.323E-3</c:v>
                </c:pt>
                <c:pt idx="9975">
                  <c:v>1.323E-3</c:v>
                </c:pt>
                <c:pt idx="9976">
                  <c:v>1.323E-3</c:v>
                </c:pt>
                <c:pt idx="9977">
                  <c:v>1.323E-3</c:v>
                </c:pt>
                <c:pt idx="9978">
                  <c:v>1.3240000000000001E-3</c:v>
                </c:pt>
                <c:pt idx="9979">
                  <c:v>1.3240000000000001E-3</c:v>
                </c:pt>
                <c:pt idx="9980">
                  <c:v>1.3240000000000001E-3</c:v>
                </c:pt>
                <c:pt idx="9981">
                  <c:v>1.3240000000000001E-3</c:v>
                </c:pt>
                <c:pt idx="9982">
                  <c:v>1.3240000000000001E-3</c:v>
                </c:pt>
                <c:pt idx="9983">
                  <c:v>1.325E-3</c:v>
                </c:pt>
                <c:pt idx="9984">
                  <c:v>1.325E-3</c:v>
                </c:pt>
                <c:pt idx="9985">
                  <c:v>1.325E-3</c:v>
                </c:pt>
                <c:pt idx="9986">
                  <c:v>1.325E-3</c:v>
                </c:pt>
                <c:pt idx="9987">
                  <c:v>1.325E-3</c:v>
                </c:pt>
                <c:pt idx="9988">
                  <c:v>1.3259999999999999E-3</c:v>
                </c:pt>
                <c:pt idx="9989">
                  <c:v>1.3259999999999999E-3</c:v>
                </c:pt>
                <c:pt idx="9990">
                  <c:v>1.3259999999999999E-3</c:v>
                </c:pt>
                <c:pt idx="9991">
                  <c:v>1.3259999999999999E-3</c:v>
                </c:pt>
                <c:pt idx="9992">
                  <c:v>1.3259999999999999E-3</c:v>
                </c:pt>
                <c:pt idx="9993">
                  <c:v>1.3270000000000001E-3</c:v>
                </c:pt>
                <c:pt idx="9994">
                  <c:v>1.3270000000000001E-3</c:v>
                </c:pt>
                <c:pt idx="9995">
                  <c:v>1.3270000000000001E-3</c:v>
                </c:pt>
                <c:pt idx="9996">
                  <c:v>1.3270000000000001E-3</c:v>
                </c:pt>
                <c:pt idx="9997">
                  <c:v>1.3270000000000001E-3</c:v>
                </c:pt>
                <c:pt idx="9998">
                  <c:v>1.328E-3</c:v>
                </c:pt>
                <c:pt idx="9999">
                  <c:v>1.328E-3</c:v>
                </c:pt>
              </c:numCache>
            </c:numRef>
          </c:xVal>
          <c:yVal>
            <c:numRef>
              <c:f>'20130419T180947_conv'!$F$1:$F$10000</c:f>
              <c:numCache>
                <c:formatCode>0.00E+00</c:formatCode>
                <c:ptCount val="10000"/>
                <c:pt idx="0">
                  <c:v>1.437E-4</c:v>
                </c:pt>
                <c:pt idx="1">
                  <c:v>1.3439999999999999E-4</c:v>
                </c:pt>
                <c:pt idx="2">
                  <c:v>1.6559999999999999E-4</c:v>
                </c:pt>
                <c:pt idx="3">
                  <c:v>2.3440000000000001E-4</c:v>
                </c:pt>
                <c:pt idx="4">
                  <c:v>2.3130000000000001E-4</c:v>
                </c:pt>
                <c:pt idx="5">
                  <c:v>1.8440000000000001E-4</c:v>
                </c:pt>
                <c:pt idx="6">
                  <c:v>1.8129999999999999E-4</c:v>
                </c:pt>
                <c:pt idx="7">
                  <c:v>1.187E-4</c:v>
                </c:pt>
                <c:pt idx="8">
                  <c:v>3.0620000000000002E-4</c:v>
                </c:pt>
                <c:pt idx="9">
                  <c:v>2.219E-4</c:v>
                </c:pt>
                <c:pt idx="10">
                  <c:v>1.875E-4</c:v>
                </c:pt>
                <c:pt idx="11">
                  <c:v>2.6249999999999998E-4</c:v>
                </c:pt>
                <c:pt idx="12">
                  <c:v>1.25E-4</c:v>
                </c:pt>
                <c:pt idx="13">
                  <c:v>2.219E-4</c:v>
                </c:pt>
                <c:pt idx="14">
                  <c:v>2.1880000000000001E-4</c:v>
                </c:pt>
                <c:pt idx="15">
                  <c:v>2.062E-4</c:v>
                </c:pt>
                <c:pt idx="16">
                  <c:v>1.6880000000000001E-4</c:v>
                </c:pt>
                <c:pt idx="17">
                  <c:v>1.75E-4</c:v>
                </c:pt>
                <c:pt idx="18">
                  <c:v>2.5000000000000001E-4</c:v>
                </c:pt>
                <c:pt idx="19">
                  <c:v>1.9379999999999999E-4</c:v>
                </c:pt>
                <c:pt idx="20">
                  <c:v>2.8130000000000001E-4</c:v>
                </c:pt>
                <c:pt idx="21">
                  <c:v>2.1560000000000001E-4</c:v>
                </c:pt>
                <c:pt idx="22">
                  <c:v>3.1250000000000001E-4</c:v>
                </c:pt>
                <c:pt idx="23">
                  <c:v>3.969E-4</c:v>
                </c:pt>
                <c:pt idx="24">
                  <c:v>4.6559999999999999E-4</c:v>
                </c:pt>
                <c:pt idx="25">
                  <c:v>2.9690000000000001E-4</c:v>
                </c:pt>
                <c:pt idx="26">
                  <c:v>3.656E-4</c:v>
                </c:pt>
                <c:pt idx="27">
                  <c:v>1.437E-4</c:v>
                </c:pt>
                <c:pt idx="28">
                  <c:v>2.3440000000000001E-4</c:v>
                </c:pt>
                <c:pt idx="29">
                  <c:v>3.4380000000000001E-4</c:v>
                </c:pt>
                <c:pt idx="30">
                  <c:v>1.7809999999999999E-4</c:v>
                </c:pt>
                <c:pt idx="31">
                  <c:v>2.4059999999999999E-4</c:v>
                </c:pt>
                <c:pt idx="32">
                  <c:v>1.6249999999999999E-4</c:v>
                </c:pt>
                <c:pt idx="33">
                  <c:v>2.2809999999999999E-4</c:v>
                </c:pt>
                <c:pt idx="34">
                  <c:v>1.8440000000000001E-4</c:v>
                </c:pt>
                <c:pt idx="35">
                  <c:v>2.062E-4</c:v>
                </c:pt>
                <c:pt idx="36">
                  <c:v>2.7500000000000002E-4</c:v>
                </c:pt>
                <c:pt idx="37">
                  <c:v>3.5629999999999999E-4</c:v>
                </c:pt>
                <c:pt idx="38">
                  <c:v>2.5000000000000001E-4</c:v>
                </c:pt>
                <c:pt idx="39">
                  <c:v>3.0620000000000002E-4</c:v>
                </c:pt>
                <c:pt idx="40">
                  <c:v>2.8439999999999997E-4</c:v>
                </c:pt>
                <c:pt idx="41">
                  <c:v>2.3130000000000001E-4</c:v>
                </c:pt>
                <c:pt idx="42">
                  <c:v>3.5E-4</c:v>
                </c:pt>
                <c:pt idx="43">
                  <c:v>2.8439999999999997E-4</c:v>
                </c:pt>
                <c:pt idx="44">
                  <c:v>2.563E-4</c:v>
                </c:pt>
                <c:pt idx="45">
                  <c:v>2.563E-4</c:v>
                </c:pt>
                <c:pt idx="46">
                  <c:v>3.188E-4</c:v>
                </c:pt>
                <c:pt idx="47">
                  <c:v>3.6870000000000002E-4</c:v>
                </c:pt>
                <c:pt idx="48">
                  <c:v>3.344E-4</c:v>
                </c:pt>
                <c:pt idx="49">
                  <c:v>2.1560000000000001E-4</c:v>
                </c:pt>
                <c:pt idx="50">
                  <c:v>2.656E-4</c:v>
                </c:pt>
                <c:pt idx="51">
                  <c:v>2.719E-4</c:v>
                </c:pt>
                <c:pt idx="52">
                  <c:v>2.875E-4</c:v>
                </c:pt>
                <c:pt idx="53">
                  <c:v>3.3750000000000002E-4</c:v>
                </c:pt>
                <c:pt idx="54">
                  <c:v>3.1250000000000001E-4</c:v>
                </c:pt>
                <c:pt idx="55">
                  <c:v>2.062E-4</c:v>
                </c:pt>
                <c:pt idx="56">
                  <c:v>2.0939999999999999E-4</c:v>
                </c:pt>
                <c:pt idx="57">
                  <c:v>2.6879999999999997E-4</c:v>
                </c:pt>
                <c:pt idx="58">
                  <c:v>2.3440000000000001E-4</c:v>
                </c:pt>
                <c:pt idx="59">
                  <c:v>2.1880000000000001E-4</c:v>
                </c:pt>
                <c:pt idx="60">
                  <c:v>2.2809999999999999E-4</c:v>
                </c:pt>
                <c:pt idx="61">
                  <c:v>1.187E-4</c:v>
                </c:pt>
                <c:pt idx="62">
                  <c:v>1.594E-4</c:v>
                </c:pt>
                <c:pt idx="63">
                  <c:v>2.6249999999999998E-4</c:v>
                </c:pt>
                <c:pt idx="64">
                  <c:v>2.9060000000000002E-4</c:v>
                </c:pt>
                <c:pt idx="65">
                  <c:v>2.219E-4</c:v>
                </c:pt>
                <c:pt idx="66">
                  <c:v>2.9690000000000001E-4</c:v>
                </c:pt>
                <c:pt idx="67">
                  <c:v>2.7809999999999998E-4</c:v>
                </c:pt>
                <c:pt idx="68">
                  <c:v>2.875E-4</c:v>
                </c:pt>
                <c:pt idx="69">
                  <c:v>2.4689999999999998E-4</c:v>
                </c:pt>
                <c:pt idx="70">
                  <c:v>3.4380000000000001E-4</c:v>
                </c:pt>
                <c:pt idx="71">
                  <c:v>3.5940000000000001E-4</c:v>
                </c:pt>
                <c:pt idx="72">
                  <c:v>3.1559999999999997E-4</c:v>
                </c:pt>
                <c:pt idx="73">
                  <c:v>2.9690000000000001E-4</c:v>
                </c:pt>
                <c:pt idx="74">
                  <c:v>3.344E-4</c:v>
                </c:pt>
                <c:pt idx="75">
                  <c:v>2.219E-4</c:v>
                </c:pt>
                <c:pt idx="76">
                  <c:v>3.5310000000000002E-4</c:v>
                </c:pt>
                <c:pt idx="77">
                  <c:v>2.9379999999999999E-4</c:v>
                </c:pt>
                <c:pt idx="78">
                  <c:v>1.6880000000000001E-4</c:v>
                </c:pt>
                <c:pt idx="79">
                  <c:v>1.3750000000000001E-4</c:v>
                </c:pt>
                <c:pt idx="80">
                  <c:v>8.4380000000000002E-5</c:v>
                </c:pt>
                <c:pt idx="81">
                  <c:v>1.875E-4</c:v>
                </c:pt>
                <c:pt idx="82">
                  <c:v>2.5310000000000003E-4</c:v>
                </c:pt>
                <c:pt idx="83">
                  <c:v>1.7809999999999999E-4</c:v>
                </c:pt>
                <c:pt idx="84">
                  <c:v>3.0939999999999999E-4</c:v>
                </c:pt>
                <c:pt idx="85">
                  <c:v>1.9689999999999999E-4</c:v>
                </c:pt>
                <c:pt idx="86">
                  <c:v>1.25E-4</c:v>
                </c:pt>
                <c:pt idx="87">
                  <c:v>2.219E-4</c:v>
                </c:pt>
                <c:pt idx="88">
                  <c:v>2.062E-4</c:v>
                </c:pt>
                <c:pt idx="89">
                  <c:v>2.9060000000000002E-4</c:v>
                </c:pt>
                <c:pt idx="90">
                  <c:v>1.4999999999999999E-4</c:v>
                </c:pt>
                <c:pt idx="91">
                  <c:v>2.2809999999999999E-4</c:v>
                </c:pt>
                <c:pt idx="92">
                  <c:v>2.4379999999999999E-4</c:v>
                </c:pt>
                <c:pt idx="93">
                  <c:v>2.563E-4</c:v>
                </c:pt>
                <c:pt idx="94">
                  <c:v>3.5E-4</c:v>
                </c:pt>
                <c:pt idx="95">
                  <c:v>2.9379999999999999E-4</c:v>
                </c:pt>
                <c:pt idx="96">
                  <c:v>2.719E-4</c:v>
                </c:pt>
                <c:pt idx="97">
                  <c:v>2.8130000000000001E-4</c:v>
                </c:pt>
                <c:pt idx="98">
                  <c:v>2.9379999999999999E-4</c:v>
                </c:pt>
                <c:pt idx="99">
                  <c:v>2.2809999999999999E-4</c:v>
                </c:pt>
                <c:pt idx="100">
                  <c:v>1.9379999999999999E-4</c:v>
                </c:pt>
                <c:pt idx="101">
                  <c:v>3.2499999999999999E-4</c:v>
                </c:pt>
                <c:pt idx="102">
                  <c:v>3.0309999999999999E-4</c:v>
                </c:pt>
                <c:pt idx="103">
                  <c:v>1.6880000000000001E-4</c:v>
                </c:pt>
                <c:pt idx="104">
                  <c:v>2.031E-4</c:v>
                </c:pt>
                <c:pt idx="105">
                  <c:v>2.031E-4</c:v>
                </c:pt>
                <c:pt idx="106">
                  <c:v>2.1249999999999999E-4</c:v>
                </c:pt>
                <c:pt idx="107">
                  <c:v>1.6880000000000001E-4</c:v>
                </c:pt>
                <c:pt idx="108">
                  <c:v>4.375E-5</c:v>
                </c:pt>
                <c:pt idx="109">
                  <c:v>2.062E-4</c:v>
                </c:pt>
                <c:pt idx="110">
                  <c:v>2.1249999999999999E-4</c:v>
                </c:pt>
                <c:pt idx="111">
                  <c:v>1.8440000000000001E-4</c:v>
                </c:pt>
                <c:pt idx="112">
                  <c:v>1.8440000000000001E-4</c:v>
                </c:pt>
                <c:pt idx="113">
                  <c:v>1.4999999999999999E-4</c:v>
                </c:pt>
                <c:pt idx="114">
                  <c:v>1.5310000000000001E-4</c:v>
                </c:pt>
                <c:pt idx="115">
                  <c:v>1.75E-4</c:v>
                </c:pt>
                <c:pt idx="116">
                  <c:v>1.3439999999999999E-4</c:v>
                </c:pt>
                <c:pt idx="117">
                  <c:v>1.594E-4</c:v>
                </c:pt>
                <c:pt idx="118">
                  <c:v>7.1870000000000001E-5</c:v>
                </c:pt>
                <c:pt idx="119">
                  <c:v>3.7499999999999997E-5</c:v>
                </c:pt>
                <c:pt idx="120">
                  <c:v>7.8129999999999999E-5</c:v>
                </c:pt>
                <c:pt idx="121">
                  <c:v>9.6879999999999994E-5</c:v>
                </c:pt>
                <c:pt idx="122">
                  <c:v>1.187E-4</c:v>
                </c:pt>
                <c:pt idx="123">
                  <c:v>9.0630000000000005E-5</c:v>
                </c:pt>
                <c:pt idx="124">
                  <c:v>7.1870000000000001E-5</c:v>
                </c:pt>
                <c:pt idx="125">
                  <c:v>-6.2500000000000003E-6</c:v>
                </c:pt>
                <c:pt idx="126">
                  <c:v>6.8750000000000004E-5</c:v>
                </c:pt>
                <c:pt idx="127">
                  <c:v>1.25E-4</c:v>
                </c:pt>
                <c:pt idx="128">
                  <c:v>1.9379999999999999E-4</c:v>
                </c:pt>
                <c:pt idx="129">
                  <c:v>1.8440000000000001E-4</c:v>
                </c:pt>
                <c:pt idx="130">
                  <c:v>1.906E-4</c:v>
                </c:pt>
                <c:pt idx="131">
                  <c:v>9.6879999999999994E-5</c:v>
                </c:pt>
                <c:pt idx="132">
                  <c:v>9.6879999999999994E-5</c:v>
                </c:pt>
                <c:pt idx="133">
                  <c:v>1.219E-4</c:v>
                </c:pt>
                <c:pt idx="134">
                  <c:v>1.3439999999999999E-4</c:v>
                </c:pt>
                <c:pt idx="135">
                  <c:v>1.063E-4</c:v>
                </c:pt>
                <c:pt idx="136">
                  <c:v>2.656E-4</c:v>
                </c:pt>
                <c:pt idx="137">
                  <c:v>1.063E-4</c:v>
                </c:pt>
                <c:pt idx="138">
                  <c:v>2.8130000000000001E-4</c:v>
                </c:pt>
                <c:pt idx="139">
                  <c:v>1.8129999999999999E-4</c:v>
                </c:pt>
                <c:pt idx="140">
                  <c:v>2.0939999999999999E-4</c:v>
                </c:pt>
                <c:pt idx="141">
                  <c:v>1.906E-4</c:v>
                </c:pt>
                <c:pt idx="142">
                  <c:v>1.406E-4</c:v>
                </c:pt>
                <c:pt idx="143">
                  <c:v>2.031E-4</c:v>
                </c:pt>
                <c:pt idx="144">
                  <c:v>2.1869999999999999E-5</c:v>
                </c:pt>
                <c:pt idx="145">
                  <c:v>1.3750000000000001E-4</c:v>
                </c:pt>
                <c:pt idx="146">
                  <c:v>1.156E-4</c:v>
                </c:pt>
                <c:pt idx="147">
                  <c:v>9.0630000000000005E-5</c:v>
                </c:pt>
                <c:pt idx="148">
                  <c:v>7.8129999999999999E-5</c:v>
                </c:pt>
                <c:pt idx="149">
                  <c:v>5.9370000000000002E-5</c:v>
                </c:pt>
                <c:pt idx="150">
                  <c:v>7.1870000000000001E-5</c:v>
                </c:pt>
                <c:pt idx="151">
                  <c:v>1.187E-4</c:v>
                </c:pt>
                <c:pt idx="152">
                  <c:v>1.437E-4</c:v>
                </c:pt>
                <c:pt idx="153">
                  <c:v>1.8749999999999998E-5</c:v>
                </c:pt>
                <c:pt idx="154">
                  <c:v>8.7499999999999999E-5</c:v>
                </c:pt>
                <c:pt idx="155">
                  <c:v>-5.3130000000000001E-5</c:v>
                </c:pt>
                <c:pt idx="156">
                  <c:v>-9.3749999999999992E-6</c:v>
                </c:pt>
                <c:pt idx="157">
                  <c:v>8.1249999999999996E-5</c:v>
                </c:pt>
                <c:pt idx="158">
                  <c:v>9.3749999999999992E-6</c:v>
                </c:pt>
                <c:pt idx="159">
                  <c:v>9.6879999999999994E-5</c:v>
                </c:pt>
                <c:pt idx="160">
                  <c:v>3.1250000000000001E-5</c:v>
                </c:pt>
                <c:pt idx="161">
                  <c:v>1.125E-4</c:v>
                </c:pt>
                <c:pt idx="162">
                  <c:v>5.9370000000000002E-5</c:v>
                </c:pt>
                <c:pt idx="163">
                  <c:v>4.375E-5</c:v>
                </c:pt>
                <c:pt idx="164">
                  <c:v>1.406E-4</c:v>
                </c:pt>
                <c:pt idx="165">
                  <c:v>-3.1250000000000001E-6</c:v>
                </c:pt>
                <c:pt idx="166">
                  <c:v>9.0630000000000005E-5</c:v>
                </c:pt>
                <c:pt idx="167">
                  <c:v>1.156E-4</c:v>
                </c:pt>
                <c:pt idx="168">
                  <c:v>1.031E-4</c:v>
                </c:pt>
                <c:pt idx="169">
                  <c:v>0</c:v>
                </c:pt>
                <c:pt idx="170">
                  <c:v>3.7499999999999997E-5</c:v>
                </c:pt>
                <c:pt idx="171">
                  <c:v>-9.3749999999999992E-6</c:v>
                </c:pt>
                <c:pt idx="172">
                  <c:v>-1.156E-4</c:v>
                </c:pt>
                <c:pt idx="173">
                  <c:v>6.5629999999999993E-5</c:v>
                </c:pt>
                <c:pt idx="174">
                  <c:v>-5.6249999999999998E-5</c:v>
                </c:pt>
                <c:pt idx="175">
                  <c:v>-2.1560000000000001E-4</c:v>
                </c:pt>
                <c:pt idx="176">
                  <c:v>-6.2500000000000003E-6</c:v>
                </c:pt>
                <c:pt idx="177">
                  <c:v>1.5630000000000001E-5</c:v>
                </c:pt>
                <c:pt idx="178">
                  <c:v>-3.7499999999999997E-5</c:v>
                </c:pt>
                <c:pt idx="179">
                  <c:v>-1.3439999999999999E-4</c:v>
                </c:pt>
                <c:pt idx="180">
                  <c:v>-1.156E-4</c:v>
                </c:pt>
                <c:pt idx="181">
                  <c:v>-1.4999999999999999E-4</c:v>
                </c:pt>
                <c:pt idx="182">
                  <c:v>-6.2500000000000003E-6</c:v>
                </c:pt>
                <c:pt idx="183">
                  <c:v>-1.8749999999999998E-5</c:v>
                </c:pt>
                <c:pt idx="184">
                  <c:v>-1.8749999999999998E-5</c:v>
                </c:pt>
                <c:pt idx="185">
                  <c:v>2.813E-5</c:v>
                </c:pt>
                <c:pt idx="186">
                  <c:v>5.9370000000000002E-5</c:v>
                </c:pt>
                <c:pt idx="187">
                  <c:v>3.1250000000000001E-5</c:v>
                </c:pt>
                <c:pt idx="188">
                  <c:v>2.813E-5</c:v>
                </c:pt>
                <c:pt idx="189">
                  <c:v>9.3750000000000002E-5</c:v>
                </c:pt>
                <c:pt idx="190">
                  <c:v>3.1250000000000001E-5</c:v>
                </c:pt>
                <c:pt idx="191">
                  <c:v>1.6880000000000001E-4</c:v>
                </c:pt>
                <c:pt idx="192">
                  <c:v>1.219E-4</c:v>
                </c:pt>
                <c:pt idx="193">
                  <c:v>6.2500000000000001E-5</c:v>
                </c:pt>
                <c:pt idx="194">
                  <c:v>6.8750000000000004E-5</c:v>
                </c:pt>
                <c:pt idx="195">
                  <c:v>1E-4</c:v>
                </c:pt>
                <c:pt idx="196">
                  <c:v>1.094E-4</c:v>
                </c:pt>
                <c:pt idx="197">
                  <c:v>-4.6879999999999998E-5</c:v>
                </c:pt>
                <c:pt idx="198">
                  <c:v>5.6249999999999998E-5</c:v>
                </c:pt>
                <c:pt idx="199">
                  <c:v>6.2500000000000001E-5</c:v>
                </c:pt>
                <c:pt idx="200">
                  <c:v>1.5630000000000001E-5</c:v>
                </c:pt>
                <c:pt idx="201">
                  <c:v>1.094E-4</c:v>
                </c:pt>
                <c:pt idx="202">
                  <c:v>9.0630000000000005E-5</c:v>
                </c:pt>
                <c:pt idx="203">
                  <c:v>8.7499999999999999E-5</c:v>
                </c:pt>
                <c:pt idx="204">
                  <c:v>1.3129999999999999E-4</c:v>
                </c:pt>
                <c:pt idx="205">
                  <c:v>-2.813E-5</c:v>
                </c:pt>
                <c:pt idx="206">
                  <c:v>8.4380000000000002E-5</c:v>
                </c:pt>
                <c:pt idx="207">
                  <c:v>2.1869999999999999E-5</c:v>
                </c:pt>
                <c:pt idx="208">
                  <c:v>7.4999999999999993E-5</c:v>
                </c:pt>
                <c:pt idx="209">
                  <c:v>8.1249999999999996E-5</c:v>
                </c:pt>
                <c:pt idx="210">
                  <c:v>1.3439999999999999E-4</c:v>
                </c:pt>
                <c:pt idx="211">
                  <c:v>9.0630000000000005E-5</c:v>
                </c:pt>
                <c:pt idx="212">
                  <c:v>1.25E-4</c:v>
                </c:pt>
                <c:pt idx="213">
                  <c:v>-2.1869999999999999E-5</c:v>
                </c:pt>
                <c:pt idx="214">
                  <c:v>8.4380000000000002E-5</c:v>
                </c:pt>
                <c:pt idx="215">
                  <c:v>5.0000000000000002E-5</c:v>
                </c:pt>
                <c:pt idx="216">
                  <c:v>8.1249999999999996E-5</c:v>
                </c:pt>
                <c:pt idx="217">
                  <c:v>-5.6249999999999998E-5</c:v>
                </c:pt>
                <c:pt idx="218">
                  <c:v>7.8129999999999999E-5</c:v>
                </c:pt>
                <c:pt idx="219">
                  <c:v>1.031E-4</c:v>
                </c:pt>
                <c:pt idx="220">
                  <c:v>1.3439999999999999E-4</c:v>
                </c:pt>
                <c:pt idx="221">
                  <c:v>1.281E-4</c:v>
                </c:pt>
                <c:pt idx="222">
                  <c:v>1.4689999999999999E-4</c:v>
                </c:pt>
                <c:pt idx="223">
                  <c:v>1.563E-4</c:v>
                </c:pt>
                <c:pt idx="224">
                  <c:v>1.875E-4</c:v>
                </c:pt>
                <c:pt idx="225">
                  <c:v>8.4380000000000002E-5</c:v>
                </c:pt>
                <c:pt idx="226">
                  <c:v>1.594E-4</c:v>
                </c:pt>
                <c:pt idx="227">
                  <c:v>7.4999999999999993E-5</c:v>
                </c:pt>
                <c:pt idx="228">
                  <c:v>1.7809999999999999E-4</c:v>
                </c:pt>
                <c:pt idx="229">
                  <c:v>1.281E-4</c:v>
                </c:pt>
                <c:pt idx="230">
                  <c:v>9.3750000000000002E-5</c:v>
                </c:pt>
                <c:pt idx="231">
                  <c:v>1.031E-4</c:v>
                </c:pt>
                <c:pt idx="232">
                  <c:v>9.6879999999999994E-5</c:v>
                </c:pt>
                <c:pt idx="233">
                  <c:v>7.8129999999999999E-5</c:v>
                </c:pt>
                <c:pt idx="234">
                  <c:v>5.6249999999999998E-5</c:v>
                </c:pt>
                <c:pt idx="235">
                  <c:v>1.156E-4</c:v>
                </c:pt>
                <c:pt idx="236">
                  <c:v>1.156E-4</c:v>
                </c:pt>
                <c:pt idx="237">
                  <c:v>1.3750000000000001E-4</c:v>
                </c:pt>
                <c:pt idx="238">
                  <c:v>1.125E-4</c:v>
                </c:pt>
                <c:pt idx="239">
                  <c:v>6.2500000000000001E-5</c:v>
                </c:pt>
                <c:pt idx="240">
                  <c:v>1.187E-4</c:v>
                </c:pt>
                <c:pt idx="241">
                  <c:v>1.3439999999999999E-4</c:v>
                </c:pt>
                <c:pt idx="242">
                  <c:v>1.406E-4</c:v>
                </c:pt>
                <c:pt idx="243">
                  <c:v>1.2500000000000001E-5</c:v>
                </c:pt>
                <c:pt idx="244">
                  <c:v>5.9370000000000002E-5</c:v>
                </c:pt>
                <c:pt idx="245">
                  <c:v>9.3750000000000002E-5</c:v>
                </c:pt>
                <c:pt idx="246">
                  <c:v>2.031E-4</c:v>
                </c:pt>
                <c:pt idx="247">
                  <c:v>1.3439999999999999E-4</c:v>
                </c:pt>
                <c:pt idx="248">
                  <c:v>1.437E-4</c:v>
                </c:pt>
                <c:pt idx="249">
                  <c:v>1.4999999999999999E-4</c:v>
                </c:pt>
                <c:pt idx="250">
                  <c:v>1E-4</c:v>
                </c:pt>
                <c:pt idx="251">
                  <c:v>1E-4</c:v>
                </c:pt>
                <c:pt idx="252">
                  <c:v>1.6880000000000001E-4</c:v>
                </c:pt>
                <c:pt idx="253">
                  <c:v>2.8130000000000001E-4</c:v>
                </c:pt>
                <c:pt idx="254">
                  <c:v>2.7500000000000002E-4</c:v>
                </c:pt>
                <c:pt idx="255">
                  <c:v>1.4999999999999999E-4</c:v>
                </c:pt>
                <c:pt idx="256">
                  <c:v>1.875E-4</c:v>
                </c:pt>
                <c:pt idx="257">
                  <c:v>1.8129999999999999E-4</c:v>
                </c:pt>
                <c:pt idx="258">
                  <c:v>2.0000000000000001E-4</c:v>
                </c:pt>
                <c:pt idx="259">
                  <c:v>3.4379999999999999E-5</c:v>
                </c:pt>
                <c:pt idx="260">
                  <c:v>1.5310000000000001E-4</c:v>
                </c:pt>
                <c:pt idx="261">
                  <c:v>1.125E-4</c:v>
                </c:pt>
                <c:pt idx="262">
                  <c:v>2.3440000000000001E-4</c:v>
                </c:pt>
                <c:pt idx="263">
                  <c:v>2.0939999999999999E-4</c:v>
                </c:pt>
                <c:pt idx="264">
                  <c:v>2.0939999999999999E-4</c:v>
                </c:pt>
                <c:pt idx="265">
                  <c:v>2.5310000000000003E-4</c:v>
                </c:pt>
                <c:pt idx="266">
                  <c:v>2.719E-4</c:v>
                </c:pt>
                <c:pt idx="267">
                  <c:v>2.9060000000000002E-4</c:v>
                </c:pt>
                <c:pt idx="268">
                  <c:v>2.1880000000000001E-4</c:v>
                </c:pt>
                <c:pt idx="269">
                  <c:v>2.0000000000000001E-4</c:v>
                </c:pt>
                <c:pt idx="270">
                  <c:v>2.5940000000000002E-4</c:v>
                </c:pt>
                <c:pt idx="271">
                  <c:v>2.4379999999999999E-4</c:v>
                </c:pt>
                <c:pt idx="272">
                  <c:v>1.7809999999999999E-4</c:v>
                </c:pt>
                <c:pt idx="273">
                  <c:v>2.1249999999999999E-4</c:v>
                </c:pt>
                <c:pt idx="274">
                  <c:v>1.563E-4</c:v>
                </c:pt>
                <c:pt idx="275">
                  <c:v>1.406E-4</c:v>
                </c:pt>
                <c:pt idx="276">
                  <c:v>1.719E-4</c:v>
                </c:pt>
                <c:pt idx="277">
                  <c:v>1.7809999999999999E-4</c:v>
                </c:pt>
                <c:pt idx="278">
                  <c:v>2.031E-4</c:v>
                </c:pt>
                <c:pt idx="279">
                  <c:v>1.25E-4</c:v>
                </c:pt>
                <c:pt idx="280">
                  <c:v>1.3439999999999999E-4</c:v>
                </c:pt>
                <c:pt idx="281">
                  <c:v>7.4999999999999993E-5</c:v>
                </c:pt>
                <c:pt idx="282">
                  <c:v>1.9689999999999999E-4</c:v>
                </c:pt>
                <c:pt idx="283">
                  <c:v>1.563E-4</c:v>
                </c:pt>
                <c:pt idx="284">
                  <c:v>1.7809999999999999E-4</c:v>
                </c:pt>
                <c:pt idx="285">
                  <c:v>2.062E-4</c:v>
                </c:pt>
                <c:pt idx="286">
                  <c:v>1.9689999999999999E-4</c:v>
                </c:pt>
                <c:pt idx="287">
                  <c:v>2.563E-4</c:v>
                </c:pt>
                <c:pt idx="288">
                  <c:v>1.8129999999999999E-4</c:v>
                </c:pt>
                <c:pt idx="289">
                  <c:v>1.75E-4</c:v>
                </c:pt>
                <c:pt idx="290">
                  <c:v>1.3439999999999999E-4</c:v>
                </c:pt>
                <c:pt idx="291">
                  <c:v>2.5310000000000003E-4</c:v>
                </c:pt>
                <c:pt idx="292">
                  <c:v>2.4689999999999998E-4</c:v>
                </c:pt>
                <c:pt idx="293">
                  <c:v>1.75E-4</c:v>
                </c:pt>
                <c:pt idx="294">
                  <c:v>2.563E-4</c:v>
                </c:pt>
                <c:pt idx="295">
                  <c:v>2.1560000000000001E-4</c:v>
                </c:pt>
                <c:pt idx="296">
                  <c:v>1.6880000000000001E-4</c:v>
                </c:pt>
                <c:pt idx="297">
                  <c:v>2.219E-4</c:v>
                </c:pt>
                <c:pt idx="298">
                  <c:v>1.8129999999999999E-4</c:v>
                </c:pt>
                <c:pt idx="299">
                  <c:v>3.1250000000000001E-5</c:v>
                </c:pt>
                <c:pt idx="300">
                  <c:v>1.156E-4</c:v>
                </c:pt>
                <c:pt idx="301">
                  <c:v>1.563E-4</c:v>
                </c:pt>
                <c:pt idx="302">
                  <c:v>2.656E-4</c:v>
                </c:pt>
                <c:pt idx="303">
                  <c:v>1.3129999999999999E-4</c:v>
                </c:pt>
                <c:pt idx="304">
                  <c:v>2.4689999999999998E-4</c:v>
                </c:pt>
                <c:pt idx="305">
                  <c:v>1.8129999999999999E-4</c:v>
                </c:pt>
                <c:pt idx="306">
                  <c:v>1.875E-4</c:v>
                </c:pt>
                <c:pt idx="307">
                  <c:v>1.8440000000000001E-4</c:v>
                </c:pt>
                <c:pt idx="308">
                  <c:v>1E-4</c:v>
                </c:pt>
                <c:pt idx="309">
                  <c:v>2.031E-4</c:v>
                </c:pt>
                <c:pt idx="310">
                  <c:v>2.1560000000000001E-4</c:v>
                </c:pt>
                <c:pt idx="311">
                  <c:v>3.4689999999999998E-4</c:v>
                </c:pt>
                <c:pt idx="312">
                  <c:v>2.4059999999999999E-4</c:v>
                </c:pt>
                <c:pt idx="313">
                  <c:v>2.1249999999999999E-4</c:v>
                </c:pt>
                <c:pt idx="314">
                  <c:v>1.3129999999999999E-4</c:v>
                </c:pt>
                <c:pt idx="315">
                  <c:v>2.3130000000000001E-4</c:v>
                </c:pt>
                <c:pt idx="316">
                  <c:v>1.6559999999999999E-4</c:v>
                </c:pt>
                <c:pt idx="317">
                  <c:v>1.6559999999999999E-4</c:v>
                </c:pt>
                <c:pt idx="318">
                  <c:v>1.75E-4</c:v>
                </c:pt>
                <c:pt idx="319">
                  <c:v>1.8129999999999999E-4</c:v>
                </c:pt>
                <c:pt idx="320">
                  <c:v>1.4999999999999999E-4</c:v>
                </c:pt>
                <c:pt idx="321">
                  <c:v>1.219E-4</c:v>
                </c:pt>
                <c:pt idx="322">
                  <c:v>2.2499999999999999E-4</c:v>
                </c:pt>
                <c:pt idx="323">
                  <c:v>1.4999999999999999E-4</c:v>
                </c:pt>
                <c:pt idx="324">
                  <c:v>1.031E-4</c:v>
                </c:pt>
                <c:pt idx="325">
                  <c:v>8.7499999999999999E-5</c:v>
                </c:pt>
                <c:pt idx="326">
                  <c:v>2.9060000000000002E-4</c:v>
                </c:pt>
                <c:pt idx="327">
                  <c:v>3.2499999999999999E-4</c:v>
                </c:pt>
                <c:pt idx="328">
                  <c:v>2.875E-4</c:v>
                </c:pt>
                <c:pt idx="329">
                  <c:v>2.5940000000000002E-4</c:v>
                </c:pt>
                <c:pt idx="330">
                  <c:v>2.9379999999999999E-4</c:v>
                </c:pt>
                <c:pt idx="331">
                  <c:v>2.4689999999999998E-4</c:v>
                </c:pt>
                <c:pt idx="332">
                  <c:v>1.9379999999999999E-4</c:v>
                </c:pt>
                <c:pt idx="333">
                  <c:v>1.906E-4</c:v>
                </c:pt>
                <c:pt idx="334">
                  <c:v>2.6879999999999997E-4</c:v>
                </c:pt>
                <c:pt idx="335">
                  <c:v>2.656E-4</c:v>
                </c:pt>
                <c:pt idx="336">
                  <c:v>1.6249999999999999E-4</c:v>
                </c:pt>
                <c:pt idx="337">
                  <c:v>2.1249999999999999E-4</c:v>
                </c:pt>
                <c:pt idx="338">
                  <c:v>1.594E-4</c:v>
                </c:pt>
                <c:pt idx="339">
                  <c:v>1.156E-4</c:v>
                </c:pt>
                <c:pt idx="340">
                  <c:v>1.281E-4</c:v>
                </c:pt>
                <c:pt idx="341">
                  <c:v>8.7499999999999999E-5</c:v>
                </c:pt>
                <c:pt idx="342">
                  <c:v>1.406E-4</c:v>
                </c:pt>
                <c:pt idx="343">
                  <c:v>1.594E-4</c:v>
                </c:pt>
                <c:pt idx="344">
                  <c:v>2.6249999999999998E-4</c:v>
                </c:pt>
                <c:pt idx="345">
                  <c:v>1.594E-4</c:v>
                </c:pt>
                <c:pt idx="346">
                  <c:v>2.219E-4</c:v>
                </c:pt>
                <c:pt idx="347">
                  <c:v>1.9689999999999999E-4</c:v>
                </c:pt>
                <c:pt idx="348">
                  <c:v>1.563E-4</c:v>
                </c:pt>
                <c:pt idx="349">
                  <c:v>1.8129999999999999E-4</c:v>
                </c:pt>
                <c:pt idx="350">
                  <c:v>1.6249999999999999E-4</c:v>
                </c:pt>
                <c:pt idx="351">
                  <c:v>1.875E-4</c:v>
                </c:pt>
                <c:pt idx="352">
                  <c:v>2.1880000000000001E-4</c:v>
                </c:pt>
                <c:pt idx="353">
                  <c:v>1.594E-4</c:v>
                </c:pt>
                <c:pt idx="354">
                  <c:v>5.6249999999999998E-5</c:v>
                </c:pt>
                <c:pt idx="355">
                  <c:v>9.6879999999999994E-5</c:v>
                </c:pt>
                <c:pt idx="356">
                  <c:v>1.063E-4</c:v>
                </c:pt>
                <c:pt idx="357">
                  <c:v>1.3439999999999999E-4</c:v>
                </c:pt>
                <c:pt idx="358">
                  <c:v>1.094E-4</c:v>
                </c:pt>
                <c:pt idx="359">
                  <c:v>-3.1250000000000001E-6</c:v>
                </c:pt>
                <c:pt idx="360">
                  <c:v>2.062E-4</c:v>
                </c:pt>
                <c:pt idx="361">
                  <c:v>7.8129999999999999E-5</c:v>
                </c:pt>
                <c:pt idx="362">
                  <c:v>1.219E-4</c:v>
                </c:pt>
                <c:pt idx="363">
                  <c:v>8.7499999999999999E-5</c:v>
                </c:pt>
                <c:pt idx="364">
                  <c:v>7.1870000000000001E-5</c:v>
                </c:pt>
                <c:pt idx="365">
                  <c:v>1.3439999999999999E-4</c:v>
                </c:pt>
                <c:pt idx="366">
                  <c:v>9.3749999999999992E-6</c:v>
                </c:pt>
                <c:pt idx="367">
                  <c:v>1.4689999999999999E-4</c:v>
                </c:pt>
                <c:pt idx="368">
                  <c:v>3.7499999999999997E-5</c:v>
                </c:pt>
                <c:pt idx="369">
                  <c:v>1.8749999999999998E-5</c:v>
                </c:pt>
                <c:pt idx="370">
                  <c:v>1.219E-4</c:v>
                </c:pt>
                <c:pt idx="371">
                  <c:v>1.187E-4</c:v>
                </c:pt>
                <c:pt idx="372">
                  <c:v>-3.1250000000000001E-6</c:v>
                </c:pt>
                <c:pt idx="373">
                  <c:v>7.4999999999999993E-5</c:v>
                </c:pt>
                <c:pt idx="374">
                  <c:v>1.563E-4</c:v>
                </c:pt>
                <c:pt idx="375">
                  <c:v>5.0000000000000002E-5</c:v>
                </c:pt>
                <c:pt idx="376">
                  <c:v>7.4999999999999993E-5</c:v>
                </c:pt>
                <c:pt idx="377">
                  <c:v>6.8750000000000004E-5</c:v>
                </c:pt>
                <c:pt idx="378">
                  <c:v>3.1250000000000001E-5</c:v>
                </c:pt>
                <c:pt idx="379">
                  <c:v>1.281E-4</c:v>
                </c:pt>
                <c:pt idx="380">
                  <c:v>5.9370000000000002E-5</c:v>
                </c:pt>
                <c:pt idx="381">
                  <c:v>1.25E-4</c:v>
                </c:pt>
                <c:pt idx="382">
                  <c:v>2.0939999999999999E-4</c:v>
                </c:pt>
                <c:pt idx="383">
                  <c:v>1.125E-4</c:v>
                </c:pt>
                <c:pt idx="384">
                  <c:v>1.031E-4</c:v>
                </c:pt>
                <c:pt idx="385">
                  <c:v>2.0000000000000001E-4</c:v>
                </c:pt>
                <c:pt idx="386">
                  <c:v>7.1870000000000001E-5</c:v>
                </c:pt>
                <c:pt idx="387">
                  <c:v>5.3130000000000001E-5</c:v>
                </c:pt>
                <c:pt idx="388">
                  <c:v>1.5310000000000001E-4</c:v>
                </c:pt>
                <c:pt idx="389">
                  <c:v>8.7499999999999999E-5</c:v>
                </c:pt>
                <c:pt idx="390">
                  <c:v>1.437E-4</c:v>
                </c:pt>
                <c:pt idx="391">
                  <c:v>7.4999999999999993E-5</c:v>
                </c:pt>
                <c:pt idx="392">
                  <c:v>1.719E-4</c:v>
                </c:pt>
                <c:pt idx="393">
                  <c:v>1.031E-4</c:v>
                </c:pt>
                <c:pt idx="394">
                  <c:v>9.3750000000000002E-5</c:v>
                </c:pt>
                <c:pt idx="395">
                  <c:v>1E-4</c:v>
                </c:pt>
                <c:pt idx="396">
                  <c:v>2.062E-4</c:v>
                </c:pt>
                <c:pt idx="397">
                  <c:v>8.7499999999999999E-5</c:v>
                </c:pt>
                <c:pt idx="398">
                  <c:v>1.25E-4</c:v>
                </c:pt>
                <c:pt idx="399">
                  <c:v>1.75E-4</c:v>
                </c:pt>
                <c:pt idx="400">
                  <c:v>1.6249999999999999E-4</c:v>
                </c:pt>
                <c:pt idx="401">
                  <c:v>2.4689999999999998E-4</c:v>
                </c:pt>
                <c:pt idx="402">
                  <c:v>2.2499999999999999E-4</c:v>
                </c:pt>
                <c:pt idx="403">
                  <c:v>4.6879999999999998E-5</c:v>
                </c:pt>
                <c:pt idx="404">
                  <c:v>2.8439999999999997E-4</c:v>
                </c:pt>
                <c:pt idx="405">
                  <c:v>2.0939999999999999E-4</c:v>
                </c:pt>
                <c:pt idx="406">
                  <c:v>1.906E-4</c:v>
                </c:pt>
                <c:pt idx="407">
                  <c:v>2.4059999999999999E-4</c:v>
                </c:pt>
                <c:pt idx="408">
                  <c:v>2.719E-4</c:v>
                </c:pt>
                <c:pt idx="409">
                  <c:v>1.094E-4</c:v>
                </c:pt>
                <c:pt idx="410">
                  <c:v>1.281E-4</c:v>
                </c:pt>
                <c:pt idx="411">
                  <c:v>2.3440000000000001E-4</c:v>
                </c:pt>
                <c:pt idx="412">
                  <c:v>1.7809999999999999E-4</c:v>
                </c:pt>
                <c:pt idx="413">
                  <c:v>1.8129999999999999E-4</c:v>
                </c:pt>
                <c:pt idx="414">
                  <c:v>2.9060000000000002E-4</c:v>
                </c:pt>
                <c:pt idx="415">
                  <c:v>1.875E-4</c:v>
                </c:pt>
                <c:pt idx="416">
                  <c:v>3.1250000000000001E-5</c:v>
                </c:pt>
                <c:pt idx="417">
                  <c:v>2.031E-4</c:v>
                </c:pt>
                <c:pt idx="418">
                  <c:v>1.031E-4</c:v>
                </c:pt>
                <c:pt idx="419">
                  <c:v>1.4689999999999999E-4</c:v>
                </c:pt>
                <c:pt idx="420">
                  <c:v>2.4689999999999998E-4</c:v>
                </c:pt>
                <c:pt idx="421">
                  <c:v>2.1249999999999999E-4</c:v>
                </c:pt>
                <c:pt idx="422">
                  <c:v>2.031E-4</c:v>
                </c:pt>
                <c:pt idx="423">
                  <c:v>1.719E-4</c:v>
                </c:pt>
                <c:pt idx="424">
                  <c:v>1.594E-4</c:v>
                </c:pt>
                <c:pt idx="425">
                  <c:v>1.4689999999999999E-4</c:v>
                </c:pt>
                <c:pt idx="426">
                  <c:v>1.4689999999999999E-4</c:v>
                </c:pt>
                <c:pt idx="427">
                  <c:v>1.3750000000000001E-4</c:v>
                </c:pt>
                <c:pt idx="428">
                  <c:v>1.7809999999999999E-4</c:v>
                </c:pt>
                <c:pt idx="429">
                  <c:v>1.3750000000000001E-4</c:v>
                </c:pt>
                <c:pt idx="430">
                  <c:v>1.9689999999999999E-4</c:v>
                </c:pt>
                <c:pt idx="431">
                  <c:v>1.8129999999999999E-4</c:v>
                </c:pt>
                <c:pt idx="432">
                  <c:v>1.719E-4</c:v>
                </c:pt>
                <c:pt idx="433">
                  <c:v>1.719E-4</c:v>
                </c:pt>
                <c:pt idx="434">
                  <c:v>2.4689999999999998E-4</c:v>
                </c:pt>
                <c:pt idx="435">
                  <c:v>9.6879999999999994E-5</c:v>
                </c:pt>
                <c:pt idx="436">
                  <c:v>2.0939999999999999E-4</c:v>
                </c:pt>
                <c:pt idx="437">
                  <c:v>2.062E-4</c:v>
                </c:pt>
                <c:pt idx="438">
                  <c:v>2.4379999999999999E-4</c:v>
                </c:pt>
                <c:pt idx="439">
                  <c:v>1.719E-4</c:v>
                </c:pt>
                <c:pt idx="440">
                  <c:v>2.1249999999999999E-4</c:v>
                </c:pt>
                <c:pt idx="441">
                  <c:v>2.4059999999999999E-4</c:v>
                </c:pt>
                <c:pt idx="442">
                  <c:v>2.0000000000000001E-4</c:v>
                </c:pt>
                <c:pt idx="443">
                  <c:v>2.9379999999999999E-4</c:v>
                </c:pt>
                <c:pt idx="444">
                  <c:v>3.0620000000000002E-4</c:v>
                </c:pt>
                <c:pt idx="445">
                  <c:v>3.3750000000000002E-4</c:v>
                </c:pt>
                <c:pt idx="446">
                  <c:v>2.875E-4</c:v>
                </c:pt>
                <c:pt idx="447">
                  <c:v>3.188E-4</c:v>
                </c:pt>
                <c:pt idx="448">
                  <c:v>2.062E-4</c:v>
                </c:pt>
                <c:pt idx="449">
                  <c:v>2.5940000000000002E-4</c:v>
                </c:pt>
                <c:pt idx="450">
                  <c:v>2.3440000000000001E-4</c:v>
                </c:pt>
                <c:pt idx="451">
                  <c:v>2.2809999999999999E-4</c:v>
                </c:pt>
                <c:pt idx="452">
                  <c:v>2.2499999999999999E-4</c:v>
                </c:pt>
                <c:pt idx="453">
                  <c:v>2.8439999999999997E-4</c:v>
                </c:pt>
                <c:pt idx="454">
                  <c:v>6.8750000000000004E-5</c:v>
                </c:pt>
                <c:pt idx="455">
                  <c:v>1.125E-4</c:v>
                </c:pt>
                <c:pt idx="456">
                  <c:v>1.6559999999999999E-4</c:v>
                </c:pt>
                <c:pt idx="457">
                  <c:v>1.3129999999999999E-4</c:v>
                </c:pt>
                <c:pt idx="458">
                  <c:v>7.4999999999999993E-5</c:v>
                </c:pt>
                <c:pt idx="459">
                  <c:v>8.7499999999999999E-5</c:v>
                </c:pt>
                <c:pt idx="460">
                  <c:v>8.4380000000000002E-5</c:v>
                </c:pt>
                <c:pt idx="461">
                  <c:v>1.4689999999999999E-4</c:v>
                </c:pt>
                <c:pt idx="462">
                  <c:v>7.4999999999999993E-5</c:v>
                </c:pt>
                <c:pt idx="463">
                  <c:v>1.406E-4</c:v>
                </c:pt>
                <c:pt idx="464">
                  <c:v>2.3130000000000001E-4</c:v>
                </c:pt>
                <c:pt idx="465">
                  <c:v>1.6249999999999999E-4</c:v>
                </c:pt>
                <c:pt idx="466">
                  <c:v>2.7500000000000002E-4</c:v>
                </c:pt>
                <c:pt idx="467">
                  <c:v>1.437E-4</c:v>
                </c:pt>
                <c:pt idx="468">
                  <c:v>4.125E-4</c:v>
                </c:pt>
                <c:pt idx="469">
                  <c:v>2.1560000000000001E-4</c:v>
                </c:pt>
                <c:pt idx="470">
                  <c:v>2.0939999999999999E-4</c:v>
                </c:pt>
                <c:pt idx="471">
                  <c:v>2.4689999999999998E-4</c:v>
                </c:pt>
                <c:pt idx="472">
                  <c:v>1.9689999999999999E-4</c:v>
                </c:pt>
                <c:pt idx="473">
                  <c:v>1.281E-4</c:v>
                </c:pt>
                <c:pt idx="474">
                  <c:v>3.2499999999999999E-4</c:v>
                </c:pt>
                <c:pt idx="475">
                  <c:v>1.719E-4</c:v>
                </c:pt>
                <c:pt idx="476">
                  <c:v>1.594E-4</c:v>
                </c:pt>
                <c:pt idx="477">
                  <c:v>1.906E-4</c:v>
                </c:pt>
                <c:pt idx="478">
                  <c:v>2.8439999999999997E-4</c:v>
                </c:pt>
                <c:pt idx="479">
                  <c:v>1.9689999999999999E-4</c:v>
                </c:pt>
                <c:pt idx="480">
                  <c:v>1.3439999999999999E-4</c:v>
                </c:pt>
                <c:pt idx="481">
                  <c:v>2.375E-4</c:v>
                </c:pt>
                <c:pt idx="482">
                  <c:v>3.3129999999999998E-4</c:v>
                </c:pt>
                <c:pt idx="483">
                  <c:v>2.4379999999999999E-4</c:v>
                </c:pt>
                <c:pt idx="484">
                  <c:v>2.563E-4</c:v>
                </c:pt>
                <c:pt idx="485">
                  <c:v>2.8130000000000001E-4</c:v>
                </c:pt>
                <c:pt idx="486">
                  <c:v>2.656E-4</c:v>
                </c:pt>
                <c:pt idx="487">
                  <c:v>2.9060000000000002E-4</c:v>
                </c:pt>
                <c:pt idx="488">
                  <c:v>3.1250000000000001E-4</c:v>
                </c:pt>
                <c:pt idx="489">
                  <c:v>3.0939999999999999E-4</c:v>
                </c:pt>
                <c:pt idx="490">
                  <c:v>3.9379999999999998E-4</c:v>
                </c:pt>
                <c:pt idx="491">
                  <c:v>2.1880000000000001E-4</c:v>
                </c:pt>
                <c:pt idx="492">
                  <c:v>2.8130000000000001E-4</c:v>
                </c:pt>
                <c:pt idx="493">
                  <c:v>2.9999999999999997E-4</c:v>
                </c:pt>
                <c:pt idx="494">
                  <c:v>2.7809999999999998E-4</c:v>
                </c:pt>
                <c:pt idx="495">
                  <c:v>4.1879999999999999E-4</c:v>
                </c:pt>
                <c:pt idx="496">
                  <c:v>3.6870000000000002E-4</c:v>
                </c:pt>
                <c:pt idx="497">
                  <c:v>3.7189999999999999E-4</c:v>
                </c:pt>
                <c:pt idx="498">
                  <c:v>4.1879999999999999E-4</c:v>
                </c:pt>
                <c:pt idx="499">
                  <c:v>2.875E-4</c:v>
                </c:pt>
                <c:pt idx="500">
                  <c:v>2.2809999999999999E-4</c:v>
                </c:pt>
                <c:pt idx="501">
                  <c:v>2.4379999999999999E-4</c:v>
                </c:pt>
                <c:pt idx="502">
                  <c:v>2.6249999999999998E-4</c:v>
                </c:pt>
                <c:pt idx="503">
                  <c:v>3.6870000000000002E-4</c:v>
                </c:pt>
                <c:pt idx="504">
                  <c:v>2.875E-4</c:v>
                </c:pt>
                <c:pt idx="505">
                  <c:v>1.7809999999999999E-4</c:v>
                </c:pt>
                <c:pt idx="506">
                  <c:v>2.2809999999999999E-4</c:v>
                </c:pt>
                <c:pt idx="507">
                  <c:v>1.9379999999999999E-4</c:v>
                </c:pt>
                <c:pt idx="508">
                  <c:v>2.2499999999999999E-4</c:v>
                </c:pt>
                <c:pt idx="509">
                  <c:v>3.2810000000000001E-4</c:v>
                </c:pt>
                <c:pt idx="510">
                  <c:v>2.8130000000000001E-4</c:v>
                </c:pt>
                <c:pt idx="511">
                  <c:v>3.0309999999999999E-4</c:v>
                </c:pt>
                <c:pt idx="512">
                  <c:v>2.656E-4</c:v>
                </c:pt>
                <c:pt idx="513">
                  <c:v>3.188E-4</c:v>
                </c:pt>
                <c:pt idx="514">
                  <c:v>3.6870000000000002E-4</c:v>
                </c:pt>
                <c:pt idx="515">
                  <c:v>2.0939999999999999E-4</c:v>
                </c:pt>
                <c:pt idx="516">
                  <c:v>2.7500000000000002E-4</c:v>
                </c:pt>
                <c:pt idx="517">
                  <c:v>2.656E-4</c:v>
                </c:pt>
                <c:pt idx="518">
                  <c:v>3.3129999999999998E-4</c:v>
                </c:pt>
                <c:pt idx="519">
                  <c:v>3.344E-4</c:v>
                </c:pt>
                <c:pt idx="520">
                  <c:v>4.438E-4</c:v>
                </c:pt>
                <c:pt idx="521">
                  <c:v>1.7809999999999999E-4</c:v>
                </c:pt>
                <c:pt idx="522">
                  <c:v>3.344E-4</c:v>
                </c:pt>
                <c:pt idx="523">
                  <c:v>2.6249999999999998E-4</c:v>
                </c:pt>
                <c:pt idx="524">
                  <c:v>3.344E-4</c:v>
                </c:pt>
                <c:pt idx="525">
                  <c:v>2.9999999999999997E-4</c:v>
                </c:pt>
                <c:pt idx="526">
                  <c:v>3.0309999999999999E-4</c:v>
                </c:pt>
                <c:pt idx="527">
                  <c:v>3.4059999999999998E-4</c:v>
                </c:pt>
                <c:pt idx="528">
                  <c:v>2.9060000000000002E-4</c:v>
                </c:pt>
                <c:pt idx="529">
                  <c:v>2.9379999999999999E-4</c:v>
                </c:pt>
                <c:pt idx="530">
                  <c:v>1.594E-4</c:v>
                </c:pt>
                <c:pt idx="531">
                  <c:v>6.8750000000000004E-5</c:v>
                </c:pt>
                <c:pt idx="532">
                  <c:v>2.875E-4</c:v>
                </c:pt>
                <c:pt idx="533">
                  <c:v>2.5000000000000001E-4</c:v>
                </c:pt>
                <c:pt idx="534">
                  <c:v>2.219E-4</c:v>
                </c:pt>
                <c:pt idx="535">
                  <c:v>1.594E-4</c:v>
                </c:pt>
                <c:pt idx="536">
                  <c:v>3.0620000000000002E-4</c:v>
                </c:pt>
                <c:pt idx="537">
                  <c:v>3.0620000000000002E-4</c:v>
                </c:pt>
                <c:pt idx="538">
                  <c:v>2.563E-4</c:v>
                </c:pt>
                <c:pt idx="539">
                  <c:v>2.656E-4</c:v>
                </c:pt>
                <c:pt idx="540">
                  <c:v>2.656E-4</c:v>
                </c:pt>
                <c:pt idx="541">
                  <c:v>2.3440000000000001E-4</c:v>
                </c:pt>
                <c:pt idx="542">
                  <c:v>3.7500000000000001E-4</c:v>
                </c:pt>
                <c:pt idx="543">
                  <c:v>2.6879999999999997E-4</c:v>
                </c:pt>
                <c:pt idx="544">
                  <c:v>2.375E-4</c:v>
                </c:pt>
                <c:pt idx="545">
                  <c:v>3.0939999999999999E-4</c:v>
                </c:pt>
                <c:pt idx="546">
                  <c:v>1.219E-4</c:v>
                </c:pt>
                <c:pt idx="547">
                  <c:v>2.7809999999999998E-4</c:v>
                </c:pt>
                <c:pt idx="548">
                  <c:v>2.1560000000000001E-4</c:v>
                </c:pt>
                <c:pt idx="549">
                  <c:v>2.9060000000000002E-4</c:v>
                </c:pt>
                <c:pt idx="550">
                  <c:v>2.6879999999999997E-4</c:v>
                </c:pt>
                <c:pt idx="551">
                  <c:v>3.0620000000000002E-4</c:v>
                </c:pt>
                <c:pt idx="552">
                  <c:v>1.563E-4</c:v>
                </c:pt>
                <c:pt idx="553">
                  <c:v>1.594E-4</c:v>
                </c:pt>
                <c:pt idx="554">
                  <c:v>2.5310000000000003E-4</c:v>
                </c:pt>
                <c:pt idx="555">
                  <c:v>2.656E-4</c:v>
                </c:pt>
                <c:pt idx="556">
                  <c:v>2.4689999999999998E-4</c:v>
                </c:pt>
                <c:pt idx="557">
                  <c:v>3.5E-4</c:v>
                </c:pt>
                <c:pt idx="558">
                  <c:v>2.3440000000000001E-4</c:v>
                </c:pt>
                <c:pt idx="559">
                  <c:v>3.0939999999999999E-4</c:v>
                </c:pt>
                <c:pt idx="560">
                  <c:v>2.3130000000000001E-4</c:v>
                </c:pt>
                <c:pt idx="561">
                  <c:v>1.25E-4</c:v>
                </c:pt>
                <c:pt idx="562">
                  <c:v>1.9379999999999999E-4</c:v>
                </c:pt>
                <c:pt idx="563">
                  <c:v>1.906E-4</c:v>
                </c:pt>
                <c:pt idx="564">
                  <c:v>2.5310000000000003E-4</c:v>
                </c:pt>
                <c:pt idx="565">
                  <c:v>1.4999999999999999E-4</c:v>
                </c:pt>
                <c:pt idx="566">
                  <c:v>2.719E-4</c:v>
                </c:pt>
                <c:pt idx="567">
                  <c:v>9.0630000000000005E-5</c:v>
                </c:pt>
                <c:pt idx="568">
                  <c:v>1.6880000000000001E-4</c:v>
                </c:pt>
                <c:pt idx="569">
                  <c:v>2.7500000000000002E-4</c:v>
                </c:pt>
                <c:pt idx="570">
                  <c:v>1.437E-4</c:v>
                </c:pt>
                <c:pt idx="571">
                  <c:v>1.187E-4</c:v>
                </c:pt>
                <c:pt idx="572">
                  <c:v>1.719E-4</c:v>
                </c:pt>
                <c:pt idx="573">
                  <c:v>1.094E-4</c:v>
                </c:pt>
                <c:pt idx="574">
                  <c:v>1.094E-4</c:v>
                </c:pt>
                <c:pt idx="575">
                  <c:v>1.3750000000000001E-4</c:v>
                </c:pt>
                <c:pt idx="576">
                  <c:v>1.9379999999999999E-4</c:v>
                </c:pt>
                <c:pt idx="577">
                  <c:v>2.1880000000000001E-4</c:v>
                </c:pt>
                <c:pt idx="578">
                  <c:v>1.406E-4</c:v>
                </c:pt>
                <c:pt idx="579">
                  <c:v>2.563E-4</c:v>
                </c:pt>
                <c:pt idx="580">
                  <c:v>2.6249999999999998E-4</c:v>
                </c:pt>
                <c:pt idx="581">
                  <c:v>2.9060000000000002E-4</c:v>
                </c:pt>
                <c:pt idx="582">
                  <c:v>2.062E-4</c:v>
                </c:pt>
                <c:pt idx="583">
                  <c:v>2.9060000000000002E-4</c:v>
                </c:pt>
                <c:pt idx="584">
                  <c:v>1.719E-4</c:v>
                </c:pt>
                <c:pt idx="585">
                  <c:v>2.1880000000000001E-4</c:v>
                </c:pt>
                <c:pt idx="586">
                  <c:v>1.7809999999999999E-4</c:v>
                </c:pt>
                <c:pt idx="587">
                  <c:v>3.5629999999999999E-4</c:v>
                </c:pt>
                <c:pt idx="588">
                  <c:v>2.7809999999999998E-4</c:v>
                </c:pt>
                <c:pt idx="589">
                  <c:v>2.062E-4</c:v>
                </c:pt>
                <c:pt idx="590">
                  <c:v>2.1880000000000001E-4</c:v>
                </c:pt>
                <c:pt idx="591">
                  <c:v>1.9689999999999999E-4</c:v>
                </c:pt>
                <c:pt idx="592">
                  <c:v>2.6249999999999998E-4</c:v>
                </c:pt>
                <c:pt idx="593">
                  <c:v>2.8130000000000001E-4</c:v>
                </c:pt>
                <c:pt idx="594">
                  <c:v>2.875E-4</c:v>
                </c:pt>
                <c:pt idx="595">
                  <c:v>2.6879999999999997E-4</c:v>
                </c:pt>
                <c:pt idx="596">
                  <c:v>2.375E-4</c:v>
                </c:pt>
                <c:pt idx="597">
                  <c:v>2.2499999999999999E-4</c:v>
                </c:pt>
                <c:pt idx="598">
                  <c:v>3.813E-4</c:v>
                </c:pt>
                <c:pt idx="599">
                  <c:v>2.656E-4</c:v>
                </c:pt>
                <c:pt idx="600">
                  <c:v>2.8439999999999997E-4</c:v>
                </c:pt>
                <c:pt idx="601">
                  <c:v>8.1249999999999996E-5</c:v>
                </c:pt>
                <c:pt idx="602">
                  <c:v>3.813E-4</c:v>
                </c:pt>
                <c:pt idx="603">
                  <c:v>2.4689999999999998E-4</c:v>
                </c:pt>
                <c:pt idx="604">
                  <c:v>2.7500000000000002E-4</c:v>
                </c:pt>
                <c:pt idx="605">
                  <c:v>1.875E-4</c:v>
                </c:pt>
                <c:pt idx="606">
                  <c:v>2.8439999999999997E-4</c:v>
                </c:pt>
                <c:pt idx="607">
                  <c:v>2.4059999999999999E-4</c:v>
                </c:pt>
                <c:pt idx="608">
                  <c:v>2.4379999999999999E-4</c:v>
                </c:pt>
                <c:pt idx="609">
                  <c:v>2.9690000000000001E-4</c:v>
                </c:pt>
                <c:pt idx="610">
                  <c:v>2.7500000000000002E-4</c:v>
                </c:pt>
                <c:pt idx="611">
                  <c:v>2.1249999999999999E-4</c:v>
                </c:pt>
                <c:pt idx="612">
                  <c:v>2.3440000000000001E-4</c:v>
                </c:pt>
                <c:pt idx="613">
                  <c:v>1.6249999999999999E-4</c:v>
                </c:pt>
                <c:pt idx="614">
                  <c:v>1.5310000000000001E-4</c:v>
                </c:pt>
                <c:pt idx="615">
                  <c:v>2.0939999999999999E-4</c:v>
                </c:pt>
                <c:pt idx="616">
                  <c:v>2.656E-4</c:v>
                </c:pt>
                <c:pt idx="617">
                  <c:v>2.8130000000000001E-4</c:v>
                </c:pt>
                <c:pt idx="618">
                  <c:v>3.5629999999999999E-4</c:v>
                </c:pt>
                <c:pt idx="619">
                  <c:v>2.3130000000000001E-4</c:v>
                </c:pt>
                <c:pt idx="620">
                  <c:v>2.3130000000000001E-4</c:v>
                </c:pt>
                <c:pt idx="621">
                  <c:v>3.656E-4</c:v>
                </c:pt>
                <c:pt idx="622">
                  <c:v>2.5940000000000002E-4</c:v>
                </c:pt>
                <c:pt idx="623">
                  <c:v>2.0939999999999999E-4</c:v>
                </c:pt>
                <c:pt idx="624">
                  <c:v>2.5000000000000001E-4</c:v>
                </c:pt>
                <c:pt idx="625">
                  <c:v>1.5310000000000001E-4</c:v>
                </c:pt>
                <c:pt idx="626">
                  <c:v>1.75E-4</c:v>
                </c:pt>
                <c:pt idx="627">
                  <c:v>2.5000000000000001E-4</c:v>
                </c:pt>
                <c:pt idx="628">
                  <c:v>3.0620000000000002E-4</c:v>
                </c:pt>
                <c:pt idx="629">
                  <c:v>2.375E-4</c:v>
                </c:pt>
                <c:pt idx="630">
                  <c:v>3.1250000000000001E-4</c:v>
                </c:pt>
                <c:pt idx="631">
                  <c:v>2.3440000000000001E-4</c:v>
                </c:pt>
                <c:pt idx="632">
                  <c:v>3.5940000000000001E-4</c:v>
                </c:pt>
                <c:pt idx="633">
                  <c:v>2.0939999999999999E-4</c:v>
                </c:pt>
                <c:pt idx="634">
                  <c:v>3.1250000000000001E-4</c:v>
                </c:pt>
                <c:pt idx="635">
                  <c:v>1.8129999999999999E-4</c:v>
                </c:pt>
                <c:pt idx="636">
                  <c:v>3.1250000000000001E-4</c:v>
                </c:pt>
                <c:pt idx="637">
                  <c:v>3.813E-4</c:v>
                </c:pt>
                <c:pt idx="638">
                  <c:v>2.4689999999999998E-4</c:v>
                </c:pt>
                <c:pt idx="639">
                  <c:v>1.9379999999999999E-4</c:v>
                </c:pt>
                <c:pt idx="640">
                  <c:v>3.1250000000000001E-4</c:v>
                </c:pt>
                <c:pt idx="641">
                  <c:v>3.5310000000000002E-4</c:v>
                </c:pt>
                <c:pt idx="642">
                  <c:v>2.719E-4</c:v>
                </c:pt>
                <c:pt idx="643">
                  <c:v>2.1560000000000001E-4</c:v>
                </c:pt>
                <c:pt idx="644">
                  <c:v>3.4689999999999998E-4</c:v>
                </c:pt>
                <c:pt idx="645">
                  <c:v>2.5310000000000003E-4</c:v>
                </c:pt>
                <c:pt idx="646">
                  <c:v>1.875E-4</c:v>
                </c:pt>
                <c:pt idx="647">
                  <c:v>2.875E-4</c:v>
                </c:pt>
                <c:pt idx="648">
                  <c:v>3.2499999999999999E-4</c:v>
                </c:pt>
                <c:pt idx="649">
                  <c:v>3.3750000000000002E-4</c:v>
                </c:pt>
                <c:pt idx="650">
                  <c:v>3.0939999999999999E-4</c:v>
                </c:pt>
                <c:pt idx="651">
                  <c:v>2.9379999999999999E-4</c:v>
                </c:pt>
                <c:pt idx="652">
                  <c:v>3.2499999999999999E-4</c:v>
                </c:pt>
                <c:pt idx="653">
                  <c:v>2.1560000000000001E-4</c:v>
                </c:pt>
                <c:pt idx="654">
                  <c:v>3.969E-4</c:v>
                </c:pt>
                <c:pt idx="655">
                  <c:v>1.8440000000000001E-4</c:v>
                </c:pt>
                <c:pt idx="656">
                  <c:v>2.1560000000000001E-4</c:v>
                </c:pt>
                <c:pt idx="657">
                  <c:v>2.2499999999999999E-4</c:v>
                </c:pt>
                <c:pt idx="658">
                  <c:v>3.3750000000000002E-4</c:v>
                </c:pt>
                <c:pt idx="659">
                  <c:v>2.2499999999999999E-4</c:v>
                </c:pt>
                <c:pt idx="660">
                  <c:v>3.5629999999999999E-4</c:v>
                </c:pt>
                <c:pt idx="661">
                  <c:v>1.9379999999999999E-4</c:v>
                </c:pt>
                <c:pt idx="662">
                  <c:v>2.3440000000000001E-4</c:v>
                </c:pt>
                <c:pt idx="663">
                  <c:v>1.7809999999999999E-4</c:v>
                </c:pt>
                <c:pt idx="664">
                  <c:v>3.1559999999999997E-4</c:v>
                </c:pt>
                <c:pt idx="665">
                  <c:v>3.1559999999999997E-4</c:v>
                </c:pt>
                <c:pt idx="666">
                  <c:v>3.656E-4</c:v>
                </c:pt>
                <c:pt idx="667">
                  <c:v>2.9060000000000002E-4</c:v>
                </c:pt>
                <c:pt idx="668">
                  <c:v>3.2190000000000002E-4</c:v>
                </c:pt>
                <c:pt idx="669">
                  <c:v>2.8439999999999997E-4</c:v>
                </c:pt>
                <c:pt idx="670">
                  <c:v>2.9690000000000001E-4</c:v>
                </c:pt>
                <c:pt idx="671">
                  <c:v>2.2499999999999999E-4</c:v>
                </c:pt>
                <c:pt idx="672">
                  <c:v>3.5310000000000002E-4</c:v>
                </c:pt>
                <c:pt idx="673">
                  <c:v>2.3440000000000001E-4</c:v>
                </c:pt>
                <c:pt idx="674">
                  <c:v>1.563E-4</c:v>
                </c:pt>
                <c:pt idx="675">
                  <c:v>1.8129999999999999E-4</c:v>
                </c:pt>
                <c:pt idx="676">
                  <c:v>1.9379999999999999E-4</c:v>
                </c:pt>
                <c:pt idx="677">
                  <c:v>2.1880000000000001E-4</c:v>
                </c:pt>
                <c:pt idx="678">
                  <c:v>1.906E-4</c:v>
                </c:pt>
                <c:pt idx="679">
                  <c:v>1.8440000000000001E-4</c:v>
                </c:pt>
                <c:pt idx="680">
                  <c:v>2.563E-4</c:v>
                </c:pt>
                <c:pt idx="681">
                  <c:v>2.6249999999999998E-4</c:v>
                </c:pt>
                <c:pt idx="682">
                  <c:v>1.6249999999999999E-4</c:v>
                </c:pt>
                <c:pt idx="683">
                  <c:v>2.9690000000000001E-4</c:v>
                </c:pt>
                <c:pt idx="684">
                  <c:v>2.4059999999999999E-4</c:v>
                </c:pt>
                <c:pt idx="685">
                  <c:v>3.2499999999999999E-4</c:v>
                </c:pt>
                <c:pt idx="686">
                  <c:v>2.875E-4</c:v>
                </c:pt>
                <c:pt idx="687">
                  <c:v>2.719E-4</c:v>
                </c:pt>
                <c:pt idx="688">
                  <c:v>3.0620000000000002E-4</c:v>
                </c:pt>
                <c:pt idx="689">
                  <c:v>2.375E-4</c:v>
                </c:pt>
                <c:pt idx="690">
                  <c:v>1.8129999999999999E-4</c:v>
                </c:pt>
                <c:pt idx="691">
                  <c:v>2.0000000000000001E-4</c:v>
                </c:pt>
                <c:pt idx="692">
                  <c:v>3.4380000000000001E-4</c:v>
                </c:pt>
                <c:pt idx="693">
                  <c:v>3.1559999999999997E-4</c:v>
                </c:pt>
                <c:pt idx="694">
                  <c:v>3.5310000000000002E-4</c:v>
                </c:pt>
                <c:pt idx="695">
                  <c:v>2.719E-4</c:v>
                </c:pt>
                <c:pt idx="696">
                  <c:v>3.3129999999999998E-4</c:v>
                </c:pt>
                <c:pt idx="697">
                  <c:v>3.5E-4</c:v>
                </c:pt>
                <c:pt idx="698">
                  <c:v>3.813E-4</c:v>
                </c:pt>
                <c:pt idx="699">
                  <c:v>3.5310000000000002E-4</c:v>
                </c:pt>
                <c:pt idx="700">
                  <c:v>3.969E-4</c:v>
                </c:pt>
                <c:pt idx="701">
                  <c:v>2.8439999999999997E-4</c:v>
                </c:pt>
                <c:pt idx="702">
                  <c:v>3.656E-4</c:v>
                </c:pt>
                <c:pt idx="703">
                  <c:v>2.3130000000000001E-4</c:v>
                </c:pt>
                <c:pt idx="704">
                  <c:v>2.875E-4</c:v>
                </c:pt>
                <c:pt idx="705">
                  <c:v>2.5310000000000003E-4</c:v>
                </c:pt>
                <c:pt idx="706">
                  <c:v>3.1250000000000001E-4</c:v>
                </c:pt>
                <c:pt idx="707">
                  <c:v>2.5940000000000002E-4</c:v>
                </c:pt>
                <c:pt idx="708">
                  <c:v>2.219E-4</c:v>
                </c:pt>
                <c:pt idx="709">
                  <c:v>2.875E-4</c:v>
                </c:pt>
                <c:pt idx="710">
                  <c:v>3.1250000000000001E-4</c:v>
                </c:pt>
                <c:pt idx="711">
                  <c:v>2.656E-4</c:v>
                </c:pt>
                <c:pt idx="712">
                  <c:v>2.6249999999999998E-4</c:v>
                </c:pt>
                <c:pt idx="713">
                  <c:v>2.062E-4</c:v>
                </c:pt>
                <c:pt idx="714">
                  <c:v>3.4059999999999998E-4</c:v>
                </c:pt>
                <c:pt idx="715">
                  <c:v>3.8749999999999999E-4</c:v>
                </c:pt>
                <c:pt idx="716">
                  <c:v>2.719E-4</c:v>
                </c:pt>
                <c:pt idx="717">
                  <c:v>3.6249999999999998E-4</c:v>
                </c:pt>
                <c:pt idx="718">
                  <c:v>2.3440000000000001E-4</c:v>
                </c:pt>
                <c:pt idx="719">
                  <c:v>2.2499999999999999E-4</c:v>
                </c:pt>
                <c:pt idx="720">
                  <c:v>2.8439999999999997E-4</c:v>
                </c:pt>
                <c:pt idx="721">
                  <c:v>2.062E-4</c:v>
                </c:pt>
                <c:pt idx="722">
                  <c:v>3.3750000000000002E-4</c:v>
                </c:pt>
                <c:pt idx="723">
                  <c:v>2.9999999999999997E-4</c:v>
                </c:pt>
                <c:pt idx="724">
                  <c:v>3.4689999999999998E-4</c:v>
                </c:pt>
                <c:pt idx="725">
                  <c:v>3.4059999999999998E-4</c:v>
                </c:pt>
                <c:pt idx="726">
                  <c:v>2.5000000000000001E-4</c:v>
                </c:pt>
                <c:pt idx="727">
                  <c:v>2.563E-4</c:v>
                </c:pt>
                <c:pt idx="728">
                  <c:v>3.2190000000000002E-4</c:v>
                </c:pt>
                <c:pt idx="729">
                  <c:v>2.3440000000000001E-4</c:v>
                </c:pt>
                <c:pt idx="730">
                  <c:v>3.1559999999999997E-4</c:v>
                </c:pt>
                <c:pt idx="731">
                  <c:v>2.5940000000000002E-4</c:v>
                </c:pt>
                <c:pt idx="732">
                  <c:v>3.1559999999999997E-4</c:v>
                </c:pt>
                <c:pt idx="733">
                  <c:v>3.1250000000000001E-4</c:v>
                </c:pt>
                <c:pt idx="734">
                  <c:v>2.6249999999999998E-4</c:v>
                </c:pt>
                <c:pt idx="735">
                  <c:v>3.2190000000000002E-4</c:v>
                </c:pt>
                <c:pt idx="736">
                  <c:v>1.9379999999999999E-4</c:v>
                </c:pt>
                <c:pt idx="737">
                  <c:v>2.9690000000000001E-4</c:v>
                </c:pt>
                <c:pt idx="738">
                  <c:v>2.656E-4</c:v>
                </c:pt>
                <c:pt idx="739">
                  <c:v>2.719E-4</c:v>
                </c:pt>
                <c:pt idx="740">
                  <c:v>2.9060000000000002E-4</c:v>
                </c:pt>
                <c:pt idx="741">
                  <c:v>2.7809999999999998E-4</c:v>
                </c:pt>
                <c:pt idx="742">
                  <c:v>2.875E-4</c:v>
                </c:pt>
                <c:pt idx="743">
                  <c:v>2.3130000000000001E-4</c:v>
                </c:pt>
                <c:pt idx="744">
                  <c:v>8.1249999999999996E-5</c:v>
                </c:pt>
                <c:pt idx="745">
                  <c:v>2.719E-4</c:v>
                </c:pt>
                <c:pt idx="746">
                  <c:v>2.031E-4</c:v>
                </c:pt>
                <c:pt idx="747">
                  <c:v>9.3750000000000002E-5</c:v>
                </c:pt>
                <c:pt idx="748">
                  <c:v>2.9379999999999999E-4</c:v>
                </c:pt>
                <c:pt idx="749">
                  <c:v>1.094E-4</c:v>
                </c:pt>
                <c:pt idx="750">
                  <c:v>7.8129999999999999E-5</c:v>
                </c:pt>
                <c:pt idx="751">
                  <c:v>2.031E-4</c:v>
                </c:pt>
                <c:pt idx="752">
                  <c:v>1.125E-4</c:v>
                </c:pt>
                <c:pt idx="753">
                  <c:v>1.6559999999999999E-4</c:v>
                </c:pt>
                <c:pt idx="754">
                  <c:v>2.6249999999999998E-4</c:v>
                </c:pt>
                <c:pt idx="755">
                  <c:v>8.7499999999999999E-5</c:v>
                </c:pt>
                <c:pt idx="756">
                  <c:v>1.7809999999999999E-4</c:v>
                </c:pt>
                <c:pt idx="757">
                  <c:v>1.063E-4</c:v>
                </c:pt>
                <c:pt idx="758">
                  <c:v>4.6879999999999998E-5</c:v>
                </c:pt>
                <c:pt idx="759">
                  <c:v>4.6879999999999998E-5</c:v>
                </c:pt>
                <c:pt idx="760">
                  <c:v>2.0000000000000001E-4</c:v>
                </c:pt>
                <c:pt idx="761">
                  <c:v>1.75E-4</c:v>
                </c:pt>
                <c:pt idx="762">
                  <c:v>1.875E-4</c:v>
                </c:pt>
                <c:pt idx="763">
                  <c:v>2.563E-4</c:v>
                </c:pt>
                <c:pt idx="764">
                  <c:v>2.656E-4</c:v>
                </c:pt>
                <c:pt idx="765">
                  <c:v>1.563E-4</c:v>
                </c:pt>
                <c:pt idx="766">
                  <c:v>2.219E-4</c:v>
                </c:pt>
                <c:pt idx="767">
                  <c:v>2.031E-4</c:v>
                </c:pt>
                <c:pt idx="768">
                  <c:v>2.7500000000000002E-4</c:v>
                </c:pt>
                <c:pt idx="769">
                  <c:v>1.6559999999999999E-4</c:v>
                </c:pt>
                <c:pt idx="770">
                  <c:v>2.719E-4</c:v>
                </c:pt>
                <c:pt idx="771">
                  <c:v>2.219E-4</c:v>
                </c:pt>
                <c:pt idx="772">
                  <c:v>2.3130000000000001E-4</c:v>
                </c:pt>
                <c:pt idx="773">
                  <c:v>1E-4</c:v>
                </c:pt>
                <c:pt idx="774">
                  <c:v>1.719E-4</c:v>
                </c:pt>
                <c:pt idx="775">
                  <c:v>1.9379999999999999E-4</c:v>
                </c:pt>
                <c:pt idx="776">
                  <c:v>2.219E-4</c:v>
                </c:pt>
                <c:pt idx="777">
                  <c:v>2.5940000000000002E-4</c:v>
                </c:pt>
                <c:pt idx="778">
                  <c:v>2.2499999999999999E-4</c:v>
                </c:pt>
                <c:pt idx="779">
                  <c:v>1.8129999999999999E-4</c:v>
                </c:pt>
                <c:pt idx="780">
                  <c:v>2.0000000000000001E-4</c:v>
                </c:pt>
                <c:pt idx="781">
                  <c:v>1.9689999999999999E-4</c:v>
                </c:pt>
                <c:pt idx="782">
                  <c:v>1.6559999999999999E-4</c:v>
                </c:pt>
                <c:pt idx="783">
                  <c:v>2.813E-5</c:v>
                </c:pt>
                <c:pt idx="784">
                  <c:v>2.1560000000000001E-4</c:v>
                </c:pt>
                <c:pt idx="785">
                  <c:v>2.1249999999999999E-4</c:v>
                </c:pt>
                <c:pt idx="786">
                  <c:v>2.0939999999999999E-4</c:v>
                </c:pt>
                <c:pt idx="787">
                  <c:v>1.406E-4</c:v>
                </c:pt>
                <c:pt idx="788">
                  <c:v>2.563E-4</c:v>
                </c:pt>
                <c:pt idx="789">
                  <c:v>1.75E-4</c:v>
                </c:pt>
                <c:pt idx="790">
                  <c:v>1.875E-4</c:v>
                </c:pt>
                <c:pt idx="791">
                  <c:v>1.875E-4</c:v>
                </c:pt>
                <c:pt idx="792">
                  <c:v>2.9379999999999999E-4</c:v>
                </c:pt>
                <c:pt idx="793">
                  <c:v>1.75E-4</c:v>
                </c:pt>
                <c:pt idx="794">
                  <c:v>2.1880000000000001E-4</c:v>
                </c:pt>
                <c:pt idx="795">
                  <c:v>2.0939999999999999E-4</c:v>
                </c:pt>
                <c:pt idx="796">
                  <c:v>3.0939999999999999E-4</c:v>
                </c:pt>
                <c:pt idx="797">
                  <c:v>2.719E-4</c:v>
                </c:pt>
                <c:pt idx="798">
                  <c:v>2.219E-4</c:v>
                </c:pt>
                <c:pt idx="799">
                  <c:v>1.3129999999999999E-4</c:v>
                </c:pt>
                <c:pt idx="800">
                  <c:v>7.8129999999999999E-5</c:v>
                </c:pt>
                <c:pt idx="801">
                  <c:v>1.719E-4</c:v>
                </c:pt>
                <c:pt idx="802">
                  <c:v>2.1560000000000001E-4</c:v>
                </c:pt>
                <c:pt idx="803">
                  <c:v>2.219E-4</c:v>
                </c:pt>
                <c:pt idx="804">
                  <c:v>1.906E-4</c:v>
                </c:pt>
                <c:pt idx="805">
                  <c:v>1.4689999999999999E-4</c:v>
                </c:pt>
                <c:pt idx="806">
                  <c:v>2.0000000000000001E-4</c:v>
                </c:pt>
                <c:pt idx="807">
                  <c:v>2.4059999999999999E-4</c:v>
                </c:pt>
                <c:pt idx="808">
                  <c:v>1E-4</c:v>
                </c:pt>
                <c:pt idx="809">
                  <c:v>1.4689999999999999E-4</c:v>
                </c:pt>
                <c:pt idx="810">
                  <c:v>1.125E-4</c:v>
                </c:pt>
                <c:pt idx="811">
                  <c:v>9.6879999999999994E-5</c:v>
                </c:pt>
                <c:pt idx="812">
                  <c:v>1.187E-4</c:v>
                </c:pt>
                <c:pt idx="813">
                  <c:v>1.4689999999999999E-4</c:v>
                </c:pt>
                <c:pt idx="814">
                  <c:v>1.6559999999999999E-4</c:v>
                </c:pt>
                <c:pt idx="815">
                  <c:v>1.063E-4</c:v>
                </c:pt>
                <c:pt idx="816">
                  <c:v>2.5000000000000001E-4</c:v>
                </c:pt>
                <c:pt idx="817">
                  <c:v>1.3129999999999999E-4</c:v>
                </c:pt>
                <c:pt idx="818">
                  <c:v>2.219E-4</c:v>
                </c:pt>
                <c:pt idx="819">
                  <c:v>2.3130000000000001E-4</c:v>
                </c:pt>
                <c:pt idx="820">
                  <c:v>2.3440000000000001E-4</c:v>
                </c:pt>
                <c:pt idx="821">
                  <c:v>2.9690000000000001E-4</c:v>
                </c:pt>
                <c:pt idx="822">
                  <c:v>1.75E-4</c:v>
                </c:pt>
                <c:pt idx="823">
                  <c:v>8.7499999999999999E-5</c:v>
                </c:pt>
                <c:pt idx="824">
                  <c:v>2.031E-4</c:v>
                </c:pt>
                <c:pt idx="825">
                  <c:v>2.031E-4</c:v>
                </c:pt>
                <c:pt idx="826">
                  <c:v>2.062E-4</c:v>
                </c:pt>
                <c:pt idx="827">
                  <c:v>3.0620000000000002E-4</c:v>
                </c:pt>
                <c:pt idx="828">
                  <c:v>1.6559999999999999E-4</c:v>
                </c:pt>
                <c:pt idx="829">
                  <c:v>1.4689999999999999E-4</c:v>
                </c:pt>
                <c:pt idx="830">
                  <c:v>2.3130000000000001E-4</c:v>
                </c:pt>
                <c:pt idx="831">
                  <c:v>2.4689999999999998E-4</c:v>
                </c:pt>
                <c:pt idx="832">
                  <c:v>1.8129999999999999E-4</c:v>
                </c:pt>
                <c:pt idx="833">
                  <c:v>1.25E-4</c:v>
                </c:pt>
                <c:pt idx="834">
                  <c:v>2.4689999999999998E-4</c:v>
                </c:pt>
                <c:pt idx="835">
                  <c:v>6.8750000000000004E-5</c:v>
                </c:pt>
                <c:pt idx="836">
                  <c:v>2.375E-4</c:v>
                </c:pt>
                <c:pt idx="837">
                  <c:v>1.25E-4</c:v>
                </c:pt>
                <c:pt idx="838">
                  <c:v>1.4999999999999999E-4</c:v>
                </c:pt>
                <c:pt idx="839">
                  <c:v>2.0000000000000001E-4</c:v>
                </c:pt>
                <c:pt idx="840">
                  <c:v>2.9999999999999997E-4</c:v>
                </c:pt>
                <c:pt idx="841">
                  <c:v>2.5310000000000003E-4</c:v>
                </c:pt>
                <c:pt idx="842">
                  <c:v>2.875E-4</c:v>
                </c:pt>
                <c:pt idx="843">
                  <c:v>1.4689999999999999E-4</c:v>
                </c:pt>
                <c:pt idx="844">
                  <c:v>2.1880000000000001E-4</c:v>
                </c:pt>
                <c:pt idx="845">
                  <c:v>1.3750000000000001E-4</c:v>
                </c:pt>
                <c:pt idx="846">
                  <c:v>1.719E-4</c:v>
                </c:pt>
                <c:pt idx="847">
                  <c:v>2.2499999999999999E-4</c:v>
                </c:pt>
                <c:pt idx="848">
                  <c:v>2.5940000000000002E-4</c:v>
                </c:pt>
                <c:pt idx="849">
                  <c:v>1.8129999999999999E-4</c:v>
                </c:pt>
                <c:pt idx="850">
                  <c:v>9.6879999999999994E-5</c:v>
                </c:pt>
                <c:pt idx="851">
                  <c:v>1.8440000000000001E-4</c:v>
                </c:pt>
                <c:pt idx="852">
                  <c:v>2.219E-4</c:v>
                </c:pt>
                <c:pt idx="853">
                  <c:v>5.6249999999999998E-5</c:v>
                </c:pt>
                <c:pt idx="854">
                  <c:v>9.0630000000000005E-5</c:v>
                </c:pt>
                <c:pt idx="855">
                  <c:v>1.6249999999999999E-4</c:v>
                </c:pt>
                <c:pt idx="856">
                  <c:v>2.219E-4</c:v>
                </c:pt>
                <c:pt idx="857">
                  <c:v>2.1880000000000001E-4</c:v>
                </c:pt>
                <c:pt idx="858">
                  <c:v>1.9689999999999999E-4</c:v>
                </c:pt>
                <c:pt idx="859">
                  <c:v>1.594E-4</c:v>
                </c:pt>
                <c:pt idx="860">
                  <c:v>2.5310000000000003E-4</c:v>
                </c:pt>
                <c:pt idx="861">
                  <c:v>2.3130000000000001E-4</c:v>
                </c:pt>
                <c:pt idx="862">
                  <c:v>1.4999999999999999E-4</c:v>
                </c:pt>
                <c:pt idx="863">
                  <c:v>1E-4</c:v>
                </c:pt>
                <c:pt idx="864">
                  <c:v>2.719E-4</c:v>
                </c:pt>
                <c:pt idx="865">
                  <c:v>1.406E-4</c:v>
                </c:pt>
                <c:pt idx="866">
                  <c:v>2.656E-4</c:v>
                </c:pt>
                <c:pt idx="867">
                  <c:v>2.0939999999999999E-4</c:v>
                </c:pt>
                <c:pt idx="868">
                  <c:v>1.5310000000000001E-4</c:v>
                </c:pt>
                <c:pt idx="869">
                  <c:v>2.2499999999999999E-4</c:v>
                </c:pt>
                <c:pt idx="870">
                  <c:v>2.4689999999999998E-4</c:v>
                </c:pt>
                <c:pt idx="871">
                  <c:v>1.6559999999999999E-4</c:v>
                </c:pt>
                <c:pt idx="872">
                  <c:v>1.719E-4</c:v>
                </c:pt>
                <c:pt idx="873">
                  <c:v>2.031E-4</c:v>
                </c:pt>
                <c:pt idx="874">
                  <c:v>2.875E-4</c:v>
                </c:pt>
                <c:pt idx="875">
                  <c:v>1.6880000000000001E-4</c:v>
                </c:pt>
                <c:pt idx="876">
                  <c:v>1.281E-4</c:v>
                </c:pt>
                <c:pt idx="877">
                  <c:v>1.5310000000000001E-4</c:v>
                </c:pt>
                <c:pt idx="878">
                  <c:v>1.4689999999999999E-4</c:v>
                </c:pt>
                <c:pt idx="879">
                  <c:v>1.9689999999999999E-4</c:v>
                </c:pt>
                <c:pt idx="880">
                  <c:v>2.3130000000000001E-4</c:v>
                </c:pt>
                <c:pt idx="881">
                  <c:v>2.3440000000000001E-4</c:v>
                </c:pt>
                <c:pt idx="882">
                  <c:v>1.5310000000000001E-4</c:v>
                </c:pt>
                <c:pt idx="883">
                  <c:v>1.5310000000000001E-4</c:v>
                </c:pt>
                <c:pt idx="884">
                  <c:v>1.406E-4</c:v>
                </c:pt>
                <c:pt idx="885">
                  <c:v>2.4379999999999999E-4</c:v>
                </c:pt>
                <c:pt idx="886">
                  <c:v>3.3129999999999998E-4</c:v>
                </c:pt>
                <c:pt idx="887">
                  <c:v>2.0000000000000001E-4</c:v>
                </c:pt>
                <c:pt idx="888">
                  <c:v>1.906E-4</c:v>
                </c:pt>
                <c:pt idx="889">
                  <c:v>1.3439999999999999E-4</c:v>
                </c:pt>
                <c:pt idx="890">
                  <c:v>1.875E-4</c:v>
                </c:pt>
                <c:pt idx="891">
                  <c:v>1.875E-4</c:v>
                </c:pt>
                <c:pt idx="892">
                  <c:v>1.187E-4</c:v>
                </c:pt>
                <c:pt idx="893">
                  <c:v>2.4689999999999998E-4</c:v>
                </c:pt>
                <c:pt idx="894">
                  <c:v>1.563E-4</c:v>
                </c:pt>
                <c:pt idx="895">
                  <c:v>1.281E-4</c:v>
                </c:pt>
                <c:pt idx="896">
                  <c:v>1.594E-4</c:v>
                </c:pt>
                <c:pt idx="897">
                  <c:v>1.25E-4</c:v>
                </c:pt>
                <c:pt idx="898">
                  <c:v>1.063E-4</c:v>
                </c:pt>
                <c:pt idx="899">
                  <c:v>2.375E-4</c:v>
                </c:pt>
                <c:pt idx="900">
                  <c:v>1.187E-4</c:v>
                </c:pt>
                <c:pt idx="901">
                  <c:v>1.594E-4</c:v>
                </c:pt>
                <c:pt idx="902">
                  <c:v>8.1249999999999996E-5</c:v>
                </c:pt>
                <c:pt idx="903">
                  <c:v>1.4689999999999999E-4</c:v>
                </c:pt>
                <c:pt idx="904">
                  <c:v>9.3750000000000002E-5</c:v>
                </c:pt>
                <c:pt idx="905">
                  <c:v>1.156E-4</c:v>
                </c:pt>
                <c:pt idx="906">
                  <c:v>1E-4</c:v>
                </c:pt>
                <c:pt idx="907">
                  <c:v>9.6879999999999994E-5</c:v>
                </c:pt>
                <c:pt idx="908">
                  <c:v>2.1880000000000001E-4</c:v>
                </c:pt>
                <c:pt idx="909">
                  <c:v>1.406E-4</c:v>
                </c:pt>
                <c:pt idx="910">
                  <c:v>1.8440000000000001E-4</c:v>
                </c:pt>
                <c:pt idx="911">
                  <c:v>1.875E-4</c:v>
                </c:pt>
                <c:pt idx="912">
                  <c:v>2.563E-4</c:v>
                </c:pt>
                <c:pt idx="913">
                  <c:v>1.3750000000000001E-4</c:v>
                </c:pt>
                <c:pt idx="914">
                  <c:v>2.2809999999999999E-4</c:v>
                </c:pt>
                <c:pt idx="915">
                  <c:v>1.8440000000000001E-4</c:v>
                </c:pt>
                <c:pt idx="916">
                  <c:v>1.9689999999999999E-4</c:v>
                </c:pt>
                <c:pt idx="917">
                  <c:v>1.3750000000000001E-4</c:v>
                </c:pt>
                <c:pt idx="918">
                  <c:v>1.4999999999999999E-4</c:v>
                </c:pt>
                <c:pt idx="919">
                  <c:v>2.062E-4</c:v>
                </c:pt>
                <c:pt idx="920">
                  <c:v>1.6249999999999999E-4</c:v>
                </c:pt>
                <c:pt idx="921">
                  <c:v>2.2499999999999999E-4</c:v>
                </c:pt>
                <c:pt idx="922">
                  <c:v>2.0000000000000001E-4</c:v>
                </c:pt>
                <c:pt idx="923">
                  <c:v>1.4689999999999999E-4</c:v>
                </c:pt>
                <c:pt idx="924">
                  <c:v>9.3750000000000002E-5</c:v>
                </c:pt>
                <c:pt idx="925">
                  <c:v>2.4689999999999998E-4</c:v>
                </c:pt>
                <c:pt idx="926">
                  <c:v>1.031E-4</c:v>
                </c:pt>
                <c:pt idx="927">
                  <c:v>1.437E-4</c:v>
                </c:pt>
                <c:pt idx="928">
                  <c:v>1.219E-4</c:v>
                </c:pt>
                <c:pt idx="929">
                  <c:v>1.031E-4</c:v>
                </c:pt>
                <c:pt idx="930">
                  <c:v>6.2500000000000001E-5</c:v>
                </c:pt>
                <c:pt idx="931">
                  <c:v>1.7809999999999999E-4</c:v>
                </c:pt>
                <c:pt idx="932">
                  <c:v>1.8129999999999999E-4</c:v>
                </c:pt>
                <c:pt idx="933">
                  <c:v>1.4999999999999999E-4</c:v>
                </c:pt>
                <c:pt idx="934">
                  <c:v>2.563E-4</c:v>
                </c:pt>
                <c:pt idx="935">
                  <c:v>1.5310000000000001E-4</c:v>
                </c:pt>
                <c:pt idx="936">
                  <c:v>2.0939999999999999E-4</c:v>
                </c:pt>
                <c:pt idx="937">
                  <c:v>2.8130000000000001E-4</c:v>
                </c:pt>
                <c:pt idx="938">
                  <c:v>2.5310000000000003E-4</c:v>
                </c:pt>
                <c:pt idx="939">
                  <c:v>2.031E-4</c:v>
                </c:pt>
                <c:pt idx="940">
                  <c:v>1.875E-4</c:v>
                </c:pt>
                <c:pt idx="941">
                  <c:v>1.75E-4</c:v>
                </c:pt>
                <c:pt idx="942">
                  <c:v>1.719E-4</c:v>
                </c:pt>
                <c:pt idx="943">
                  <c:v>3.0309999999999999E-4</c:v>
                </c:pt>
                <c:pt idx="944">
                  <c:v>2.8130000000000001E-4</c:v>
                </c:pt>
                <c:pt idx="945">
                  <c:v>1.6880000000000001E-4</c:v>
                </c:pt>
                <c:pt idx="946">
                  <c:v>1.4999999999999999E-4</c:v>
                </c:pt>
                <c:pt idx="947">
                  <c:v>2.4379999999999999E-4</c:v>
                </c:pt>
                <c:pt idx="948">
                  <c:v>9.0630000000000005E-5</c:v>
                </c:pt>
                <c:pt idx="949">
                  <c:v>2.375E-4</c:v>
                </c:pt>
                <c:pt idx="950">
                  <c:v>6.2500000000000001E-5</c:v>
                </c:pt>
                <c:pt idx="951">
                  <c:v>2.5000000000000001E-4</c:v>
                </c:pt>
                <c:pt idx="952">
                  <c:v>2.2809999999999999E-4</c:v>
                </c:pt>
                <c:pt idx="953">
                  <c:v>3.0620000000000002E-4</c:v>
                </c:pt>
                <c:pt idx="954">
                  <c:v>2.4059999999999999E-4</c:v>
                </c:pt>
                <c:pt idx="955">
                  <c:v>1.187E-4</c:v>
                </c:pt>
                <c:pt idx="956">
                  <c:v>1.75E-4</c:v>
                </c:pt>
                <c:pt idx="957">
                  <c:v>2.3440000000000001E-4</c:v>
                </c:pt>
                <c:pt idx="958">
                  <c:v>2.1880000000000001E-4</c:v>
                </c:pt>
                <c:pt idx="959">
                  <c:v>2.2809999999999999E-4</c:v>
                </c:pt>
                <c:pt idx="960">
                  <c:v>1.094E-4</c:v>
                </c:pt>
                <c:pt idx="961">
                  <c:v>1.8440000000000001E-4</c:v>
                </c:pt>
                <c:pt idx="962">
                  <c:v>1.3439999999999999E-4</c:v>
                </c:pt>
                <c:pt idx="963">
                  <c:v>1.4999999999999999E-4</c:v>
                </c:pt>
                <c:pt idx="964">
                  <c:v>1.063E-4</c:v>
                </c:pt>
                <c:pt idx="965">
                  <c:v>1.5310000000000001E-4</c:v>
                </c:pt>
                <c:pt idx="966">
                  <c:v>3.4379999999999999E-5</c:v>
                </c:pt>
                <c:pt idx="967">
                  <c:v>8.4380000000000002E-5</c:v>
                </c:pt>
                <c:pt idx="968">
                  <c:v>1.187E-4</c:v>
                </c:pt>
                <c:pt idx="969">
                  <c:v>-7.1870000000000001E-5</c:v>
                </c:pt>
                <c:pt idx="970">
                  <c:v>3.1250000000000001E-5</c:v>
                </c:pt>
                <c:pt idx="971">
                  <c:v>6.5629999999999993E-5</c:v>
                </c:pt>
                <c:pt idx="972">
                  <c:v>4.0630000000000002E-5</c:v>
                </c:pt>
                <c:pt idx="973">
                  <c:v>1.2500000000000001E-5</c:v>
                </c:pt>
                <c:pt idx="974">
                  <c:v>5.0000000000000002E-5</c:v>
                </c:pt>
                <c:pt idx="975">
                  <c:v>1.156E-4</c:v>
                </c:pt>
                <c:pt idx="976">
                  <c:v>7.4999999999999993E-5</c:v>
                </c:pt>
                <c:pt idx="977">
                  <c:v>1.6249999999999999E-4</c:v>
                </c:pt>
                <c:pt idx="978">
                  <c:v>1.187E-4</c:v>
                </c:pt>
                <c:pt idx="979">
                  <c:v>9.6879999999999994E-5</c:v>
                </c:pt>
                <c:pt idx="980">
                  <c:v>9.3750000000000002E-5</c:v>
                </c:pt>
                <c:pt idx="981">
                  <c:v>8.7499999999999999E-5</c:v>
                </c:pt>
                <c:pt idx="982">
                  <c:v>1.563E-4</c:v>
                </c:pt>
                <c:pt idx="983">
                  <c:v>5.9370000000000002E-5</c:v>
                </c:pt>
                <c:pt idx="984">
                  <c:v>1.063E-4</c:v>
                </c:pt>
                <c:pt idx="985">
                  <c:v>1.281E-4</c:v>
                </c:pt>
                <c:pt idx="986">
                  <c:v>1.25E-4</c:v>
                </c:pt>
                <c:pt idx="987">
                  <c:v>1.094E-4</c:v>
                </c:pt>
                <c:pt idx="988">
                  <c:v>4.0630000000000002E-5</c:v>
                </c:pt>
                <c:pt idx="989">
                  <c:v>1.094E-4</c:v>
                </c:pt>
                <c:pt idx="990">
                  <c:v>1.875E-4</c:v>
                </c:pt>
                <c:pt idx="991">
                  <c:v>8.7499999999999999E-5</c:v>
                </c:pt>
                <c:pt idx="992">
                  <c:v>8.4380000000000002E-5</c:v>
                </c:pt>
                <c:pt idx="993">
                  <c:v>2.2499999999999999E-4</c:v>
                </c:pt>
                <c:pt idx="994">
                  <c:v>1.9379999999999999E-4</c:v>
                </c:pt>
                <c:pt idx="995">
                  <c:v>1.4999999999999999E-4</c:v>
                </c:pt>
                <c:pt idx="996">
                  <c:v>1.6249999999999999E-4</c:v>
                </c:pt>
                <c:pt idx="997">
                  <c:v>7.1870000000000001E-5</c:v>
                </c:pt>
                <c:pt idx="998">
                  <c:v>2.8130000000000001E-4</c:v>
                </c:pt>
                <c:pt idx="999">
                  <c:v>5.3130000000000001E-5</c:v>
                </c:pt>
                <c:pt idx="1000">
                  <c:v>1.187E-4</c:v>
                </c:pt>
                <c:pt idx="1001">
                  <c:v>9.6879999999999994E-5</c:v>
                </c:pt>
                <c:pt idx="1002">
                  <c:v>1.9379999999999999E-4</c:v>
                </c:pt>
                <c:pt idx="1003">
                  <c:v>2.9690000000000001E-4</c:v>
                </c:pt>
                <c:pt idx="1004">
                  <c:v>1.875E-4</c:v>
                </c:pt>
                <c:pt idx="1005">
                  <c:v>6.5629999999999993E-5</c:v>
                </c:pt>
                <c:pt idx="1006">
                  <c:v>1.4999999999999999E-4</c:v>
                </c:pt>
                <c:pt idx="1007">
                  <c:v>2.062E-4</c:v>
                </c:pt>
                <c:pt idx="1008">
                  <c:v>1.094E-4</c:v>
                </c:pt>
                <c:pt idx="1009">
                  <c:v>-1.2500000000000001E-5</c:v>
                </c:pt>
                <c:pt idx="1010">
                  <c:v>4.375E-5</c:v>
                </c:pt>
                <c:pt idx="1011">
                  <c:v>-1.5630000000000001E-5</c:v>
                </c:pt>
                <c:pt idx="1012">
                  <c:v>4.375E-5</c:v>
                </c:pt>
                <c:pt idx="1013">
                  <c:v>9.3750000000000002E-5</c:v>
                </c:pt>
                <c:pt idx="1014">
                  <c:v>4.6879999999999998E-5</c:v>
                </c:pt>
                <c:pt idx="1015">
                  <c:v>4.0630000000000002E-5</c:v>
                </c:pt>
                <c:pt idx="1016">
                  <c:v>1.3439999999999999E-4</c:v>
                </c:pt>
                <c:pt idx="1017">
                  <c:v>3.7499999999999997E-5</c:v>
                </c:pt>
                <c:pt idx="1018">
                  <c:v>7.1870000000000001E-5</c:v>
                </c:pt>
                <c:pt idx="1019">
                  <c:v>1.6880000000000001E-4</c:v>
                </c:pt>
                <c:pt idx="1020">
                  <c:v>8.4380000000000002E-5</c:v>
                </c:pt>
                <c:pt idx="1021">
                  <c:v>1.4689999999999999E-4</c:v>
                </c:pt>
                <c:pt idx="1022">
                  <c:v>2.375E-4</c:v>
                </c:pt>
                <c:pt idx="1023">
                  <c:v>5.3130000000000001E-5</c:v>
                </c:pt>
                <c:pt idx="1024">
                  <c:v>1E-4</c:v>
                </c:pt>
                <c:pt idx="1025">
                  <c:v>1.3129999999999999E-4</c:v>
                </c:pt>
                <c:pt idx="1026">
                  <c:v>8.7499999999999999E-5</c:v>
                </c:pt>
                <c:pt idx="1027">
                  <c:v>9.6879999999999994E-5</c:v>
                </c:pt>
                <c:pt idx="1028">
                  <c:v>1.4689999999999999E-4</c:v>
                </c:pt>
                <c:pt idx="1029">
                  <c:v>7.1870000000000001E-5</c:v>
                </c:pt>
                <c:pt idx="1030">
                  <c:v>1.281E-4</c:v>
                </c:pt>
                <c:pt idx="1031">
                  <c:v>6.2500000000000001E-5</c:v>
                </c:pt>
                <c:pt idx="1032">
                  <c:v>2.219E-4</c:v>
                </c:pt>
                <c:pt idx="1033">
                  <c:v>9.0630000000000005E-5</c:v>
                </c:pt>
                <c:pt idx="1034">
                  <c:v>6.5629999999999993E-5</c:v>
                </c:pt>
                <c:pt idx="1035">
                  <c:v>5.0000000000000002E-5</c:v>
                </c:pt>
                <c:pt idx="1036">
                  <c:v>1.6559999999999999E-4</c:v>
                </c:pt>
                <c:pt idx="1037">
                  <c:v>1.563E-4</c:v>
                </c:pt>
                <c:pt idx="1038">
                  <c:v>2.0000000000000001E-4</c:v>
                </c:pt>
                <c:pt idx="1039">
                  <c:v>2.2809999999999999E-4</c:v>
                </c:pt>
                <c:pt idx="1040">
                  <c:v>1.875E-4</c:v>
                </c:pt>
                <c:pt idx="1041">
                  <c:v>1.6249999999999999E-4</c:v>
                </c:pt>
                <c:pt idx="1042">
                  <c:v>2.1880000000000001E-4</c:v>
                </c:pt>
                <c:pt idx="1043">
                  <c:v>1.6249999999999999E-4</c:v>
                </c:pt>
                <c:pt idx="1044">
                  <c:v>1.6559999999999999E-4</c:v>
                </c:pt>
                <c:pt idx="1045">
                  <c:v>1.3750000000000001E-4</c:v>
                </c:pt>
                <c:pt idx="1046">
                  <c:v>2.1560000000000001E-4</c:v>
                </c:pt>
                <c:pt idx="1047">
                  <c:v>2.4059999999999999E-4</c:v>
                </c:pt>
                <c:pt idx="1048">
                  <c:v>7.4999999999999993E-5</c:v>
                </c:pt>
                <c:pt idx="1049">
                  <c:v>1.25E-4</c:v>
                </c:pt>
                <c:pt idx="1050">
                  <c:v>1.719E-4</c:v>
                </c:pt>
                <c:pt idx="1051">
                  <c:v>1.4689999999999999E-4</c:v>
                </c:pt>
                <c:pt idx="1052">
                  <c:v>1.3439999999999999E-4</c:v>
                </c:pt>
                <c:pt idx="1053">
                  <c:v>4.375E-5</c:v>
                </c:pt>
                <c:pt idx="1054">
                  <c:v>9.6879999999999994E-5</c:v>
                </c:pt>
                <c:pt idx="1055">
                  <c:v>8.7499999999999999E-5</c:v>
                </c:pt>
                <c:pt idx="1056">
                  <c:v>2.6249999999999998E-4</c:v>
                </c:pt>
                <c:pt idx="1057">
                  <c:v>2.5310000000000003E-4</c:v>
                </c:pt>
                <c:pt idx="1058">
                  <c:v>2.1249999999999999E-4</c:v>
                </c:pt>
                <c:pt idx="1059">
                  <c:v>2.219E-4</c:v>
                </c:pt>
                <c:pt idx="1060">
                  <c:v>2.2809999999999999E-4</c:v>
                </c:pt>
                <c:pt idx="1061">
                  <c:v>1.4999999999999999E-4</c:v>
                </c:pt>
                <c:pt idx="1062">
                  <c:v>2.219E-4</c:v>
                </c:pt>
                <c:pt idx="1063">
                  <c:v>3.0939999999999999E-4</c:v>
                </c:pt>
                <c:pt idx="1064">
                  <c:v>2.563E-4</c:v>
                </c:pt>
                <c:pt idx="1065">
                  <c:v>1.594E-4</c:v>
                </c:pt>
                <c:pt idx="1066">
                  <c:v>2.219E-4</c:v>
                </c:pt>
                <c:pt idx="1067">
                  <c:v>7.1870000000000001E-5</c:v>
                </c:pt>
                <c:pt idx="1068">
                  <c:v>1.9689999999999999E-4</c:v>
                </c:pt>
                <c:pt idx="1069">
                  <c:v>1.8440000000000001E-4</c:v>
                </c:pt>
                <c:pt idx="1070">
                  <c:v>1.6559999999999999E-4</c:v>
                </c:pt>
                <c:pt idx="1071">
                  <c:v>2.6249999999999998E-4</c:v>
                </c:pt>
                <c:pt idx="1072">
                  <c:v>9.6879999999999994E-5</c:v>
                </c:pt>
                <c:pt idx="1073">
                  <c:v>1.281E-4</c:v>
                </c:pt>
                <c:pt idx="1074">
                  <c:v>2.0000000000000001E-4</c:v>
                </c:pt>
                <c:pt idx="1075">
                  <c:v>2.3130000000000001E-4</c:v>
                </c:pt>
                <c:pt idx="1076">
                  <c:v>1.906E-4</c:v>
                </c:pt>
                <c:pt idx="1077">
                  <c:v>1.219E-4</c:v>
                </c:pt>
                <c:pt idx="1078">
                  <c:v>2.656E-4</c:v>
                </c:pt>
                <c:pt idx="1079">
                  <c:v>2.8439999999999997E-4</c:v>
                </c:pt>
                <c:pt idx="1080">
                  <c:v>1.594E-4</c:v>
                </c:pt>
                <c:pt idx="1081">
                  <c:v>1.219E-4</c:v>
                </c:pt>
                <c:pt idx="1082">
                  <c:v>2.031E-4</c:v>
                </c:pt>
                <c:pt idx="1083">
                  <c:v>3.1250000000000001E-4</c:v>
                </c:pt>
                <c:pt idx="1084">
                  <c:v>3.4380000000000001E-4</c:v>
                </c:pt>
                <c:pt idx="1085">
                  <c:v>2.3440000000000001E-4</c:v>
                </c:pt>
                <c:pt idx="1086">
                  <c:v>2.2809999999999999E-4</c:v>
                </c:pt>
                <c:pt idx="1087">
                  <c:v>3.2190000000000002E-4</c:v>
                </c:pt>
                <c:pt idx="1088">
                  <c:v>2.3130000000000001E-4</c:v>
                </c:pt>
                <c:pt idx="1089">
                  <c:v>2.031E-4</c:v>
                </c:pt>
                <c:pt idx="1090">
                  <c:v>1.719E-4</c:v>
                </c:pt>
                <c:pt idx="1091">
                  <c:v>1.875E-4</c:v>
                </c:pt>
                <c:pt idx="1092">
                  <c:v>3.4059999999999998E-4</c:v>
                </c:pt>
                <c:pt idx="1093">
                  <c:v>2.219E-4</c:v>
                </c:pt>
                <c:pt idx="1094">
                  <c:v>1.719E-4</c:v>
                </c:pt>
                <c:pt idx="1095">
                  <c:v>2.2809999999999999E-4</c:v>
                </c:pt>
                <c:pt idx="1096">
                  <c:v>1.563E-4</c:v>
                </c:pt>
                <c:pt idx="1097">
                  <c:v>2.2499999999999999E-4</c:v>
                </c:pt>
                <c:pt idx="1098">
                  <c:v>2.4379999999999999E-4</c:v>
                </c:pt>
                <c:pt idx="1099">
                  <c:v>3.344E-4</c:v>
                </c:pt>
                <c:pt idx="1100">
                  <c:v>2.375E-4</c:v>
                </c:pt>
                <c:pt idx="1101">
                  <c:v>1.6559999999999999E-4</c:v>
                </c:pt>
                <c:pt idx="1102">
                  <c:v>2.719E-4</c:v>
                </c:pt>
                <c:pt idx="1103">
                  <c:v>1.594E-4</c:v>
                </c:pt>
                <c:pt idx="1104">
                  <c:v>1.4999999999999999E-4</c:v>
                </c:pt>
                <c:pt idx="1105">
                  <c:v>1.719E-4</c:v>
                </c:pt>
                <c:pt idx="1106">
                  <c:v>2.1560000000000001E-4</c:v>
                </c:pt>
                <c:pt idx="1107">
                  <c:v>2.1880000000000001E-4</c:v>
                </c:pt>
                <c:pt idx="1108">
                  <c:v>3.1559999999999997E-4</c:v>
                </c:pt>
                <c:pt idx="1109">
                  <c:v>1.9689999999999999E-4</c:v>
                </c:pt>
                <c:pt idx="1110">
                  <c:v>2.8130000000000001E-4</c:v>
                </c:pt>
                <c:pt idx="1111">
                  <c:v>2.4379999999999999E-4</c:v>
                </c:pt>
                <c:pt idx="1112">
                  <c:v>2.2809999999999999E-4</c:v>
                </c:pt>
                <c:pt idx="1113">
                  <c:v>1.75E-4</c:v>
                </c:pt>
                <c:pt idx="1114">
                  <c:v>1.594E-4</c:v>
                </c:pt>
                <c:pt idx="1115">
                  <c:v>1.6559999999999999E-4</c:v>
                </c:pt>
                <c:pt idx="1116">
                  <c:v>1.7809999999999999E-4</c:v>
                </c:pt>
                <c:pt idx="1117">
                  <c:v>1.7809999999999999E-4</c:v>
                </c:pt>
                <c:pt idx="1118">
                  <c:v>3.2190000000000002E-4</c:v>
                </c:pt>
                <c:pt idx="1119">
                  <c:v>3.5E-4</c:v>
                </c:pt>
                <c:pt idx="1120">
                  <c:v>3.2190000000000002E-4</c:v>
                </c:pt>
                <c:pt idx="1121">
                  <c:v>2.8439999999999997E-4</c:v>
                </c:pt>
                <c:pt idx="1122">
                  <c:v>2.1249999999999999E-4</c:v>
                </c:pt>
                <c:pt idx="1123">
                  <c:v>2.0000000000000001E-4</c:v>
                </c:pt>
                <c:pt idx="1124">
                  <c:v>2.875E-4</c:v>
                </c:pt>
                <c:pt idx="1125">
                  <c:v>1.6249999999999999E-4</c:v>
                </c:pt>
                <c:pt idx="1126">
                  <c:v>3.813E-4</c:v>
                </c:pt>
                <c:pt idx="1127">
                  <c:v>2.1880000000000001E-4</c:v>
                </c:pt>
                <c:pt idx="1128">
                  <c:v>1.875E-4</c:v>
                </c:pt>
                <c:pt idx="1129">
                  <c:v>1.9379999999999999E-4</c:v>
                </c:pt>
                <c:pt idx="1130">
                  <c:v>2.3440000000000001E-4</c:v>
                </c:pt>
                <c:pt idx="1131">
                  <c:v>1.3750000000000001E-4</c:v>
                </c:pt>
                <c:pt idx="1132">
                  <c:v>1.281E-4</c:v>
                </c:pt>
                <c:pt idx="1133">
                  <c:v>6.5629999999999993E-5</c:v>
                </c:pt>
                <c:pt idx="1134">
                  <c:v>1.594E-4</c:v>
                </c:pt>
                <c:pt idx="1135">
                  <c:v>1.031E-4</c:v>
                </c:pt>
                <c:pt idx="1136">
                  <c:v>2.0000000000000001E-4</c:v>
                </c:pt>
                <c:pt idx="1137">
                  <c:v>2.062E-4</c:v>
                </c:pt>
                <c:pt idx="1138">
                  <c:v>1.6880000000000001E-4</c:v>
                </c:pt>
                <c:pt idx="1139">
                  <c:v>1.3750000000000001E-4</c:v>
                </c:pt>
                <c:pt idx="1140">
                  <c:v>1.281E-4</c:v>
                </c:pt>
                <c:pt idx="1141">
                  <c:v>1.4689999999999999E-4</c:v>
                </c:pt>
                <c:pt idx="1142">
                  <c:v>2.1249999999999999E-4</c:v>
                </c:pt>
                <c:pt idx="1143">
                  <c:v>1.906E-4</c:v>
                </c:pt>
                <c:pt idx="1144">
                  <c:v>2.1560000000000001E-4</c:v>
                </c:pt>
                <c:pt idx="1145">
                  <c:v>1.6559999999999999E-4</c:v>
                </c:pt>
                <c:pt idx="1146">
                  <c:v>6.2500000000000001E-5</c:v>
                </c:pt>
                <c:pt idx="1147">
                  <c:v>1.875E-4</c:v>
                </c:pt>
                <c:pt idx="1148">
                  <c:v>1.6249999999999999E-4</c:v>
                </c:pt>
                <c:pt idx="1149">
                  <c:v>1.281E-4</c:v>
                </c:pt>
                <c:pt idx="1150">
                  <c:v>1.7809999999999999E-4</c:v>
                </c:pt>
                <c:pt idx="1151">
                  <c:v>1.4689999999999999E-4</c:v>
                </c:pt>
                <c:pt idx="1152">
                  <c:v>1.3750000000000001E-4</c:v>
                </c:pt>
                <c:pt idx="1153">
                  <c:v>5.3130000000000001E-5</c:v>
                </c:pt>
                <c:pt idx="1154">
                  <c:v>1.594E-4</c:v>
                </c:pt>
                <c:pt idx="1155">
                  <c:v>1.4999999999999999E-4</c:v>
                </c:pt>
                <c:pt idx="1156">
                  <c:v>2.1560000000000001E-4</c:v>
                </c:pt>
                <c:pt idx="1157">
                  <c:v>8.7499999999999999E-5</c:v>
                </c:pt>
                <c:pt idx="1158">
                  <c:v>2.1880000000000001E-4</c:v>
                </c:pt>
                <c:pt idx="1159">
                  <c:v>1.6249999999999999E-4</c:v>
                </c:pt>
                <c:pt idx="1160">
                  <c:v>1.563E-4</c:v>
                </c:pt>
                <c:pt idx="1161">
                  <c:v>1.063E-4</c:v>
                </c:pt>
                <c:pt idx="1162">
                  <c:v>3.344E-4</c:v>
                </c:pt>
                <c:pt idx="1163">
                  <c:v>2.6879999999999997E-4</c:v>
                </c:pt>
                <c:pt idx="1164">
                  <c:v>2.8439999999999997E-4</c:v>
                </c:pt>
                <c:pt idx="1165">
                  <c:v>2.1880000000000001E-4</c:v>
                </c:pt>
                <c:pt idx="1166">
                  <c:v>2.7809999999999998E-4</c:v>
                </c:pt>
                <c:pt idx="1167">
                  <c:v>2.2499999999999999E-4</c:v>
                </c:pt>
                <c:pt idx="1168">
                  <c:v>2.3440000000000001E-4</c:v>
                </c:pt>
                <c:pt idx="1169">
                  <c:v>1.9689999999999999E-4</c:v>
                </c:pt>
                <c:pt idx="1170">
                  <c:v>3.0309999999999999E-4</c:v>
                </c:pt>
                <c:pt idx="1171">
                  <c:v>1.7809999999999999E-4</c:v>
                </c:pt>
                <c:pt idx="1172">
                  <c:v>2.0939999999999999E-4</c:v>
                </c:pt>
                <c:pt idx="1173">
                  <c:v>1.094E-4</c:v>
                </c:pt>
                <c:pt idx="1174">
                  <c:v>2.031E-4</c:v>
                </c:pt>
                <c:pt idx="1175">
                  <c:v>2.563E-4</c:v>
                </c:pt>
                <c:pt idx="1176">
                  <c:v>2.1249999999999999E-4</c:v>
                </c:pt>
                <c:pt idx="1177">
                  <c:v>2.4379999999999999E-4</c:v>
                </c:pt>
                <c:pt idx="1178">
                  <c:v>2.9690000000000001E-4</c:v>
                </c:pt>
                <c:pt idx="1179">
                  <c:v>2.6249999999999998E-4</c:v>
                </c:pt>
                <c:pt idx="1180">
                  <c:v>2.7809999999999998E-4</c:v>
                </c:pt>
                <c:pt idx="1181">
                  <c:v>2.5310000000000003E-4</c:v>
                </c:pt>
                <c:pt idx="1182">
                  <c:v>2.375E-4</c:v>
                </c:pt>
                <c:pt idx="1183">
                  <c:v>2.219E-4</c:v>
                </c:pt>
                <c:pt idx="1184">
                  <c:v>1.6559999999999999E-4</c:v>
                </c:pt>
                <c:pt idx="1185">
                  <c:v>2.062E-4</c:v>
                </c:pt>
                <c:pt idx="1186">
                  <c:v>1.7809999999999999E-4</c:v>
                </c:pt>
                <c:pt idx="1187">
                  <c:v>2.219E-4</c:v>
                </c:pt>
                <c:pt idx="1188">
                  <c:v>1.125E-4</c:v>
                </c:pt>
                <c:pt idx="1189">
                  <c:v>2.2499999999999999E-4</c:v>
                </c:pt>
                <c:pt idx="1190">
                  <c:v>9.3750000000000002E-5</c:v>
                </c:pt>
                <c:pt idx="1191">
                  <c:v>2.4379999999999999E-4</c:v>
                </c:pt>
                <c:pt idx="1192">
                  <c:v>3.344E-4</c:v>
                </c:pt>
                <c:pt idx="1193">
                  <c:v>2.656E-4</c:v>
                </c:pt>
                <c:pt idx="1194">
                  <c:v>1.906E-4</c:v>
                </c:pt>
                <c:pt idx="1195">
                  <c:v>5.6249999999999998E-5</c:v>
                </c:pt>
                <c:pt idx="1196">
                  <c:v>3.4380000000000001E-4</c:v>
                </c:pt>
                <c:pt idx="1197">
                  <c:v>2.8130000000000001E-4</c:v>
                </c:pt>
                <c:pt idx="1198">
                  <c:v>2.4689999999999998E-4</c:v>
                </c:pt>
                <c:pt idx="1199">
                  <c:v>2.9379999999999999E-4</c:v>
                </c:pt>
                <c:pt idx="1200">
                  <c:v>2.719E-4</c:v>
                </c:pt>
                <c:pt idx="1201">
                  <c:v>2.8130000000000001E-4</c:v>
                </c:pt>
                <c:pt idx="1202">
                  <c:v>3.4689999999999998E-4</c:v>
                </c:pt>
                <c:pt idx="1203">
                  <c:v>3.5629999999999999E-4</c:v>
                </c:pt>
                <c:pt idx="1204">
                  <c:v>3.6870000000000002E-4</c:v>
                </c:pt>
                <c:pt idx="1205">
                  <c:v>2.8439999999999997E-4</c:v>
                </c:pt>
                <c:pt idx="1206">
                  <c:v>2.3130000000000001E-4</c:v>
                </c:pt>
                <c:pt idx="1207">
                  <c:v>2.7500000000000002E-4</c:v>
                </c:pt>
                <c:pt idx="1208">
                  <c:v>3.0620000000000002E-4</c:v>
                </c:pt>
                <c:pt idx="1209">
                  <c:v>2.219E-4</c:v>
                </c:pt>
                <c:pt idx="1210">
                  <c:v>2.1249999999999999E-4</c:v>
                </c:pt>
                <c:pt idx="1211">
                  <c:v>2.5940000000000002E-4</c:v>
                </c:pt>
                <c:pt idx="1212">
                  <c:v>2.5000000000000001E-4</c:v>
                </c:pt>
                <c:pt idx="1213">
                  <c:v>2.2809999999999999E-4</c:v>
                </c:pt>
                <c:pt idx="1214">
                  <c:v>2.6879999999999997E-4</c:v>
                </c:pt>
                <c:pt idx="1215">
                  <c:v>1.906E-4</c:v>
                </c:pt>
                <c:pt idx="1216">
                  <c:v>2.4689999999999998E-4</c:v>
                </c:pt>
                <c:pt idx="1217">
                  <c:v>2.5940000000000002E-4</c:v>
                </c:pt>
                <c:pt idx="1218">
                  <c:v>2.563E-4</c:v>
                </c:pt>
                <c:pt idx="1219">
                  <c:v>2.9999999999999997E-4</c:v>
                </c:pt>
                <c:pt idx="1220">
                  <c:v>5.3439999999999998E-4</c:v>
                </c:pt>
                <c:pt idx="1221">
                  <c:v>2.4379999999999999E-4</c:v>
                </c:pt>
                <c:pt idx="1222">
                  <c:v>3.656E-4</c:v>
                </c:pt>
                <c:pt idx="1223">
                  <c:v>3.5940000000000001E-4</c:v>
                </c:pt>
                <c:pt idx="1224">
                  <c:v>3.5310000000000002E-4</c:v>
                </c:pt>
                <c:pt idx="1225">
                  <c:v>3.3750000000000002E-4</c:v>
                </c:pt>
                <c:pt idx="1226">
                  <c:v>1.8440000000000001E-4</c:v>
                </c:pt>
                <c:pt idx="1227">
                  <c:v>4.125E-4</c:v>
                </c:pt>
                <c:pt idx="1228">
                  <c:v>2.5940000000000002E-4</c:v>
                </c:pt>
                <c:pt idx="1229">
                  <c:v>2.4059999999999999E-4</c:v>
                </c:pt>
                <c:pt idx="1230">
                  <c:v>3.8440000000000002E-4</c:v>
                </c:pt>
                <c:pt idx="1231">
                  <c:v>2.9379999999999999E-4</c:v>
                </c:pt>
                <c:pt idx="1232">
                  <c:v>3.5629999999999999E-4</c:v>
                </c:pt>
                <c:pt idx="1233">
                  <c:v>3.5629999999999999E-4</c:v>
                </c:pt>
                <c:pt idx="1234">
                  <c:v>2.5940000000000002E-4</c:v>
                </c:pt>
                <c:pt idx="1235">
                  <c:v>3.8440000000000002E-4</c:v>
                </c:pt>
                <c:pt idx="1236">
                  <c:v>2.719E-4</c:v>
                </c:pt>
                <c:pt idx="1237">
                  <c:v>2.6879999999999997E-4</c:v>
                </c:pt>
                <c:pt idx="1238">
                  <c:v>2.6249999999999998E-4</c:v>
                </c:pt>
                <c:pt idx="1239">
                  <c:v>2.3130000000000001E-4</c:v>
                </c:pt>
                <c:pt idx="1240">
                  <c:v>2.5940000000000002E-4</c:v>
                </c:pt>
                <c:pt idx="1241">
                  <c:v>3.2190000000000002E-4</c:v>
                </c:pt>
                <c:pt idx="1242">
                  <c:v>2.8439999999999997E-4</c:v>
                </c:pt>
                <c:pt idx="1243">
                  <c:v>3.656E-4</c:v>
                </c:pt>
                <c:pt idx="1244">
                  <c:v>3.3129999999999998E-4</c:v>
                </c:pt>
                <c:pt idx="1245">
                  <c:v>2.563E-4</c:v>
                </c:pt>
                <c:pt idx="1246">
                  <c:v>3.3750000000000002E-4</c:v>
                </c:pt>
                <c:pt idx="1247">
                  <c:v>3.2499999999999999E-4</c:v>
                </c:pt>
                <c:pt idx="1248">
                  <c:v>4.4059999999999998E-4</c:v>
                </c:pt>
                <c:pt idx="1249">
                  <c:v>2.719E-4</c:v>
                </c:pt>
                <c:pt idx="1250">
                  <c:v>3.9060000000000001E-4</c:v>
                </c:pt>
                <c:pt idx="1251">
                  <c:v>3.3750000000000002E-4</c:v>
                </c:pt>
                <c:pt idx="1252">
                  <c:v>2.4059999999999999E-4</c:v>
                </c:pt>
                <c:pt idx="1253">
                  <c:v>2.656E-4</c:v>
                </c:pt>
                <c:pt idx="1254">
                  <c:v>2.9379999999999999E-4</c:v>
                </c:pt>
                <c:pt idx="1255">
                  <c:v>2.563E-4</c:v>
                </c:pt>
                <c:pt idx="1256">
                  <c:v>3.7500000000000001E-4</c:v>
                </c:pt>
                <c:pt idx="1257">
                  <c:v>3.5940000000000001E-4</c:v>
                </c:pt>
                <c:pt idx="1258">
                  <c:v>3.2499999999999999E-4</c:v>
                </c:pt>
                <c:pt idx="1259">
                  <c:v>2.2809999999999999E-4</c:v>
                </c:pt>
                <c:pt idx="1260">
                  <c:v>4.0309999999999999E-4</c:v>
                </c:pt>
                <c:pt idx="1261">
                  <c:v>3.2499999999999999E-4</c:v>
                </c:pt>
                <c:pt idx="1262">
                  <c:v>2.8130000000000001E-4</c:v>
                </c:pt>
                <c:pt idx="1263">
                  <c:v>1.875E-4</c:v>
                </c:pt>
                <c:pt idx="1264">
                  <c:v>3.188E-4</c:v>
                </c:pt>
                <c:pt idx="1265">
                  <c:v>2.9999999999999997E-4</c:v>
                </c:pt>
                <c:pt idx="1266">
                  <c:v>3.3750000000000002E-4</c:v>
                </c:pt>
                <c:pt idx="1267">
                  <c:v>2.4379999999999999E-4</c:v>
                </c:pt>
                <c:pt idx="1268">
                  <c:v>2.8130000000000001E-4</c:v>
                </c:pt>
                <c:pt idx="1269">
                  <c:v>3.6249999999999998E-4</c:v>
                </c:pt>
                <c:pt idx="1270">
                  <c:v>3.5E-4</c:v>
                </c:pt>
                <c:pt idx="1271">
                  <c:v>4.0000000000000002E-4</c:v>
                </c:pt>
                <c:pt idx="1272">
                  <c:v>3.656E-4</c:v>
                </c:pt>
                <c:pt idx="1273">
                  <c:v>3.0620000000000002E-4</c:v>
                </c:pt>
                <c:pt idx="1274">
                  <c:v>2.875E-4</c:v>
                </c:pt>
                <c:pt idx="1275">
                  <c:v>2.9690000000000001E-4</c:v>
                </c:pt>
                <c:pt idx="1276">
                  <c:v>1.906E-4</c:v>
                </c:pt>
                <c:pt idx="1277">
                  <c:v>2.5000000000000001E-4</c:v>
                </c:pt>
                <c:pt idx="1278">
                  <c:v>3.6249999999999998E-4</c:v>
                </c:pt>
                <c:pt idx="1279">
                  <c:v>3.0620000000000002E-4</c:v>
                </c:pt>
                <c:pt idx="1280">
                  <c:v>2.875E-4</c:v>
                </c:pt>
                <c:pt idx="1281">
                  <c:v>3.5310000000000002E-4</c:v>
                </c:pt>
                <c:pt idx="1282">
                  <c:v>3.813E-4</c:v>
                </c:pt>
                <c:pt idx="1283">
                  <c:v>3.5310000000000002E-4</c:v>
                </c:pt>
                <c:pt idx="1284">
                  <c:v>3.1250000000000001E-4</c:v>
                </c:pt>
                <c:pt idx="1285">
                  <c:v>2.9690000000000001E-4</c:v>
                </c:pt>
                <c:pt idx="1286">
                  <c:v>3.1250000000000001E-4</c:v>
                </c:pt>
                <c:pt idx="1287">
                  <c:v>3.3129999999999998E-4</c:v>
                </c:pt>
                <c:pt idx="1288">
                  <c:v>3.7189999999999999E-4</c:v>
                </c:pt>
                <c:pt idx="1289">
                  <c:v>3.344E-4</c:v>
                </c:pt>
                <c:pt idx="1290">
                  <c:v>3.656E-4</c:v>
                </c:pt>
                <c:pt idx="1291">
                  <c:v>2.656E-4</c:v>
                </c:pt>
                <c:pt idx="1292">
                  <c:v>4.7189999999999998E-4</c:v>
                </c:pt>
                <c:pt idx="1293">
                  <c:v>4.594E-4</c:v>
                </c:pt>
                <c:pt idx="1294">
                  <c:v>3.1250000000000001E-4</c:v>
                </c:pt>
                <c:pt idx="1295">
                  <c:v>2.5310000000000003E-4</c:v>
                </c:pt>
                <c:pt idx="1296">
                  <c:v>4.125E-4</c:v>
                </c:pt>
                <c:pt idx="1297">
                  <c:v>3.1250000000000001E-4</c:v>
                </c:pt>
                <c:pt idx="1298">
                  <c:v>2.8439999999999997E-4</c:v>
                </c:pt>
                <c:pt idx="1299">
                  <c:v>3.2810000000000001E-4</c:v>
                </c:pt>
                <c:pt idx="1300">
                  <c:v>3.656E-4</c:v>
                </c:pt>
                <c:pt idx="1301">
                  <c:v>2.875E-4</c:v>
                </c:pt>
                <c:pt idx="1302">
                  <c:v>3.5E-4</c:v>
                </c:pt>
                <c:pt idx="1303">
                  <c:v>2.656E-4</c:v>
                </c:pt>
                <c:pt idx="1304">
                  <c:v>1.9689999999999999E-4</c:v>
                </c:pt>
                <c:pt idx="1305">
                  <c:v>1.6559999999999999E-4</c:v>
                </c:pt>
                <c:pt idx="1306">
                  <c:v>2.031E-4</c:v>
                </c:pt>
                <c:pt idx="1307">
                  <c:v>2.8439999999999997E-4</c:v>
                </c:pt>
                <c:pt idx="1308">
                  <c:v>2.563E-4</c:v>
                </c:pt>
                <c:pt idx="1309">
                  <c:v>2.719E-4</c:v>
                </c:pt>
                <c:pt idx="1310">
                  <c:v>2.8130000000000001E-4</c:v>
                </c:pt>
                <c:pt idx="1311">
                  <c:v>2.4379999999999999E-4</c:v>
                </c:pt>
                <c:pt idx="1312">
                  <c:v>3.0620000000000002E-4</c:v>
                </c:pt>
                <c:pt idx="1313">
                  <c:v>2.031E-4</c:v>
                </c:pt>
                <c:pt idx="1314">
                  <c:v>3.5310000000000002E-4</c:v>
                </c:pt>
                <c:pt idx="1315">
                  <c:v>3.5629999999999999E-4</c:v>
                </c:pt>
                <c:pt idx="1316">
                  <c:v>3.188E-4</c:v>
                </c:pt>
                <c:pt idx="1317">
                  <c:v>3.5940000000000001E-4</c:v>
                </c:pt>
                <c:pt idx="1318">
                  <c:v>2.8439999999999997E-4</c:v>
                </c:pt>
                <c:pt idx="1319">
                  <c:v>2.0000000000000001E-4</c:v>
                </c:pt>
                <c:pt idx="1320">
                  <c:v>2.656E-4</c:v>
                </c:pt>
                <c:pt idx="1321">
                  <c:v>2.8130000000000001E-4</c:v>
                </c:pt>
                <c:pt idx="1322">
                  <c:v>3.1559999999999997E-4</c:v>
                </c:pt>
                <c:pt idx="1323">
                  <c:v>1.6559999999999999E-4</c:v>
                </c:pt>
                <c:pt idx="1324">
                  <c:v>3.1250000000000001E-4</c:v>
                </c:pt>
                <c:pt idx="1325">
                  <c:v>2.5940000000000002E-4</c:v>
                </c:pt>
                <c:pt idx="1326">
                  <c:v>2.5310000000000003E-4</c:v>
                </c:pt>
                <c:pt idx="1327">
                  <c:v>1.75E-4</c:v>
                </c:pt>
                <c:pt idx="1328">
                  <c:v>3.4689999999999998E-4</c:v>
                </c:pt>
                <c:pt idx="1329">
                  <c:v>2.719E-4</c:v>
                </c:pt>
                <c:pt idx="1330">
                  <c:v>3.188E-4</c:v>
                </c:pt>
                <c:pt idx="1331">
                  <c:v>3.813E-4</c:v>
                </c:pt>
                <c:pt idx="1332">
                  <c:v>1.906E-4</c:v>
                </c:pt>
                <c:pt idx="1333">
                  <c:v>1.719E-4</c:v>
                </c:pt>
                <c:pt idx="1334">
                  <c:v>2.6249999999999998E-4</c:v>
                </c:pt>
                <c:pt idx="1335">
                  <c:v>2.5940000000000002E-4</c:v>
                </c:pt>
                <c:pt idx="1336">
                  <c:v>3.1250000000000001E-4</c:v>
                </c:pt>
                <c:pt idx="1337">
                  <c:v>3.4380000000000001E-4</c:v>
                </c:pt>
                <c:pt idx="1338">
                  <c:v>4.2190000000000001E-4</c:v>
                </c:pt>
                <c:pt idx="1339">
                  <c:v>3.6870000000000002E-4</c:v>
                </c:pt>
                <c:pt idx="1340">
                  <c:v>3.813E-4</c:v>
                </c:pt>
                <c:pt idx="1341">
                  <c:v>3.3750000000000002E-4</c:v>
                </c:pt>
                <c:pt idx="1342">
                  <c:v>3.6870000000000002E-4</c:v>
                </c:pt>
                <c:pt idx="1343">
                  <c:v>3.5629999999999999E-4</c:v>
                </c:pt>
                <c:pt idx="1344">
                  <c:v>2.0939999999999999E-4</c:v>
                </c:pt>
                <c:pt idx="1345">
                  <c:v>2.9379999999999999E-4</c:v>
                </c:pt>
                <c:pt idx="1346">
                  <c:v>3.0309999999999999E-4</c:v>
                </c:pt>
                <c:pt idx="1347">
                  <c:v>3.344E-4</c:v>
                </c:pt>
                <c:pt idx="1348">
                  <c:v>4.3439999999999999E-4</c:v>
                </c:pt>
                <c:pt idx="1349">
                  <c:v>2.4059999999999999E-4</c:v>
                </c:pt>
                <c:pt idx="1350">
                  <c:v>3.7500000000000001E-4</c:v>
                </c:pt>
                <c:pt idx="1351">
                  <c:v>2.8439999999999997E-4</c:v>
                </c:pt>
                <c:pt idx="1352">
                  <c:v>2.9379999999999999E-4</c:v>
                </c:pt>
                <c:pt idx="1353">
                  <c:v>2.1880000000000001E-4</c:v>
                </c:pt>
                <c:pt idx="1354">
                  <c:v>2.9379999999999999E-4</c:v>
                </c:pt>
                <c:pt idx="1355">
                  <c:v>3.0309999999999999E-4</c:v>
                </c:pt>
                <c:pt idx="1356">
                  <c:v>3.1559999999999997E-4</c:v>
                </c:pt>
                <c:pt idx="1357">
                  <c:v>3.7500000000000001E-4</c:v>
                </c:pt>
                <c:pt idx="1358">
                  <c:v>2.9060000000000002E-4</c:v>
                </c:pt>
                <c:pt idx="1359">
                  <c:v>1E-4</c:v>
                </c:pt>
                <c:pt idx="1360">
                  <c:v>3.0620000000000002E-4</c:v>
                </c:pt>
                <c:pt idx="1361">
                  <c:v>2.2499999999999999E-4</c:v>
                </c:pt>
                <c:pt idx="1362">
                  <c:v>2.6249999999999998E-4</c:v>
                </c:pt>
                <c:pt idx="1363">
                  <c:v>2.6879999999999997E-4</c:v>
                </c:pt>
                <c:pt idx="1364">
                  <c:v>3.1559999999999997E-4</c:v>
                </c:pt>
                <c:pt idx="1365">
                  <c:v>2.2809999999999999E-4</c:v>
                </c:pt>
                <c:pt idx="1366">
                  <c:v>2.6879999999999997E-4</c:v>
                </c:pt>
                <c:pt idx="1367">
                  <c:v>2.5940000000000002E-4</c:v>
                </c:pt>
                <c:pt idx="1368">
                  <c:v>3.5629999999999999E-4</c:v>
                </c:pt>
                <c:pt idx="1369">
                  <c:v>1.8129999999999999E-4</c:v>
                </c:pt>
                <c:pt idx="1370">
                  <c:v>1.9689999999999999E-4</c:v>
                </c:pt>
                <c:pt idx="1371">
                  <c:v>3.4059999999999998E-4</c:v>
                </c:pt>
                <c:pt idx="1372">
                  <c:v>3.5E-4</c:v>
                </c:pt>
                <c:pt idx="1373">
                  <c:v>2.719E-4</c:v>
                </c:pt>
                <c:pt idx="1374">
                  <c:v>2.4379999999999999E-4</c:v>
                </c:pt>
                <c:pt idx="1375">
                  <c:v>2.8439999999999997E-4</c:v>
                </c:pt>
                <c:pt idx="1376">
                  <c:v>2.8439999999999997E-4</c:v>
                </c:pt>
                <c:pt idx="1377">
                  <c:v>2.5310000000000003E-4</c:v>
                </c:pt>
                <c:pt idx="1378">
                  <c:v>3.5629999999999999E-4</c:v>
                </c:pt>
                <c:pt idx="1379">
                  <c:v>3.813E-4</c:v>
                </c:pt>
                <c:pt idx="1380">
                  <c:v>2.2499999999999999E-4</c:v>
                </c:pt>
                <c:pt idx="1381">
                  <c:v>2.7809999999999998E-4</c:v>
                </c:pt>
                <c:pt idx="1382">
                  <c:v>3.344E-4</c:v>
                </c:pt>
                <c:pt idx="1383">
                  <c:v>1.875E-4</c:v>
                </c:pt>
                <c:pt idx="1384">
                  <c:v>2.3440000000000001E-4</c:v>
                </c:pt>
                <c:pt idx="1385">
                  <c:v>1.875E-4</c:v>
                </c:pt>
                <c:pt idx="1386">
                  <c:v>3.3750000000000002E-4</c:v>
                </c:pt>
                <c:pt idx="1387">
                  <c:v>1.3129999999999999E-4</c:v>
                </c:pt>
                <c:pt idx="1388">
                  <c:v>4.438E-4</c:v>
                </c:pt>
                <c:pt idx="1389">
                  <c:v>3.2190000000000002E-4</c:v>
                </c:pt>
                <c:pt idx="1390">
                  <c:v>3.813E-4</c:v>
                </c:pt>
                <c:pt idx="1391">
                  <c:v>2.875E-4</c:v>
                </c:pt>
                <c:pt idx="1392">
                  <c:v>3.813E-4</c:v>
                </c:pt>
                <c:pt idx="1393">
                  <c:v>2.6249999999999998E-4</c:v>
                </c:pt>
                <c:pt idx="1394">
                  <c:v>2.9379999999999999E-4</c:v>
                </c:pt>
                <c:pt idx="1395">
                  <c:v>3.0620000000000002E-4</c:v>
                </c:pt>
                <c:pt idx="1396">
                  <c:v>2.0000000000000001E-4</c:v>
                </c:pt>
                <c:pt idx="1397">
                  <c:v>2.7500000000000002E-4</c:v>
                </c:pt>
                <c:pt idx="1398">
                  <c:v>2.875E-4</c:v>
                </c:pt>
                <c:pt idx="1399">
                  <c:v>2.375E-4</c:v>
                </c:pt>
                <c:pt idx="1400">
                  <c:v>3.2810000000000001E-4</c:v>
                </c:pt>
                <c:pt idx="1401">
                  <c:v>1.9379999999999999E-4</c:v>
                </c:pt>
                <c:pt idx="1402">
                  <c:v>3.5940000000000001E-4</c:v>
                </c:pt>
                <c:pt idx="1403">
                  <c:v>1.7809999999999999E-4</c:v>
                </c:pt>
                <c:pt idx="1404">
                  <c:v>2.719E-4</c:v>
                </c:pt>
                <c:pt idx="1405">
                  <c:v>1.875E-4</c:v>
                </c:pt>
                <c:pt idx="1406">
                  <c:v>1.5310000000000001E-4</c:v>
                </c:pt>
                <c:pt idx="1407">
                  <c:v>1.9689999999999999E-4</c:v>
                </c:pt>
                <c:pt idx="1408">
                  <c:v>1.125E-4</c:v>
                </c:pt>
                <c:pt idx="1409">
                  <c:v>2.1880000000000001E-4</c:v>
                </c:pt>
                <c:pt idx="1410">
                  <c:v>2.1249999999999999E-4</c:v>
                </c:pt>
                <c:pt idx="1411">
                  <c:v>2.6249999999999998E-4</c:v>
                </c:pt>
                <c:pt idx="1412">
                  <c:v>1.25E-4</c:v>
                </c:pt>
                <c:pt idx="1413">
                  <c:v>2.9060000000000002E-4</c:v>
                </c:pt>
                <c:pt idx="1414">
                  <c:v>1.906E-4</c:v>
                </c:pt>
                <c:pt idx="1415">
                  <c:v>2.4059999999999999E-4</c:v>
                </c:pt>
                <c:pt idx="1416">
                  <c:v>2.0000000000000001E-4</c:v>
                </c:pt>
                <c:pt idx="1417">
                  <c:v>2.375E-4</c:v>
                </c:pt>
                <c:pt idx="1418">
                  <c:v>3.0309999999999999E-4</c:v>
                </c:pt>
                <c:pt idx="1419">
                  <c:v>3.4689999999999998E-4</c:v>
                </c:pt>
                <c:pt idx="1420">
                  <c:v>4.281E-4</c:v>
                </c:pt>
                <c:pt idx="1421">
                  <c:v>3.2810000000000001E-4</c:v>
                </c:pt>
                <c:pt idx="1422">
                  <c:v>3.969E-4</c:v>
                </c:pt>
                <c:pt idx="1423">
                  <c:v>3.4059999999999998E-4</c:v>
                </c:pt>
                <c:pt idx="1424">
                  <c:v>3.9379999999999998E-4</c:v>
                </c:pt>
                <c:pt idx="1425">
                  <c:v>2.375E-4</c:v>
                </c:pt>
                <c:pt idx="1426">
                  <c:v>3.3750000000000002E-4</c:v>
                </c:pt>
                <c:pt idx="1427">
                  <c:v>2.3130000000000001E-4</c:v>
                </c:pt>
                <c:pt idx="1428">
                  <c:v>3.1250000000000001E-4</c:v>
                </c:pt>
                <c:pt idx="1429">
                  <c:v>2.3130000000000001E-4</c:v>
                </c:pt>
                <c:pt idx="1430">
                  <c:v>2.375E-4</c:v>
                </c:pt>
                <c:pt idx="1431">
                  <c:v>2.8439999999999997E-4</c:v>
                </c:pt>
                <c:pt idx="1432">
                  <c:v>3.4380000000000001E-4</c:v>
                </c:pt>
                <c:pt idx="1433">
                  <c:v>2.9060000000000002E-4</c:v>
                </c:pt>
                <c:pt idx="1434">
                  <c:v>2.8130000000000001E-4</c:v>
                </c:pt>
                <c:pt idx="1435">
                  <c:v>2.9379999999999999E-4</c:v>
                </c:pt>
                <c:pt idx="1436">
                  <c:v>3.4059999999999998E-4</c:v>
                </c:pt>
                <c:pt idx="1437">
                  <c:v>2.9379999999999999E-4</c:v>
                </c:pt>
                <c:pt idx="1438">
                  <c:v>2.8130000000000001E-4</c:v>
                </c:pt>
                <c:pt idx="1439">
                  <c:v>3.656E-4</c:v>
                </c:pt>
                <c:pt idx="1440">
                  <c:v>3.969E-4</c:v>
                </c:pt>
                <c:pt idx="1441">
                  <c:v>3.6249999999999998E-4</c:v>
                </c:pt>
                <c:pt idx="1442">
                  <c:v>2.2499999999999999E-4</c:v>
                </c:pt>
                <c:pt idx="1443">
                  <c:v>3.1250000000000001E-4</c:v>
                </c:pt>
                <c:pt idx="1444">
                  <c:v>3.4380000000000001E-4</c:v>
                </c:pt>
                <c:pt idx="1445">
                  <c:v>2.9379999999999999E-4</c:v>
                </c:pt>
                <c:pt idx="1446">
                  <c:v>3.1559999999999997E-4</c:v>
                </c:pt>
                <c:pt idx="1447">
                  <c:v>2.0000000000000001E-4</c:v>
                </c:pt>
                <c:pt idx="1448">
                  <c:v>2.5000000000000001E-4</c:v>
                </c:pt>
                <c:pt idx="1449">
                  <c:v>1.9689999999999999E-4</c:v>
                </c:pt>
                <c:pt idx="1450">
                  <c:v>2.9379999999999999E-4</c:v>
                </c:pt>
                <c:pt idx="1451">
                  <c:v>2.656E-4</c:v>
                </c:pt>
                <c:pt idx="1452">
                  <c:v>3.7809999999999997E-4</c:v>
                </c:pt>
                <c:pt idx="1453">
                  <c:v>2.2499999999999999E-4</c:v>
                </c:pt>
                <c:pt idx="1454">
                  <c:v>2.875E-4</c:v>
                </c:pt>
                <c:pt idx="1455">
                  <c:v>3.344E-4</c:v>
                </c:pt>
                <c:pt idx="1456">
                  <c:v>3.9379999999999998E-4</c:v>
                </c:pt>
                <c:pt idx="1457">
                  <c:v>3.3750000000000002E-4</c:v>
                </c:pt>
                <c:pt idx="1458">
                  <c:v>3.2810000000000001E-4</c:v>
                </c:pt>
                <c:pt idx="1459">
                  <c:v>3.4059999999999998E-4</c:v>
                </c:pt>
                <c:pt idx="1460">
                  <c:v>4.125E-4</c:v>
                </c:pt>
                <c:pt idx="1461">
                  <c:v>4.4999999999999999E-4</c:v>
                </c:pt>
                <c:pt idx="1462">
                  <c:v>3.8440000000000002E-4</c:v>
                </c:pt>
                <c:pt idx="1463">
                  <c:v>2.9690000000000001E-4</c:v>
                </c:pt>
                <c:pt idx="1464">
                  <c:v>4.0630000000000001E-4</c:v>
                </c:pt>
                <c:pt idx="1465">
                  <c:v>3.2499999999999999E-4</c:v>
                </c:pt>
                <c:pt idx="1466">
                  <c:v>4.4059999999999998E-4</c:v>
                </c:pt>
                <c:pt idx="1467">
                  <c:v>2.875E-4</c:v>
                </c:pt>
                <c:pt idx="1468">
                  <c:v>2.0000000000000001E-4</c:v>
                </c:pt>
                <c:pt idx="1469">
                  <c:v>3.2810000000000001E-4</c:v>
                </c:pt>
                <c:pt idx="1470">
                  <c:v>2.0939999999999999E-4</c:v>
                </c:pt>
                <c:pt idx="1471">
                  <c:v>2.875E-4</c:v>
                </c:pt>
                <c:pt idx="1472">
                  <c:v>3.5E-4</c:v>
                </c:pt>
                <c:pt idx="1473">
                  <c:v>3.344E-4</c:v>
                </c:pt>
                <c:pt idx="1474">
                  <c:v>4.3130000000000002E-4</c:v>
                </c:pt>
                <c:pt idx="1475">
                  <c:v>3.813E-4</c:v>
                </c:pt>
                <c:pt idx="1476">
                  <c:v>2.8439999999999997E-4</c:v>
                </c:pt>
                <c:pt idx="1477">
                  <c:v>3.7189999999999999E-4</c:v>
                </c:pt>
                <c:pt idx="1478">
                  <c:v>3.188E-4</c:v>
                </c:pt>
                <c:pt idx="1479">
                  <c:v>3.0309999999999999E-4</c:v>
                </c:pt>
                <c:pt idx="1480">
                  <c:v>3.969E-4</c:v>
                </c:pt>
                <c:pt idx="1481">
                  <c:v>3.0939999999999999E-4</c:v>
                </c:pt>
                <c:pt idx="1482">
                  <c:v>2.719E-4</c:v>
                </c:pt>
                <c:pt idx="1483">
                  <c:v>2.3130000000000001E-4</c:v>
                </c:pt>
                <c:pt idx="1484">
                  <c:v>3.7189999999999999E-4</c:v>
                </c:pt>
                <c:pt idx="1485">
                  <c:v>3.6249999999999998E-4</c:v>
                </c:pt>
                <c:pt idx="1486">
                  <c:v>2.656E-4</c:v>
                </c:pt>
                <c:pt idx="1487">
                  <c:v>3.8440000000000002E-4</c:v>
                </c:pt>
                <c:pt idx="1488">
                  <c:v>2.656E-4</c:v>
                </c:pt>
                <c:pt idx="1489">
                  <c:v>2.375E-4</c:v>
                </c:pt>
                <c:pt idx="1490">
                  <c:v>3.5629999999999999E-4</c:v>
                </c:pt>
                <c:pt idx="1491">
                  <c:v>2.7500000000000002E-4</c:v>
                </c:pt>
                <c:pt idx="1492">
                  <c:v>2.9690000000000001E-4</c:v>
                </c:pt>
                <c:pt idx="1493">
                  <c:v>2.9690000000000001E-4</c:v>
                </c:pt>
                <c:pt idx="1494">
                  <c:v>3.969E-4</c:v>
                </c:pt>
                <c:pt idx="1495">
                  <c:v>2.9999999999999997E-4</c:v>
                </c:pt>
                <c:pt idx="1496">
                  <c:v>2.5000000000000001E-4</c:v>
                </c:pt>
                <c:pt idx="1497">
                  <c:v>3.344E-4</c:v>
                </c:pt>
                <c:pt idx="1498">
                  <c:v>3.5310000000000002E-4</c:v>
                </c:pt>
                <c:pt idx="1499">
                  <c:v>3.344E-4</c:v>
                </c:pt>
                <c:pt idx="1500">
                  <c:v>3.344E-4</c:v>
                </c:pt>
                <c:pt idx="1501">
                  <c:v>3.4059999999999998E-4</c:v>
                </c:pt>
                <c:pt idx="1502">
                  <c:v>2.9379999999999999E-4</c:v>
                </c:pt>
                <c:pt idx="1503">
                  <c:v>3.2499999999999999E-4</c:v>
                </c:pt>
                <c:pt idx="1504">
                  <c:v>3.2810000000000001E-4</c:v>
                </c:pt>
                <c:pt idx="1505">
                  <c:v>2.2809999999999999E-4</c:v>
                </c:pt>
                <c:pt idx="1506">
                  <c:v>3.5E-4</c:v>
                </c:pt>
                <c:pt idx="1507">
                  <c:v>2.8130000000000001E-4</c:v>
                </c:pt>
                <c:pt idx="1508">
                  <c:v>2.3130000000000001E-4</c:v>
                </c:pt>
                <c:pt idx="1509">
                  <c:v>2.4689999999999998E-4</c:v>
                </c:pt>
                <c:pt idx="1510">
                  <c:v>1.281E-4</c:v>
                </c:pt>
                <c:pt idx="1511">
                  <c:v>2.8130000000000001E-4</c:v>
                </c:pt>
                <c:pt idx="1512">
                  <c:v>2.5310000000000003E-4</c:v>
                </c:pt>
                <c:pt idx="1513">
                  <c:v>2.9999999999999997E-4</c:v>
                </c:pt>
                <c:pt idx="1514">
                  <c:v>2.9690000000000001E-4</c:v>
                </c:pt>
                <c:pt idx="1515">
                  <c:v>1.6559999999999999E-4</c:v>
                </c:pt>
                <c:pt idx="1516">
                  <c:v>2.375E-4</c:v>
                </c:pt>
                <c:pt idx="1517">
                  <c:v>2.563E-4</c:v>
                </c:pt>
                <c:pt idx="1518">
                  <c:v>3.1250000000000001E-4</c:v>
                </c:pt>
                <c:pt idx="1519">
                  <c:v>3.1559999999999997E-4</c:v>
                </c:pt>
                <c:pt idx="1520">
                  <c:v>2.563E-4</c:v>
                </c:pt>
                <c:pt idx="1521">
                  <c:v>1.906E-4</c:v>
                </c:pt>
                <c:pt idx="1522">
                  <c:v>2.9690000000000001E-4</c:v>
                </c:pt>
                <c:pt idx="1523">
                  <c:v>3.2810000000000001E-4</c:v>
                </c:pt>
                <c:pt idx="1524">
                  <c:v>2.4379999999999999E-4</c:v>
                </c:pt>
                <c:pt idx="1525">
                  <c:v>3.4689999999999998E-4</c:v>
                </c:pt>
                <c:pt idx="1526">
                  <c:v>3.1559999999999997E-4</c:v>
                </c:pt>
                <c:pt idx="1527">
                  <c:v>2.031E-4</c:v>
                </c:pt>
                <c:pt idx="1528">
                  <c:v>2.375E-4</c:v>
                </c:pt>
                <c:pt idx="1529">
                  <c:v>2.5310000000000003E-4</c:v>
                </c:pt>
                <c:pt idx="1530">
                  <c:v>3.188E-4</c:v>
                </c:pt>
                <c:pt idx="1531">
                  <c:v>3.344E-4</c:v>
                </c:pt>
                <c:pt idx="1532">
                  <c:v>3.2810000000000001E-4</c:v>
                </c:pt>
                <c:pt idx="1533">
                  <c:v>2.4689999999999998E-4</c:v>
                </c:pt>
                <c:pt idx="1534">
                  <c:v>2.219E-4</c:v>
                </c:pt>
                <c:pt idx="1535">
                  <c:v>3.5629999999999999E-4</c:v>
                </c:pt>
                <c:pt idx="1536">
                  <c:v>2.563E-4</c:v>
                </c:pt>
                <c:pt idx="1537">
                  <c:v>2.875E-4</c:v>
                </c:pt>
                <c:pt idx="1538">
                  <c:v>2.9060000000000002E-4</c:v>
                </c:pt>
                <c:pt idx="1539">
                  <c:v>2.1249999999999999E-4</c:v>
                </c:pt>
                <c:pt idx="1540">
                  <c:v>2.8130000000000001E-4</c:v>
                </c:pt>
                <c:pt idx="1541">
                  <c:v>3.5310000000000002E-4</c:v>
                </c:pt>
                <c:pt idx="1542">
                  <c:v>1.9379999999999999E-4</c:v>
                </c:pt>
                <c:pt idx="1543">
                  <c:v>2.5000000000000001E-4</c:v>
                </c:pt>
                <c:pt idx="1544">
                  <c:v>3.0620000000000002E-4</c:v>
                </c:pt>
                <c:pt idx="1545">
                  <c:v>2.5000000000000001E-4</c:v>
                </c:pt>
                <c:pt idx="1546">
                  <c:v>2.9690000000000001E-4</c:v>
                </c:pt>
                <c:pt idx="1547">
                  <c:v>2.5000000000000001E-4</c:v>
                </c:pt>
                <c:pt idx="1548">
                  <c:v>3.4689999999999998E-4</c:v>
                </c:pt>
                <c:pt idx="1549">
                  <c:v>3.4689999999999998E-4</c:v>
                </c:pt>
                <c:pt idx="1550">
                  <c:v>2.6249999999999998E-4</c:v>
                </c:pt>
                <c:pt idx="1551">
                  <c:v>3.2499999999999999E-4</c:v>
                </c:pt>
                <c:pt idx="1552">
                  <c:v>3.0939999999999999E-4</c:v>
                </c:pt>
                <c:pt idx="1553">
                  <c:v>1.4689999999999999E-4</c:v>
                </c:pt>
                <c:pt idx="1554">
                  <c:v>2.9690000000000001E-4</c:v>
                </c:pt>
                <c:pt idx="1555">
                  <c:v>3.188E-4</c:v>
                </c:pt>
                <c:pt idx="1556">
                  <c:v>3.9060000000000001E-4</c:v>
                </c:pt>
                <c:pt idx="1557">
                  <c:v>3.3129999999999998E-4</c:v>
                </c:pt>
                <c:pt idx="1558">
                  <c:v>3.0309999999999999E-4</c:v>
                </c:pt>
                <c:pt idx="1559">
                  <c:v>3.656E-4</c:v>
                </c:pt>
                <c:pt idx="1560">
                  <c:v>2.7809999999999998E-4</c:v>
                </c:pt>
                <c:pt idx="1561">
                  <c:v>3.7500000000000001E-4</c:v>
                </c:pt>
                <c:pt idx="1562">
                  <c:v>3.2190000000000002E-4</c:v>
                </c:pt>
                <c:pt idx="1563">
                  <c:v>3.656E-4</c:v>
                </c:pt>
                <c:pt idx="1564">
                  <c:v>3.5E-4</c:v>
                </c:pt>
                <c:pt idx="1565">
                  <c:v>3.5310000000000002E-4</c:v>
                </c:pt>
                <c:pt idx="1566">
                  <c:v>2.8439999999999997E-4</c:v>
                </c:pt>
                <c:pt idx="1567">
                  <c:v>4.0939999999999998E-4</c:v>
                </c:pt>
                <c:pt idx="1568">
                  <c:v>4.3750000000000001E-4</c:v>
                </c:pt>
                <c:pt idx="1569">
                  <c:v>4.5629999999999998E-4</c:v>
                </c:pt>
                <c:pt idx="1570">
                  <c:v>5.375E-4</c:v>
                </c:pt>
                <c:pt idx="1571">
                  <c:v>4.0000000000000002E-4</c:v>
                </c:pt>
                <c:pt idx="1572">
                  <c:v>5.3129999999999996E-4</c:v>
                </c:pt>
                <c:pt idx="1573">
                  <c:v>4.438E-4</c:v>
                </c:pt>
                <c:pt idx="1574">
                  <c:v>4.0000000000000002E-4</c:v>
                </c:pt>
                <c:pt idx="1575">
                  <c:v>4.2190000000000001E-4</c:v>
                </c:pt>
                <c:pt idx="1576">
                  <c:v>3.7809999999999997E-4</c:v>
                </c:pt>
                <c:pt idx="1577">
                  <c:v>4.2499999999999998E-4</c:v>
                </c:pt>
                <c:pt idx="1578">
                  <c:v>4.4059999999999998E-4</c:v>
                </c:pt>
                <c:pt idx="1579">
                  <c:v>3.5310000000000002E-4</c:v>
                </c:pt>
                <c:pt idx="1580">
                  <c:v>5.4060000000000002E-4</c:v>
                </c:pt>
                <c:pt idx="1581">
                  <c:v>4.3439999999999999E-4</c:v>
                </c:pt>
                <c:pt idx="1582">
                  <c:v>4.1879999999999999E-4</c:v>
                </c:pt>
                <c:pt idx="1583">
                  <c:v>4.3750000000000001E-4</c:v>
                </c:pt>
                <c:pt idx="1584">
                  <c:v>3.813E-4</c:v>
                </c:pt>
                <c:pt idx="1585">
                  <c:v>3.344E-4</c:v>
                </c:pt>
                <c:pt idx="1586">
                  <c:v>4.125E-4</c:v>
                </c:pt>
                <c:pt idx="1587">
                  <c:v>4.4690000000000002E-4</c:v>
                </c:pt>
                <c:pt idx="1588">
                  <c:v>4.0939999999999998E-4</c:v>
                </c:pt>
                <c:pt idx="1589">
                  <c:v>4.2190000000000001E-4</c:v>
                </c:pt>
                <c:pt idx="1590">
                  <c:v>4.2499999999999998E-4</c:v>
                </c:pt>
                <c:pt idx="1591">
                  <c:v>4.594E-4</c:v>
                </c:pt>
                <c:pt idx="1592">
                  <c:v>4.4059999999999998E-4</c:v>
                </c:pt>
                <c:pt idx="1593">
                  <c:v>3.7189999999999999E-4</c:v>
                </c:pt>
                <c:pt idx="1594">
                  <c:v>3.7500000000000001E-4</c:v>
                </c:pt>
                <c:pt idx="1595">
                  <c:v>4.4999999999999999E-4</c:v>
                </c:pt>
                <c:pt idx="1596">
                  <c:v>3.4689999999999998E-4</c:v>
                </c:pt>
                <c:pt idx="1597">
                  <c:v>3.6249999999999998E-4</c:v>
                </c:pt>
                <c:pt idx="1598">
                  <c:v>4.4059999999999998E-4</c:v>
                </c:pt>
                <c:pt idx="1599">
                  <c:v>3.813E-4</c:v>
                </c:pt>
                <c:pt idx="1600">
                  <c:v>4.3750000000000001E-4</c:v>
                </c:pt>
                <c:pt idx="1601">
                  <c:v>5.2189999999999995E-4</c:v>
                </c:pt>
                <c:pt idx="1602">
                  <c:v>4.6559999999999999E-4</c:v>
                </c:pt>
                <c:pt idx="1603">
                  <c:v>3.2190000000000002E-4</c:v>
                </c:pt>
                <c:pt idx="1604">
                  <c:v>4.6250000000000002E-4</c:v>
                </c:pt>
                <c:pt idx="1605">
                  <c:v>3.5629999999999999E-4</c:v>
                </c:pt>
                <c:pt idx="1606">
                  <c:v>4.125E-4</c:v>
                </c:pt>
                <c:pt idx="1607">
                  <c:v>5.4690000000000001E-4</c:v>
                </c:pt>
                <c:pt idx="1608">
                  <c:v>5.0310000000000003E-4</c:v>
                </c:pt>
                <c:pt idx="1609">
                  <c:v>4.0000000000000002E-4</c:v>
                </c:pt>
                <c:pt idx="1610">
                  <c:v>4.8749999999999998E-4</c:v>
                </c:pt>
                <c:pt idx="1611">
                  <c:v>4.8129999999999999E-4</c:v>
                </c:pt>
                <c:pt idx="1612">
                  <c:v>4.1560000000000002E-4</c:v>
                </c:pt>
                <c:pt idx="1613">
                  <c:v>4.7810000000000002E-4</c:v>
                </c:pt>
                <c:pt idx="1614">
                  <c:v>4.6880000000000001E-4</c:v>
                </c:pt>
                <c:pt idx="1615">
                  <c:v>4.7810000000000002E-4</c:v>
                </c:pt>
                <c:pt idx="1616">
                  <c:v>4.906E-4</c:v>
                </c:pt>
                <c:pt idx="1617">
                  <c:v>5.5309999999999995E-4</c:v>
                </c:pt>
                <c:pt idx="1618">
                  <c:v>5.7810000000000001E-4</c:v>
                </c:pt>
                <c:pt idx="1619">
                  <c:v>5.3439999999999998E-4</c:v>
                </c:pt>
                <c:pt idx="1620">
                  <c:v>6.0309999999999997E-4</c:v>
                </c:pt>
                <c:pt idx="1621">
                  <c:v>4.5310000000000001E-4</c:v>
                </c:pt>
                <c:pt idx="1622">
                  <c:v>5.1880000000000003E-4</c:v>
                </c:pt>
                <c:pt idx="1623">
                  <c:v>7.0629999999999998E-4</c:v>
                </c:pt>
                <c:pt idx="1624">
                  <c:v>5.6879999999999995E-4</c:v>
                </c:pt>
                <c:pt idx="1625">
                  <c:v>5.9999999999999995E-4</c:v>
                </c:pt>
                <c:pt idx="1626">
                  <c:v>5.2189999999999995E-4</c:v>
                </c:pt>
                <c:pt idx="1627">
                  <c:v>6.0939999999999996E-4</c:v>
                </c:pt>
                <c:pt idx="1628">
                  <c:v>5.4379999999999999E-4</c:v>
                </c:pt>
                <c:pt idx="1629">
                  <c:v>5.6879999999999995E-4</c:v>
                </c:pt>
                <c:pt idx="1630">
                  <c:v>4.7810000000000002E-4</c:v>
                </c:pt>
                <c:pt idx="1631">
                  <c:v>6.5629999999999996E-4</c:v>
                </c:pt>
                <c:pt idx="1632">
                  <c:v>5.5000000000000003E-4</c:v>
                </c:pt>
                <c:pt idx="1633">
                  <c:v>5.1559999999999996E-4</c:v>
                </c:pt>
                <c:pt idx="1634">
                  <c:v>4.8749999999999998E-4</c:v>
                </c:pt>
                <c:pt idx="1635">
                  <c:v>5.0940000000000002E-4</c:v>
                </c:pt>
                <c:pt idx="1636">
                  <c:v>5.5309999999999995E-4</c:v>
                </c:pt>
                <c:pt idx="1637">
                  <c:v>5.7499999999999999E-4</c:v>
                </c:pt>
                <c:pt idx="1638">
                  <c:v>6.3750000000000005E-4</c:v>
                </c:pt>
                <c:pt idx="1639">
                  <c:v>5.9060000000000004E-4</c:v>
                </c:pt>
                <c:pt idx="1640">
                  <c:v>4.3439999999999999E-4</c:v>
                </c:pt>
                <c:pt idx="1641">
                  <c:v>4.7189999999999998E-4</c:v>
                </c:pt>
                <c:pt idx="1642">
                  <c:v>5.3439999999999998E-4</c:v>
                </c:pt>
                <c:pt idx="1643">
                  <c:v>4.8129999999999999E-4</c:v>
                </c:pt>
                <c:pt idx="1644">
                  <c:v>4.8749999999999998E-4</c:v>
                </c:pt>
                <c:pt idx="1645">
                  <c:v>3.5E-4</c:v>
                </c:pt>
                <c:pt idx="1646">
                  <c:v>4.5629999999999998E-4</c:v>
                </c:pt>
                <c:pt idx="1647">
                  <c:v>4.7810000000000002E-4</c:v>
                </c:pt>
                <c:pt idx="1648">
                  <c:v>4.906E-4</c:v>
                </c:pt>
                <c:pt idx="1649">
                  <c:v>5.8750000000000002E-4</c:v>
                </c:pt>
                <c:pt idx="1650">
                  <c:v>5.4060000000000002E-4</c:v>
                </c:pt>
                <c:pt idx="1651">
                  <c:v>5.2499999999999997E-4</c:v>
                </c:pt>
                <c:pt idx="1652">
                  <c:v>6.1249999999999998E-4</c:v>
                </c:pt>
                <c:pt idx="1653">
                  <c:v>5.375E-4</c:v>
                </c:pt>
                <c:pt idx="1654">
                  <c:v>5.6249999999999996E-4</c:v>
                </c:pt>
                <c:pt idx="1655">
                  <c:v>4.9379999999999997E-4</c:v>
                </c:pt>
                <c:pt idx="1656">
                  <c:v>4.906E-4</c:v>
                </c:pt>
                <c:pt idx="1657">
                  <c:v>4.8440000000000001E-4</c:v>
                </c:pt>
                <c:pt idx="1658">
                  <c:v>5.375E-4</c:v>
                </c:pt>
                <c:pt idx="1659">
                  <c:v>4.0309999999999999E-4</c:v>
                </c:pt>
                <c:pt idx="1660">
                  <c:v>4.0939999999999998E-4</c:v>
                </c:pt>
                <c:pt idx="1661">
                  <c:v>4.5310000000000001E-4</c:v>
                </c:pt>
                <c:pt idx="1662">
                  <c:v>3.969E-4</c:v>
                </c:pt>
                <c:pt idx="1663">
                  <c:v>5.0000000000000001E-4</c:v>
                </c:pt>
                <c:pt idx="1664">
                  <c:v>3.969E-4</c:v>
                </c:pt>
                <c:pt idx="1665">
                  <c:v>4.438E-4</c:v>
                </c:pt>
                <c:pt idx="1666">
                  <c:v>6.1879999999999997E-4</c:v>
                </c:pt>
                <c:pt idx="1667">
                  <c:v>4.8749999999999998E-4</c:v>
                </c:pt>
                <c:pt idx="1668">
                  <c:v>5.1250000000000004E-4</c:v>
                </c:pt>
                <c:pt idx="1669">
                  <c:v>4.8749999999999998E-4</c:v>
                </c:pt>
                <c:pt idx="1670">
                  <c:v>4.7810000000000002E-4</c:v>
                </c:pt>
                <c:pt idx="1671">
                  <c:v>5.6559999999999998E-4</c:v>
                </c:pt>
                <c:pt idx="1672">
                  <c:v>5.5619999999999997E-4</c:v>
                </c:pt>
                <c:pt idx="1673">
                  <c:v>5.1250000000000004E-4</c:v>
                </c:pt>
                <c:pt idx="1674">
                  <c:v>4.8440000000000001E-4</c:v>
                </c:pt>
                <c:pt idx="1675">
                  <c:v>5.8750000000000002E-4</c:v>
                </c:pt>
                <c:pt idx="1676">
                  <c:v>5.6879999999999995E-4</c:v>
                </c:pt>
                <c:pt idx="1677">
                  <c:v>5.1559999999999996E-4</c:v>
                </c:pt>
                <c:pt idx="1678">
                  <c:v>5.4379999999999999E-4</c:v>
                </c:pt>
                <c:pt idx="1679">
                  <c:v>4.6250000000000002E-4</c:v>
                </c:pt>
                <c:pt idx="1680">
                  <c:v>5.844E-4</c:v>
                </c:pt>
                <c:pt idx="1681">
                  <c:v>5.5309999999999995E-4</c:v>
                </c:pt>
                <c:pt idx="1682">
                  <c:v>5.7189999999999997E-4</c:v>
                </c:pt>
                <c:pt idx="1683">
                  <c:v>3.7809999999999997E-4</c:v>
                </c:pt>
                <c:pt idx="1684">
                  <c:v>5.1250000000000004E-4</c:v>
                </c:pt>
                <c:pt idx="1685">
                  <c:v>5.844E-4</c:v>
                </c:pt>
                <c:pt idx="1686">
                  <c:v>6.156E-4</c:v>
                </c:pt>
                <c:pt idx="1687">
                  <c:v>5.8750000000000002E-4</c:v>
                </c:pt>
                <c:pt idx="1688">
                  <c:v>5.4060000000000002E-4</c:v>
                </c:pt>
                <c:pt idx="1689">
                  <c:v>4.75E-4</c:v>
                </c:pt>
                <c:pt idx="1690">
                  <c:v>3.8749999999999999E-4</c:v>
                </c:pt>
                <c:pt idx="1691">
                  <c:v>4.3130000000000002E-4</c:v>
                </c:pt>
                <c:pt idx="1692">
                  <c:v>5.7810000000000001E-4</c:v>
                </c:pt>
                <c:pt idx="1693">
                  <c:v>4.281E-4</c:v>
                </c:pt>
                <c:pt idx="1694">
                  <c:v>4.3439999999999999E-4</c:v>
                </c:pt>
                <c:pt idx="1695">
                  <c:v>4.4690000000000002E-4</c:v>
                </c:pt>
                <c:pt idx="1696">
                  <c:v>3.8749999999999999E-4</c:v>
                </c:pt>
                <c:pt idx="1697">
                  <c:v>4.4690000000000002E-4</c:v>
                </c:pt>
                <c:pt idx="1698">
                  <c:v>4.3130000000000002E-4</c:v>
                </c:pt>
                <c:pt idx="1699">
                  <c:v>4.1879999999999999E-4</c:v>
                </c:pt>
                <c:pt idx="1700">
                  <c:v>4.906E-4</c:v>
                </c:pt>
                <c:pt idx="1701">
                  <c:v>3.9379999999999998E-4</c:v>
                </c:pt>
                <c:pt idx="1702">
                  <c:v>4.7810000000000002E-4</c:v>
                </c:pt>
                <c:pt idx="1703">
                  <c:v>4.281E-4</c:v>
                </c:pt>
                <c:pt idx="1704">
                  <c:v>4.281E-4</c:v>
                </c:pt>
                <c:pt idx="1705">
                  <c:v>3.6249999999999998E-4</c:v>
                </c:pt>
                <c:pt idx="1706">
                  <c:v>4.2499999999999998E-4</c:v>
                </c:pt>
                <c:pt idx="1707">
                  <c:v>3.1250000000000001E-4</c:v>
                </c:pt>
                <c:pt idx="1708">
                  <c:v>3.5629999999999999E-4</c:v>
                </c:pt>
                <c:pt idx="1709">
                  <c:v>4.7810000000000002E-4</c:v>
                </c:pt>
                <c:pt idx="1710">
                  <c:v>4.125E-4</c:v>
                </c:pt>
                <c:pt idx="1711">
                  <c:v>4.1879999999999999E-4</c:v>
                </c:pt>
                <c:pt idx="1712">
                  <c:v>4.906E-4</c:v>
                </c:pt>
                <c:pt idx="1713">
                  <c:v>4.9379999999999997E-4</c:v>
                </c:pt>
                <c:pt idx="1714">
                  <c:v>4.0630000000000001E-4</c:v>
                </c:pt>
                <c:pt idx="1715">
                  <c:v>4.4999999999999999E-4</c:v>
                </c:pt>
                <c:pt idx="1716">
                  <c:v>5.0310000000000003E-4</c:v>
                </c:pt>
                <c:pt idx="1717">
                  <c:v>3.969E-4</c:v>
                </c:pt>
                <c:pt idx="1718">
                  <c:v>4.0939999999999998E-4</c:v>
                </c:pt>
                <c:pt idx="1719">
                  <c:v>2.219E-4</c:v>
                </c:pt>
                <c:pt idx="1720">
                  <c:v>4.3439999999999999E-4</c:v>
                </c:pt>
                <c:pt idx="1721">
                  <c:v>4.0630000000000001E-4</c:v>
                </c:pt>
                <c:pt idx="1722">
                  <c:v>3.9060000000000001E-4</c:v>
                </c:pt>
                <c:pt idx="1723">
                  <c:v>4.0630000000000001E-4</c:v>
                </c:pt>
                <c:pt idx="1724">
                  <c:v>4.0309999999999999E-4</c:v>
                </c:pt>
                <c:pt idx="1725">
                  <c:v>4.0630000000000001E-4</c:v>
                </c:pt>
                <c:pt idx="1726">
                  <c:v>4.3439999999999999E-4</c:v>
                </c:pt>
                <c:pt idx="1727">
                  <c:v>4.0630000000000001E-4</c:v>
                </c:pt>
                <c:pt idx="1728">
                  <c:v>4.75E-4</c:v>
                </c:pt>
                <c:pt idx="1729">
                  <c:v>4.125E-4</c:v>
                </c:pt>
                <c:pt idx="1730">
                  <c:v>5.5940000000000004E-4</c:v>
                </c:pt>
                <c:pt idx="1731">
                  <c:v>4.1560000000000002E-4</c:v>
                </c:pt>
                <c:pt idx="1732">
                  <c:v>4.0939999999999998E-4</c:v>
                </c:pt>
                <c:pt idx="1733">
                  <c:v>4.9689999999999999E-4</c:v>
                </c:pt>
                <c:pt idx="1734">
                  <c:v>4.438E-4</c:v>
                </c:pt>
                <c:pt idx="1735">
                  <c:v>4.8749999999999998E-4</c:v>
                </c:pt>
                <c:pt idx="1736">
                  <c:v>5.0000000000000001E-4</c:v>
                </c:pt>
                <c:pt idx="1737">
                  <c:v>3.9060000000000001E-4</c:v>
                </c:pt>
                <c:pt idx="1738">
                  <c:v>5.0310000000000003E-4</c:v>
                </c:pt>
                <c:pt idx="1739">
                  <c:v>5.4060000000000002E-4</c:v>
                </c:pt>
                <c:pt idx="1740">
                  <c:v>4.0630000000000001E-4</c:v>
                </c:pt>
                <c:pt idx="1741">
                  <c:v>3.9379999999999998E-4</c:v>
                </c:pt>
                <c:pt idx="1742">
                  <c:v>4.6559999999999999E-4</c:v>
                </c:pt>
                <c:pt idx="1743">
                  <c:v>5.2809999999999999E-4</c:v>
                </c:pt>
                <c:pt idx="1744">
                  <c:v>4.8749999999999998E-4</c:v>
                </c:pt>
                <c:pt idx="1745">
                  <c:v>5.6249999999999996E-4</c:v>
                </c:pt>
                <c:pt idx="1746">
                  <c:v>5.5940000000000004E-4</c:v>
                </c:pt>
                <c:pt idx="1747">
                  <c:v>4.5310000000000001E-4</c:v>
                </c:pt>
                <c:pt idx="1748">
                  <c:v>4.281E-4</c:v>
                </c:pt>
                <c:pt idx="1749">
                  <c:v>4.1879999999999999E-4</c:v>
                </c:pt>
                <c:pt idx="1750">
                  <c:v>4.2190000000000001E-4</c:v>
                </c:pt>
                <c:pt idx="1751">
                  <c:v>4.0309999999999999E-4</c:v>
                </c:pt>
                <c:pt idx="1752">
                  <c:v>3.5E-4</c:v>
                </c:pt>
                <c:pt idx="1753">
                  <c:v>4.594E-4</c:v>
                </c:pt>
                <c:pt idx="1754">
                  <c:v>4.6250000000000002E-4</c:v>
                </c:pt>
                <c:pt idx="1755">
                  <c:v>4.4999999999999999E-4</c:v>
                </c:pt>
                <c:pt idx="1756">
                  <c:v>4.4059999999999998E-4</c:v>
                </c:pt>
                <c:pt idx="1757">
                  <c:v>4.594E-4</c:v>
                </c:pt>
                <c:pt idx="1758">
                  <c:v>3.3129999999999998E-4</c:v>
                </c:pt>
                <c:pt idx="1759">
                  <c:v>3.9060000000000001E-4</c:v>
                </c:pt>
                <c:pt idx="1760">
                  <c:v>3.9060000000000001E-4</c:v>
                </c:pt>
                <c:pt idx="1761">
                  <c:v>4.2499999999999998E-4</c:v>
                </c:pt>
                <c:pt idx="1762">
                  <c:v>4.8749999999999998E-4</c:v>
                </c:pt>
                <c:pt idx="1763">
                  <c:v>3.2810000000000001E-4</c:v>
                </c:pt>
                <c:pt idx="1764">
                  <c:v>3.4380000000000001E-4</c:v>
                </c:pt>
                <c:pt idx="1765">
                  <c:v>4.2499999999999998E-4</c:v>
                </c:pt>
                <c:pt idx="1766">
                  <c:v>4.3439999999999999E-4</c:v>
                </c:pt>
                <c:pt idx="1767">
                  <c:v>3.969E-4</c:v>
                </c:pt>
                <c:pt idx="1768">
                  <c:v>3.969E-4</c:v>
                </c:pt>
                <c:pt idx="1769">
                  <c:v>4.438E-4</c:v>
                </c:pt>
                <c:pt idx="1770">
                  <c:v>3.4689999999999998E-4</c:v>
                </c:pt>
                <c:pt idx="1771">
                  <c:v>4.125E-4</c:v>
                </c:pt>
                <c:pt idx="1772">
                  <c:v>4.1879999999999999E-4</c:v>
                </c:pt>
                <c:pt idx="1773">
                  <c:v>4.0630000000000001E-4</c:v>
                </c:pt>
                <c:pt idx="1774">
                  <c:v>4.8440000000000001E-4</c:v>
                </c:pt>
                <c:pt idx="1775">
                  <c:v>4.6250000000000002E-4</c:v>
                </c:pt>
                <c:pt idx="1776">
                  <c:v>3.6870000000000002E-4</c:v>
                </c:pt>
                <c:pt idx="1777">
                  <c:v>3.7189999999999999E-4</c:v>
                </c:pt>
                <c:pt idx="1778">
                  <c:v>3.1559999999999997E-4</c:v>
                </c:pt>
                <c:pt idx="1779">
                  <c:v>3.3129999999999998E-4</c:v>
                </c:pt>
                <c:pt idx="1780">
                  <c:v>4.1560000000000002E-4</c:v>
                </c:pt>
                <c:pt idx="1781">
                  <c:v>4.5310000000000001E-4</c:v>
                </c:pt>
                <c:pt idx="1782">
                  <c:v>4.0309999999999999E-4</c:v>
                </c:pt>
                <c:pt idx="1783">
                  <c:v>4.9379999999999997E-4</c:v>
                </c:pt>
                <c:pt idx="1784">
                  <c:v>4.1879999999999999E-4</c:v>
                </c:pt>
                <c:pt idx="1785">
                  <c:v>4.7189999999999998E-4</c:v>
                </c:pt>
                <c:pt idx="1786">
                  <c:v>4.75E-4</c:v>
                </c:pt>
                <c:pt idx="1787">
                  <c:v>4.2190000000000001E-4</c:v>
                </c:pt>
                <c:pt idx="1788">
                  <c:v>4.1560000000000002E-4</c:v>
                </c:pt>
                <c:pt idx="1789">
                  <c:v>3.4380000000000001E-4</c:v>
                </c:pt>
                <c:pt idx="1790">
                  <c:v>4.5310000000000001E-4</c:v>
                </c:pt>
                <c:pt idx="1791">
                  <c:v>4.4690000000000002E-4</c:v>
                </c:pt>
                <c:pt idx="1792">
                  <c:v>4.3439999999999999E-4</c:v>
                </c:pt>
                <c:pt idx="1793">
                  <c:v>4.2499999999999998E-4</c:v>
                </c:pt>
                <c:pt idx="1794">
                  <c:v>5.0000000000000001E-4</c:v>
                </c:pt>
                <c:pt idx="1795">
                  <c:v>4.1879999999999999E-4</c:v>
                </c:pt>
                <c:pt idx="1796">
                  <c:v>3.9060000000000001E-4</c:v>
                </c:pt>
                <c:pt idx="1797">
                  <c:v>3.6870000000000002E-4</c:v>
                </c:pt>
                <c:pt idx="1798">
                  <c:v>3.7500000000000001E-4</c:v>
                </c:pt>
                <c:pt idx="1799">
                  <c:v>4.3439999999999999E-4</c:v>
                </c:pt>
                <c:pt idx="1800">
                  <c:v>4.0000000000000002E-4</c:v>
                </c:pt>
                <c:pt idx="1801">
                  <c:v>3.4059999999999998E-4</c:v>
                </c:pt>
                <c:pt idx="1802">
                  <c:v>3.813E-4</c:v>
                </c:pt>
                <c:pt idx="1803">
                  <c:v>3.5940000000000001E-4</c:v>
                </c:pt>
                <c:pt idx="1804">
                  <c:v>4.5310000000000001E-4</c:v>
                </c:pt>
                <c:pt idx="1805">
                  <c:v>2.9690000000000001E-4</c:v>
                </c:pt>
                <c:pt idx="1806">
                  <c:v>4.6559999999999999E-4</c:v>
                </c:pt>
                <c:pt idx="1807">
                  <c:v>3.5E-4</c:v>
                </c:pt>
                <c:pt idx="1808">
                  <c:v>3.656E-4</c:v>
                </c:pt>
                <c:pt idx="1809">
                  <c:v>3.5940000000000001E-4</c:v>
                </c:pt>
                <c:pt idx="1810">
                  <c:v>2.9379999999999999E-4</c:v>
                </c:pt>
                <c:pt idx="1811">
                  <c:v>4.5310000000000001E-4</c:v>
                </c:pt>
                <c:pt idx="1812">
                  <c:v>4.438E-4</c:v>
                </c:pt>
                <c:pt idx="1813">
                  <c:v>3.4380000000000001E-4</c:v>
                </c:pt>
                <c:pt idx="1814">
                  <c:v>3.1559999999999997E-4</c:v>
                </c:pt>
                <c:pt idx="1815">
                  <c:v>3.4689999999999998E-4</c:v>
                </c:pt>
                <c:pt idx="1816">
                  <c:v>3.8440000000000002E-4</c:v>
                </c:pt>
                <c:pt idx="1817">
                  <c:v>3.5629999999999999E-4</c:v>
                </c:pt>
                <c:pt idx="1818">
                  <c:v>4.4690000000000002E-4</c:v>
                </c:pt>
                <c:pt idx="1819">
                  <c:v>3.969E-4</c:v>
                </c:pt>
                <c:pt idx="1820">
                  <c:v>4.3750000000000001E-4</c:v>
                </c:pt>
                <c:pt idx="1821">
                  <c:v>3.5310000000000002E-4</c:v>
                </c:pt>
                <c:pt idx="1822">
                  <c:v>3.6870000000000002E-4</c:v>
                </c:pt>
                <c:pt idx="1823">
                  <c:v>2.4689999999999998E-4</c:v>
                </c:pt>
                <c:pt idx="1824">
                  <c:v>3.7500000000000001E-4</c:v>
                </c:pt>
                <c:pt idx="1825">
                  <c:v>3.4380000000000001E-4</c:v>
                </c:pt>
                <c:pt idx="1826">
                  <c:v>4.594E-4</c:v>
                </c:pt>
                <c:pt idx="1827">
                  <c:v>4.9689999999999999E-4</c:v>
                </c:pt>
                <c:pt idx="1828">
                  <c:v>3.813E-4</c:v>
                </c:pt>
                <c:pt idx="1829">
                  <c:v>4.0630000000000001E-4</c:v>
                </c:pt>
                <c:pt idx="1830">
                  <c:v>4.7189999999999998E-4</c:v>
                </c:pt>
                <c:pt idx="1831">
                  <c:v>3.8440000000000002E-4</c:v>
                </c:pt>
                <c:pt idx="1832">
                  <c:v>4.1879999999999999E-4</c:v>
                </c:pt>
                <c:pt idx="1833">
                  <c:v>3.5940000000000001E-4</c:v>
                </c:pt>
                <c:pt idx="1834">
                  <c:v>3.1559999999999997E-4</c:v>
                </c:pt>
                <c:pt idx="1835">
                  <c:v>3.7809999999999997E-4</c:v>
                </c:pt>
                <c:pt idx="1836">
                  <c:v>4.0000000000000002E-4</c:v>
                </c:pt>
                <c:pt idx="1837">
                  <c:v>3.188E-4</c:v>
                </c:pt>
                <c:pt idx="1838">
                  <c:v>3.9060000000000001E-4</c:v>
                </c:pt>
                <c:pt idx="1839">
                  <c:v>3.8749999999999999E-4</c:v>
                </c:pt>
                <c:pt idx="1840">
                  <c:v>3.656E-4</c:v>
                </c:pt>
                <c:pt idx="1841">
                  <c:v>4.5629999999999998E-4</c:v>
                </c:pt>
                <c:pt idx="1842">
                  <c:v>3.7500000000000001E-4</c:v>
                </c:pt>
                <c:pt idx="1843">
                  <c:v>3.8440000000000002E-4</c:v>
                </c:pt>
                <c:pt idx="1844">
                  <c:v>4.0309999999999999E-4</c:v>
                </c:pt>
                <c:pt idx="1845">
                  <c:v>3.4059999999999998E-4</c:v>
                </c:pt>
                <c:pt idx="1846">
                  <c:v>3.5310000000000002E-4</c:v>
                </c:pt>
                <c:pt idx="1847">
                  <c:v>3.813E-4</c:v>
                </c:pt>
                <c:pt idx="1848">
                  <c:v>4.0630000000000001E-4</c:v>
                </c:pt>
                <c:pt idx="1849">
                  <c:v>3.4059999999999998E-4</c:v>
                </c:pt>
                <c:pt idx="1850">
                  <c:v>3.9060000000000001E-4</c:v>
                </c:pt>
                <c:pt idx="1851">
                  <c:v>4.438E-4</c:v>
                </c:pt>
                <c:pt idx="1852">
                  <c:v>3.8749999999999999E-4</c:v>
                </c:pt>
                <c:pt idx="1853">
                  <c:v>4.281E-4</c:v>
                </c:pt>
                <c:pt idx="1854">
                  <c:v>5.6879999999999995E-4</c:v>
                </c:pt>
                <c:pt idx="1855">
                  <c:v>4.6880000000000001E-4</c:v>
                </c:pt>
                <c:pt idx="1856">
                  <c:v>4.3439999999999999E-4</c:v>
                </c:pt>
                <c:pt idx="1857">
                  <c:v>4.3130000000000002E-4</c:v>
                </c:pt>
                <c:pt idx="1858">
                  <c:v>3.8440000000000002E-4</c:v>
                </c:pt>
                <c:pt idx="1859">
                  <c:v>4.7189999999999998E-4</c:v>
                </c:pt>
                <c:pt idx="1860">
                  <c:v>5.0940000000000002E-4</c:v>
                </c:pt>
                <c:pt idx="1861">
                  <c:v>5.0310000000000003E-4</c:v>
                </c:pt>
                <c:pt idx="1862">
                  <c:v>4.4690000000000002E-4</c:v>
                </c:pt>
                <c:pt idx="1863">
                  <c:v>3.656E-4</c:v>
                </c:pt>
                <c:pt idx="1864">
                  <c:v>4.4059999999999998E-4</c:v>
                </c:pt>
                <c:pt idx="1865">
                  <c:v>3.656E-4</c:v>
                </c:pt>
                <c:pt idx="1866">
                  <c:v>3.3129999999999998E-4</c:v>
                </c:pt>
                <c:pt idx="1867">
                  <c:v>3.4059999999999998E-4</c:v>
                </c:pt>
                <c:pt idx="1868">
                  <c:v>3.344E-4</c:v>
                </c:pt>
                <c:pt idx="1869">
                  <c:v>2.9379999999999999E-4</c:v>
                </c:pt>
                <c:pt idx="1870">
                  <c:v>4.4059999999999998E-4</c:v>
                </c:pt>
                <c:pt idx="1871">
                  <c:v>4.3750000000000001E-4</c:v>
                </c:pt>
                <c:pt idx="1872">
                  <c:v>3.3750000000000002E-4</c:v>
                </c:pt>
                <c:pt idx="1873">
                  <c:v>4.0939999999999998E-4</c:v>
                </c:pt>
                <c:pt idx="1874">
                  <c:v>3.7500000000000001E-4</c:v>
                </c:pt>
                <c:pt idx="1875">
                  <c:v>4.8749999999999998E-4</c:v>
                </c:pt>
                <c:pt idx="1876">
                  <c:v>3.9060000000000001E-4</c:v>
                </c:pt>
                <c:pt idx="1877">
                  <c:v>3.5E-4</c:v>
                </c:pt>
                <c:pt idx="1878">
                  <c:v>3.0620000000000002E-4</c:v>
                </c:pt>
                <c:pt idx="1879">
                  <c:v>3.4380000000000001E-4</c:v>
                </c:pt>
                <c:pt idx="1880">
                  <c:v>4.3130000000000002E-4</c:v>
                </c:pt>
                <c:pt idx="1881">
                  <c:v>4.125E-4</c:v>
                </c:pt>
                <c:pt idx="1882">
                  <c:v>4.3750000000000001E-4</c:v>
                </c:pt>
                <c:pt idx="1883">
                  <c:v>3.8749999999999999E-4</c:v>
                </c:pt>
                <c:pt idx="1884">
                  <c:v>3.6249999999999998E-4</c:v>
                </c:pt>
                <c:pt idx="1885">
                  <c:v>2.5000000000000001E-4</c:v>
                </c:pt>
                <c:pt idx="1886">
                  <c:v>4.0939999999999998E-4</c:v>
                </c:pt>
                <c:pt idx="1887">
                  <c:v>3.4059999999999998E-4</c:v>
                </c:pt>
                <c:pt idx="1888">
                  <c:v>3.5940000000000001E-4</c:v>
                </c:pt>
                <c:pt idx="1889">
                  <c:v>3.3750000000000002E-4</c:v>
                </c:pt>
                <c:pt idx="1890">
                  <c:v>3.1559999999999997E-4</c:v>
                </c:pt>
                <c:pt idx="1891">
                  <c:v>3.9060000000000001E-4</c:v>
                </c:pt>
                <c:pt idx="1892">
                  <c:v>2.7500000000000002E-4</c:v>
                </c:pt>
                <c:pt idx="1893">
                  <c:v>3.4059999999999998E-4</c:v>
                </c:pt>
                <c:pt idx="1894">
                  <c:v>4.594E-4</c:v>
                </c:pt>
                <c:pt idx="1895">
                  <c:v>3.6249999999999998E-4</c:v>
                </c:pt>
                <c:pt idx="1896">
                  <c:v>3.9060000000000001E-4</c:v>
                </c:pt>
                <c:pt idx="1897">
                  <c:v>3.8749999999999999E-4</c:v>
                </c:pt>
                <c:pt idx="1898">
                  <c:v>4.125E-4</c:v>
                </c:pt>
                <c:pt idx="1899">
                  <c:v>3.9060000000000001E-4</c:v>
                </c:pt>
                <c:pt idx="1900">
                  <c:v>3.9379999999999998E-4</c:v>
                </c:pt>
                <c:pt idx="1901">
                  <c:v>3.344E-4</c:v>
                </c:pt>
                <c:pt idx="1902">
                  <c:v>4.8749999999999998E-4</c:v>
                </c:pt>
                <c:pt idx="1903">
                  <c:v>4.5310000000000001E-4</c:v>
                </c:pt>
                <c:pt idx="1904">
                  <c:v>4.2190000000000001E-4</c:v>
                </c:pt>
                <c:pt idx="1905">
                  <c:v>3.656E-4</c:v>
                </c:pt>
                <c:pt idx="1906">
                  <c:v>4.6559999999999999E-4</c:v>
                </c:pt>
                <c:pt idx="1907">
                  <c:v>3.188E-4</c:v>
                </c:pt>
                <c:pt idx="1908">
                  <c:v>3.1250000000000001E-4</c:v>
                </c:pt>
                <c:pt idx="1909">
                  <c:v>3.344E-4</c:v>
                </c:pt>
                <c:pt idx="1910">
                  <c:v>3.6870000000000002E-4</c:v>
                </c:pt>
                <c:pt idx="1911">
                  <c:v>3.969E-4</c:v>
                </c:pt>
                <c:pt idx="1912">
                  <c:v>3.6870000000000002E-4</c:v>
                </c:pt>
                <c:pt idx="1913">
                  <c:v>4.281E-4</c:v>
                </c:pt>
                <c:pt idx="1914">
                  <c:v>3.969E-4</c:v>
                </c:pt>
                <c:pt idx="1915">
                  <c:v>4.9379999999999997E-4</c:v>
                </c:pt>
                <c:pt idx="1916">
                  <c:v>4.4059999999999998E-4</c:v>
                </c:pt>
                <c:pt idx="1917">
                  <c:v>2.7500000000000002E-4</c:v>
                </c:pt>
                <c:pt idx="1918">
                  <c:v>4.125E-4</c:v>
                </c:pt>
                <c:pt idx="1919">
                  <c:v>4.4999999999999999E-4</c:v>
                </c:pt>
                <c:pt idx="1920">
                  <c:v>2.9060000000000002E-4</c:v>
                </c:pt>
                <c:pt idx="1921">
                  <c:v>3.4380000000000001E-4</c:v>
                </c:pt>
                <c:pt idx="1922">
                  <c:v>3.9060000000000001E-4</c:v>
                </c:pt>
                <c:pt idx="1923">
                  <c:v>3.6870000000000002E-4</c:v>
                </c:pt>
                <c:pt idx="1924">
                  <c:v>3.5940000000000001E-4</c:v>
                </c:pt>
                <c:pt idx="1925">
                  <c:v>3.3750000000000002E-4</c:v>
                </c:pt>
                <c:pt idx="1926">
                  <c:v>3.5310000000000002E-4</c:v>
                </c:pt>
                <c:pt idx="1927">
                  <c:v>2.9690000000000001E-4</c:v>
                </c:pt>
                <c:pt idx="1928">
                  <c:v>2.031E-4</c:v>
                </c:pt>
                <c:pt idx="1929">
                  <c:v>3.5629999999999999E-4</c:v>
                </c:pt>
                <c:pt idx="1930">
                  <c:v>4.125E-4</c:v>
                </c:pt>
                <c:pt idx="1931">
                  <c:v>4.438E-4</c:v>
                </c:pt>
                <c:pt idx="1932">
                  <c:v>3.8440000000000002E-4</c:v>
                </c:pt>
                <c:pt idx="1933">
                  <c:v>3.7809999999999997E-4</c:v>
                </c:pt>
                <c:pt idx="1934">
                  <c:v>3.4380000000000001E-4</c:v>
                </c:pt>
                <c:pt idx="1935">
                  <c:v>2.8439999999999997E-4</c:v>
                </c:pt>
                <c:pt idx="1936">
                  <c:v>4.3130000000000002E-4</c:v>
                </c:pt>
                <c:pt idx="1937">
                  <c:v>4.2499999999999998E-4</c:v>
                </c:pt>
                <c:pt idx="1938">
                  <c:v>2.656E-4</c:v>
                </c:pt>
                <c:pt idx="1939">
                  <c:v>3.0939999999999999E-4</c:v>
                </c:pt>
                <c:pt idx="1940">
                  <c:v>2.7809999999999998E-4</c:v>
                </c:pt>
                <c:pt idx="1941">
                  <c:v>4.125E-4</c:v>
                </c:pt>
                <c:pt idx="1942">
                  <c:v>3.2810000000000001E-4</c:v>
                </c:pt>
                <c:pt idx="1943">
                  <c:v>3.2190000000000002E-4</c:v>
                </c:pt>
                <c:pt idx="1944">
                  <c:v>4.0939999999999998E-4</c:v>
                </c:pt>
                <c:pt idx="1945">
                  <c:v>3.5940000000000001E-4</c:v>
                </c:pt>
                <c:pt idx="1946">
                  <c:v>4.2190000000000001E-4</c:v>
                </c:pt>
                <c:pt idx="1947">
                  <c:v>2.7500000000000002E-4</c:v>
                </c:pt>
                <c:pt idx="1948">
                  <c:v>3.2190000000000002E-4</c:v>
                </c:pt>
                <c:pt idx="1949">
                  <c:v>3.7809999999999997E-4</c:v>
                </c:pt>
                <c:pt idx="1950">
                  <c:v>5.9369999999999996E-4</c:v>
                </c:pt>
                <c:pt idx="1951">
                  <c:v>3.0620000000000002E-4</c:v>
                </c:pt>
                <c:pt idx="1952">
                  <c:v>4.3130000000000002E-4</c:v>
                </c:pt>
                <c:pt idx="1953">
                  <c:v>3.2499999999999999E-4</c:v>
                </c:pt>
                <c:pt idx="1954">
                  <c:v>3.3129999999999998E-4</c:v>
                </c:pt>
                <c:pt idx="1955">
                  <c:v>3.9379999999999998E-4</c:v>
                </c:pt>
                <c:pt idx="1956">
                  <c:v>3.1250000000000001E-4</c:v>
                </c:pt>
                <c:pt idx="1957">
                  <c:v>4.0000000000000002E-4</c:v>
                </c:pt>
                <c:pt idx="1958">
                  <c:v>3.9379999999999998E-4</c:v>
                </c:pt>
                <c:pt idx="1959">
                  <c:v>3.4380000000000001E-4</c:v>
                </c:pt>
                <c:pt idx="1960">
                  <c:v>4.6250000000000002E-4</c:v>
                </c:pt>
                <c:pt idx="1961">
                  <c:v>3.0620000000000002E-4</c:v>
                </c:pt>
                <c:pt idx="1962">
                  <c:v>3.656E-4</c:v>
                </c:pt>
                <c:pt idx="1963">
                  <c:v>4.0309999999999999E-4</c:v>
                </c:pt>
                <c:pt idx="1964">
                  <c:v>4.0630000000000001E-4</c:v>
                </c:pt>
                <c:pt idx="1965">
                  <c:v>4.7810000000000002E-4</c:v>
                </c:pt>
                <c:pt idx="1966">
                  <c:v>4.594E-4</c:v>
                </c:pt>
                <c:pt idx="1967">
                  <c:v>4.3439999999999999E-4</c:v>
                </c:pt>
                <c:pt idx="1968">
                  <c:v>4.8440000000000001E-4</c:v>
                </c:pt>
                <c:pt idx="1969">
                  <c:v>3.9379999999999998E-4</c:v>
                </c:pt>
                <c:pt idx="1970">
                  <c:v>4.9379999999999997E-4</c:v>
                </c:pt>
                <c:pt idx="1971">
                  <c:v>4.2190000000000001E-4</c:v>
                </c:pt>
                <c:pt idx="1972">
                  <c:v>4.6250000000000002E-4</c:v>
                </c:pt>
                <c:pt idx="1973">
                  <c:v>5.0310000000000003E-4</c:v>
                </c:pt>
                <c:pt idx="1974">
                  <c:v>3.344E-4</c:v>
                </c:pt>
                <c:pt idx="1975">
                  <c:v>4.5310000000000001E-4</c:v>
                </c:pt>
                <c:pt idx="1976">
                  <c:v>3.4689999999999998E-4</c:v>
                </c:pt>
                <c:pt idx="1977">
                  <c:v>3.969E-4</c:v>
                </c:pt>
                <c:pt idx="1978">
                  <c:v>3.7500000000000001E-4</c:v>
                </c:pt>
                <c:pt idx="1979">
                  <c:v>4.8440000000000001E-4</c:v>
                </c:pt>
                <c:pt idx="1980">
                  <c:v>4.6250000000000002E-4</c:v>
                </c:pt>
                <c:pt idx="1981">
                  <c:v>4.75E-4</c:v>
                </c:pt>
                <c:pt idx="1982">
                  <c:v>4.281E-4</c:v>
                </c:pt>
                <c:pt idx="1983">
                  <c:v>5.0310000000000003E-4</c:v>
                </c:pt>
                <c:pt idx="1984">
                  <c:v>4.7189999999999998E-4</c:v>
                </c:pt>
                <c:pt idx="1985">
                  <c:v>4.125E-4</c:v>
                </c:pt>
                <c:pt idx="1986">
                  <c:v>4.4059999999999998E-4</c:v>
                </c:pt>
                <c:pt idx="1987">
                  <c:v>2.375E-4</c:v>
                </c:pt>
                <c:pt idx="1988">
                  <c:v>4.8129999999999999E-4</c:v>
                </c:pt>
                <c:pt idx="1989">
                  <c:v>4.1879999999999999E-4</c:v>
                </c:pt>
                <c:pt idx="1990">
                  <c:v>3.813E-4</c:v>
                </c:pt>
                <c:pt idx="1991">
                  <c:v>4.125E-4</c:v>
                </c:pt>
                <c:pt idx="1992">
                  <c:v>3.7189999999999999E-4</c:v>
                </c:pt>
                <c:pt idx="1993">
                  <c:v>4.125E-4</c:v>
                </c:pt>
                <c:pt idx="1994">
                  <c:v>3.656E-4</c:v>
                </c:pt>
                <c:pt idx="1995">
                  <c:v>3.656E-4</c:v>
                </c:pt>
                <c:pt idx="1996">
                  <c:v>3.2499999999999999E-4</c:v>
                </c:pt>
                <c:pt idx="1997">
                  <c:v>3.5629999999999999E-4</c:v>
                </c:pt>
                <c:pt idx="1998">
                  <c:v>2.9379999999999999E-4</c:v>
                </c:pt>
                <c:pt idx="1999">
                  <c:v>3.5E-4</c:v>
                </c:pt>
                <c:pt idx="2000">
                  <c:v>4.0309999999999999E-4</c:v>
                </c:pt>
                <c:pt idx="2001">
                  <c:v>3.0620000000000002E-4</c:v>
                </c:pt>
                <c:pt idx="2002">
                  <c:v>3.6249999999999998E-4</c:v>
                </c:pt>
                <c:pt idx="2003">
                  <c:v>4.3439999999999999E-4</c:v>
                </c:pt>
                <c:pt idx="2004">
                  <c:v>3.8749999999999999E-4</c:v>
                </c:pt>
                <c:pt idx="2005">
                  <c:v>4.4999999999999999E-4</c:v>
                </c:pt>
                <c:pt idx="2006">
                  <c:v>3.0939999999999999E-4</c:v>
                </c:pt>
                <c:pt idx="2007">
                  <c:v>4.2499999999999998E-4</c:v>
                </c:pt>
                <c:pt idx="2008">
                  <c:v>5.2499999999999997E-4</c:v>
                </c:pt>
                <c:pt idx="2009">
                  <c:v>4.6880000000000001E-4</c:v>
                </c:pt>
                <c:pt idx="2010">
                  <c:v>3.2190000000000002E-4</c:v>
                </c:pt>
                <c:pt idx="2011">
                  <c:v>4.0309999999999999E-4</c:v>
                </c:pt>
                <c:pt idx="2012">
                  <c:v>5.5619999999999997E-4</c:v>
                </c:pt>
                <c:pt idx="2013">
                  <c:v>3.6249999999999998E-4</c:v>
                </c:pt>
                <c:pt idx="2014">
                  <c:v>4.8129999999999999E-4</c:v>
                </c:pt>
                <c:pt idx="2015">
                  <c:v>5.1559999999999996E-4</c:v>
                </c:pt>
                <c:pt idx="2016">
                  <c:v>5.0000000000000001E-4</c:v>
                </c:pt>
                <c:pt idx="2017">
                  <c:v>4.125E-4</c:v>
                </c:pt>
                <c:pt idx="2018">
                  <c:v>5.5940000000000004E-4</c:v>
                </c:pt>
                <c:pt idx="2019">
                  <c:v>4.7189999999999998E-4</c:v>
                </c:pt>
                <c:pt idx="2020">
                  <c:v>4.438E-4</c:v>
                </c:pt>
                <c:pt idx="2021">
                  <c:v>4.2499999999999998E-4</c:v>
                </c:pt>
                <c:pt idx="2022">
                  <c:v>4.594E-4</c:v>
                </c:pt>
                <c:pt idx="2023">
                  <c:v>4.4999999999999999E-4</c:v>
                </c:pt>
                <c:pt idx="2024">
                  <c:v>4.6250000000000002E-4</c:v>
                </c:pt>
                <c:pt idx="2025">
                  <c:v>4.8129999999999999E-4</c:v>
                </c:pt>
                <c:pt idx="2026">
                  <c:v>4.75E-4</c:v>
                </c:pt>
                <c:pt idx="2027">
                  <c:v>6.0939999999999996E-4</c:v>
                </c:pt>
                <c:pt idx="2028">
                  <c:v>4.6559999999999999E-4</c:v>
                </c:pt>
                <c:pt idx="2029">
                  <c:v>3.9060000000000001E-4</c:v>
                </c:pt>
                <c:pt idx="2030">
                  <c:v>3.813E-4</c:v>
                </c:pt>
                <c:pt idx="2031">
                  <c:v>4.438E-4</c:v>
                </c:pt>
                <c:pt idx="2032">
                  <c:v>4.5629999999999998E-4</c:v>
                </c:pt>
                <c:pt idx="2033">
                  <c:v>3.656E-4</c:v>
                </c:pt>
                <c:pt idx="2034">
                  <c:v>4.9379999999999997E-4</c:v>
                </c:pt>
                <c:pt idx="2035">
                  <c:v>3.3750000000000002E-4</c:v>
                </c:pt>
                <c:pt idx="2036">
                  <c:v>3.969E-4</c:v>
                </c:pt>
                <c:pt idx="2037">
                  <c:v>4.1560000000000002E-4</c:v>
                </c:pt>
                <c:pt idx="2038">
                  <c:v>4.1560000000000002E-4</c:v>
                </c:pt>
                <c:pt idx="2039">
                  <c:v>3.6870000000000002E-4</c:v>
                </c:pt>
                <c:pt idx="2040">
                  <c:v>4.438E-4</c:v>
                </c:pt>
                <c:pt idx="2041">
                  <c:v>3.9379999999999998E-4</c:v>
                </c:pt>
                <c:pt idx="2042">
                  <c:v>3.8440000000000002E-4</c:v>
                </c:pt>
                <c:pt idx="2043">
                  <c:v>3.7189999999999999E-4</c:v>
                </c:pt>
                <c:pt idx="2044">
                  <c:v>3.1559999999999997E-4</c:v>
                </c:pt>
                <c:pt idx="2045">
                  <c:v>4.1879999999999999E-4</c:v>
                </c:pt>
                <c:pt idx="2046">
                  <c:v>4.3750000000000001E-4</c:v>
                </c:pt>
                <c:pt idx="2047">
                  <c:v>3.656E-4</c:v>
                </c:pt>
                <c:pt idx="2048">
                  <c:v>4.9689999999999999E-4</c:v>
                </c:pt>
                <c:pt idx="2049">
                  <c:v>3.5629999999999999E-4</c:v>
                </c:pt>
                <c:pt idx="2050">
                  <c:v>3.969E-4</c:v>
                </c:pt>
                <c:pt idx="2051">
                  <c:v>3.9379999999999998E-4</c:v>
                </c:pt>
                <c:pt idx="2052">
                  <c:v>4.2190000000000001E-4</c:v>
                </c:pt>
                <c:pt idx="2053">
                  <c:v>4.0630000000000001E-4</c:v>
                </c:pt>
                <c:pt idx="2054">
                  <c:v>4.4059999999999998E-4</c:v>
                </c:pt>
                <c:pt idx="2055">
                  <c:v>3.2499999999999999E-4</c:v>
                </c:pt>
                <c:pt idx="2056">
                  <c:v>4.2499999999999998E-4</c:v>
                </c:pt>
                <c:pt idx="2057">
                  <c:v>3.7809999999999997E-4</c:v>
                </c:pt>
                <c:pt idx="2058">
                  <c:v>4.7189999999999998E-4</c:v>
                </c:pt>
                <c:pt idx="2059">
                  <c:v>4.1879999999999999E-4</c:v>
                </c:pt>
                <c:pt idx="2060">
                  <c:v>2.8439999999999997E-4</c:v>
                </c:pt>
                <c:pt idx="2061">
                  <c:v>2.563E-4</c:v>
                </c:pt>
                <c:pt idx="2062">
                  <c:v>4.4690000000000002E-4</c:v>
                </c:pt>
                <c:pt idx="2063">
                  <c:v>3.9060000000000001E-4</c:v>
                </c:pt>
                <c:pt idx="2064">
                  <c:v>4.281E-4</c:v>
                </c:pt>
                <c:pt idx="2065">
                  <c:v>4.4690000000000002E-4</c:v>
                </c:pt>
                <c:pt idx="2066">
                  <c:v>4.281E-4</c:v>
                </c:pt>
                <c:pt idx="2067">
                  <c:v>4.1879999999999999E-4</c:v>
                </c:pt>
                <c:pt idx="2068">
                  <c:v>3.6870000000000002E-4</c:v>
                </c:pt>
                <c:pt idx="2069">
                  <c:v>4.7810000000000002E-4</c:v>
                </c:pt>
                <c:pt idx="2070">
                  <c:v>3.1559999999999997E-4</c:v>
                </c:pt>
                <c:pt idx="2071">
                  <c:v>3.3750000000000002E-4</c:v>
                </c:pt>
                <c:pt idx="2072">
                  <c:v>4.281E-4</c:v>
                </c:pt>
                <c:pt idx="2073">
                  <c:v>2.7809999999999998E-4</c:v>
                </c:pt>
                <c:pt idx="2074">
                  <c:v>3.7189999999999999E-4</c:v>
                </c:pt>
                <c:pt idx="2075">
                  <c:v>2.9379999999999999E-4</c:v>
                </c:pt>
                <c:pt idx="2076">
                  <c:v>3.0309999999999999E-4</c:v>
                </c:pt>
                <c:pt idx="2077">
                  <c:v>4.75E-4</c:v>
                </c:pt>
                <c:pt idx="2078">
                  <c:v>3.8440000000000002E-4</c:v>
                </c:pt>
                <c:pt idx="2079">
                  <c:v>4.281E-4</c:v>
                </c:pt>
                <c:pt idx="2080">
                  <c:v>4.3130000000000002E-4</c:v>
                </c:pt>
                <c:pt idx="2081">
                  <c:v>3.3129999999999998E-4</c:v>
                </c:pt>
                <c:pt idx="2082">
                  <c:v>3.2810000000000001E-4</c:v>
                </c:pt>
                <c:pt idx="2083">
                  <c:v>3.5940000000000001E-4</c:v>
                </c:pt>
                <c:pt idx="2084">
                  <c:v>3.656E-4</c:v>
                </c:pt>
                <c:pt idx="2085">
                  <c:v>4.0630000000000001E-4</c:v>
                </c:pt>
                <c:pt idx="2086">
                  <c:v>4.0939999999999998E-4</c:v>
                </c:pt>
                <c:pt idx="2087">
                  <c:v>4.2499999999999998E-4</c:v>
                </c:pt>
                <c:pt idx="2088">
                  <c:v>5.0310000000000003E-4</c:v>
                </c:pt>
                <c:pt idx="2089">
                  <c:v>4.8129999999999999E-4</c:v>
                </c:pt>
                <c:pt idx="2090">
                  <c:v>3.3129999999999998E-4</c:v>
                </c:pt>
                <c:pt idx="2091">
                  <c:v>3.7500000000000001E-4</c:v>
                </c:pt>
                <c:pt idx="2092">
                  <c:v>3.969E-4</c:v>
                </c:pt>
                <c:pt idx="2093">
                  <c:v>4.9689999999999999E-4</c:v>
                </c:pt>
                <c:pt idx="2094">
                  <c:v>4.3439999999999999E-4</c:v>
                </c:pt>
                <c:pt idx="2095">
                  <c:v>3.0620000000000002E-4</c:v>
                </c:pt>
                <c:pt idx="2096">
                  <c:v>1.3439999999999999E-4</c:v>
                </c:pt>
                <c:pt idx="2097">
                  <c:v>3.188E-4</c:v>
                </c:pt>
                <c:pt idx="2098">
                  <c:v>2.875E-4</c:v>
                </c:pt>
                <c:pt idx="2099">
                  <c:v>2.563E-4</c:v>
                </c:pt>
                <c:pt idx="2100">
                  <c:v>3.3129999999999998E-4</c:v>
                </c:pt>
                <c:pt idx="2101">
                  <c:v>4.2190000000000001E-4</c:v>
                </c:pt>
                <c:pt idx="2102">
                  <c:v>3.344E-4</c:v>
                </c:pt>
                <c:pt idx="2103">
                  <c:v>2.9999999999999997E-4</c:v>
                </c:pt>
                <c:pt idx="2104">
                  <c:v>3.1559999999999997E-4</c:v>
                </c:pt>
                <c:pt idx="2105">
                  <c:v>3.0939999999999999E-4</c:v>
                </c:pt>
                <c:pt idx="2106">
                  <c:v>3.4059999999999998E-4</c:v>
                </c:pt>
                <c:pt idx="2107">
                  <c:v>4.0000000000000002E-4</c:v>
                </c:pt>
                <c:pt idx="2108">
                  <c:v>4.0309999999999999E-4</c:v>
                </c:pt>
                <c:pt idx="2109">
                  <c:v>3.6870000000000002E-4</c:v>
                </c:pt>
                <c:pt idx="2110">
                  <c:v>3.9379999999999998E-4</c:v>
                </c:pt>
                <c:pt idx="2111">
                  <c:v>4.2190000000000001E-4</c:v>
                </c:pt>
                <c:pt idx="2112">
                  <c:v>3.2499999999999999E-4</c:v>
                </c:pt>
                <c:pt idx="2113">
                  <c:v>3.0620000000000002E-4</c:v>
                </c:pt>
                <c:pt idx="2114">
                  <c:v>2.9379999999999999E-4</c:v>
                </c:pt>
                <c:pt idx="2115">
                  <c:v>2.3440000000000001E-4</c:v>
                </c:pt>
                <c:pt idx="2116">
                  <c:v>2.8439999999999997E-4</c:v>
                </c:pt>
                <c:pt idx="2117">
                  <c:v>2.7500000000000002E-4</c:v>
                </c:pt>
                <c:pt idx="2118">
                  <c:v>2.7500000000000002E-4</c:v>
                </c:pt>
                <c:pt idx="2119">
                  <c:v>2.2809999999999999E-4</c:v>
                </c:pt>
                <c:pt idx="2120">
                  <c:v>3.188E-4</c:v>
                </c:pt>
                <c:pt idx="2121">
                  <c:v>4.281E-4</c:v>
                </c:pt>
                <c:pt idx="2122">
                  <c:v>3.4059999999999998E-4</c:v>
                </c:pt>
                <c:pt idx="2123">
                  <c:v>3.344E-4</c:v>
                </c:pt>
                <c:pt idx="2124">
                  <c:v>4.4690000000000002E-4</c:v>
                </c:pt>
                <c:pt idx="2125">
                  <c:v>2.875E-4</c:v>
                </c:pt>
                <c:pt idx="2126">
                  <c:v>3.6249999999999998E-4</c:v>
                </c:pt>
                <c:pt idx="2127">
                  <c:v>2.719E-4</c:v>
                </c:pt>
                <c:pt idx="2128">
                  <c:v>3.344E-4</c:v>
                </c:pt>
                <c:pt idx="2129">
                  <c:v>3.1559999999999997E-4</c:v>
                </c:pt>
                <c:pt idx="2130">
                  <c:v>2.5000000000000001E-4</c:v>
                </c:pt>
                <c:pt idx="2131">
                  <c:v>3.8440000000000002E-4</c:v>
                </c:pt>
                <c:pt idx="2132">
                  <c:v>3.8440000000000002E-4</c:v>
                </c:pt>
                <c:pt idx="2133">
                  <c:v>2.6879999999999997E-4</c:v>
                </c:pt>
                <c:pt idx="2134">
                  <c:v>3.5629999999999999E-4</c:v>
                </c:pt>
                <c:pt idx="2135">
                  <c:v>3.2499999999999999E-4</c:v>
                </c:pt>
                <c:pt idx="2136">
                  <c:v>2.875E-4</c:v>
                </c:pt>
                <c:pt idx="2137">
                  <c:v>3.656E-4</c:v>
                </c:pt>
                <c:pt idx="2138">
                  <c:v>3.3129999999999998E-4</c:v>
                </c:pt>
                <c:pt idx="2139">
                  <c:v>3.1559999999999997E-4</c:v>
                </c:pt>
                <c:pt idx="2140">
                  <c:v>3.0620000000000002E-4</c:v>
                </c:pt>
                <c:pt idx="2141">
                  <c:v>3.4380000000000001E-4</c:v>
                </c:pt>
                <c:pt idx="2142">
                  <c:v>3.8440000000000002E-4</c:v>
                </c:pt>
                <c:pt idx="2143">
                  <c:v>3.969E-4</c:v>
                </c:pt>
                <c:pt idx="2144">
                  <c:v>4.6880000000000001E-4</c:v>
                </c:pt>
                <c:pt idx="2145">
                  <c:v>3.3750000000000002E-4</c:v>
                </c:pt>
                <c:pt idx="2146">
                  <c:v>3.4380000000000001E-4</c:v>
                </c:pt>
                <c:pt idx="2147">
                  <c:v>3.0309999999999999E-4</c:v>
                </c:pt>
                <c:pt idx="2148">
                  <c:v>3.4059999999999998E-4</c:v>
                </c:pt>
                <c:pt idx="2149">
                  <c:v>2.9690000000000001E-4</c:v>
                </c:pt>
                <c:pt idx="2150">
                  <c:v>3.9060000000000001E-4</c:v>
                </c:pt>
                <c:pt idx="2151">
                  <c:v>2.8439999999999997E-4</c:v>
                </c:pt>
                <c:pt idx="2152">
                  <c:v>2.9379999999999999E-4</c:v>
                </c:pt>
                <c:pt idx="2153">
                  <c:v>3.1250000000000001E-4</c:v>
                </c:pt>
                <c:pt idx="2154">
                  <c:v>3.7809999999999997E-4</c:v>
                </c:pt>
                <c:pt idx="2155">
                  <c:v>2.4059999999999999E-4</c:v>
                </c:pt>
                <c:pt idx="2156">
                  <c:v>3.6870000000000002E-4</c:v>
                </c:pt>
                <c:pt idx="2157">
                  <c:v>3.2190000000000002E-4</c:v>
                </c:pt>
                <c:pt idx="2158">
                  <c:v>2.563E-4</c:v>
                </c:pt>
                <c:pt idx="2159">
                  <c:v>2.5940000000000002E-4</c:v>
                </c:pt>
                <c:pt idx="2160">
                  <c:v>3.1559999999999997E-4</c:v>
                </c:pt>
                <c:pt idx="2161">
                  <c:v>3.2810000000000001E-4</c:v>
                </c:pt>
                <c:pt idx="2162">
                  <c:v>2.8439999999999997E-4</c:v>
                </c:pt>
                <c:pt idx="2163">
                  <c:v>2.062E-4</c:v>
                </c:pt>
                <c:pt idx="2164">
                  <c:v>2.875E-4</c:v>
                </c:pt>
                <c:pt idx="2165">
                  <c:v>3.8440000000000002E-4</c:v>
                </c:pt>
                <c:pt idx="2166">
                  <c:v>2.5940000000000002E-4</c:v>
                </c:pt>
                <c:pt idx="2167">
                  <c:v>4.0309999999999999E-4</c:v>
                </c:pt>
                <c:pt idx="2168">
                  <c:v>2.4059999999999999E-4</c:v>
                </c:pt>
                <c:pt idx="2169">
                  <c:v>2.8439999999999997E-4</c:v>
                </c:pt>
                <c:pt idx="2170">
                  <c:v>2.6249999999999998E-4</c:v>
                </c:pt>
                <c:pt idx="2171">
                  <c:v>3.8749999999999999E-4</c:v>
                </c:pt>
                <c:pt idx="2172">
                  <c:v>3.2499999999999999E-4</c:v>
                </c:pt>
                <c:pt idx="2173">
                  <c:v>3.4059999999999998E-4</c:v>
                </c:pt>
                <c:pt idx="2174">
                  <c:v>3.1559999999999997E-4</c:v>
                </c:pt>
                <c:pt idx="2175">
                  <c:v>2.8439999999999997E-4</c:v>
                </c:pt>
                <c:pt idx="2176">
                  <c:v>4.4999999999999999E-4</c:v>
                </c:pt>
                <c:pt idx="2177">
                  <c:v>3.4059999999999998E-4</c:v>
                </c:pt>
                <c:pt idx="2178">
                  <c:v>3.4689999999999998E-4</c:v>
                </c:pt>
                <c:pt idx="2179">
                  <c:v>3.344E-4</c:v>
                </c:pt>
                <c:pt idx="2180">
                  <c:v>3.5310000000000002E-4</c:v>
                </c:pt>
                <c:pt idx="2181">
                  <c:v>2.7500000000000002E-4</c:v>
                </c:pt>
                <c:pt idx="2182">
                  <c:v>3.5E-4</c:v>
                </c:pt>
                <c:pt idx="2183">
                  <c:v>3.2810000000000001E-4</c:v>
                </c:pt>
                <c:pt idx="2184">
                  <c:v>4.8129999999999999E-4</c:v>
                </c:pt>
                <c:pt idx="2185">
                  <c:v>3.2190000000000002E-4</c:v>
                </c:pt>
                <c:pt idx="2186">
                  <c:v>4.906E-4</c:v>
                </c:pt>
                <c:pt idx="2187">
                  <c:v>4.1560000000000002E-4</c:v>
                </c:pt>
                <c:pt idx="2188">
                  <c:v>4.1879999999999999E-4</c:v>
                </c:pt>
                <c:pt idx="2189">
                  <c:v>4.5629999999999998E-4</c:v>
                </c:pt>
                <c:pt idx="2190">
                  <c:v>4.0630000000000001E-4</c:v>
                </c:pt>
                <c:pt idx="2191">
                  <c:v>5.3439999999999998E-4</c:v>
                </c:pt>
                <c:pt idx="2192">
                  <c:v>5.0000000000000001E-4</c:v>
                </c:pt>
                <c:pt idx="2193">
                  <c:v>3.8749999999999999E-4</c:v>
                </c:pt>
                <c:pt idx="2194">
                  <c:v>5.0940000000000002E-4</c:v>
                </c:pt>
                <c:pt idx="2195">
                  <c:v>4.3750000000000001E-4</c:v>
                </c:pt>
                <c:pt idx="2196">
                  <c:v>5.1880000000000003E-4</c:v>
                </c:pt>
                <c:pt idx="2197">
                  <c:v>4.4690000000000002E-4</c:v>
                </c:pt>
                <c:pt idx="2198">
                  <c:v>4.4059999999999998E-4</c:v>
                </c:pt>
                <c:pt idx="2199">
                  <c:v>4.1879999999999999E-4</c:v>
                </c:pt>
                <c:pt idx="2200">
                  <c:v>3.8749999999999999E-4</c:v>
                </c:pt>
                <c:pt idx="2201">
                  <c:v>4.1879999999999999E-4</c:v>
                </c:pt>
                <c:pt idx="2202">
                  <c:v>4.7189999999999998E-4</c:v>
                </c:pt>
                <c:pt idx="2203">
                  <c:v>4.125E-4</c:v>
                </c:pt>
                <c:pt idx="2204">
                  <c:v>4.281E-4</c:v>
                </c:pt>
                <c:pt idx="2205">
                  <c:v>4.1879999999999999E-4</c:v>
                </c:pt>
                <c:pt idx="2206">
                  <c:v>4.1560000000000002E-4</c:v>
                </c:pt>
                <c:pt idx="2207">
                  <c:v>4.0630000000000001E-4</c:v>
                </c:pt>
                <c:pt idx="2208">
                  <c:v>3.5310000000000002E-4</c:v>
                </c:pt>
                <c:pt idx="2209">
                  <c:v>2.6249999999999998E-4</c:v>
                </c:pt>
                <c:pt idx="2210">
                  <c:v>3.4689999999999998E-4</c:v>
                </c:pt>
                <c:pt idx="2211">
                  <c:v>2.6879999999999997E-4</c:v>
                </c:pt>
                <c:pt idx="2212">
                  <c:v>3.8440000000000002E-4</c:v>
                </c:pt>
                <c:pt idx="2213">
                  <c:v>4.1879999999999999E-4</c:v>
                </c:pt>
                <c:pt idx="2214">
                  <c:v>4.2499999999999998E-4</c:v>
                </c:pt>
                <c:pt idx="2215">
                  <c:v>4.125E-4</c:v>
                </c:pt>
                <c:pt idx="2216">
                  <c:v>4.594E-4</c:v>
                </c:pt>
                <c:pt idx="2217">
                  <c:v>3.0939999999999999E-4</c:v>
                </c:pt>
                <c:pt idx="2218">
                  <c:v>2.3440000000000001E-4</c:v>
                </c:pt>
                <c:pt idx="2219">
                  <c:v>2.875E-4</c:v>
                </c:pt>
                <c:pt idx="2220">
                  <c:v>3.8440000000000002E-4</c:v>
                </c:pt>
                <c:pt idx="2221">
                  <c:v>3.188E-4</c:v>
                </c:pt>
                <c:pt idx="2222">
                  <c:v>4.125E-4</c:v>
                </c:pt>
                <c:pt idx="2223">
                  <c:v>3.656E-4</c:v>
                </c:pt>
                <c:pt idx="2224">
                  <c:v>2.656E-4</c:v>
                </c:pt>
                <c:pt idx="2225">
                  <c:v>3.656E-4</c:v>
                </c:pt>
                <c:pt idx="2226">
                  <c:v>4.0939999999999998E-4</c:v>
                </c:pt>
                <c:pt idx="2227">
                  <c:v>4.2499999999999998E-4</c:v>
                </c:pt>
                <c:pt idx="2228">
                  <c:v>3.2190000000000002E-4</c:v>
                </c:pt>
                <c:pt idx="2229">
                  <c:v>3.3129999999999998E-4</c:v>
                </c:pt>
                <c:pt idx="2230">
                  <c:v>3.1250000000000001E-4</c:v>
                </c:pt>
                <c:pt idx="2231">
                  <c:v>3.4059999999999998E-4</c:v>
                </c:pt>
                <c:pt idx="2232">
                  <c:v>4.5310000000000001E-4</c:v>
                </c:pt>
                <c:pt idx="2233">
                  <c:v>3.8749999999999999E-4</c:v>
                </c:pt>
                <c:pt idx="2234">
                  <c:v>3.5629999999999999E-4</c:v>
                </c:pt>
                <c:pt idx="2235">
                  <c:v>3.656E-4</c:v>
                </c:pt>
                <c:pt idx="2236">
                  <c:v>2.9999999999999997E-4</c:v>
                </c:pt>
                <c:pt idx="2237">
                  <c:v>3.5E-4</c:v>
                </c:pt>
                <c:pt idx="2238">
                  <c:v>3.7500000000000001E-4</c:v>
                </c:pt>
                <c:pt idx="2239">
                  <c:v>2.0000000000000001E-4</c:v>
                </c:pt>
                <c:pt idx="2240">
                  <c:v>3.0620000000000002E-4</c:v>
                </c:pt>
                <c:pt idx="2241">
                  <c:v>2.6249999999999998E-4</c:v>
                </c:pt>
                <c:pt idx="2242">
                  <c:v>2.5940000000000002E-4</c:v>
                </c:pt>
                <c:pt idx="2243">
                  <c:v>2.8130000000000001E-4</c:v>
                </c:pt>
                <c:pt idx="2244">
                  <c:v>3.3750000000000002E-4</c:v>
                </c:pt>
                <c:pt idx="2245">
                  <c:v>2.8439999999999997E-4</c:v>
                </c:pt>
                <c:pt idx="2246">
                  <c:v>3.7189999999999999E-4</c:v>
                </c:pt>
                <c:pt idx="2247">
                  <c:v>3.6249999999999998E-4</c:v>
                </c:pt>
                <c:pt idx="2248">
                  <c:v>2.719E-4</c:v>
                </c:pt>
                <c:pt idx="2249">
                  <c:v>3.7809999999999997E-4</c:v>
                </c:pt>
                <c:pt idx="2250">
                  <c:v>4.1560000000000002E-4</c:v>
                </c:pt>
                <c:pt idx="2251">
                  <c:v>4.0000000000000002E-4</c:v>
                </c:pt>
                <c:pt idx="2252">
                  <c:v>4.6559999999999999E-4</c:v>
                </c:pt>
                <c:pt idx="2253">
                  <c:v>3.5E-4</c:v>
                </c:pt>
                <c:pt idx="2254">
                  <c:v>4.8749999999999998E-4</c:v>
                </c:pt>
                <c:pt idx="2255">
                  <c:v>4.3750000000000001E-4</c:v>
                </c:pt>
                <c:pt idx="2256">
                  <c:v>3.8749999999999999E-4</c:v>
                </c:pt>
                <c:pt idx="2257">
                  <c:v>4.2499999999999998E-4</c:v>
                </c:pt>
                <c:pt idx="2258">
                  <c:v>3.2499999999999999E-4</c:v>
                </c:pt>
                <c:pt idx="2259">
                  <c:v>4.6880000000000001E-4</c:v>
                </c:pt>
                <c:pt idx="2260">
                  <c:v>3.7189999999999999E-4</c:v>
                </c:pt>
                <c:pt idx="2261">
                  <c:v>4.3750000000000001E-4</c:v>
                </c:pt>
                <c:pt idx="2262">
                  <c:v>4.1560000000000002E-4</c:v>
                </c:pt>
                <c:pt idx="2263">
                  <c:v>4.8129999999999999E-4</c:v>
                </c:pt>
                <c:pt idx="2264">
                  <c:v>4.4999999999999999E-4</c:v>
                </c:pt>
                <c:pt idx="2265">
                  <c:v>4.0309999999999999E-4</c:v>
                </c:pt>
                <c:pt idx="2266">
                  <c:v>4.9379999999999997E-4</c:v>
                </c:pt>
                <c:pt idx="2267">
                  <c:v>3.6870000000000002E-4</c:v>
                </c:pt>
                <c:pt idx="2268">
                  <c:v>4.5310000000000001E-4</c:v>
                </c:pt>
                <c:pt idx="2269">
                  <c:v>3.7500000000000001E-4</c:v>
                </c:pt>
                <c:pt idx="2270">
                  <c:v>4.0939999999999998E-4</c:v>
                </c:pt>
                <c:pt idx="2271">
                  <c:v>4.0000000000000002E-4</c:v>
                </c:pt>
                <c:pt idx="2272">
                  <c:v>5.0620000000000005E-4</c:v>
                </c:pt>
                <c:pt idx="2273">
                  <c:v>5.0310000000000003E-4</c:v>
                </c:pt>
                <c:pt idx="2274">
                  <c:v>3.9060000000000001E-4</c:v>
                </c:pt>
                <c:pt idx="2275">
                  <c:v>4.0939999999999998E-4</c:v>
                </c:pt>
                <c:pt idx="2276">
                  <c:v>4.3750000000000001E-4</c:v>
                </c:pt>
                <c:pt idx="2277">
                  <c:v>4.0939999999999998E-4</c:v>
                </c:pt>
                <c:pt idx="2278">
                  <c:v>3.3750000000000002E-4</c:v>
                </c:pt>
                <c:pt idx="2279">
                  <c:v>3.3129999999999998E-4</c:v>
                </c:pt>
                <c:pt idx="2280">
                  <c:v>5.3129999999999996E-4</c:v>
                </c:pt>
                <c:pt idx="2281">
                  <c:v>3.0620000000000002E-4</c:v>
                </c:pt>
                <c:pt idx="2282">
                  <c:v>4.906E-4</c:v>
                </c:pt>
                <c:pt idx="2283">
                  <c:v>4.4690000000000002E-4</c:v>
                </c:pt>
                <c:pt idx="2284">
                  <c:v>4.8749999999999998E-4</c:v>
                </c:pt>
                <c:pt idx="2285">
                  <c:v>3.9060000000000001E-4</c:v>
                </c:pt>
                <c:pt idx="2286">
                  <c:v>6.2500000000000001E-4</c:v>
                </c:pt>
                <c:pt idx="2287">
                  <c:v>5.6559999999999998E-4</c:v>
                </c:pt>
                <c:pt idx="2288">
                  <c:v>4.2190000000000001E-4</c:v>
                </c:pt>
                <c:pt idx="2289">
                  <c:v>4.1879999999999999E-4</c:v>
                </c:pt>
                <c:pt idx="2290">
                  <c:v>4.125E-4</c:v>
                </c:pt>
                <c:pt idx="2291">
                  <c:v>4.4999999999999999E-4</c:v>
                </c:pt>
                <c:pt idx="2292">
                  <c:v>4.1560000000000002E-4</c:v>
                </c:pt>
                <c:pt idx="2293">
                  <c:v>4.281E-4</c:v>
                </c:pt>
                <c:pt idx="2294">
                  <c:v>2.5940000000000002E-4</c:v>
                </c:pt>
                <c:pt idx="2295">
                  <c:v>2.7809999999999998E-4</c:v>
                </c:pt>
                <c:pt idx="2296">
                  <c:v>3.3129999999999998E-4</c:v>
                </c:pt>
                <c:pt idx="2297">
                  <c:v>2.1560000000000001E-4</c:v>
                </c:pt>
                <c:pt idx="2298">
                  <c:v>3.8440000000000002E-4</c:v>
                </c:pt>
                <c:pt idx="2299">
                  <c:v>2.7500000000000002E-4</c:v>
                </c:pt>
                <c:pt idx="2300">
                  <c:v>4.1879999999999999E-4</c:v>
                </c:pt>
                <c:pt idx="2301">
                  <c:v>3.0309999999999999E-4</c:v>
                </c:pt>
                <c:pt idx="2302">
                  <c:v>2.656E-4</c:v>
                </c:pt>
                <c:pt idx="2303">
                  <c:v>3.344E-4</c:v>
                </c:pt>
                <c:pt idx="2304">
                  <c:v>2.5310000000000003E-4</c:v>
                </c:pt>
                <c:pt idx="2305">
                  <c:v>2.656E-4</c:v>
                </c:pt>
                <c:pt idx="2306">
                  <c:v>3.0939999999999999E-4</c:v>
                </c:pt>
                <c:pt idx="2307">
                  <c:v>3.9060000000000001E-4</c:v>
                </c:pt>
                <c:pt idx="2308">
                  <c:v>3.2190000000000002E-4</c:v>
                </c:pt>
                <c:pt idx="2309">
                  <c:v>3.4059999999999998E-4</c:v>
                </c:pt>
                <c:pt idx="2310">
                  <c:v>3.2810000000000001E-4</c:v>
                </c:pt>
                <c:pt idx="2311">
                  <c:v>3.5629999999999999E-4</c:v>
                </c:pt>
                <c:pt idx="2312">
                  <c:v>2.9690000000000001E-4</c:v>
                </c:pt>
                <c:pt idx="2313">
                  <c:v>3.656E-4</c:v>
                </c:pt>
                <c:pt idx="2314">
                  <c:v>3.8440000000000002E-4</c:v>
                </c:pt>
                <c:pt idx="2315">
                  <c:v>3.8749999999999999E-4</c:v>
                </c:pt>
                <c:pt idx="2316">
                  <c:v>3.7809999999999997E-4</c:v>
                </c:pt>
                <c:pt idx="2317">
                  <c:v>4.5629999999999998E-4</c:v>
                </c:pt>
                <c:pt idx="2318">
                  <c:v>3.5940000000000001E-4</c:v>
                </c:pt>
                <c:pt idx="2319">
                  <c:v>2.9379999999999999E-4</c:v>
                </c:pt>
                <c:pt idx="2320">
                  <c:v>3.188E-4</c:v>
                </c:pt>
                <c:pt idx="2321">
                  <c:v>3.4689999999999998E-4</c:v>
                </c:pt>
                <c:pt idx="2322">
                  <c:v>4.0939999999999998E-4</c:v>
                </c:pt>
                <c:pt idx="2323">
                  <c:v>4.4690000000000002E-4</c:v>
                </c:pt>
                <c:pt idx="2324">
                  <c:v>3.7500000000000001E-4</c:v>
                </c:pt>
                <c:pt idx="2325">
                  <c:v>3.0620000000000002E-4</c:v>
                </c:pt>
                <c:pt idx="2326">
                  <c:v>4.2499999999999998E-4</c:v>
                </c:pt>
                <c:pt idx="2327">
                  <c:v>2.9060000000000002E-4</c:v>
                </c:pt>
                <c:pt idx="2328">
                  <c:v>2.5940000000000002E-4</c:v>
                </c:pt>
                <c:pt idx="2329">
                  <c:v>3.5940000000000001E-4</c:v>
                </c:pt>
                <c:pt idx="2330">
                  <c:v>3.0620000000000002E-4</c:v>
                </c:pt>
                <c:pt idx="2331">
                  <c:v>2.031E-4</c:v>
                </c:pt>
                <c:pt idx="2332">
                  <c:v>2.9379999999999999E-4</c:v>
                </c:pt>
                <c:pt idx="2333">
                  <c:v>3.0939999999999999E-4</c:v>
                </c:pt>
                <c:pt idx="2334">
                  <c:v>3.188E-4</c:v>
                </c:pt>
                <c:pt idx="2335">
                  <c:v>2.5000000000000001E-4</c:v>
                </c:pt>
                <c:pt idx="2336">
                  <c:v>2.6879999999999997E-4</c:v>
                </c:pt>
                <c:pt idx="2337">
                  <c:v>3.4380000000000001E-4</c:v>
                </c:pt>
                <c:pt idx="2338">
                  <c:v>2.8130000000000001E-4</c:v>
                </c:pt>
                <c:pt idx="2339">
                  <c:v>2.2499999999999999E-4</c:v>
                </c:pt>
                <c:pt idx="2340">
                  <c:v>4.3439999999999999E-4</c:v>
                </c:pt>
                <c:pt idx="2341">
                  <c:v>2.9060000000000002E-4</c:v>
                </c:pt>
                <c:pt idx="2342">
                  <c:v>4.438E-4</c:v>
                </c:pt>
                <c:pt idx="2343">
                  <c:v>3.8440000000000002E-4</c:v>
                </c:pt>
                <c:pt idx="2344">
                  <c:v>3.4689999999999998E-4</c:v>
                </c:pt>
                <c:pt idx="2345">
                  <c:v>2.8130000000000001E-4</c:v>
                </c:pt>
                <c:pt idx="2346">
                  <c:v>4.125E-4</c:v>
                </c:pt>
                <c:pt idx="2347">
                  <c:v>3.3129999999999998E-4</c:v>
                </c:pt>
                <c:pt idx="2348">
                  <c:v>4.0630000000000001E-4</c:v>
                </c:pt>
                <c:pt idx="2349">
                  <c:v>2.5940000000000002E-4</c:v>
                </c:pt>
                <c:pt idx="2350">
                  <c:v>2.875E-4</c:v>
                </c:pt>
                <c:pt idx="2351">
                  <c:v>3.4059999999999998E-4</c:v>
                </c:pt>
                <c:pt idx="2352">
                  <c:v>3.1559999999999997E-4</c:v>
                </c:pt>
                <c:pt idx="2353">
                  <c:v>3.2190000000000002E-4</c:v>
                </c:pt>
                <c:pt idx="2354">
                  <c:v>3.0309999999999999E-4</c:v>
                </c:pt>
                <c:pt idx="2355">
                  <c:v>3.9379999999999998E-4</c:v>
                </c:pt>
                <c:pt idx="2356">
                  <c:v>3.344E-4</c:v>
                </c:pt>
                <c:pt idx="2357">
                  <c:v>2.6879999999999997E-4</c:v>
                </c:pt>
                <c:pt idx="2358">
                  <c:v>2.7809999999999998E-4</c:v>
                </c:pt>
                <c:pt idx="2359">
                  <c:v>3.4689999999999998E-4</c:v>
                </c:pt>
                <c:pt idx="2360">
                  <c:v>2.7500000000000002E-4</c:v>
                </c:pt>
                <c:pt idx="2361">
                  <c:v>2.719E-4</c:v>
                </c:pt>
                <c:pt idx="2362">
                  <c:v>4.3130000000000002E-4</c:v>
                </c:pt>
                <c:pt idx="2363">
                  <c:v>3.1559999999999997E-4</c:v>
                </c:pt>
                <c:pt idx="2364">
                  <c:v>3.188E-4</c:v>
                </c:pt>
                <c:pt idx="2365">
                  <c:v>3.969E-4</c:v>
                </c:pt>
                <c:pt idx="2366">
                  <c:v>3.969E-4</c:v>
                </c:pt>
                <c:pt idx="2367">
                  <c:v>4.2190000000000001E-4</c:v>
                </c:pt>
                <c:pt idx="2368">
                  <c:v>2.875E-4</c:v>
                </c:pt>
                <c:pt idx="2369">
                  <c:v>3.4380000000000001E-4</c:v>
                </c:pt>
                <c:pt idx="2370">
                  <c:v>5.6249999999999996E-4</c:v>
                </c:pt>
                <c:pt idx="2371">
                  <c:v>3.7809999999999997E-4</c:v>
                </c:pt>
                <c:pt idx="2372">
                  <c:v>3.6870000000000002E-4</c:v>
                </c:pt>
                <c:pt idx="2373">
                  <c:v>2.656E-4</c:v>
                </c:pt>
                <c:pt idx="2374">
                  <c:v>3.0939999999999999E-4</c:v>
                </c:pt>
                <c:pt idx="2375">
                  <c:v>3.2499999999999999E-4</c:v>
                </c:pt>
                <c:pt idx="2376">
                  <c:v>2.7500000000000002E-4</c:v>
                </c:pt>
                <c:pt idx="2377">
                  <c:v>3.656E-4</c:v>
                </c:pt>
                <c:pt idx="2378">
                  <c:v>3.3750000000000002E-4</c:v>
                </c:pt>
                <c:pt idx="2379">
                  <c:v>4.0000000000000002E-4</c:v>
                </c:pt>
                <c:pt idx="2380">
                  <c:v>3.8440000000000002E-4</c:v>
                </c:pt>
                <c:pt idx="2381">
                  <c:v>2.7809999999999998E-4</c:v>
                </c:pt>
                <c:pt idx="2382">
                  <c:v>3.3750000000000002E-4</c:v>
                </c:pt>
                <c:pt idx="2383">
                  <c:v>2.9690000000000001E-4</c:v>
                </c:pt>
                <c:pt idx="2384">
                  <c:v>3.8440000000000002E-4</c:v>
                </c:pt>
                <c:pt idx="2385">
                  <c:v>3.7189999999999999E-4</c:v>
                </c:pt>
                <c:pt idx="2386">
                  <c:v>4.5310000000000001E-4</c:v>
                </c:pt>
                <c:pt idx="2387">
                  <c:v>3.8440000000000002E-4</c:v>
                </c:pt>
                <c:pt idx="2388">
                  <c:v>4.3750000000000001E-4</c:v>
                </c:pt>
                <c:pt idx="2389">
                  <c:v>3.8440000000000002E-4</c:v>
                </c:pt>
                <c:pt idx="2390">
                  <c:v>3.4059999999999998E-4</c:v>
                </c:pt>
                <c:pt idx="2391">
                  <c:v>2.0000000000000001E-4</c:v>
                </c:pt>
                <c:pt idx="2392">
                  <c:v>3.5629999999999999E-4</c:v>
                </c:pt>
                <c:pt idx="2393">
                  <c:v>3.2810000000000001E-4</c:v>
                </c:pt>
                <c:pt idx="2394">
                  <c:v>2.4689999999999998E-4</c:v>
                </c:pt>
                <c:pt idx="2395">
                  <c:v>2.1880000000000001E-4</c:v>
                </c:pt>
                <c:pt idx="2396">
                  <c:v>2.1880000000000001E-4</c:v>
                </c:pt>
                <c:pt idx="2397">
                  <c:v>2.9999999999999997E-4</c:v>
                </c:pt>
                <c:pt idx="2398">
                  <c:v>3.0939999999999999E-4</c:v>
                </c:pt>
                <c:pt idx="2399">
                  <c:v>3.0309999999999999E-4</c:v>
                </c:pt>
                <c:pt idx="2400">
                  <c:v>3.5310000000000002E-4</c:v>
                </c:pt>
                <c:pt idx="2401">
                  <c:v>2.719E-4</c:v>
                </c:pt>
                <c:pt idx="2402">
                  <c:v>2.9060000000000002E-4</c:v>
                </c:pt>
                <c:pt idx="2403">
                  <c:v>4.1879999999999999E-4</c:v>
                </c:pt>
                <c:pt idx="2404">
                  <c:v>3.5629999999999999E-4</c:v>
                </c:pt>
                <c:pt idx="2405">
                  <c:v>4.4690000000000002E-4</c:v>
                </c:pt>
                <c:pt idx="2406">
                  <c:v>3.6249999999999998E-4</c:v>
                </c:pt>
                <c:pt idx="2407">
                  <c:v>2.5310000000000003E-4</c:v>
                </c:pt>
                <c:pt idx="2408">
                  <c:v>3.7809999999999997E-4</c:v>
                </c:pt>
                <c:pt idx="2409">
                  <c:v>2.719E-4</c:v>
                </c:pt>
                <c:pt idx="2410">
                  <c:v>2.9999999999999997E-4</c:v>
                </c:pt>
                <c:pt idx="2411">
                  <c:v>4.3439999999999999E-4</c:v>
                </c:pt>
                <c:pt idx="2412">
                  <c:v>4.2499999999999998E-4</c:v>
                </c:pt>
                <c:pt idx="2413">
                  <c:v>3.188E-4</c:v>
                </c:pt>
                <c:pt idx="2414">
                  <c:v>3.5629999999999999E-4</c:v>
                </c:pt>
                <c:pt idx="2415">
                  <c:v>3.8749999999999999E-4</c:v>
                </c:pt>
                <c:pt idx="2416">
                  <c:v>3.9060000000000001E-4</c:v>
                </c:pt>
                <c:pt idx="2417">
                  <c:v>3.3750000000000002E-4</c:v>
                </c:pt>
                <c:pt idx="2418">
                  <c:v>3.3750000000000002E-4</c:v>
                </c:pt>
                <c:pt idx="2419">
                  <c:v>4.1879999999999999E-4</c:v>
                </c:pt>
                <c:pt idx="2420">
                  <c:v>3.4380000000000001E-4</c:v>
                </c:pt>
                <c:pt idx="2421">
                  <c:v>3.8440000000000002E-4</c:v>
                </c:pt>
                <c:pt idx="2422">
                  <c:v>4.4999999999999999E-4</c:v>
                </c:pt>
                <c:pt idx="2423">
                  <c:v>3.3129999999999998E-4</c:v>
                </c:pt>
                <c:pt idx="2424">
                  <c:v>4.6250000000000002E-4</c:v>
                </c:pt>
                <c:pt idx="2425">
                  <c:v>4.4999999999999999E-4</c:v>
                </c:pt>
                <c:pt idx="2426">
                  <c:v>4.906E-4</c:v>
                </c:pt>
                <c:pt idx="2427">
                  <c:v>4.6880000000000001E-4</c:v>
                </c:pt>
                <c:pt idx="2428">
                  <c:v>3.344E-4</c:v>
                </c:pt>
                <c:pt idx="2429">
                  <c:v>3.344E-4</c:v>
                </c:pt>
                <c:pt idx="2430">
                  <c:v>5.2499999999999997E-4</c:v>
                </c:pt>
                <c:pt idx="2431">
                  <c:v>3.7189999999999999E-4</c:v>
                </c:pt>
                <c:pt idx="2432">
                  <c:v>3.6870000000000002E-4</c:v>
                </c:pt>
                <c:pt idx="2433">
                  <c:v>4.2499999999999998E-4</c:v>
                </c:pt>
                <c:pt idx="2434">
                  <c:v>3.344E-4</c:v>
                </c:pt>
                <c:pt idx="2435">
                  <c:v>3.6249999999999998E-4</c:v>
                </c:pt>
                <c:pt idx="2436">
                  <c:v>3.969E-4</c:v>
                </c:pt>
                <c:pt idx="2437">
                  <c:v>4.2190000000000001E-4</c:v>
                </c:pt>
                <c:pt idx="2438">
                  <c:v>4.4999999999999999E-4</c:v>
                </c:pt>
                <c:pt idx="2439">
                  <c:v>3.9060000000000001E-4</c:v>
                </c:pt>
                <c:pt idx="2440">
                  <c:v>3.6249999999999998E-4</c:v>
                </c:pt>
                <c:pt idx="2441">
                  <c:v>4.0939999999999998E-4</c:v>
                </c:pt>
                <c:pt idx="2442">
                  <c:v>3.5310000000000002E-4</c:v>
                </c:pt>
                <c:pt idx="2443">
                  <c:v>2.875E-4</c:v>
                </c:pt>
                <c:pt idx="2444">
                  <c:v>3.5940000000000001E-4</c:v>
                </c:pt>
                <c:pt idx="2445">
                  <c:v>2.0000000000000001E-4</c:v>
                </c:pt>
                <c:pt idx="2446">
                  <c:v>2.6879999999999997E-4</c:v>
                </c:pt>
                <c:pt idx="2447">
                  <c:v>3.7500000000000001E-4</c:v>
                </c:pt>
                <c:pt idx="2448">
                  <c:v>2.656E-4</c:v>
                </c:pt>
                <c:pt idx="2449">
                  <c:v>3.188E-4</c:v>
                </c:pt>
                <c:pt idx="2450">
                  <c:v>3.1559999999999997E-4</c:v>
                </c:pt>
                <c:pt idx="2451">
                  <c:v>3.188E-4</c:v>
                </c:pt>
                <c:pt idx="2452">
                  <c:v>3.3750000000000002E-4</c:v>
                </c:pt>
                <c:pt idx="2453">
                  <c:v>3.0620000000000002E-4</c:v>
                </c:pt>
                <c:pt idx="2454">
                  <c:v>4.0630000000000001E-4</c:v>
                </c:pt>
                <c:pt idx="2455">
                  <c:v>2.5940000000000002E-4</c:v>
                </c:pt>
                <c:pt idx="2456">
                  <c:v>3.0620000000000002E-4</c:v>
                </c:pt>
                <c:pt idx="2457">
                  <c:v>3.4380000000000001E-4</c:v>
                </c:pt>
                <c:pt idx="2458">
                  <c:v>3.2499999999999999E-4</c:v>
                </c:pt>
                <c:pt idx="2459">
                  <c:v>3.6249999999999998E-4</c:v>
                </c:pt>
                <c:pt idx="2460">
                  <c:v>3.2810000000000001E-4</c:v>
                </c:pt>
                <c:pt idx="2461">
                  <c:v>3.5940000000000001E-4</c:v>
                </c:pt>
                <c:pt idx="2462">
                  <c:v>3.0309999999999999E-4</c:v>
                </c:pt>
                <c:pt idx="2463">
                  <c:v>3.969E-4</c:v>
                </c:pt>
                <c:pt idx="2464">
                  <c:v>4.281E-4</c:v>
                </c:pt>
                <c:pt idx="2465">
                  <c:v>4.281E-4</c:v>
                </c:pt>
                <c:pt idx="2466">
                  <c:v>3.9060000000000001E-4</c:v>
                </c:pt>
                <c:pt idx="2467">
                  <c:v>4.6559999999999999E-4</c:v>
                </c:pt>
                <c:pt idx="2468">
                  <c:v>4.438E-4</c:v>
                </c:pt>
                <c:pt idx="2469">
                  <c:v>3.7809999999999997E-4</c:v>
                </c:pt>
                <c:pt idx="2470">
                  <c:v>5.2809999999999999E-4</c:v>
                </c:pt>
                <c:pt idx="2471">
                  <c:v>3.7189999999999999E-4</c:v>
                </c:pt>
                <c:pt idx="2472">
                  <c:v>4.8749999999999998E-4</c:v>
                </c:pt>
                <c:pt idx="2473">
                  <c:v>5.4060000000000002E-4</c:v>
                </c:pt>
                <c:pt idx="2474">
                  <c:v>5.4060000000000002E-4</c:v>
                </c:pt>
                <c:pt idx="2475">
                  <c:v>4.6880000000000001E-4</c:v>
                </c:pt>
                <c:pt idx="2476">
                  <c:v>4.2499999999999998E-4</c:v>
                </c:pt>
                <c:pt idx="2477">
                  <c:v>4.3439999999999999E-4</c:v>
                </c:pt>
                <c:pt idx="2478">
                  <c:v>5.2809999999999999E-4</c:v>
                </c:pt>
                <c:pt idx="2479">
                  <c:v>3.0939999999999999E-4</c:v>
                </c:pt>
                <c:pt idx="2480">
                  <c:v>5.2809999999999999E-4</c:v>
                </c:pt>
                <c:pt idx="2481">
                  <c:v>4.281E-4</c:v>
                </c:pt>
                <c:pt idx="2482">
                  <c:v>4.906E-4</c:v>
                </c:pt>
                <c:pt idx="2483">
                  <c:v>4.8440000000000001E-4</c:v>
                </c:pt>
                <c:pt idx="2484">
                  <c:v>6.0939999999999996E-4</c:v>
                </c:pt>
                <c:pt idx="2485">
                  <c:v>3.6870000000000002E-4</c:v>
                </c:pt>
                <c:pt idx="2486">
                  <c:v>4.6559999999999999E-4</c:v>
                </c:pt>
                <c:pt idx="2487">
                  <c:v>4.5629999999999998E-4</c:v>
                </c:pt>
                <c:pt idx="2488">
                  <c:v>5.2189999999999995E-4</c:v>
                </c:pt>
                <c:pt idx="2489">
                  <c:v>4.906E-4</c:v>
                </c:pt>
                <c:pt idx="2490">
                  <c:v>3.9060000000000001E-4</c:v>
                </c:pt>
                <c:pt idx="2491">
                  <c:v>4.9689999999999999E-4</c:v>
                </c:pt>
                <c:pt idx="2492">
                  <c:v>3.7500000000000001E-4</c:v>
                </c:pt>
                <c:pt idx="2493">
                  <c:v>4.9379999999999997E-4</c:v>
                </c:pt>
                <c:pt idx="2494">
                  <c:v>5.0940000000000002E-4</c:v>
                </c:pt>
                <c:pt idx="2495">
                  <c:v>3.8749999999999999E-4</c:v>
                </c:pt>
                <c:pt idx="2496">
                  <c:v>5.2189999999999995E-4</c:v>
                </c:pt>
                <c:pt idx="2497">
                  <c:v>4.0630000000000001E-4</c:v>
                </c:pt>
                <c:pt idx="2498">
                  <c:v>3.5310000000000002E-4</c:v>
                </c:pt>
                <c:pt idx="2499">
                  <c:v>4.8440000000000001E-4</c:v>
                </c:pt>
                <c:pt idx="2500">
                  <c:v>3.2499999999999999E-4</c:v>
                </c:pt>
                <c:pt idx="2501">
                  <c:v>3.2190000000000002E-4</c:v>
                </c:pt>
                <c:pt idx="2502">
                  <c:v>3.5629999999999999E-4</c:v>
                </c:pt>
                <c:pt idx="2503">
                  <c:v>3.0620000000000002E-4</c:v>
                </c:pt>
                <c:pt idx="2504">
                  <c:v>4.594E-4</c:v>
                </c:pt>
                <c:pt idx="2505">
                  <c:v>4.75E-4</c:v>
                </c:pt>
                <c:pt idx="2506">
                  <c:v>2.5310000000000003E-4</c:v>
                </c:pt>
                <c:pt idx="2507">
                  <c:v>2.4379999999999999E-4</c:v>
                </c:pt>
                <c:pt idx="2508">
                  <c:v>3.3129999999999998E-4</c:v>
                </c:pt>
                <c:pt idx="2509">
                  <c:v>3.4689999999999998E-4</c:v>
                </c:pt>
                <c:pt idx="2510">
                  <c:v>3.4380000000000001E-4</c:v>
                </c:pt>
                <c:pt idx="2511">
                  <c:v>2.719E-4</c:v>
                </c:pt>
                <c:pt idx="2512">
                  <c:v>4.0939999999999998E-4</c:v>
                </c:pt>
                <c:pt idx="2513">
                  <c:v>3.4380000000000001E-4</c:v>
                </c:pt>
                <c:pt idx="2514">
                  <c:v>2.2499999999999999E-4</c:v>
                </c:pt>
                <c:pt idx="2515">
                  <c:v>3.5E-4</c:v>
                </c:pt>
                <c:pt idx="2516">
                  <c:v>2.719E-4</c:v>
                </c:pt>
                <c:pt idx="2517">
                  <c:v>2.7500000000000002E-4</c:v>
                </c:pt>
                <c:pt idx="2518">
                  <c:v>3.2190000000000002E-4</c:v>
                </c:pt>
                <c:pt idx="2519">
                  <c:v>4.2190000000000001E-4</c:v>
                </c:pt>
                <c:pt idx="2520">
                  <c:v>3.2810000000000001E-4</c:v>
                </c:pt>
                <c:pt idx="2521">
                  <c:v>2.3440000000000001E-4</c:v>
                </c:pt>
                <c:pt idx="2522">
                  <c:v>4.3439999999999999E-4</c:v>
                </c:pt>
                <c:pt idx="2523">
                  <c:v>2.1249999999999999E-4</c:v>
                </c:pt>
                <c:pt idx="2524">
                  <c:v>4.0630000000000001E-4</c:v>
                </c:pt>
                <c:pt idx="2525">
                  <c:v>2.5000000000000001E-4</c:v>
                </c:pt>
                <c:pt idx="2526">
                  <c:v>3.3129999999999998E-4</c:v>
                </c:pt>
                <c:pt idx="2527">
                  <c:v>3.4380000000000001E-4</c:v>
                </c:pt>
                <c:pt idx="2528">
                  <c:v>3.7189999999999999E-4</c:v>
                </c:pt>
                <c:pt idx="2529">
                  <c:v>3.7189999999999999E-4</c:v>
                </c:pt>
                <c:pt idx="2530">
                  <c:v>4.5310000000000001E-4</c:v>
                </c:pt>
                <c:pt idx="2531">
                  <c:v>3.813E-4</c:v>
                </c:pt>
                <c:pt idx="2532">
                  <c:v>2.4689999999999998E-4</c:v>
                </c:pt>
                <c:pt idx="2533">
                  <c:v>3.7809999999999997E-4</c:v>
                </c:pt>
                <c:pt idx="2534">
                  <c:v>4.4999999999999999E-4</c:v>
                </c:pt>
                <c:pt idx="2535">
                  <c:v>3.0309999999999999E-4</c:v>
                </c:pt>
                <c:pt idx="2536">
                  <c:v>2.719E-4</c:v>
                </c:pt>
                <c:pt idx="2537">
                  <c:v>3.5310000000000002E-4</c:v>
                </c:pt>
                <c:pt idx="2538">
                  <c:v>3.8749999999999999E-4</c:v>
                </c:pt>
                <c:pt idx="2539">
                  <c:v>3.2499999999999999E-4</c:v>
                </c:pt>
                <c:pt idx="2540">
                  <c:v>2.9379999999999999E-4</c:v>
                </c:pt>
                <c:pt idx="2541">
                  <c:v>4.0309999999999999E-4</c:v>
                </c:pt>
                <c:pt idx="2542">
                  <c:v>4.1879999999999999E-4</c:v>
                </c:pt>
                <c:pt idx="2543">
                  <c:v>3.969E-4</c:v>
                </c:pt>
                <c:pt idx="2544">
                  <c:v>4.2190000000000001E-4</c:v>
                </c:pt>
                <c:pt idx="2545">
                  <c:v>4.125E-4</c:v>
                </c:pt>
                <c:pt idx="2546">
                  <c:v>5.0620000000000005E-4</c:v>
                </c:pt>
                <c:pt idx="2547">
                  <c:v>3.344E-4</c:v>
                </c:pt>
                <c:pt idx="2548">
                  <c:v>3.9060000000000001E-4</c:v>
                </c:pt>
                <c:pt idx="2549">
                  <c:v>4.2499999999999998E-4</c:v>
                </c:pt>
                <c:pt idx="2550">
                  <c:v>3.8749999999999999E-4</c:v>
                </c:pt>
                <c:pt idx="2551">
                  <c:v>4.0309999999999999E-4</c:v>
                </c:pt>
                <c:pt idx="2552">
                  <c:v>3.9060000000000001E-4</c:v>
                </c:pt>
                <c:pt idx="2553">
                  <c:v>3.2810000000000001E-4</c:v>
                </c:pt>
                <c:pt idx="2554">
                  <c:v>3.344E-4</c:v>
                </c:pt>
                <c:pt idx="2555">
                  <c:v>3.0309999999999999E-4</c:v>
                </c:pt>
                <c:pt idx="2556">
                  <c:v>2.7809999999999998E-4</c:v>
                </c:pt>
                <c:pt idx="2557">
                  <c:v>3.1250000000000001E-4</c:v>
                </c:pt>
                <c:pt idx="2558">
                  <c:v>3.2499999999999999E-4</c:v>
                </c:pt>
                <c:pt idx="2559">
                  <c:v>3.969E-4</c:v>
                </c:pt>
                <c:pt idx="2560">
                  <c:v>3.2190000000000002E-4</c:v>
                </c:pt>
                <c:pt idx="2561">
                  <c:v>3.1250000000000001E-4</c:v>
                </c:pt>
                <c:pt idx="2562">
                  <c:v>3.344E-4</c:v>
                </c:pt>
                <c:pt idx="2563">
                  <c:v>3.2499999999999999E-4</c:v>
                </c:pt>
                <c:pt idx="2564">
                  <c:v>3.2810000000000001E-4</c:v>
                </c:pt>
                <c:pt idx="2565">
                  <c:v>1.563E-4</c:v>
                </c:pt>
                <c:pt idx="2566">
                  <c:v>3.6249999999999998E-4</c:v>
                </c:pt>
                <c:pt idx="2567">
                  <c:v>2.6249999999999998E-4</c:v>
                </c:pt>
                <c:pt idx="2568">
                  <c:v>3.0309999999999999E-4</c:v>
                </c:pt>
                <c:pt idx="2569">
                  <c:v>3.188E-4</c:v>
                </c:pt>
                <c:pt idx="2570">
                  <c:v>3.0309999999999999E-4</c:v>
                </c:pt>
                <c:pt idx="2571">
                  <c:v>2.875E-4</c:v>
                </c:pt>
                <c:pt idx="2572">
                  <c:v>2.719E-4</c:v>
                </c:pt>
                <c:pt idx="2573">
                  <c:v>3.4059999999999998E-4</c:v>
                </c:pt>
                <c:pt idx="2574">
                  <c:v>2.7809999999999998E-4</c:v>
                </c:pt>
                <c:pt idx="2575">
                  <c:v>2.9379999999999999E-4</c:v>
                </c:pt>
                <c:pt idx="2576">
                  <c:v>2.6249999999999998E-4</c:v>
                </c:pt>
                <c:pt idx="2577">
                  <c:v>3.2190000000000002E-4</c:v>
                </c:pt>
                <c:pt idx="2578">
                  <c:v>3.4380000000000001E-4</c:v>
                </c:pt>
                <c:pt idx="2579">
                  <c:v>2.5940000000000002E-4</c:v>
                </c:pt>
                <c:pt idx="2580">
                  <c:v>4.281E-4</c:v>
                </c:pt>
                <c:pt idx="2581">
                  <c:v>1.594E-4</c:v>
                </c:pt>
                <c:pt idx="2582">
                  <c:v>2.875E-4</c:v>
                </c:pt>
                <c:pt idx="2583">
                  <c:v>3.344E-4</c:v>
                </c:pt>
                <c:pt idx="2584">
                  <c:v>2.656E-4</c:v>
                </c:pt>
                <c:pt idx="2585">
                  <c:v>4.2499999999999998E-4</c:v>
                </c:pt>
                <c:pt idx="2586">
                  <c:v>4.9689999999999999E-4</c:v>
                </c:pt>
                <c:pt idx="2587">
                  <c:v>5.4060000000000002E-4</c:v>
                </c:pt>
                <c:pt idx="2588">
                  <c:v>3.5E-4</c:v>
                </c:pt>
                <c:pt idx="2589">
                  <c:v>3.7189999999999999E-4</c:v>
                </c:pt>
                <c:pt idx="2590">
                  <c:v>4.906E-4</c:v>
                </c:pt>
                <c:pt idx="2591">
                  <c:v>4.1560000000000002E-4</c:v>
                </c:pt>
                <c:pt idx="2592">
                  <c:v>3.7809999999999997E-4</c:v>
                </c:pt>
                <c:pt idx="2593">
                  <c:v>3.0939999999999999E-4</c:v>
                </c:pt>
                <c:pt idx="2594">
                  <c:v>3.4689999999999998E-4</c:v>
                </c:pt>
                <c:pt idx="2595">
                  <c:v>3.0620000000000002E-4</c:v>
                </c:pt>
                <c:pt idx="2596">
                  <c:v>3.2499999999999999E-4</c:v>
                </c:pt>
                <c:pt idx="2597">
                  <c:v>3.5310000000000002E-4</c:v>
                </c:pt>
                <c:pt idx="2598">
                  <c:v>4.4059999999999998E-4</c:v>
                </c:pt>
                <c:pt idx="2599">
                  <c:v>3.0309999999999999E-4</c:v>
                </c:pt>
                <c:pt idx="2600">
                  <c:v>3.1250000000000001E-4</c:v>
                </c:pt>
                <c:pt idx="2601">
                  <c:v>3.8749999999999999E-4</c:v>
                </c:pt>
                <c:pt idx="2602">
                  <c:v>3.4689999999999998E-4</c:v>
                </c:pt>
                <c:pt idx="2603">
                  <c:v>3.4689999999999998E-4</c:v>
                </c:pt>
                <c:pt idx="2604">
                  <c:v>3.4689999999999998E-4</c:v>
                </c:pt>
                <c:pt idx="2605">
                  <c:v>4.9689999999999999E-4</c:v>
                </c:pt>
                <c:pt idx="2606">
                  <c:v>4.281E-4</c:v>
                </c:pt>
                <c:pt idx="2607">
                  <c:v>3.3750000000000002E-4</c:v>
                </c:pt>
                <c:pt idx="2608">
                  <c:v>4.0939999999999998E-4</c:v>
                </c:pt>
                <c:pt idx="2609">
                  <c:v>3.5940000000000001E-4</c:v>
                </c:pt>
                <c:pt idx="2610">
                  <c:v>4.6559999999999999E-4</c:v>
                </c:pt>
                <c:pt idx="2611">
                  <c:v>4.6559999999999999E-4</c:v>
                </c:pt>
                <c:pt idx="2612">
                  <c:v>4.4999999999999999E-4</c:v>
                </c:pt>
                <c:pt idx="2613">
                  <c:v>4.438E-4</c:v>
                </c:pt>
                <c:pt idx="2614">
                  <c:v>3.5940000000000001E-4</c:v>
                </c:pt>
                <c:pt idx="2615">
                  <c:v>3.7809999999999997E-4</c:v>
                </c:pt>
                <c:pt idx="2616">
                  <c:v>4.1879999999999999E-4</c:v>
                </c:pt>
                <c:pt idx="2617">
                  <c:v>4.0309999999999999E-4</c:v>
                </c:pt>
                <c:pt idx="2618">
                  <c:v>4.3439999999999999E-4</c:v>
                </c:pt>
                <c:pt idx="2619">
                  <c:v>3.9060000000000001E-4</c:v>
                </c:pt>
                <c:pt idx="2620">
                  <c:v>4.0000000000000002E-4</c:v>
                </c:pt>
                <c:pt idx="2621">
                  <c:v>4.75E-4</c:v>
                </c:pt>
                <c:pt idx="2622">
                  <c:v>4.1560000000000002E-4</c:v>
                </c:pt>
                <c:pt idx="2623">
                  <c:v>3.9060000000000001E-4</c:v>
                </c:pt>
                <c:pt idx="2624">
                  <c:v>4.0309999999999999E-4</c:v>
                </c:pt>
                <c:pt idx="2625">
                  <c:v>3.5E-4</c:v>
                </c:pt>
                <c:pt idx="2626">
                  <c:v>3.5E-4</c:v>
                </c:pt>
                <c:pt idx="2627">
                  <c:v>3.344E-4</c:v>
                </c:pt>
                <c:pt idx="2628">
                  <c:v>4.7189999999999998E-4</c:v>
                </c:pt>
                <c:pt idx="2629">
                  <c:v>4.1879999999999999E-4</c:v>
                </c:pt>
                <c:pt idx="2630">
                  <c:v>3.7809999999999997E-4</c:v>
                </c:pt>
                <c:pt idx="2631">
                  <c:v>3.4059999999999998E-4</c:v>
                </c:pt>
                <c:pt idx="2632">
                  <c:v>3.188E-4</c:v>
                </c:pt>
                <c:pt idx="2633">
                  <c:v>3.7189999999999999E-4</c:v>
                </c:pt>
                <c:pt idx="2634">
                  <c:v>3.4689999999999998E-4</c:v>
                </c:pt>
                <c:pt idx="2635">
                  <c:v>3.7809999999999997E-4</c:v>
                </c:pt>
                <c:pt idx="2636">
                  <c:v>3.188E-4</c:v>
                </c:pt>
                <c:pt idx="2637">
                  <c:v>4.3439999999999999E-4</c:v>
                </c:pt>
                <c:pt idx="2638">
                  <c:v>4.8440000000000001E-4</c:v>
                </c:pt>
                <c:pt idx="2639">
                  <c:v>4.125E-4</c:v>
                </c:pt>
                <c:pt idx="2640">
                  <c:v>4.9379999999999997E-4</c:v>
                </c:pt>
                <c:pt idx="2641">
                  <c:v>4.3130000000000002E-4</c:v>
                </c:pt>
                <c:pt idx="2642">
                  <c:v>4.281E-4</c:v>
                </c:pt>
                <c:pt idx="2643">
                  <c:v>3.344E-4</c:v>
                </c:pt>
                <c:pt idx="2644">
                  <c:v>4.4999999999999999E-4</c:v>
                </c:pt>
                <c:pt idx="2645">
                  <c:v>2.9999999999999997E-4</c:v>
                </c:pt>
                <c:pt idx="2646">
                  <c:v>4.1879999999999999E-4</c:v>
                </c:pt>
                <c:pt idx="2647">
                  <c:v>5.0310000000000003E-4</c:v>
                </c:pt>
                <c:pt idx="2648">
                  <c:v>3.813E-4</c:v>
                </c:pt>
                <c:pt idx="2649">
                  <c:v>3.969E-4</c:v>
                </c:pt>
                <c:pt idx="2650">
                  <c:v>5.375E-4</c:v>
                </c:pt>
                <c:pt idx="2651">
                  <c:v>3.6870000000000002E-4</c:v>
                </c:pt>
                <c:pt idx="2652">
                  <c:v>4.7189999999999998E-4</c:v>
                </c:pt>
                <c:pt idx="2653">
                  <c:v>3.656E-4</c:v>
                </c:pt>
                <c:pt idx="2654">
                  <c:v>3.5310000000000002E-4</c:v>
                </c:pt>
                <c:pt idx="2655">
                  <c:v>4.0309999999999999E-4</c:v>
                </c:pt>
                <c:pt idx="2656">
                  <c:v>4.0630000000000001E-4</c:v>
                </c:pt>
                <c:pt idx="2657">
                  <c:v>4.75E-4</c:v>
                </c:pt>
                <c:pt idx="2658">
                  <c:v>4.1560000000000002E-4</c:v>
                </c:pt>
                <c:pt idx="2659">
                  <c:v>2.9060000000000002E-4</c:v>
                </c:pt>
                <c:pt idx="2660">
                  <c:v>3.2499999999999999E-4</c:v>
                </c:pt>
                <c:pt idx="2661">
                  <c:v>3.6870000000000002E-4</c:v>
                </c:pt>
                <c:pt idx="2662">
                  <c:v>4.75E-4</c:v>
                </c:pt>
                <c:pt idx="2663">
                  <c:v>4.8129999999999999E-4</c:v>
                </c:pt>
                <c:pt idx="2664">
                  <c:v>2.4379999999999999E-4</c:v>
                </c:pt>
                <c:pt idx="2665">
                  <c:v>3.6249999999999998E-4</c:v>
                </c:pt>
                <c:pt idx="2666">
                  <c:v>4.6250000000000002E-4</c:v>
                </c:pt>
                <c:pt idx="2667">
                  <c:v>4.4690000000000002E-4</c:v>
                </c:pt>
                <c:pt idx="2668">
                  <c:v>4.9379999999999997E-4</c:v>
                </c:pt>
                <c:pt idx="2669">
                  <c:v>4.5629999999999998E-4</c:v>
                </c:pt>
                <c:pt idx="2670">
                  <c:v>3.8749999999999999E-4</c:v>
                </c:pt>
                <c:pt idx="2671">
                  <c:v>4.8129999999999999E-4</c:v>
                </c:pt>
                <c:pt idx="2672">
                  <c:v>4.281E-4</c:v>
                </c:pt>
                <c:pt idx="2673">
                  <c:v>3.0939999999999999E-4</c:v>
                </c:pt>
                <c:pt idx="2674">
                  <c:v>3.9060000000000001E-4</c:v>
                </c:pt>
                <c:pt idx="2675">
                  <c:v>2.219E-4</c:v>
                </c:pt>
                <c:pt idx="2676">
                  <c:v>4.0939999999999998E-4</c:v>
                </c:pt>
                <c:pt idx="2677">
                  <c:v>3.0309999999999999E-4</c:v>
                </c:pt>
                <c:pt idx="2678">
                  <c:v>3.5940000000000001E-4</c:v>
                </c:pt>
                <c:pt idx="2679">
                  <c:v>4.0309999999999999E-4</c:v>
                </c:pt>
                <c:pt idx="2680">
                  <c:v>3.7809999999999997E-4</c:v>
                </c:pt>
                <c:pt idx="2681">
                  <c:v>3.188E-4</c:v>
                </c:pt>
                <c:pt idx="2682">
                  <c:v>3.7189999999999999E-4</c:v>
                </c:pt>
                <c:pt idx="2683">
                  <c:v>3.6870000000000002E-4</c:v>
                </c:pt>
                <c:pt idx="2684">
                  <c:v>3.656E-4</c:v>
                </c:pt>
                <c:pt idx="2685">
                  <c:v>3.7189999999999999E-4</c:v>
                </c:pt>
                <c:pt idx="2686">
                  <c:v>3.1250000000000001E-4</c:v>
                </c:pt>
                <c:pt idx="2687">
                  <c:v>4.0309999999999999E-4</c:v>
                </c:pt>
                <c:pt idx="2688">
                  <c:v>2.8130000000000001E-4</c:v>
                </c:pt>
                <c:pt idx="2689">
                  <c:v>3.1250000000000001E-4</c:v>
                </c:pt>
                <c:pt idx="2690">
                  <c:v>2.9060000000000002E-4</c:v>
                </c:pt>
                <c:pt idx="2691">
                  <c:v>3.5310000000000002E-4</c:v>
                </c:pt>
                <c:pt idx="2692">
                  <c:v>3.2499999999999999E-4</c:v>
                </c:pt>
                <c:pt idx="2693">
                  <c:v>2.563E-4</c:v>
                </c:pt>
                <c:pt idx="2694">
                  <c:v>4.4999999999999999E-4</c:v>
                </c:pt>
                <c:pt idx="2695">
                  <c:v>2.7809999999999998E-4</c:v>
                </c:pt>
                <c:pt idx="2696">
                  <c:v>4.0630000000000001E-4</c:v>
                </c:pt>
                <c:pt idx="2697">
                  <c:v>3.7809999999999997E-4</c:v>
                </c:pt>
                <c:pt idx="2698">
                  <c:v>2.8439999999999997E-4</c:v>
                </c:pt>
                <c:pt idx="2699">
                  <c:v>2.1880000000000001E-4</c:v>
                </c:pt>
                <c:pt idx="2700">
                  <c:v>3.5629999999999999E-4</c:v>
                </c:pt>
                <c:pt idx="2701">
                  <c:v>2.563E-4</c:v>
                </c:pt>
                <c:pt idx="2702">
                  <c:v>3.6870000000000002E-4</c:v>
                </c:pt>
                <c:pt idx="2703">
                  <c:v>4.281E-4</c:v>
                </c:pt>
                <c:pt idx="2704">
                  <c:v>4.0939999999999998E-4</c:v>
                </c:pt>
                <c:pt idx="2705">
                  <c:v>3.188E-4</c:v>
                </c:pt>
                <c:pt idx="2706">
                  <c:v>4.6250000000000002E-4</c:v>
                </c:pt>
                <c:pt idx="2707">
                  <c:v>4.0000000000000002E-4</c:v>
                </c:pt>
                <c:pt idx="2708">
                  <c:v>3.2190000000000002E-4</c:v>
                </c:pt>
                <c:pt idx="2709">
                  <c:v>3.9060000000000001E-4</c:v>
                </c:pt>
                <c:pt idx="2710">
                  <c:v>3.9379999999999998E-4</c:v>
                </c:pt>
                <c:pt idx="2711">
                  <c:v>3.8440000000000002E-4</c:v>
                </c:pt>
                <c:pt idx="2712">
                  <c:v>5.7189999999999997E-4</c:v>
                </c:pt>
                <c:pt idx="2713">
                  <c:v>3.5629999999999999E-4</c:v>
                </c:pt>
                <c:pt idx="2714">
                  <c:v>4.1879999999999999E-4</c:v>
                </c:pt>
                <c:pt idx="2715">
                  <c:v>3.8440000000000002E-4</c:v>
                </c:pt>
                <c:pt idx="2716">
                  <c:v>4.906E-4</c:v>
                </c:pt>
                <c:pt idx="2717">
                  <c:v>4.125E-4</c:v>
                </c:pt>
                <c:pt idx="2718">
                  <c:v>4.3130000000000002E-4</c:v>
                </c:pt>
                <c:pt idx="2719">
                  <c:v>4.0630000000000001E-4</c:v>
                </c:pt>
                <c:pt idx="2720">
                  <c:v>4.3439999999999999E-4</c:v>
                </c:pt>
                <c:pt idx="2721">
                  <c:v>3.6870000000000002E-4</c:v>
                </c:pt>
                <c:pt idx="2722">
                  <c:v>3.7189999999999999E-4</c:v>
                </c:pt>
                <c:pt idx="2723">
                  <c:v>4.0630000000000001E-4</c:v>
                </c:pt>
                <c:pt idx="2724">
                  <c:v>3.5310000000000002E-4</c:v>
                </c:pt>
                <c:pt idx="2725">
                  <c:v>3.6870000000000002E-4</c:v>
                </c:pt>
                <c:pt idx="2726">
                  <c:v>2.9999999999999997E-4</c:v>
                </c:pt>
                <c:pt idx="2727">
                  <c:v>3.0309999999999999E-4</c:v>
                </c:pt>
                <c:pt idx="2728">
                  <c:v>4.0630000000000001E-4</c:v>
                </c:pt>
                <c:pt idx="2729">
                  <c:v>4.6559999999999999E-4</c:v>
                </c:pt>
                <c:pt idx="2730">
                  <c:v>2.5940000000000002E-4</c:v>
                </c:pt>
                <c:pt idx="2731">
                  <c:v>3.5310000000000002E-4</c:v>
                </c:pt>
                <c:pt idx="2732">
                  <c:v>2.563E-4</c:v>
                </c:pt>
                <c:pt idx="2733">
                  <c:v>3.9060000000000001E-4</c:v>
                </c:pt>
                <c:pt idx="2734">
                  <c:v>2.5940000000000002E-4</c:v>
                </c:pt>
                <c:pt idx="2735">
                  <c:v>2.9690000000000001E-4</c:v>
                </c:pt>
                <c:pt idx="2736">
                  <c:v>3.4380000000000001E-4</c:v>
                </c:pt>
                <c:pt idx="2737">
                  <c:v>2.9690000000000001E-4</c:v>
                </c:pt>
                <c:pt idx="2738">
                  <c:v>2.9060000000000002E-4</c:v>
                </c:pt>
                <c:pt idx="2739">
                  <c:v>4.3130000000000002E-4</c:v>
                </c:pt>
                <c:pt idx="2740">
                  <c:v>3.6249999999999998E-4</c:v>
                </c:pt>
                <c:pt idx="2741">
                  <c:v>2.563E-4</c:v>
                </c:pt>
                <c:pt idx="2742">
                  <c:v>3.5310000000000002E-4</c:v>
                </c:pt>
                <c:pt idx="2743">
                  <c:v>2.1880000000000001E-4</c:v>
                </c:pt>
                <c:pt idx="2744">
                  <c:v>3.2190000000000002E-4</c:v>
                </c:pt>
                <c:pt idx="2745">
                  <c:v>2.9690000000000001E-4</c:v>
                </c:pt>
                <c:pt idx="2746">
                  <c:v>3.2810000000000001E-4</c:v>
                </c:pt>
                <c:pt idx="2747">
                  <c:v>3.2810000000000001E-4</c:v>
                </c:pt>
                <c:pt idx="2748">
                  <c:v>2.2809999999999999E-4</c:v>
                </c:pt>
                <c:pt idx="2749">
                  <c:v>1.6249999999999999E-4</c:v>
                </c:pt>
                <c:pt idx="2750">
                  <c:v>3.188E-4</c:v>
                </c:pt>
                <c:pt idx="2751">
                  <c:v>2.219E-4</c:v>
                </c:pt>
                <c:pt idx="2752">
                  <c:v>2.4059999999999999E-4</c:v>
                </c:pt>
                <c:pt idx="2753">
                  <c:v>2.219E-4</c:v>
                </c:pt>
                <c:pt idx="2754">
                  <c:v>2.9690000000000001E-4</c:v>
                </c:pt>
                <c:pt idx="2755">
                  <c:v>2.656E-4</c:v>
                </c:pt>
                <c:pt idx="2756">
                  <c:v>2.3440000000000001E-4</c:v>
                </c:pt>
                <c:pt idx="2757">
                  <c:v>3.2499999999999999E-4</c:v>
                </c:pt>
                <c:pt idx="2758">
                  <c:v>3.4689999999999998E-4</c:v>
                </c:pt>
                <c:pt idx="2759">
                  <c:v>3.8749999999999999E-4</c:v>
                </c:pt>
                <c:pt idx="2760">
                  <c:v>2.9379999999999999E-4</c:v>
                </c:pt>
                <c:pt idx="2761">
                  <c:v>3.0939999999999999E-4</c:v>
                </c:pt>
                <c:pt idx="2762">
                  <c:v>3.656E-4</c:v>
                </c:pt>
                <c:pt idx="2763">
                  <c:v>2.719E-4</c:v>
                </c:pt>
                <c:pt idx="2764">
                  <c:v>3.6870000000000002E-4</c:v>
                </c:pt>
                <c:pt idx="2765">
                  <c:v>3.3750000000000002E-4</c:v>
                </c:pt>
                <c:pt idx="2766">
                  <c:v>4.0309999999999999E-4</c:v>
                </c:pt>
                <c:pt idx="2767">
                  <c:v>4.5310000000000001E-4</c:v>
                </c:pt>
                <c:pt idx="2768">
                  <c:v>3.656E-4</c:v>
                </c:pt>
                <c:pt idx="2769">
                  <c:v>3.7500000000000001E-4</c:v>
                </c:pt>
                <c:pt idx="2770">
                  <c:v>2.4689999999999998E-4</c:v>
                </c:pt>
                <c:pt idx="2771">
                  <c:v>4.0000000000000002E-4</c:v>
                </c:pt>
                <c:pt idx="2772">
                  <c:v>3.0939999999999999E-4</c:v>
                </c:pt>
                <c:pt idx="2773">
                  <c:v>4.0939999999999998E-4</c:v>
                </c:pt>
                <c:pt idx="2774">
                  <c:v>3.344E-4</c:v>
                </c:pt>
                <c:pt idx="2775">
                  <c:v>3.2810000000000001E-4</c:v>
                </c:pt>
                <c:pt idx="2776">
                  <c:v>3.8440000000000002E-4</c:v>
                </c:pt>
                <c:pt idx="2777">
                  <c:v>4.0630000000000001E-4</c:v>
                </c:pt>
                <c:pt idx="2778">
                  <c:v>3.5310000000000002E-4</c:v>
                </c:pt>
                <c:pt idx="2779">
                  <c:v>3.8749999999999999E-4</c:v>
                </c:pt>
                <c:pt idx="2780">
                  <c:v>2.9379999999999999E-4</c:v>
                </c:pt>
                <c:pt idx="2781">
                  <c:v>2.6879999999999997E-4</c:v>
                </c:pt>
                <c:pt idx="2782">
                  <c:v>3.5E-4</c:v>
                </c:pt>
                <c:pt idx="2783">
                  <c:v>2.7500000000000002E-4</c:v>
                </c:pt>
                <c:pt idx="2784">
                  <c:v>3.0620000000000002E-4</c:v>
                </c:pt>
                <c:pt idx="2785">
                  <c:v>3.8749999999999999E-4</c:v>
                </c:pt>
                <c:pt idx="2786">
                  <c:v>3.4059999999999998E-4</c:v>
                </c:pt>
                <c:pt idx="2787">
                  <c:v>3.5E-4</c:v>
                </c:pt>
                <c:pt idx="2788">
                  <c:v>3.6870000000000002E-4</c:v>
                </c:pt>
                <c:pt idx="2789">
                  <c:v>3.8749999999999999E-4</c:v>
                </c:pt>
                <c:pt idx="2790">
                  <c:v>2.9060000000000002E-4</c:v>
                </c:pt>
                <c:pt idx="2791">
                  <c:v>2.062E-4</c:v>
                </c:pt>
                <c:pt idx="2792">
                  <c:v>2.9690000000000001E-4</c:v>
                </c:pt>
                <c:pt idx="2793">
                  <c:v>2.7500000000000002E-4</c:v>
                </c:pt>
                <c:pt idx="2794">
                  <c:v>2.5940000000000002E-4</c:v>
                </c:pt>
                <c:pt idx="2795">
                  <c:v>3.2190000000000002E-4</c:v>
                </c:pt>
                <c:pt idx="2796">
                  <c:v>2.8439999999999997E-4</c:v>
                </c:pt>
                <c:pt idx="2797">
                  <c:v>3.0309999999999999E-4</c:v>
                </c:pt>
                <c:pt idx="2798">
                  <c:v>2.6879999999999997E-4</c:v>
                </c:pt>
                <c:pt idx="2799">
                  <c:v>3.2190000000000002E-4</c:v>
                </c:pt>
                <c:pt idx="2800">
                  <c:v>3.813E-4</c:v>
                </c:pt>
                <c:pt idx="2801">
                  <c:v>4.125E-4</c:v>
                </c:pt>
                <c:pt idx="2802">
                  <c:v>2.9690000000000001E-4</c:v>
                </c:pt>
                <c:pt idx="2803">
                  <c:v>2.656E-4</c:v>
                </c:pt>
                <c:pt idx="2804">
                  <c:v>3.969E-4</c:v>
                </c:pt>
                <c:pt idx="2805">
                  <c:v>2.5940000000000002E-4</c:v>
                </c:pt>
                <c:pt idx="2806">
                  <c:v>3.7189999999999999E-4</c:v>
                </c:pt>
                <c:pt idx="2807">
                  <c:v>3.2499999999999999E-4</c:v>
                </c:pt>
                <c:pt idx="2808">
                  <c:v>3.1559999999999997E-4</c:v>
                </c:pt>
                <c:pt idx="2809">
                  <c:v>2.4689999999999998E-4</c:v>
                </c:pt>
                <c:pt idx="2810">
                  <c:v>3.344E-4</c:v>
                </c:pt>
                <c:pt idx="2811">
                  <c:v>3.344E-4</c:v>
                </c:pt>
                <c:pt idx="2812">
                  <c:v>4.0630000000000001E-4</c:v>
                </c:pt>
                <c:pt idx="2813">
                  <c:v>2.7809999999999998E-4</c:v>
                </c:pt>
                <c:pt idx="2814">
                  <c:v>3.5629999999999999E-4</c:v>
                </c:pt>
                <c:pt idx="2815">
                  <c:v>3.0620000000000002E-4</c:v>
                </c:pt>
                <c:pt idx="2816">
                  <c:v>3.3129999999999998E-4</c:v>
                </c:pt>
                <c:pt idx="2817">
                  <c:v>3.9060000000000001E-4</c:v>
                </c:pt>
                <c:pt idx="2818">
                  <c:v>3.8749999999999999E-4</c:v>
                </c:pt>
                <c:pt idx="2819">
                  <c:v>2.9999999999999997E-4</c:v>
                </c:pt>
                <c:pt idx="2820">
                  <c:v>3.9060000000000001E-4</c:v>
                </c:pt>
                <c:pt idx="2821">
                  <c:v>3.0939999999999999E-4</c:v>
                </c:pt>
                <c:pt idx="2822">
                  <c:v>3.5E-4</c:v>
                </c:pt>
                <c:pt idx="2823">
                  <c:v>4.2499999999999998E-4</c:v>
                </c:pt>
                <c:pt idx="2824">
                  <c:v>3.969E-4</c:v>
                </c:pt>
                <c:pt idx="2825">
                  <c:v>2.563E-4</c:v>
                </c:pt>
                <c:pt idx="2826">
                  <c:v>4.0000000000000002E-4</c:v>
                </c:pt>
                <c:pt idx="2827">
                  <c:v>3.7189999999999999E-4</c:v>
                </c:pt>
                <c:pt idx="2828">
                  <c:v>3.0309999999999999E-4</c:v>
                </c:pt>
                <c:pt idx="2829">
                  <c:v>3.8749999999999999E-4</c:v>
                </c:pt>
                <c:pt idx="2830">
                  <c:v>2.5310000000000003E-4</c:v>
                </c:pt>
                <c:pt idx="2831">
                  <c:v>3.188E-4</c:v>
                </c:pt>
                <c:pt idx="2832">
                  <c:v>4.1879999999999999E-4</c:v>
                </c:pt>
                <c:pt idx="2833">
                  <c:v>2.062E-4</c:v>
                </c:pt>
                <c:pt idx="2834">
                  <c:v>2.8439999999999997E-4</c:v>
                </c:pt>
                <c:pt idx="2835">
                  <c:v>2.563E-4</c:v>
                </c:pt>
                <c:pt idx="2836">
                  <c:v>3.7500000000000001E-4</c:v>
                </c:pt>
                <c:pt idx="2837">
                  <c:v>3.5629999999999999E-4</c:v>
                </c:pt>
                <c:pt idx="2838">
                  <c:v>2.4379999999999999E-4</c:v>
                </c:pt>
                <c:pt idx="2839">
                  <c:v>2.4379999999999999E-4</c:v>
                </c:pt>
                <c:pt idx="2840">
                  <c:v>3.1559999999999997E-4</c:v>
                </c:pt>
                <c:pt idx="2841">
                  <c:v>3.344E-4</c:v>
                </c:pt>
                <c:pt idx="2842">
                  <c:v>3.0620000000000002E-4</c:v>
                </c:pt>
                <c:pt idx="2843">
                  <c:v>3.7500000000000001E-4</c:v>
                </c:pt>
                <c:pt idx="2844">
                  <c:v>3.4689999999999998E-4</c:v>
                </c:pt>
                <c:pt idx="2845">
                  <c:v>3.2810000000000001E-4</c:v>
                </c:pt>
                <c:pt idx="2846">
                  <c:v>3.7809999999999997E-4</c:v>
                </c:pt>
                <c:pt idx="2847">
                  <c:v>3.0309999999999999E-4</c:v>
                </c:pt>
                <c:pt idx="2848">
                  <c:v>2.8130000000000001E-4</c:v>
                </c:pt>
                <c:pt idx="2849">
                  <c:v>3.1250000000000001E-4</c:v>
                </c:pt>
                <c:pt idx="2850">
                  <c:v>3.4380000000000001E-4</c:v>
                </c:pt>
                <c:pt idx="2851">
                  <c:v>2.656E-4</c:v>
                </c:pt>
                <c:pt idx="2852">
                  <c:v>3.344E-4</c:v>
                </c:pt>
                <c:pt idx="2853">
                  <c:v>2.9379999999999999E-4</c:v>
                </c:pt>
                <c:pt idx="2854">
                  <c:v>2.7500000000000002E-4</c:v>
                </c:pt>
                <c:pt idx="2855">
                  <c:v>2.5000000000000001E-4</c:v>
                </c:pt>
                <c:pt idx="2856">
                  <c:v>3.3750000000000002E-4</c:v>
                </c:pt>
                <c:pt idx="2857">
                  <c:v>2.6879999999999997E-4</c:v>
                </c:pt>
                <c:pt idx="2858">
                  <c:v>2.9690000000000001E-4</c:v>
                </c:pt>
                <c:pt idx="2859">
                  <c:v>2.656E-4</c:v>
                </c:pt>
                <c:pt idx="2860">
                  <c:v>3.3129999999999998E-4</c:v>
                </c:pt>
                <c:pt idx="2861">
                  <c:v>4.0000000000000002E-4</c:v>
                </c:pt>
                <c:pt idx="2862">
                  <c:v>3.2810000000000001E-4</c:v>
                </c:pt>
                <c:pt idx="2863">
                  <c:v>3.0309999999999999E-4</c:v>
                </c:pt>
                <c:pt idx="2864">
                  <c:v>3.656E-4</c:v>
                </c:pt>
                <c:pt idx="2865">
                  <c:v>3.5940000000000001E-4</c:v>
                </c:pt>
                <c:pt idx="2866">
                  <c:v>3.8440000000000002E-4</c:v>
                </c:pt>
                <c:pt idx="2867">
                  <c:v>2.656E-4</c:v>
                </c:pt>
                <c:pt idx="2868">
                  <c:v>2.563E-4</c:v>
                </c:pt>
                <c:pt idx="2869">
                  <c:v>3.344E-4</c:v>
                </c:pt>
                <c:pt idx="2870">
                  <c:v>3.6249999999999998E-4</c:v>
                </c:pt>
                <c:pt idx="2871">
                  <c:v>3.969E-4</c:v>
                </c:pt>
                <c:pt idx="2872">
                  <c:v>3.9060000000000001E-4</c:v>
                </c:pt>
                <c:pt idx="2873">
                  <c:v>2.9999999999999997E-4</c:v>
                </c:pt>
                <c:pt idx="2874">
                  <c:v>4.5629999999999998E-4</c:v>
                </c:pt>
                <c:pt idx="2875">
                  <c:v>3.1250000000000001E-4</c:v>
                </c:pt>
                <c:pt idx="2876">
                  <c:v>4.3130000000000002E-4</c:v>
                </c:pt>
                <c:pt idx="2877">
                  <c:v>3.8749999999999999E-4</c:v>
                </c:pt>
                <c:pt idx="2878">
                  <c:v>3.9379999999999998E-4</c:v>
                </c:pt>
                <c:pt idx="2879">
                  <c:v>4.438E-4</c:v>
                </c:pt>
                <c:pt idx="2880">
                  <c:v>4.5310000000000001E-4</c:v>
                </c:pt>
                <c:pt idx="2881">
                  <c:v>4.7810000000000002E-4</c:v>
                </c:pt>
                <c:pt idx="2882">
                  <c:v>4.75E-4</c:v>
                </c:pt>
                <c:pt idx="2883">
                  <c:v>4.281E-4</c:v>
                </c:pt>
                <c:pt idx="2884">
                  <c:v>3.6249999999999998E-4</c:v>
                </c:pt>
                <c:pt idx="2885">
                  <c:v>3.5310000000000002E-4</c:v>
                </c:pt>
                <c:pt idx="2886">
                  <c:v>3.5940000000000001E-4</c:v>
                </c:pt>
                <c:pt idx="2887">
                  <c:v>3.6870000000000002E-4</c:v>
                </c:pt>
                <c:pt idx="2888">
                  <c:v>3.2499999999999999E-4</c:v>
                </c:pt>
                <c:pt idx="2889">
                  <c:v>4.438E-4</c:v>
                </c:pt>
                <c:pt idx="2890">
                  <c:v>4.5629999999999998E-4</c:v>
                </c:pt>
                <c:pt idx="2891">
                  <c:v>4.9379999999999997E-4</c:v>
                </c:pt>
                <c:pt idx="2892">
                  <c:v>4.2499999999999998E-4</c:v>
                </c:pt>
                <c:pt idx="2893">
                  <c:v>4.0939999999999998E-4</c:v>
                </c:pt>
                <c:pt idx="2894">
                  <c:v>2.656E-4</c:v>
                </c:pt>
                <c:pt idx="2895">
                  <c:v>3.2499999999999999E-4</c:v>
                </c:pt>
                <c:pt idx="2896">
                  <c:v>3.3750000000000002E-4</c:v>
                </c:pt>
                <c:pt idx="2897">
                  <c:v>3.3750000000000002E-4</c:v>
                </c:pt>
                <c:pt idx="2898">
                  <c:v>4.7189999999999998E-4</c:v>
                </c:pt>
                <c:pt idx="2899">
                  <c:v>4.3439999999999999E-4</c:v>
                </c:pt>
                <c:pt idx="2900">
                  <c:v>3.2810000000000001E-4</c:v>
                </c:pt>
                <c:pt idx="2901">
                  <c:v>4.5629999999999998E-4</c:v>
                </c:pt>
                <c:pt idx="2902">
                  <c:v>3.4059999999999998E-4</c:v>
                </c:pt>
                <c:pt idx="2903">
                  <c:v>3.2810000000000001E-4</c:v>
                </c:pt>
                <c:pt idx="2904">
                  <c:v>4.2190000000000001E-4</c:v>
                </c:pt>
                <c:pt idx="2905">
                  <c:v>2.4379999999999999E-4</c:v>
                </c:pt>
                <c:pt idx="2906">
                  <c:v>2.6879999999999997E-4</c:v>
                </c:pt>
                <c:pt idx="2907">
                  <c:v>2.6879999999999997E-4</c:v>
                </c:pt>
                <c:pt idx="2908">
                  <c:v>4.0000000000000002E-4</c:v>
                </c:pt>
                <c:pt idx="2909">
                  <c:v>2.8439999999999997E-4</c:v>
                </c:pt>
                <c:pt idx="2910">
                  <c:v>2.375E-4</c:v>
                </c:pt>
                <c:pt idx="2911">
                  <c:v>2.4689999999999998E-4</c:v>
                </c:pt>
                <c:pt idx="2912">
                  <c:v>3.0939999999999999E-4</c:v>
                </c:pt>
                <c:pt idx="2913">
                  <c:v>3.2499999999999999E-4</c:v>
                </c:pt>
                <c:pt idx="2914">
                  <c:v>2.5000000000000001E-4</c:v>
                </c:pt>
                <c:pt idx="2915">
                  <c:v>2.875E-4</c:v>
                </c:pt>
                <c:pt idx="2916">
                  <c:v>3.7189999999999999E-4</c:v>
                </c:pt>
                <c:pt idx="2917">
                  <c:v>3.9379999999999998E-4</c:v>
                </c:pt>
                <c:pt idx="2918">
                  <c:v>4.281E-4</c:v>
                </c:pt>
                <c:pt idx="2919">
                  <c:v>2.7809999999999998E-4</c:v>
                </c:pt>
                <c:pt idx="2920">
                  <c:v>3.4380000000000001E-4</c:v>
                </c:pt>
                <c:pt idx="2921">
                  <c:v>2.2499999999999999E-4</c:v>
                </c:pt>
                <c:pt idx="2922">
                  <c:v>3.4689999999999998E-4</c:v>
                </c:pt>
                <c:pt idx="2923">
                  <c:v>3.5629999999999999E-4</c:v>
                </c:pt>
                <c:pt idx="2924">
                  <c:v>3.2810000000000001E-4</c:v>
                </c:pt>
                <c:pt idx="2925">
                  <c:v>3.4689999999999998E-4</c:v>
                </c:pt>
                <c:pt idx="2926">
                  <c:v>4.75E-4</c:v>
                </c:pt>
                <c:pt idx="2927">
                  <c:v>3.656E-4</c:v>
                </c:pt>
                <c:pt idx="2928">
                  <c:v>3.5940000000000001E-4</c:v>
                </c:pt>
                <c:pt idx="2929">
                  <c:v>4.0309999999999999E-4</c:v>
                </c:pt>
                <c:pt idx="2930">
                  <c:v>3.5E-4</c:v>
                </c:pt>
                <c:pt idx="2931">
                  <c:v>4.3439999999999999E-4</c:v>
                </c:pt>
                <c:pt idx="2932">
                  <c:v>3.656E-4</c:v>
                </c:pt>
                <c:pt idx="2933">
                  <c:v>3.2810000000000001E-4</c:v>
                </c:pt>
                <c:pt idx="2934">
                  <c:v>4.0630000000000001E-4</c:v>
                </c:pt>
                <c:pt idx="2935">
                  <c:v>3.0620000000000002E-4</c:v>
                </c:pt>
                <c:pt idx="2936">
                  <c:v>4.0630000000000001E-4</c:v>
                </c:pt>
                <c:pt idx="2937">
                  <c:v>3.5310000000000002E-4</c:v>
                </c:pt>
                <c:pt idx="2938">
                  <c:v>3.8749999999999999E-4</c:v>
                </c:pt>
                <c:pt idx="2939">
                  <c:v>4.0939999999999998E-4</c:v>
                </c:pt>
                <c:pt idx="2940">
                  <c:v>3.5E-4</c:v>
                </c:pt>
                <c:pt idx="2941">
                  <c:v>4.4690000000000002E-4</c:v>
                </c:pt>
                <c:pt idx="2942">
                  <c:v>4.0939999999999998E-4</c:v>
                </c:pt>
                <c:pt idx="2943">
                  <c:v>3.6249999999999998E-4</c:v>
                </c:pt>
                <c:pt idx="2944">
                  <c:v>4.438E-4</c:v>
                </c:pt>
                <c:pt idx="2945">
                  <c:v>3.7189999999999999E-4</c:v>
                </c:pt>
                <c:pt idx="2946">
                  <c:v>3.9379999999999998E-4</c:v>
                </c:pt>
                <c:pt idx="2947">
                  <c:v>3.2810000000000001E-4</c:v>
                </c:pt>
                <c:pt idx="2948">
                  <c:v>4.0630000000000001E-4</c:v>
                </c:pt>
                <c:pt idx="2949">
                  <c:v>4.6559999999999999E-4</c:v>
                </c:pt>
                <c:pt idx="2950">
                  <c:v>3.7189999999999999E-4</c:v>
                </c:pt>
                <c:pt idx="2951">
                  <c:v>3.8440000000000002E-4</c:v>
                </c:pt>
                <c:pt idx="2952">
                  <c:v>4.0000000000000002E-4</c:v>
                </c:pt>
                <c:pt idx="2953">
                  <c:v>4.2190000000000001E-4</c:v>
                </c:pt>
                <c:pt idx="2954">
                  <c:v>2.9060000000000002E-4</c:v>
                </c:pt>
                <c:pt idx="2955">
                  <c:v>3.2190000000000002E-4</c:v>
                </c:pt>
                <c:pt idx="2956">
                  <c:v>3.4380000000000001E-4</c:v>
                </c:pt>
                <c:pt idx="2957">
                  <c:v>3.6249999999999998E-4</c:v>
                </c:pt>
                <c:pt idx="2958">
                  <c:v>3.2810000000000001E-4</c:v>
                </c:pt>
                <c:pt idx="2959">
                  <c:v>3.969E-4</c:v>
                </c:pt>
                <c:pt idx="2960">
                  <c:v>4.2190000000000001E-4</c:v>
                </c:pt>
                <c:pt idx="2961">
                  <c:v>4.0939999999999998E-4</c:v>
                </c:pt>
                <c:pt idx="2962">
                  <c:v>3.4380000000000001E-4</c:v>
                </c:pt>
                <c:pt idx="2963">
                  <c:v>4.2190000000000001E-4</c:v>
                </c:pt>
                <c:pt idx="2964">
                  <c:v>3.9060000000000001E-4</c:v>
                </c:pt>
                <c:pt idx="2965">
                  <c:v>4.4059999999999998E-4</c:v>
                </c:pt>
                <c:pt idx="2966">
                  <c:v>3.7809999999999997E-4</c:v>
                </c:pt>
                <c:pt idx="2967">
                  <c:v>3.2499999999999999E-4</c:v>
                </c:pt>
                <c:pt idx="2968">
                  <c:v>3.5629999999999999E-4</c:v>
                </c:pt>
                <c:pt idx="2969">
                  <c:v>3.5310000000000002E-4</c:v>
                </c:pt>
                <c:pt idx="2970">
                  <c:v>4.125E-4</c:v>
                </c:pt>
                <c:pt idx="2971">
                  <c:v>3.4059999999999998E-4</c:v>
                </c:pt>
                <c:pt idx="2972">
                  <c:v>4.75E-4</c:v>
                </c:pt>
                <c:pt idx="2973">
                  <c:v>4.3750000000000001E-4</c:v>
                </c:pt>
                <c:pt idx="2974">
                  <c:v>4.0000000000000002E-4</c:v>
                </c:pt>
                <c:pt idx="2975">
                  <c:v>3.3750000000000002E-4</c:v>
                </c:pt>
                <c:pt idx="2976">
                  <c:v>3.6870000000000002E-4</c:v>
                </c:pt>
                <c:pt idx="2977">
                  <c:v>2.7500000000000002E-4</c:v>
                </c:pt>
                <c:pt idx="2978">
                  <c:v>3.5E-4</c:v>
                </c:pt>
                <c:pt idx="2979">
                  <c:v>3.813E-4</c:v>
                </c:pt>
                <c:pt idx="2980">
                  <c:v>4.4999999999999999E-4</c:v>
                </c:pt>
                <c:pt idx="2981">
                  <c:v>4.2190000000000001E-4</c:v>
                </c:pt>
                <c:pt idx="2982">
                  <c:v>4.0000000000000002E-4</c:v>
                </c:pt>
                <c:pt idx="2983">
                  <c:v>4.3750000000000001E-4</c:v>
                </c:pt>
                <c:pt idx="2984">
                  <c:v>4.9689999999999999E-4</c:v>
                </c:pt>
                <c:pt idx="2985">
                  <c:v>5.4379999999999999E-4</c:v>
                </c:pt>
                <c:pt idx="2986">
                  <c:v>4.125E-4</c:v>
                </c:pt>
                <c:pt idx="2987">
                  <c:v>4.8129999999999999E-4</c:v>
                </c:pt>
                <c:pt idx="2988">
                  <c:v>3.6249999999999998E-4</c:v>
                </c:pt>
                <c:pt idx="2989">
                  <c:v>3.5310000000000002E-4</c:v>
                </c:pt>
                <c:pt idx="2990">
                  <c:v>4.281E-4</c:v>
                </c:pt>
                <c:pt idx="2991">
                  <c:v>3.7189999999999999E-4</c:v>
                </c:pt>
                <c:pt idx="2992">
                  <c:v>4.0630000000000001E-4</c:v>
                </c:pt>
                <c:pt idx="2993">
                  <c:v>4.125E-4</c:v>
                </c:pt>
                <c:pt idx="2994">
                  <c:v>4.125E-4</c:v>
                </c:pt>
                <c:pt idx="2995">
                  <c:v>4.0000000000000002E-4</c:v>
                </c:pt>
                <c:pt idx="2996">
                  <c:v>3.6870000000000002E-4</c:v>
                </c:pt>
                <c:pt idx="2997">
                  <c:v>4.6250000000000002E-4</c:v>
                </c:pt>
                <c:pt idx="2998">
                  <c:v>3.4689999999999998E-4</c:v>
                </c:pt>
                <c:pt idx="2999">
                  <c:v>4.0309999999999999E-4</c:v>
                </c:pt>
                <c:pt idx="3000">
                  <c:v>4.3130000000000002E-4</c:v>
                </c:pt>
                <c:pt idx="3001">
                  <c:v>2.9379999999999999E-4</c:v>
                </c:pt>
                <c:pt idx="3002">
                  <c:v>5.4060000000000002E-4</c:v>
                </c:pt>
                <c:pt idx="3003">
                  <c:v>3.6249999999999998E-4</c:v>
                </c:pt>
                <c:pt idx="3004">
                  <c:v>4.8129999999999999E-4</c:v>
                </c:pt>
                <c:pt idx="3005">
                  <c:v>3.6870000000000002E-4</c:v>
                </c:pt>
                <c:pt idx="3006">
                  <c:v>3.7189999999999999E-4</c:v>
                </c:pt>
                <c:pt idx="3007">
                  <c:v>5.2809999999999999E-4</c:v>
                </c:pt>
                <c:pt idx="3008">
                  <c:v>3.3129999999999998E-4</c:v>
                </c:pt>
                <c:pt idx="3009">
                  <c:v>4.2190000000000001E-4</c:v>
                </c:pt>
                <c:pt idx="3010">
                  <c:v>4.0939999999999998E-4</c:v>
                </c:pt>
                <c:pt idx="3011">
                  <c:v>3.7500000000000001E-4</c:v>
                </c:pt>
                <c:pt idx="3012">
                  <c:v>3.4380000000000001E-4</c:v>
                </c:pt>
                <c:pt idx="3013">
                  <c:v>4.3130000000000002E-4</c:v>
                </c:pt>
                <c:pt idx="3014">
                  <c:v>4.6880000000000001E-4</c:v>
                </c:pt>
                <c:pt idx="3015">
                  <c:v>4.0309999999999999E-4</c:v>
                </c:pt>
                <c:pt idx="3016">
                  <c:v>3.7500000000000001E-4</c:v>
                </c:pt>
                <c:pt idx="3017">
                  <c:v>3.5940000000000001E-4</c:v>
                </c:pt>
                <c:pt idx="3018">
                  <c:v>4.75E-4</c:v>
                </c:pt>
                <c:pt idx="3019">
                  <c:v>2.5310000000000003E-4</c:v>
                </c:pt>
                <c:pt idx="3020">
                  <c:v>2.9690000000000001E-4</c:v>
                </c:pt>
                <c:pt idx="3021">
                  <c:v>3.5940000000000001E-4</c:v>
                </c:pt>
                <c:pt idx="3022">
                  <c:v>2.219E-4</c:v>
                </c:pt>
                <c:pt idx="3023">
                  <c:v>3.7500000000000001E-4</c:v>
                </c:pt>
                <c:pt idx="3024">
                  <c:v>3.656E-4</c:v>
                </c:pt>
                <c:pt idx="3025">
                  <c:v>4.1560000000000002E-4</c:v>
                </c:pt>
                <c:pt idx="3026">
                  <c:v>3.5940000000000001E-4</c:v>
                </c:pt>
                <c:pt idx="3027">
                  <c:v>3.9060000000000001E-4</c:v>
                </c:pt>
                <c:pt idx="3028">
                  <c:v>2.5000000000000001E-4</c:v>
                </c:pt>
                <c:pt idx="3029">
                  <c:v>3.188E-4</c:v>
                </c:pt>
                <c:pt idx="3030">
                  <c:v>4.1560000000000002E-4</c:v>
                </c:pt>
                <c:pt idx="3031">
                  <c:v>3.2810000000000001E-4</c:v>
                </c:pt>
                <c:pt idx="3032">
                  <c:v>4.2190000000000001E-4</c:v>
                </c:pt>
                <c:pt idx="3033">
                  <c:v>3.8440000000000002E-4</c:v>
                </c:pt>
                <c:pt idx="3034">
                  <c:v>3.6870000000000002E-4</c:v>
                </c:pt>
                <c:pt idx="3035">
                  <c:v>4.0939999999999998E-4</c:v>
                </c:pt>
                <c:pt idx="3036">
                  <c:v>2.6249999999999998E-4</c:v>
                </c:pt>
                <c:pt idx="3037">
                  <c:v>3.0309999999999999E-4</c:v>
                </c:pt>
                <c:pt idx="3038">
                  <c:v>3.1250000000000001E-4</c:v>
                </c:pt>
                <c:pt idx="3039">
                  <c:v>3.344E-4</c:v>
                </c:pt>
                <c:pt idx="3040">
                  <c:v>3.0939999999999999E-4</c:v>
                </c:pt>
                <c:pt idx="3041">
                  <c:v>3.4380000000000001E-4</c:v>
                </c:pt>
                <c:pt idx="3042">
                  <c:v>4.8749999999999998E-4</c:v>
                </c:pt>
                <c:pt idx="3043">
                  <c:v>3.0939999999999999E-4</c:v>
                </c:pt>
                <c:pt idx="3044">
                  <c:v>3.6870000000000002E-4</c:v>
                </c:pt>
                <c:pt idx="3045">
                  <c:v>5.0310000000000003E-4</c:v>
                </c:pt>
                <c:pt idx="3046">
                  <c:v>4.4690000000000002E-4</c:v>
                </c:pt>
                <c:pt idx="3047">
                  <c:v>3.813E-4</c:v>
                </c:pt>
                <c:pt idx="3048">
                  <c:v>4.594E-4</c:v>
                </c:pt>
                <c:pt idx="3049">
                  <c:v>2.7500000000000002E-4</c:v>
                </c:pt>
                <c:pt idx="3050">
                  <c:v>2.7809999999999998E-4</c:v>
                </c:pt>
                <c:pt idx="3051">
                  <c:v>3.0939999999999999E-4</c:v>
                </c:pt>
                <c:pt idx="3052">
                  <c:v>4.2499999999999998E-4</c:v>
                </c:pt>
                <c:pt idx="3053">
                  <c:v>4.6880000000000001E-4</c:v>
                </c:pt>
                <c:pt idx="3054">
                  <c:v>4.3130000000000002E-4</c:v>
                </c:pt>
                <c:pt idx="3055">
                  <c:v>3.5629999999999999E-4</c:v>
                </c:pt>
                <c:pt idx="3056">
                  <c:v>3.344E-4</c:v>
                </c:pt>
                <c:pt idx="3057">
                  <c:v>3.3129999999999998E-4</c:v>
                </c:pt>
                <c:pt idx="3058">
                  <c:v>4.2190000000000001E-4</c:v>
                </c:pt>
                <c:pt idx="3059">
                  <c:v>4.9379999999999997E-4</c:v>
                </c:pt>
                <c:pt idx="3060">
                  <c:v>3.344E-4</c:v>
                </c:pt>
                <c:pt idx="3061">
                  <c:v>4.8440000000000001E-4</c:v>
                </c:pt>
                <c:pt idx="3062">
                  <c:v>3.2810000000000001E-4</c:v>
                </c:pt>
                <c:pt idx="3063">
                  <c:v>4.2190000000000001E-4</c:v>
                </c:pt>
                <c:pt idx="3064">
                  <c:v>3.8440000000000002E-4</c:v>
                </c:pt>
                <c:pt idx="3065">
                  <c:v>2.5940000000000002E-4</c:v>
                </c:pt>
                <c:pt idx="3066">
                  <c:v>3.8440000000000002E-4</c:v>
                </c:pt>
                <c:pt idx="3067">
                  <c:v>2.0939999999999999E-4</c:v>
                </c:pt>
                <c:pt idx="3068">
                  <c:v>3.188E-4</c:v>
                </c:pt>
                <c:pt idx="3069">
                  <c:v>3.5E-4</c:v>
                </c:pt>
                <c:pt idx="3070">
                  <c:v>2.5940000000000002E-4</c:v>
                </c:pt>
                <c:pt idx="3071">
                  <c:v>3.5E-4</c:v>
                </c:pt>
                <c:pt idx="3072">
                  <c:v>3.5E-4</c:v>
                </c:pt>
                <c:pt idx="3073">
                  <c:v>3.2499999999999999E-4</c:v>
                </c:pt>
                <c:pt idx="3074">
                  <c:v>1.719E-4</c:v>
                </c:pt>
                <c:pt idx="3075">
                  <c:v>2.062E-4</c:v>
                </c:pt>
                <c:pt idx="3076">
                  <c:v>2.9999999999999997E-4</c:v>
                </c:pt>
                <c:pt idx="3077">
                  <c:v>3.4689999999999998E-4</c:v>
                </c:pt>
                <c:pt idx="3078">
                  <c:v>3.1559999999999997E-4</c:v>
                </c:pt>
                <c:pt idx="3079">
                  <c:v>3.1559999999999997E-4</c:v>
                </c:pt>
                <c:pt idx="3080">
                  <c:v>1.9689999999999999E-4</c:v>
                </c:pt>
                <c:pt idx="3081">
                  <c:v>3.0309999999999999E-4</c:v>
                </c:pt>
                <c:pt idx="3082">
                  <c:v>2.1880000000000001E-4</c:v>
                </c:pt>
                <c:pt idx="3083">
                  <c:v>3.2810000000000001E-4</c:v>
                </c:pt>
                <c:pt idx="3084">
                  <c:v>2.3440000000000001E-4</c:v>
                </c:pt>
                <c:pt idx="3085">
                  <c:v>2.9060000000000002E-4</c:v>
                </c:pt>
                <c:pt idx="3086">
                  <c:v>1.3750000000000001E-4</c:v>
                </c:pt>
                <c:pt idx="3087">
                  <c:v>1.437E-4</c:v>
                </c:pt>
                <c:pt idx="3088">
                  <c:v>2.7809999999999998E-4</c:v>
                </c:pt>
                <c:pt idx="3089">
                  <c:v>2.8130000000000001E-4</c:v>
                </c:pt>
                <c:pt idx="3090">
                  <c:v>3.5E-4</c:v>
                </c:pt>
                <c:pt idx="3091">
                  <c:v>3.2810000000000001E-4</c:v>
                </c:pt>
                <c:pt idx="3092">
                  <c:v>3.188E-4</c:v>
                </c:pt>
                <c:pt idx="3093">
                  <c:v>2.656E-4</c:v>
                </c:pt>
                <c:pt idx="3094">
                  <c:v>2.7809999999999998E-4</c:v>
                </c:pt>
                <c:pt idx="3095">
                  <c:v>3.2499999999999999E-4</c:v>
                </c:pt>
                <c:pt idx="3096">
                  <c:v>3.1250000000000001E-4</c:v>
                </c:pt>
                <c:pt idx="3097">
                  <c:v>2.563E-4</c:v>
                </c:pt>
                <c:pt idx="3098">
                  <c:v>3.5629999999999999E-4</c:v>
                </c:pt>
                <c:pt idx="3099">
                  <c:v>2.8439999999999997E-4</c:v>
                </c:pt>
                <c:pt idx="3100">
                  <c:v>2.375E-4</c:v>
                </c:pt>
                <c:pt idx="3101">
                  <c:v>3.3129999999999998E-4</c:v>
                </c:pt>
                <c:pt idx="3102">
                  <c:v>1.719E-4</c:v>
                </c:pt>
                <c:pt idx="3103">
                  <c:v>4.0000000000000002E-4</c:v>
                </c:pt>
                <c:pt idx="3104">
                  <c:v>3.2190000000000002E-4</c:v>
                </c:pt>
                <c:pt idx="3105">
                  <c:v>2.8130000000000001E-4</c:v>
                </c:pt>
                <c:pt idx="3106">
                  <c:v>2.5310000000000003E-4</c:v>
                </c:pt>
                <c:pt idx="3107">
                  <c:v>2.5940000000000002E-4</c:v>
                </c:pt>
                <c:pt idx="3108">
                  <c:v>2.0939999999999999E-4</c:v>
                </c:pt>
                <c:pt idx="3109">
                  <c:v>2.062E-4</c:v>
                </c:pt>
                <c:pt idx="3110">
                  <c:v>2.2809999999999999E-4</c:v>
                </c:pt>
                <c:pt idx="3111">
                  <c:v>2.4689999999999998E-4</c:v>
                </c:pt>
                <c:pt idx="3112">
                  <c:v>2.1560000000000001E-4</c:v>
                </c:pt>
                <c:pt idx="3113">
                  <c:v>2.7809999999999998E-4</c:v>
                </c:pt>
                <c:pt idx="3114">
                  <c:v>2.7500000000000002E-4</c:v>
                </c:pt>
                <c:pt idx="3115">
                  <c:v>2.4379999999999999E-4</c:v>
                </c:pt>
                <c:pt idx="3116">
                  <c:v>2.8130000000000001E-4</c:v>
                </c:pt>
                <c:pt idx="3117">
                  <c:v>1.8129999999999999E-4</c:v>
                </c:pt>
                <c:pt idx="3118">
                  <c:v>3.0620000000000002E-4</c:v>
                </c:pt>
                <c:pt idx="3119">
                  <c:v>2.3130000000000001E-4</c:v>
                </c:pt>
                <c:pt idx="3120">
                  <c:v>1.3129999999999999E-4</c:v>
                </c:pt>
                <c:pt idx="3121">
                  <c:v>1.719E-4</c:v>
                </c:pt>
                <c:pt idx="3122">
                  <c:v>1.125E-4</c:v>
                </c:pt>
                <c:pt idx="3123">
                  <c:v>2.2809999999999999E-4</c:v>
                </c:pt>
                <c:pt idx="3124">
                  <c:v>2.4059999999999999E-4</c:v>
                </c:pt>
                <c:pt idx="3125">
                  <c:v>2.1560000000000001E-4</c:v>
                </c:pt>
                <c:pt idx="3126">
                  <c:v>1.906E-4</c:v>
                </c:pt>
                <c:pt idx="3127">
                  <c:v>1.9379999999999999E-4</c:v>
                </c:pt>
                <c:pt idx="3128">
                  <c:v>9.6879999999999994E-5</c:v>
                </c:pt>
                <c:pt idx="3129">
                  <c:v>2.0000000000000001E-4</c:v>
                </c:pt>
                <c:pt idx="3130">
                  <c:v>2.2499999999999999E-4</c:v>
                </c:pt>
                <c:pt idx="3131">
                  <c:v>2.563E-4</c:v>
                </c:pt>
                <c:pt idx="3132">
                  <c:v>1.906E-4</c:v>
                </c:pt>
                <c:pt idx="3133">
                  <c:v>1.031E-4</c:v>
                </c:pt>
                <c:pt idx="3134">
                  <c:v>1.906E-4</c:v>
                </c:pt>
                <c:pt idx="3135">
                  <c:v>2.3440000000000001E-4</c:v>
                </c:pt>
                <c:pt idx="3136">
                  <c:v>1.719E-4</c:v>
                </c:pt>
                <c:pt idx="3137">
                  <c:v>2.719E-4</c:v>
                </c:pt>
                <c:pt idx="3138">
                  <c:v>2.6249999999999998E-4</c:v>
                </c:pt>
                <c:pt idx="3139">
                  <c:v>2.375E-4</c:v>
                </c:pt>
                <c:pt idx="3140">
                  <c:v>2.2499999999999999E-4</c:v>
                </c:pt>
                <c:pt idx="3141">
                  <c:v>2.0000000000000001E-4</c:v>
                </c:pt>
                <c:pt idx="3142">
                  <c:v>1.4999999999999999E-4</c:v>
                </c:pt>
                <c:pt idx="3143">
                  <c:v>1.8440000000000001E-4</c:v>
                </c:pt>
                <c:pt idx="3144">
                  <c:v>2.4059999999999999E-4</c:v>
                </c:pt>
                <c:pt idx="3145">
                  <c:v>2.5310000000000003E-4</c:v>
                </c:pt>
                <c:pt idx="3146">
                  <c:v>2.062E-4</c:v>
                </c:pt>
                <c:pt idx="3147">
                  <c:v>1.719E-4</c:v>
                </c:pt>
                <c:pt idx="3148">
                  <c:v>1.7809999999999999E-4</c:v>
                </c:pt>
                <c:pt idx="3149">
                  <c:v>1.6249999999999999E-4</c:v>
                </c:pt>
                <c:pt idx="3150">
                  <c:v>2.563E-4</c:v>
                </c:pt>
                <c:pt idx="3151">
                  <c:v>1.6559999999999999E-4</c:v>
                </c:pt>
                <c:pt idx="3152">
                  <c:v>2.3440000000000001E-4</c:v>
                </c:pt>
                <c:pt idx="3153">
                  <c:v>2.7500000000000002E-4</c:v>
                </c:pt>
                <c:pt idx="3154">
                  <c:v>3.344E-4</c:v>
                </c:pt>
                <c:pt idx="3155">
                  <c:v>2.031E-4</c:v>
                </c:pt>
                <c:pt idx="3156">
                  <c:v>2.8130000000000001E-4</c:v>
                </c:pt>
                <c:pt idx="3157">
                  <c:v>2.6879999999999997E-4</c:v>
                </c:pt>
                <c:pt idx="3158">
                  <c:v>2.219E-4</c:v>
                </c:pt>
                <c:pt idx="3159">
                  <c:v>2.0939999999999999E-4</c:v>
                </c:pt>
                <c:pt idx="3160">
                  <c:v>3.5629999999999999E-4</c:v>
                </c:pt>
                <c:pt idx="3161">
                  <c:v>2.875E-4</c:v>
                </c:pt>
                <c:pt idx="3162">
                  <c:v>3.2190000000000002E-4</c:v>
                </c:pt>
                <c:pt idx="3163">
                  <c:v>2.4379999999999999E-4</c:v>
                </c:pt>
                <c:pt idx="3164">
                  <c:v>2.719E-4</c:v>
                </c:pt>
                <c:pt idx="3165">
                  <c:v>8.7499999999999999E-5</c:v>
                </c:pt>
                <c:pt idx="3166">
                  <c:v>3.0620000000000002E-4</c:v>
                </c:pt>
                <c:pt idx="3167">
                  <c:v>2.2809999999999999E-4</c:v>
                </c:pt>
                <c:pt idx="3168">
                  <c:v>1.3129999999999999E-4</c:v>
                </c:pt>
                <c:pt idx="3169">
                  <c:v>1.8129999999999999E-4</c:v>
                </c:pt>
                <c:pt idx="3170">
                  <c:v>4.0630000000000002E-5</c:v>
                </c:pt>
                <c:pt idx="3171">
                  <c:v>3.5E-4</c:v>
                </c:pt>
                <c:pt idx="3172">
                  <c:v>1.7809999999999999E-4</c:v>
                </c:pt>
                <c:pt idx="3173">
                  <c:v>1.7809999999999999E-4</c:v>
                </c:pt>
                <c:pt idx="3174">
                  <c:v>8.4380000000000002E-5</c:v>
                </c:pt>
                <c:pt idx="3175">
                  <c:v>1.3129999999999999E-4</c:v>
                </c:pt>
                <c:pt idx="3176">
                  <c:v>2.9690000000000001E-4</c:v>
                </c:pt>
                <c:pt idx="3177">
                  <c:v>1.4689999999999999E-4</c:v>
                </c:pt>
                <c:pt idx="3178">
                  <c:v>1.5310000000000001E-4</c:v>
                </c:pt>
                <c:pt idx="3179">
                  <c:v>3.0939999999999999E-4</c:v>
                </c:pt>
                <c:pt idx="3180">
                  <c:v>3.188E-4</c:v>
                </c:pt>
                <c:pt idx="3181">
                  <c:v>2.4689999999999998E-4</c:v>
                </c:pt>
                <c:pt idx="3182">
                  <c:v>3.0939999999999999E-4</c:v>
                </c:pt>
                <c:pt idx="3183">
                  <c:v>2.2499999999999999E-4</c:v>
                </c:pt>
                <c:pt idx="3184">
                  <c:v>1.8440000000000001E-4</c:v>
                </c:pt>
                <c:pt idx="3185">
                  <c:v>2.9060000000000002E-4</c:v>
                </c:pt>
                <c:pt idx="3186">
                  <c:v>1.75E-4</c:v>
                </c:pt>
                <c:pt idx="3187">
                  <c:v>2.719E-4</c:v>
                </c:pt>
                <c:pt idx="3188">
                  <c:v>2.719E-4</c:v>
                </c:pt>
                <c:pt idx="3189">
                  <c:v>1.9689999999999999E-4</c:v>
                </c:pt>
                <c:pt idx="3190">
                  <c:v>2.0000000000000001E-4</c:v>
                </c:pt>
                <c:pt idx="3191">
                  <c:v>1.5310000000000001E-4</c:v>
                </c:pt>
                <c:pt idx="3192">
                  <c:v>3.0620000000000002E-4</c:v>
                </c:pt>
                <c:pt idx="3193">
                  <c:v>2.3440000000000001E-4</c:v>
                </c:pt>
                <c:pt idx="3194">
                  <c:v>1.6249999999999999E-4</c:v>
                </c:pt>
                <c:pt idx="3195">
                  <c:v>1.875E-4</c:v>
                </c:pt>
                <c:pt idx="3196">
                  <c:v>1.281E-4</c:v>
                </c:pt>
                <c:pt idx="3197">
                  <c:v>2.8439999999999997E-4</c:v>
                </c:pt>
                <c:pt idx="3198">
                  <c:v>1.875E-4</c:v>
                </c:pt>
                <c:pt idx="3199">
                  <c:v>1.6559999999999999E-4</c:v>
                </c:pt>
                <c:pt idx="3200">
                  <c:v>2.6249999999999998E-4</c:v>
                </c:pt>
                <c:pt idx="3201">
                  <c:v>1.75E-4</c:v>
                </c:pt>
                <c:pt idx="3202">
                  <c:v>2.4689999999999998E-4</c:v>
                </c:pt>
                <c:pt idx="3203">
                  <c:v>2.3440000000000001E-4</c:v>
                </c:pt>
                <c:pt idx="3204">
                  <c:v>2.3130000000000001E-4</c:v>
                </c:pt>
                <c:pt idx="3205">
                  <c:v>2.219E-4</c:v>
                </c:pt>
                <c:pt idx="3206">
                  <c:v>2.2499999999999999E-4</c:v>
                </c:pt>
                <c:pt idx="3207">
                  <c:v>2.5310000000000003E-4</c:v>
                </c:pt>
                <c:pt idx="3208">
                  <c:v>2.7809999999999998E-4</c:v>
                </c:pt>
                <c:pt idx="3209">
                  <c:v>1.4689999999999999E-4</c:v>
                </c:pt>
                <c:pt idx="3210">
                  <c:v>2.6249999999999998E-4</c:v>
                </c:pt>
                <c:pt idx="3211">
                  <c:v>2.1560000000000001E-4</c:v>
                </c:pt>
                <c:pt idx="3212">
                  <c:v>1.4999999999999999E-4</c:v>
                </c:pt>
                <c:pt idx="3213">
                  <c:v>2.6879999999999997E-4</c:v>
                </c:pt>
                <c:pt idx="3214">
                  <c:v>9.0630000000000005E-5</c:v>
                </c:pt>
                <c:pt idx="3215">
                  <c:v>1.156E-4</c:v>
                </c:pt>
                <c:pt idx="3216">
                  <c:v>2.3130000000000001E-4</c:v>
                </c:pt>
                <c:pt idx="3217">
                  <c:v>2.2809999999999999E-4</c:v>
                </c:pt>
                <c:pt idx="3218">
                  <c:v>1.5310000000000001E-4</c:v>
                </c:pt>
                <c:pt idx="3219">
                  <c:v>1.437E-4</c:v>
                </c:pt>
                <c:pt idx="3220">
                  <c:v>1.031E-4</c:v>
                </c:pt>
                <c:pt idx="3221">
                  <c:v>1.8440000000000001E-4</c:v>
                </c:pt>
                <c:pt idx="3222">
                  <c:v>2.8130000000000001E-4</c:v>
                </c:pt>
                <c:pt idx="3223">
                  <c:v>1.906E-4</c:v>
                </c:pt>
                <c:pt idx="3224">
                  <c:v>2.0939999999999999E-4</c:v>
                </c:pt>
                <c:pt idx="3225">
                  <c:v>1.6559999999999999E-4</c:v>
                </c:pt>
                <c:pt idx="3226">
                  <c:v>2.031E-4</c:v>
                </c:pt>
                <c:pt idx="3227">
                  <c:v>1.6249999999999999E-4</c:v>
                </c:pt>
                <c:pt idx="3228">
                  <c:v>2.6879999999999997E-4</c:v>
                </c:pt>
                <c:pt idx="3229">
                  <c:v>1.9379999999999999E-4</c:v>
                </c:pt>
                <c:pt idx="3230">
                  <c:v>2.0000000000000001E-4</c:v>
                </c:pt>
                <c:pt idx="3231">
                  <c:v>1.7809999999999999E-4</c:v>
                </c:pt>
                <c:pt idx="3232">
                  <c:v>1.5310000000000001E-4</c:v>
                </c:pt>
                <c:pt idx="3233">
                  <c:v>1.219E-4</c:v>
                </c:pt>
                <c:pt idx="3234">
                  <c:v>2.5000000000000001E-5</c:v>
                </c:pt>
                <c:pt idx="3235">
                  <c:v>-1.2500000000000001E-5</c:v>
                </c:pt>
                <c:pt idx="3236">
                  <c:v>4.6879999999999998E-5</c:v>
                </c:pt>
                <c:pt idx="3237">
                  <c:v>8.4380000000000002E-5</c:v>
                </c:pt>
                <c:pt idx="3238">
                  <c:v>5.6249999999999998E-5</c:v>
                </c:pt>
                <c:pt idx="3239">
                  <c:v>1.156E-4</c:v>
                </c:pt>
                <c:pt idx="3240">
                  <c:v>1.4999999999999999E-4</c:v>
                </c:pt>
                <c:pt idx="3241">
                  <c:v>1.4689999999999999E-4</c:v>
                </c:pt>
                <c:pt idx="3242">
                  <c:v>1.4999999999999999E-4</c:v>
                </c:pt>
                <c:pt idx="3243">
                  <c:v>2.1249999999999999E-4</c:v>
                </c:pt>
                <c:pt idx="3244">
                  <c:v>1.6559999999999999E-4</c:v>
                </c:pt>
                <c:pt idx="3245">
                  <c:v>1.3750000000000001E-4</c:v>
                </c:pt>
                <c:pt idx="3246">
                  <c:v>2.4689999999999998E-4</c:v>
                </c:pt>
                <c:pt idx="3247">
                  <c:v>1.8440000000000001E-4</c:v>
                </c:pt>
                <c:pt idx="3248">
                  <c:v>1.187E-4</c:v>
                </c:pt>
                <c:pt idx="3249">
                  <c:v>2.0939999999999999E-4</c:v>
                </c:pt>
                <c:pt idx="3250">
                  <c:v>5.6249999999999998E-5</c:v>
                </c:pt>
                <c:pt idx="3251">
                  <c:v>5.6249999999999998E-5</c:v>
                </c:pt>
                <c:pt idx="3252">
                  <c:v>8.7499999999999999E-5</c:v>
                </c:pt>
                <c:pt idx="3253">
                  <c:v>1.8129999999999999E-4</c:v>
                </c:pt>
                <c:pt idx="3254">
                  <c:v>7.8129999999999999E-5</c:v>
                </c:pt>
                <c:pt idx="3255">
                  <c:v>1.9379999999999999E-4</c:v>
                </c:pt>
                <c:pt idx="3256">
                  <c:v>1.906E-4</c:v>
                </c:pt>
                <c:pt idx="3257">
                  <c:v>3.2810000000000001E-4</c:v>
                </c:pt>
                <c:pt idx="3258">
                  <c:v>2.4059999999999999E-4</c:v>
                </c:pt>
                <c:pt idx="3259">
                  <c:v>1.6559999999999999E-4</c:v>
                </c:pt>
                <c:pt idx="3260">
                  <c:v>4.6879999999999998E-5</c:v>
                </c:pt>
                <c:pt idx="3261">
                  <c:v>1.6880000000000001E-4</c:v>
                </c:pt>
                <c:pt idx="3262">
                  <c:v>1.6249999999999999E-4</c:v>
                </c:pt>
                <c:pt idx="3263">
                  <c:v>1.9379999999999999E-4</c:v>
                </c:pt>
                <c:pt idx="3264">
                  <c:v>1.8440000000000001E-4</c:v>
                </c:pt>
                <c:pt idx="3265">
                  <c:v>2.1560000000000001E-4</c:v>
                </c:pt>
                <c:pt idx="3266">
                  <c:v>1.406E-4</c:v>
                </c:pt>
                <c:pt idx="3267">
                  <c:v>2.2809999999999999E-4</c:v>
                </c:pt>
                <c:pt idx="3268">
                  <c:v>2.5000000000000001E-5</c:v>
                </c:pt>
                <c:pt idx="3269">
                  <c:v>1.8129999999999999E-4</c:v>
                </c:pt>
                <c:pt idx="3270">
                  <c:v>2.031E-4</c:v>
                </c:pt>
                <c:pt idx="3271">
                  <c:v>4.0630000000000002E-5</c:v>
                </c:pt>
                <c:pt idx="3272">
                  <c:v>1.9689999999999999E-4</c:v>
                </c:pt>
                <c:pt idx="3273">
                  <c:v>1.6880000000000001E-4</c:v>
                </c:pt>
                <c:pt idx="3274">
                  <c:v>1.594E-4</c:v>
                </c:pt>
                <c:pt idx="3275">
                  <c:v>2.0000000000000001E-4</c:v>
                </c:pt>
                <c:pt idx="3276">
                  <c:v>1.8440000000000001E-4</c:v>
                </c:pt>
                <c:pt idx="3277">
                  <c:v>1.3439999999999999E-4</c:v>
                </c:pt>
                <c:pt idx="3278">
                  <c:v>1.563E-4</c:v>
                </c:pt>
                <c:pt idx="3279">
                  <c:v>1.875E-4</c:v>
                </c:pt>
                <c:pt idx="3280">
                  <c:v>1.719E-4</c:v>
                </c:pt>
                <c:pt idx="3281">
                  <c:v>1.6249999999999999E-4</c:v>
                </c:pt>
                <c:pt idx="3282">
                  <c:v>9.0630000000000005E-5</c:v>
                </c:pt>
                <c:pt idx="3283">
                  <c:v>2.5000000000000001E-5</c:v>
                </c:pt>
                <c:pt idx="3284">
                  <c:v>1.7809999999999999E-4</c:v>
                </c:pt>
                <c:pt idx="3285">
                  <c:v>8.7499999999999999E-5</c:v>
                </c:pt>
                <c:pt idx="3286">
                  <c:v>3.1250000000000001E-4</c:v>
                </c:pt>
                <c:pt idx="3287">
                  <c:v>2.031E-4</c:v>
                </c:pt>
                <c:pt idx="3288">
                  <c:v>1.6559999999999999E-4</c:v>
                </c:pt>
                <c:pt idx="3289">
                  <c:v>1.6249999999999999E-4</c:v>
                </c:pt>
                <c:pt idx="3290">
                  <c:v>1.906E-4</c:v>
                </c:pt>
                <c:pt idx="3291">
                  <c:v>1.594E-4</c:v>
                </c:pt>
                <c:pt idx="3292">
                  <c:v>1.094E-4</c:v>
                </c:pt>
                <c:pt idx="3293">
                  <c:v>1.4689999999999999E-4</c:v>
                </c:pt>
                <c:pt idx="3294">
                  <c:v>1.5310000000000001E-4</c:v>
                </c:pt>
                <c:pt idx="3295">
                  <c:v>2.6249999999999998E-4</c:v>
                </c:pt>
                <c:pt idx="3296">
                  <c:v>9.0630000000000005E-5</c:v>
                </c:pt>
                <c:pt idx="3297">
                  <c:v>2.1249999999999999E-4</c:v>
                </c:pt>
                <c:pt idx="3298">
                  <c:v>1.9379999999999999E-4</c:v>
                </c:pt>
                <c:pt idx="3299">
                  <c:v>1.7809999999999999E-4</c:v>
                </c:pt>
                <c:pt idx="3300">
                  <c:v>1.875E-4</c:v>
                </c:pt>
                <c:pt idx="3301">
                  <c:v>1.6559999999999999E-4</c:v>
                </c:pt>
                <c:pt idx="3302">
                  <c:v>2.031E-4</c:v>
                </c:pt>
                <c:pt idx="3303">
                  <c:v>5.6249999999999998E-5</c:v>
                </c:pt>
                <c:pt idx="3304">
                  <c:v>1.437E-4</c:v>
                </c:pt>
                <c:pt idx="3305">
                  <c:v>1.156E-4</c:v>
                </c:pt>
                <c:pt idx="3306">
                  <c:v>1.125E-4</c:v>
                </c:pt>
                <c:pt idx="3307">
                  <c:v>9.0630000000000005E-5</c:v>
                </c:pt>
                <c:pt idx="3308">
                  <c:v>2.1560000000000001E-4</c:v>
                </c:pt>
                <c:pt idx="3309">
                  <c:v>1.3129999999999999E-4</c:v>
                </c:pt>
                <c:pt idx="3310">
                  <c:v>8.7499999999999999E-5</c:v>
                </c:pt>
                <c:pt idx="3311">
                  <c:v>1.187E-4</c:v>
                </c:pt>
                <c:pt idx="3312">
                  <c:v>1.3129999999999999E-4</c:v>
                </c:pt>
                <c:pt idx="3313">
                  <c:v>8.1249999999999996E-5</c:v>
                </c:pt>
                <c:pt idx="3314">
                  <c:v>1.7809999999999999E-4</c:v>
                </c:pt>
                <c:pt idx="3315">
                  <c:v>2.4689999999999998E-4</c:v>
                </c:pt>
                <c:pt idx="3316">
                  <c:v>1.437E-4</c:v>
                </c:pt>
                <c:pt idx="3317">
                  <c:v>1.875E-4</c:v>
                </c:pt>
                <c:pt idx="3318">
                  <c:v>2.375E-4</c:v>
                </c:pt>
                <c:pt idx="3319">
                  <c:v>2.1880000000000001E-4</c:v>
                </c:pt>
                <c:pt idx="3320">
                  <c:v>2.3130000000000001E-4</c:v>
                </c:pt>
                <c:pt idx="3321">
                  <c:v>9.6879999999999994E-5</c:v>
                </c:pt>
                <c:pt idx="3322">
                  <c:v>2.1249999999999999E-4</c:v>
                </c:pt>
                <c:pt idx="3323">
                  <c:v>1.094E-4</c:v>
                </c:pt>
                <c:pt idx="3324">
                  <c:v>8.1249999999999996E-5</c:v>
                </c:pt>
                <c:pt idx="3325">
                  <c:v>1.063E-4</c:v>
                </c:pt>
                <c:pt idx="3326">
                  <c:v>-3.1250000000000001E-5</c:v>
                </c:pt>
                <c:pt idx="3327">
                  <c:v>9.0630000000000005E-5</c:v>
                </c:pt>
                <c:pt idx="3328">
                  <c:v>1.156E-4</c:v>
                </c:pt>
                <c:pt idx="3329">
                  <c:v>-3.1250000000000001E-5</c:v>
                </c:pt>
                <c:pt idx="3330">
                  <c:v>2.3130000000000001E-4</c:v>
                </c:pt>
                <c:pt idx="3331">
                  <c:v>7.8129999999999999E-5</c:v>
                </c:pt>
                <c:pt idx="3332">
                  <c:v>4.0630000000000002E-5</c:v>
                </c:pt>
                <c:pt idx="3333">
                  <c:v>1.594E-4</c:v>
                </c:pt>
                <c:pt idx="3334">
                  <c:v>2.1869999999999999E-5</c:v>
                </c:pt>
                <c:pt idx="3335">
                  <c:v>1.5310000000000001E-4</c:v>
                </c:pt>
                <c:pt idx="3336">
                  <c:v>9.0630000000000005E-5</c:v>
                </c:pt>
                <c:pt idx="3337">
                  <c:v>1.281E-4</c:v>
                </c:pt>
                <c:pt idx="3338">
                  <c:v>1.3439999999999999E-4</c:v>
                </c:pt>
                <c:pt idx="3339">
                  <c:v>4.0630000000000002E-5</c:v>
                </c:pt>
                <c:pt idx="3340">
                  <c:v>1.594E-4</c:v>
                </c:pt>
                <c:pt idx="3341">
                  <c:v>1.9689999999999999E-4</c:v>
                </c:pt>
                <c:pt idx="3342">
                  <c:v>2.219E-4</c:v>
                </c:pt>
                <c:pt idx="3343">
                  <c:v>1.906E-4</c:v>
                </c:pt>
                <c:pt idx="3344">
                  <c:v>7.4999999999999993E-5</c:v>
                </c:pt>
                <c:pt idx="3345">
                  <c:v>1.875E-4</c:v>
                </c:pt>
                <c:pt idx="3346">
                  <c:v>1.281E-4</c:v>
                </c:pt>
                <c:pt idx="3347">
                  <c:v>6.8750000000000004E-5</c:v>
                </c:pt>
                <c:pt idx="3348">
                  <c:v>2.1249999999999999E-4</c:v>
                </c:pt>
                <c:pt idx="3349">
                  <c:v>8.7499999999999999E-5</c:v>
                </c:pt>
                <c:pt idx="3350">
                  <c:v>1.9689999999999999E-4</c:v>
                </c:pt>
                <c:pt idx="3351">
                  <c:v>2.4689999999999998E-4</c:v>
                </c:pt>
                <c:pt idx="3352">
                  <c:v>9.3750000000000002E-5</c:v>
                </c:pt>
                <c:pt idx="3353">
                  <c:v>-2.1869999999999999E-5</c:v>
                </c:pt>
                <c:pt idx="3354">
                  <c:v>-2.1869999999999999E-5</c:v>
                </c:pt>
                <c:pt idx="3355">
                  <c:v>6.8750000000000004E-5</c:v>
                </c:pt>
                <c:pt idx="3356">
                  <c:v>9.3750000000000002E-5</c:v>
                </c:pt>
                <c:pt idx="3357">
                  <c:v>1.125E-4</c:v>
                </c:pt>
                <c:pt idx="3358">
                  <c:v>9.0630000000000005E-5</c:v>
                </c:pt>
                <c:pt idx="3359">
                  <c:v>1.875E-4</c:v>
                </c:pt>
                <c:pt idx="3360">
                  <c:v>5.6249999999999998E-5</c:v>
                </c:pt>
                <c:pt idx="3361">
                  <c:v>3.4880000000000002E-3</c:v>
                </c:pt>
                <c:pt idx="3362">
                  <c:v>-1.3029999999999999E-3</c:v>
                </c:pt>
                <c:pt idx="3363">
                  <c:v>-9.4059999999999999E-4</c:v>
                </c:pt>
                <c:pt idx="3364">
                  <c:v>1.2409999999999999E-3</c:v>
                </c:pt>
                <c:pt idx="3365">
                  <c:v>1.0970000000000001E-3</c:v>
                </c:pt>
                <c:pt idx="3366">
                  <c:v>2.6249999999999998E-4</c:v>
                </c:pt>
                <c:pt idx="3367">
                  <c:v>6.6560000000000002E-4</c:v>
                </c:pt>
                <c:pt idx="3368">
                  <c:v>1.1590000000000001E-3</c:v>
                </c:pt>
                <c:pt idx="3369">
                  <c:v>7.1869999999999996E-4</c:v>
                </c:pt>
                <c:pt idx="3370">
                  <c:v>6.2189999999999999E-4</c:v>
                </c:pt>
                <c:pt idx="3371">
                  <c:v>7.7189999999999995E-4</c:v>
                </c:pt>
                <c:pt idx="3372">
                  <c:v>8.8440000000000003E-4</c:v>
                </c:pt>
                <c:pt idx="3373">
                  <c:v>5.6249999999999996E-4</c:v>
                </c:pt>
                <c:pt idx="3374">
                  <c:v>6.5939999999999998E-4</c:v>
                </c:pt>
                <c:pt idx="3375">
                  <c:v>7.3439999999999996E-4</c:v>
                </c:pt>
                <c:pt idx="3376">
                  <c:v>7.406E-4</c:v>
                </c:pt>
                <c:pt idx="3377">
                  <c:v>5.4690000000000001E-4</c:v>
                </c:pt>
                <c:pt idx="3378">
                  <c:v>6.9999999999999999E-4</c:v>
                </c:pt>
                <c:pt idx="3379">
                  <c:v>6.4380000000000004E-4</c:v>
                </c:pt>
                <c:pt idx="3380">
                  <c:v>5.9999999999999995E-4</c:v>
                </c:pt>
                <c:pt idx="3381">
                  <c:v>5.844E-4</c:v>
                </c:pt>
                <c:pt idx="3382">
                  <c:v>6.8119999999999997E-4</c:v>
                </c:pt>
                <c:pt idx="3383">
                  <c:v>6.3440000000000002E-4</c:v>
                </c:pt>
                <c:pt idx="3384">
                  <c:v>6.4999999999999997E-4</c:v>
                </c:pt>
                <c:pt idx="3385">
                  <c:v>5.9999999999999995E-4</c:v>
                </c:pt>
                <c:pt idx="3386">
                  <c:v>6.7190000000000001E-4</c:v>
                </c:pt>
                <c:pt idx="3387">
                  <c:v>5.7810000000000001E-4</c:v>
                </c:pt>
                <c:pt idx="3388">
                  <c:v>6.7500000000000004E-4</c:v>
                </c:pt>
                <c:pt idx="3389">
                  <c:v>6.8119999999999997E-4</c:v>
                </c:pt>
                <c:pt idx="3390">
                  <c:v>6.5939999999999998E-4</c:v>
                </c:pt>
                <c:pt idx="3391">
                  <c:v>5.2499999999999997E-4</c:v>
                </c:pt>
                <c:pt idx="3392">
                  <c:v>5.5000000000000003E-4</c:v>
                </c:pt>
                <c:pt idx="3393">
                  <c:v>5.9999999999999995E-4</c:v>
                </c:pt>
                <c:pt idx="3394">
                  <c:v>6.1249999999999998E-4</c:v>
                </c:pt>
                <c:pt idx="3395">
                  <c:v>5.9369999999999996E-4</c:v>
                </c:pt>
                <c:pt idx="3396">
                  <c:v>6.3440000000000002E-4</c:v>
                </c:pt>
                <c:pt idx="3397">
                  <c:v>5.0620000000000005E-4</c:v>
                </c:pt>
                <c:pt idx="3398">
                  <c:v>5.2809999999999999E-4</c:v>
                </c:pt>
                <c:pt idx="3399">
                  <c:v>5.5619999999999997E-4</c:v>
                </c:pt>
                <c:pt idx="3400">
                  <c:v>6.625E-4</c:v>
                </c:pt>
                <c:pt idx="3401">
                  <c:v>7.6880000000000004E-4</c:v>
                </c:pt>
                <c:pt idx="3402">
                  <c:v>6.9999999999999999E-4</c:v>
                </c:pt>
                <c:pt idx="3403">
                  <c:v>6.313E-4</c:v>
                </c:pt>
                <c:pt idx="3404">
                  <c:v>7.406E-4</c:v>
                </c:pt>
                <c:pt idx="3405">
                  <c:v>7.1869999999999996E-4</c:v>
                </c:pt>
                <c:pt idx="3406">
                  <c:v>5.9060000000000004E-4</c:v>
                </c:pt>
                <c:pt idx="3407">
                  <c:v>5.5309999999999995E-4</c:v>
                </c:pt>
                <c:pt idx="3408">
                  <c:v>5.9690000000000003E-4</c:v>
                </c:pt>
                <c:pt idx="3409">
                  <c:v>6.5939999999999998E-4</c:v>
                </c:pt>
                <c:pt idx="3410">
                  <c:v>6.2189999999999999E-4</c:v>
                </c:pt>
                <c:pt idx="3411">
                  <c:v>6.3440000000000002E-4</c:v>
                </c:pt>
                <c:pt idx="3412">
                  <c:v>6.9999999999999999E-4</c:v>
                </c:pt>
                <c:pt idx="3413">
                  <c:v>6.5309999999999999E-4</c:v>
                </c:pt>
                <c:pt idx="3414">
                  <c:v>6.4689999999999995E-4</c:v>
                </c:pt>
                <c:pt idx="3415">
                  <c:v>6.7190000000000001E-4</c:v>
                </c:pt>
                <c:pt idx="3416">
                  <c:v>6.7809999999999995E-4</c:v>
                </c:pt>
                <c:pt idx="3417">
                  <c:v>6.0309999999999997E-4</c:v>
                </c:pt>
                <c:pt idx="3418">
                  <c:v>6.1249999999999998E-4</c:v>
                </c:pt>
                <c:pt idx="3419">
                  <c:v>5.2809999999999999E-4</c:v>
                </c:pt>
                <c:pt idx="3420">
                  <c:v>6.0630000000000005E-4</c:v>
                </c:pt>
                <c:pt idx="3421">
                  <c:v>7.4689999999999999E-4</c:v>
                </c:pt>
                <c:pt idx="3422">
                  <c:v>7.6880000000000004E-4</c:v>
                </c:pt>
                <c:pt idx="3423">
                  <c:v>7.0310000000000001E-4</c:v>
                </c:pt>
                <c:pt idx="3424">
                  <c:v>7.0629999999999998E-4</c:v>
                </c:pt>
                <c:pt idx="3425">
                  <c:v>7.0629999999999998E-4</c:v>
                </c:pt>
                <c:pt idx="3426">
                  <c:v>7.094E-4</c:v>
                </c:pt>
                <c:pt idx="3427">
                  <c:v>5.9690000000000003E-4</c:v>
                </c:pt>
                <c:pt idx="3428">
                  <c:v>6.6560000000000002E-4</c:v>
                </c:pt>
                <c:pt idx="3429">
                  <c:v>5.7189999999999997E-4</c:v>
                </c:pt>
                <c:pt idx="3430">
                  <c:v>6.9059999999999998E-4</c:v>
                </c:pt>
                <c:pt idx="3431">
                  <c:v>6.7500000000000004E-4</c:v>
                </c:pt>
                <c:pt idx="3432">
                  <c:v>6.7190000000000001E-4</c:v>
                </c:pt>
                <c:pt idx="3433">
                  <c:v>6.3440000000000002E-4</c:v>
                </c:pt>
                <c:pt idx="3434">
                  <c:v>7.5000000000000002E-4</c:v>
                </c:pt>
                <c:pt idx="3435">
                  <c:v>6.9689999999999997E-4</c:v>
                </c:pt>
                <c:pt idx="3436">
                  <c:v>6.5629999999999996E-4</c:v>
                </c:pt>
                <c:pt idx="3437">
                  <c:v>7.0310000000000001E-4</c:v>
                </c:pt>
                <c:pt idx="3438">
                  <c:v>7.4379999999999997E-4</c:v>
                </c:pt>
                <c:pt idx="3439">
                  <c:v>7.1560000000000005E-4</c:v>
                </c:pt>
                <c:pt idx="3440">
                  <c:v>7.9060000000000003E-4</c:v>
                </c:pt>
                <c:pt idx="3441">
                  <c:v>6.8749999999999996E-4</c:v>
                </c:pt>
                <c:pt idx="3442">
                  <c:v>6.8119999999999997E-4</c:v>
                </c:pt>
                <c:pt idx="3443">
                  <c:v>6.8119999999999997E-4</c:v>
                </c:pt>
                <c:pt idx="3444">
                  <c:v>7.7189999999999995E-4</c:v>
                </c:pt>
                <c:pt idx="3445">
                  <c:v>6.156E-4</c:v>
                </c:pt>
                <c:pt idx="3446">
                  <c:v>6.5629999999999996E-4</c:v>
                </c:pt>
                <c:pt idx="3447">
                  <c:v>6.7809999999999995E-4</c:v>
                </c:pt>
                <c:pt idx="3448">
                  <c:v>6.0630000000000005E-4</c:v>
                </c:pt>
                <c:pt idx="3449">
                  <c:v>6.7809999999999995E-4</c:v>
                </c:pt>
                <c:pt idx="3450">
                  <c:v>6.8749999999999996E-4</c:v>
                </c:pt>
                <c:pt idx="3451">
                  <c:v>7.938E-4</c:v>
                </c:pt>
                <c:pt idx="3452">
                  <c:v>7.2499999999999995E-4</c:v>
                </c:pt>
                <c:pt idx="3453">
                  <c:v>6.5309999999999999E-4</c:v>
                </c:pt>
                <c:pt idx="3454">
                  <c:v>7.406E-4</c:v>
                </c:pt>
                <c:pt idx="3455">
                  <c:v>8.25E-4</c:v>
                </c:pt>
                <c:pt idx="3456">
                  <c:v>6.5939999999999998E-4</c:v>
                </c:pt>
                <c:pt idx="3457">
                  <c:v>7.5310000000000004E-4</c:v>
                </c:pt>
                <c:pt idx="3458">
                  <c:v>6.8119999999999997E-4</c:v>
                </c:pt>
                <c:pt idx="3459">
                  <c:v>7.3130000000000005E-4</c:v>
                </c:pt>
                <c:pt idx="3460">
                  <c:v>7.0629999999999998E-4</c:v>
                </c:pt>
                <c:pt idx="3461">
                  <c:v>7.8750000000000001E-4</c:v>
                </c:pt>
                <c:pt idx="3462">
                  <c:v>6.5309999999999999E-4</c:v>
                </c:pt>
                <c:pt idx="3463">
                  <c:v>7.2190000000000004E-4</c:v>
                </c:pt>
                <c:pt idx="3464">
                  <c:v>8.0619999999999997E-4</c:v>
                </c:pt>
                <c:pt idx="3465">
                  <c:v>7.7809999999999999E-4</c:v>
                </c:pt>
                <c:pt idx="3466">
                  <c:v>8.1879999999999995E-4</c:v>
                </c:pt>
                <c:pt idx="3467">
                  <c:v>7.7189999999999995E-4</c:v>
                </c:pt>
                <c:pt idx="3468">
                  <c:v>7.094E-4</c:v>
                </c:pt>
                <c:pt idx="3469">
                  <c:v>6.9059999999999998E-4</c:v>
                </c:pt>
                <c:pt idx="3470">
                  <c:v>7.6250000000000005E-4</c:v>
                </c:pt>
                <c:pt idx="3471">
                  <c:v>7.406E-4</c:v>
                </c:pt>
                <c:pt idx="3472">
                  <c:v>8.2810000000000002E-4</c:v>
                </c:pt>
                <c:pt idx="3473">
                  <c:v>8.4690000000000004E-4</c:v>
                </c:pt>
                <c:pt idx="3474">
                  <c:v>8.5939999999999996E-4</c:v>
                </c:pt>
                <c:pt idx="3475">
                  <c:v>7.2809999999999997E-4</c:v>
                </c:pt>
                <c:pt idx="3476">
                  <c:v>6.8440000000000005E-4</c:v>
                </c:pt>
                <c:pt idx="3477">
                  <c:v>7.0310000000000001E-4</c:v>
                </c:pt>
                <c:pt idx="3478">
                  <c:v>6.9689999999999997E-4</c:v>
                </c:pt>
                <c:pt idx="3479">
                  <c:v>7.5310000000000004E-4</c:v>
                </c:pt>
                <c:pt idx="3480">
                  <c:v>6.5309999999999999E-4</c:v>
                </c:pt>
                <c:pt idx="3481">
                  <c:v>6.9689999999999997E-4</c:v>
                </c:pt>
                <c:pt idx="3482">
                  <c:v>6.6879999999999999E-4</c:v>
                </c:pt>
                <c:pt idx="3483">
                  <c:v>7.5630000000000001E-4</c:v>
                </c:pt>
                <c:pt idx="3484">
                  <c:v>8.7810000000000004E-4</c:v>
                </c:pt>
                <c:pt idx="3485">
                  <c:v>7.7499999999999997E-4</c:v>
                </c:pt>
                <c:pt idx="3486">
                  <c:v>7.7809999999999999E-4</c:v>
                </c:pt>
                <c:pt idx="3487">
                  <c:v>7.406E-4</c:v>
                </c:pt>
                <c:pt idx="3488">
                  <c:v>7.9690000000000002E-4</c:v>
                </c:pt>
                <c:pt idx="3489">
                  <c:v>6.9059999999999998E-4</c:v>
                </c:pt>
                <c:pt idx="3490">
                  <c:v>6.1249999999999998E-4</c:v>
                </c:pt>
                <c:pt idx="3491">
                  <c:v>7.0310000000000001E-4</c:v>
                </c:pt>
                <c:pt idx="3492">
                  <c:v>7.3439999999999996E-4</c:v>
                </c:pt>
                <c:pt idx="3493">
                  <c:v>6.9059999999999998E-4</c:v>
                </c:pt>
                <c:pt idx="3494">
                  <c:v>7.4689999999999999E-4</c:v>
                </c:pt>
                <c:pt idx="3495">
                  <c:v>6.0939999999999996E-4</c:v>
                </c:pt>
                <c:pt idx="3496">
                  <c:v>7.8750000000000001E-4</c:v>
                </c:pt>
                <c:pt idx="3497">
                  <c:v>6.9059999999999998E-4</c:v>
                </c:pt>
                <c:pt idx="3498">
                  <c:v>6.7500000000000004E-4</c:v>
                </c:pt>
                <c:pt idx="3499">
                  <c:v>6.6560000000000002E-4</c:v>
                </c:pt>
                <c:pt idx="3500">
                  <c:v>6.2500000000000001E-4</c:v>
                </c:pt>
                <c:pt idx="3501">
                  <c:v>5.1559999999999996E-4</c:v>
                </c:pt>
                <c:pt idx="3502">
                  <c:v>6.2500000000000001E-4</c:v>
                </c:pt>
                <c:pt idx="3503">
                  <c:v>6.6879999999999999E-4</c:v>
                </c:pt>
                <c:pt idx="3504">
                  <c:v>7.1250000000000003E-4</c:v>
                </c:pt>
                <c:pt idx="3505">
                  <c:v>7.3439999999999996E-4</c:v>
                </c:pt>
                <c:pt idx="3506">
                  <c:v>7.094E-4</c:v>
                </c:pt>
                <c:pt idx="3507">
                  <c:v>7.6250000000000005E-4</c:v>
                </c:pt>
                <c:pt idx="3508">
                  <c:v>7.1250000000000003E-4</c:v>
                </c:pt>
                <c:pt idx="3509">
                  <c:v>6.4380000000000004E-4</c:v>
                </c:pt>
                <c:pt idx="3510">
                  <c:v>6.0939999999999996E-4</c:v>
                </c:pt>
                <c:pt idx="3511">
                  <c:v>6.6560000000000002E-4</c:v>
                </c:pt>
                <c:pt idx="3512">
                  <c:v>6.7190000000000001E-4</c:v>
                </c:pt>
                <c:pt idx="3513">
                  <c:v>7.094E-4</c:v>
                </c:pt>
                <c:pt idx="3514">
                  <c:v>7.7189999999999995E-4</c:v>
                </c:pt>
                <c:pt idx="3515">
                  <c:v>7.2190000000000004E-4</c:v>
                </c:pt>
                <c:pt idx="3516">
                  <c:v>6.6879999999999999E-4</c:v>
                </c:pt>
                <c:pt idx="3517">
                  <c:v>8.0309999999999995E-4</c:v>
                </c:pt>
                <c:pt idx="3518">
                  <c:v>7.094E-4</c:v>
                </c:pt>
                <c:pt idx="3519">
                  <c:v>6.7500000000000004E-4</c:v>
                </c:pt>
                <c:pt idx="3520">
                  <c:v>7.0310000000000001E-4</c:v>
                </c:pt>
                <c:pt idx="3521">
                  <c:v>8.1249999999999996E-4</c:v>
                </c:pt>
                <c:pt idx="3522">
                  <c:v>7.5630000000000001E-4</c:v>
                </c:pt>
                <c:pt idx="3523">
                  <c:v>6.8119999999999997E-4</c:v>
                </c:pt>
                <c:pt idx="3524">
                  <c:v>6.5309999999999999E-4</c:v>
                </c:pt>
                <c:pt idx="3525">
                  <c:v>7.3749999999999998E-4</c:v>
                </c:pt>
                <c:pt idx="3526">
                  <c:v>7.8129999999999996E-4</c:v>
                </c:pt>
                <c:pt idx="3527">
                  <c:v>6.9059999999999998E-4</c:v>
                </c:pt>
                <c:pt idx="3528">
                  <c:v>7.4689999999999999E-4</c:v>
                </c:pt>
                <c:pt idx="3529">
                  <c:v>7.2499999999999995E-4</c:v>
                </c:pt>
                <c:pt idx="3530">
                  <c:v>6.4999999999999997E-4</c:v>
                </c:pt>
                <c:pt idx="3531">
                  <c:v>6.2810000000000003E-4</c:v>
                </c:pt>
                <c:pt idx="3532">
                  <c:v>5.9060000000000004E-4</c:v>
                </c:pt>
                <c:pt idx="3533">
                  <c:v>6.5629999999999996E-4</c:v>
                </c:pt>
                <c:pt idx="3534">
                  <c:v>6.4380000000000004E-4</c:v>
                </c:pt>
                <c:pt idx="3535">
                  <c:v>7.2190000000000004E-4</c:v>
                </c:pt>
                <c:pt idx="3536">
                  <c:v>6.313E-4</c:v>
                </c:pt>
                <c:pt idx="3537">
                  <c:v>5.6559999999999998E-4</c:v>
                </c:pt>
                <c:pt idx="3538">
                  <c:v>6.4689999999999995E-4</c:v>
                </c:pt>
                <c:pt idx="3539">
                  <c:v>6.8119999999999997E-4</c:v>
                </c:pt>
                <c:pt idx="3540">
                  <c:v>5.844E-4</c:v>
                </c:pt>
                <c:pt idx="3541">
                  <c:v>5.844E-4</c:v>
                </c:pt>
                <c:pt idx="3542">
                  <c:v>6.0630000000000005E-4</c:v>
                </c:pt>
                <c:pt idx="3543">
                  <c:v>5.9060000000000004E-4</c:v>
                </c:pt>
                <c:pt idx="3544">
                  <c:v>6.313E-4</c:v>
                </c:pt>
                <c:pt idx="3545">
                  <c:v>6.4999999999999997E-4</c:v>
                </c:pt>
                <c:pt idx="3546">
                  <c:v>6.5629999999999996E-4</c:v>
                </c:pt>
                <c:pt idx="3547">
                  <c:v>7.3130000000000005E-4</c:v>
                </c:pt>
                <c:pt idx="3548">
                  <c:v>6.8119999999999997E-4</c:v>
                </c:pt>
                <c:pt idx="3549">
                  <c:v>8.0940000000000005E-4</c:v>
                </c:pt>
                <c:pt idx="3550">
                  <c:v>6.3750000000000005E-4</c:v>
                </c:pt>
                <c:pt idx="3551">
                  <c:v>6.7190000000000001E-4</c:v>
                </c:pt>
                <c:pt idx="3552">
                  <c:v>5.9369999999999996E-4</c:v>
                </c:pt>
                <c:pt idx="3553">
                  <c:v>6.7809999999999995E-4</c:v>
                </c:pt>
                <c:pt idx="3554">
                  <c:v>6.8119999999999997E-4</c:v>
                </c:pt>
                <c:pt idx="3555">
                  <c:v>6.4380000000000004E-4</c:v>
                </c:pt>
                <c:pt idx="3556">
                  <c:v>6.625E-4</c:v>
                </c:pt>
                <c:pt idx="3557">
                  <c:v>7.9690000000000002E-4</c:v>
                </c:pt>
                <c:pt idx="3558">
                  <c:v>7.4689999999999999E-4</c:v>
                </c:pt>
                <c:pt idx="3559">
                  <c:v>6.5629999999999996E-4</c:v>
                </c:pt>
                <c:pt idx="3560">
                  <c:v>6.5309999999999999E-4</c:v>
                </c:pt>
                <c:pt idx="3561">
                  <c:v>6.0939999999999996E-4</c:v>
                </c:pt>
                <c:pt idx="3562">
                  <c:v>6.6560000000000002E-4</c:v>
                </c:pt>
                <c:pt idx="3563">
                  <c:v>6.5309999999999999E-4</c:v>
                </c:pt>
                <c:pt idx="3564">
                  <c:v>6.5629999999999996E-4</c:v>
                </c:pt>
                <c:pt idx="3565">
                  <c:v>7.5000000000000002E-4</c:v>
                </c:pt>
                <c:pt idx="3566">
                  <c:v>5.4690000000000001E-4</c:v>
                </c:pt>
                <c:pt idx="3567">
                  <c:v>7.1560000000000005E-4</c:v>
                </c:pt>
                <c:pt idx="3568">
                  <c:v>6.8749999999999996E-4</c:v>
                </c:pt>
                <c:pt idx="3569">
                  <c:v>6.4999999999999997E-4</c:v>
                </c:pt>
                <c:pt idx="3570">
                  <c:v>5.6879999999999995E-4</c:v>
                </c:pt>
                <c:pt idx="3571">
                  <c:v>5.5000000000000003E-4</c:v>
                </c:pt>
                <c:pt idx="3572">
                  <c:v>6.5939999999999998E-4</c:v>
                </c:pt>
                <c:pt idx="3573">
                  <c:v>6.4380000000000004E-4</c:v>
                </c:pt>
                <c:pt idx="3574">
                  <c:v>6.0309999999999997E-4</c:v>
                </c:pt>
                <c:pt idx="3575">
                  <c:v>5.4379999999999999E-4</c:v>
                </c:pt>
                <c:pt idx="3576">
                  <c:v>6.3440000000000002E-4</c:v>
                </c:pt>
                <c:pt idx="3577">
                  <c:v>7.0310000000000001E-4</c:v>
                </c:pt>
                <c:pt idx="3578">
                  <c:v>6.156E-4</c:v>
                </c:pt>
                <c:pt idx="3579">
                  <c:v>6.5939999999999998E-4</c:v>
                </c:pt>
                <c:pt idx="3580">
                  <c:v>7.094E-4</c:v>
                </c:pt>
                <c:pt idx="3581">
                  <c:v>6.3440000000000002E-4</c:v>
                </c:pt>
                <c:pt idx="3582">
                  <c:v>7.0629999999999998E-4</c:v>
                </c:pt>
                <c:pt idx="3583">
                  <c:v>5.9060000000000004E-4</c:v>
                </c:pt>
                <c:pt idx="3584">
                  <c:v>7.2499999999999995E-4</c:v>
                </c:pt>
                <c:pt idx="3585">
                  <c:v>7.094E-4</c:v>
                </c:pt>
                <c:pt idx="3586">
                  <c:v>6.1879999999999997E-4</c:v>
                </c:pt>
                <c:pt idx="3587">
                  <c:v>6.6560000000000002E-4</c:v>
                </c:pt>
                <c:pt idx="3588">
                  <c:v>6.0309999999999997E-4</c:v>
                </c:pt>
                <c:pt idx="3589">
                  <c:v>6.7500000000000004E-4</c:v>
                </c:pt>
                <c:pt idx="3590">
                  <c:v>6.313E-4</c:v>
                </c:pt>
                <c:pt idx="3591">
                  <c:v>6.6560000000000002E-4</c:v>
                </c:pt>
                <c:pt idx="3592">
                  <c:v>7.3439999999999996E-4</c:v>
                </c:pt>
                <c:pt idx="3593">
                  <c:v>6.9689999999999997E-4</c:v>
                </c:pt>
                <c:pt idx="3594">
                  <c:v>5.8750000000000002E-4</c:v>
                </c:pt>
                <c:pt idx="3595">
                  <c:v>6.4059999999999996E-4</c:v>
                </c:pt>
                <c:pt idx="3596">
                  <c:v>7.2190000000000004E-4</c:v>
                </c:pt>
                <c:pt idx="3597">
                  <c:v>7.4379999999999997E-4</c:v>
                </c:pt>
                <c:pt idx="3598">
                  <c:v>7.0310000000000001E-4</c:v>
                </c:pt>
                <c:pt idx="3599">
                  <c:v>7.8129999999999996E-4</c:v>
                </c:pt>
                <c:pt idx="3600">
                  <c:v>7.9690000000000002E-4</c:v>
                </c:pt>
                <c:pt idx="3601">
                  <c:v>7.1869999999999996E-4</c:v>
                </c:pt>
                <c:pt idx="3602">
                  <c:v>7.4379999999999997E-4</c:v>
                </c:pt>
                <c:pt idx="3603">
                  <c:v>7.8439999999999998E-4</c:v>
                </c:pt>
                <c:pt idx="3604">
                  <c:v>7.2809999999999997E-4</c:v>
                </c:pt>
                <c:pt idx="3605">
                  <c:v>7.2499999999999995E-4</c:v>
                </c:pt>
                <c:pt idx="3606">
                  <c:v>8.1879999999999995E-4</c:v>
                </c:pt>
                <c:pt idx="3607">
                  <c:v>7.9690000000000002E-4</c:v>
                </c:pt>
                <c:pt idx="3608">
                  <c:v>7.2499999999999995E-4</c:v>
                </c:pt>
                <c:pt idx="3609">
                  <c:v>8.0309999999999995E-4</c:v>
                </c:pt>
                <c:pt idx="3610">
                  <c:v>6.625E-4</c:v>
                </c:pt>
                <c:pt idx="3611">
                  <c:v>8.2810000000000002E-4</c:v>
                </c:pt>
                <c:pt idx="3612">
                  <c:v>7.3749999999999998E-4</c:v>
                </c:pt>
                <c:pt idx="3613">
                  <c:v>6.1879999999999997E-4</c:v>
                </c:pt>
                <c:pt idx="3614">
                  <c:v>7.2499999999999995E-4</c:v>
                </c:pt>
                <c:pt idx="3615">
                  <c:v>7.7189999999999995E-4</c:v>
                </c:pt>
                <c:pt idx="3616">
                  <c:v>7.6250000000000005E-4</c:v>
                </c:pt>
                <c:pt idx="3617">
                  <c:v>8.3129999999999999E-4</c:v>
                </c:pt>
                <c:pt idx="3618">
                  <c:v>8.5309999999999997E-4</c:v>
                </c:pt>
                <c:pt idx="3619">
                  <c:v>7.2809999999999997E-4</c:v>
                </c:pt>
                <c:pt idx="3620">
                  <c:v>7.2809999999999997E-4</c:v>
                </c:pt>
                <c:pt idx="3621">
                  <c:v>7.2809999999999997E-4</c:v>
                </c:pt>
                <c:pt idx="3622">
                  <c:v>5.6879999999999995E-4</c:v>
                </c:pt>
                <c:pt idx="3623">
                  <c:v>6.7500000000000004E-4</c:v>
                </c:pt>
                <c:pt idx="3624">
                  <c:v>8.0619999999999997E-4</c:v>
                </c:pt>
                <c:pt idx="3625">
                  <c:v>7.1560000000000005E-4</c:v>
                </c:pt>
                <c:pt idx="3626">
                  <c:v>7.3439999999999996E-4</c:v>
                </c:pt>
                <c:pt idx="3627">
                  <c:v>7.4379999999999997E-4</c:v>
                </c:pt>
                <c:pt idx="3628">
                  <c:v>7.3130000000000005E-4</c:v>
                </c:pt>
                <c:pt idx="3629">
                  <c:v>8.719E-4</c:v>
                </c:pt>
                <c:pt idx="3630">
                  <c:v>8.0619999999999997E-4</c:v>
                </c:pt>
                <c:pt idx="3631">
                  <c:v>7.1250000000000003E-4</c:v>
                </c:pt>
                <c:pt idx="3632">
                  <c:v>7.4689999999999999E-4</c:v>
                </c:pt>
                <c:pt idx="3633">
                  <c:v>7.1869999999999996E-4</c:v>
                </c:pt>
                <c:pt idx="3634">
                  <c:v>6.9999999999999999E-4</c:v>
                </c:pt>
                <c:pt idx="3635">
                  <c:v>6.7809999999999995E-4</c:v>
                </c:pt>
                <c:pt idx="3636">
                  <c:v>6.8119999999999997E-4</c:v>
                </c:pt>
                <c:pt idx="3637">
                  <c:v>7.6880000000000004E-4</c:v>
                </c:pt>
                <c:pt idx="3638">
                  <c:v>7.4689999999999999E-4</c:v>
                </c:pt>
                <c:pt idx="3639">
                  <c:v>5.8129999999999998E-4</c:v>
                </c:pt>
                <c:pt idx="3640">
                  <c:v>6.8749999999999996E-4</c:v>
                </c:pt>
                <c:pt idx="3641">
                  <c:v>5.9369999999999996E-4</c:v>
                </c:pt>
                <c:pt idx="3642">
                  <c:v>6.9059999999999998E-4</c:v>
                </c:pt>
                <c:pt idx="3643">
                  <c:v>6.9689999999999997E-4</c:v>
                </c:pt>
                <c:pt idx="3644">
                  <c:v>6.0939999999999996E-4</c:v>
                </c:pt>
                <c:pt idx="3645">
                  <c:v>6.3750000000000005E-4</c:v>
                </c:pt>
                <c:pt idx="3646">
                  <c:v>5.5000000000000003E-4</c:v>
                </c:pt>
                <c:pt idx="3647">
                  <c:v>5.9690000000000003E-4</c:v>
                </c:pt>
                <c:pt idx="3648">
                  <c:v>6.9059999999999998E-4</c:v>
                </c:pt>
                <c:pt idx="3649">
                  <c:v>6.9689999999999997E-4</c:v>
                </c:pt>
                <c:pt idx="3650">
                  <c:v>6.7190000000000001E-4</c:v>
                </c:pt>
                <c:pt idx="3651">
                  <c:v>7.1250000000000003E-4</c:v>
                </c:pt>
                <c:pt idx="3652">
                  <c:v>7.5310000000000004E-4</c:v>
                </c:pt>
                <c:pt idx="3653">
                  <c:v>6.7190000000000001E-4</c:v>
                </c:pt>
                <c:pt idx="3654">
                  <c:v>6.0309999999999997E-4</c:v>
                </c:pt>
                <c:pt idx="3655">
                  <c:v>6.8440000000000005E-4</c:v>
                </c:pt>
                <c:pt idx="3656">
                  <c:v>6.4059999999999996E-4</c:v>
                </c:pt>
                <c:pt idx="3657">
                  <c:v>7.094E-4</c:v>
                </c:pt>
                <c:pt idx="3658">
                  <c:v>7.5940000000000003E-4</c:v>
                </c:pt>
                <c:pt idx="3659">
                  <c:v>7.3439999999999996E-4</c:v>
                </c:pt>
                <c:pt idx="3660">
                  <c:v>7.3749999999999998E-4</c:v>
                </c:pt>
                <c:pt idx="3661">
                  <c:v>7.9060000000000003E-4</c:v>
                </c:pt>
                <c:pt idx="3662">
                  <c:v>7.4689999999999999E-4</c:v>
                </c:pt>
                <c:pt idx="3663">
                  <c:v>7.2190000000000004E-4</c:v>
                </c:pt>
                <c:pt idx="3664">
                  <c:v>6.7809999999999995E-4</c:v>
                </c:pt>
                <c:pt idx="3665">
                  <c:v>5.7810000000000001E-4</c:v>
                </c:pt>
                <c:pt idx="3666">
                  <c:v>6.7809999999999995E-4</c:v>
                </c:pt>
                <c:pt idx="3667">
                  <c:v>6.7190000000000001E-4</c:v>
                </c:pt>
                <c:pt idx="3668">
                  <c:v>6.156E-4</c:v>
                </c:pt>
                <c:pt idx="3669">
                  <c:v>7.094E-4</c:v>
                </c:pt>
                <c:pt idx="3670">
                  <c:v>7.1869999999999996E-4</c:v>
                </c:pt>
                <c:pt idx="3671">
                  <c:v>6.0309999999999997E-4</c:v>
                </c:pt>
                <c:pt idx="3672">
                  <c:v>5.5619999999999997E-4</c:v>
                </c:pt>
                <c:pt idx="3673">
                  <c:v>7.6880000000000004E-4</c:v>
                </c:pt>
                <c:pt idx="3674">
                  <c:v>6.2500000000000001E-4</c:v>
                </c:pt>
                <c:pt idx="3675">
                  <c:v>6.2189999999999999E-4</c:v>
                </c:pt>
                <c:pt idx="3676">
                  <c:v>5.7189999999999997E-4</c:v>
                </c:pt>
                <c:pt idx="3677">
                  <c:v>5.5940000000000004E-4</c:v>
                </c:pt>
                <c:pt idx="3678">
                  <c:v>6.2810000000000003E-4</c:v>
                </c:pt>
                <c:pt idx="3679">
                  <c:v>5.9690000000000003E-4</c:v>
                </c:pt>
                <c:pt idx="3680">
                  <c:v>4.6559999999999999E-4</c:v>
                </c:pt>
                <c:pt idx="3681">
                  <c:v>5.4690000000000001E-4</c:v>
                </c:pt>
                <c:pt idx="3682">
                  <c:v>5.4379999999999999E-4</c:v>
                </c:pt>
                <c:pt idx="3683">
                  <c:v>5.1250000000000004E-4</c:v>
                </c:pt>
                <c:pt idx="3684">
                  <c:v>4.75E-4</c:v>
                </c:pt>
                <c:pt idx="3685">
                  <c:v>3.9379999999999998E-4</c:v>
                </c:pt>
                <c:pt idx="3686">
                  <c:v>4.3750000000000001E-4</c:v>
                </c:pt>
                <c:pt idx="3687">
                  <c:v>4.0309999999999999E-4</c:v>
                </c:pt>
                <c:pt idx="3688">
                  <c:v>4.4999999999999999E-4</c:v>
                </c:pt>
                <c:pt idx="3689">
                  <c:v>3.4380000000000001E-4</c:v>
                </c:pt>
                <c:pt idx="3690">
                  <c:v>4.9379999999999997E-4</c:v>
                </c:pt>
                <c:pt idx="3691">
                  <c:v>4.3439999999999999E-4</c:v>
                </c:pt>
                <c:pt idx="3692">
                  <c:v>3.1250000000000001E-4</c:v>
                </c:pt>
                <c:pt idx="3693">
                  <c:v>3.9060000000000001E-4</c:v>
                </c:pt>
                <c:pt idx="3694">
                  <c:v>2.062E-4</c:v>
                </c:pt>
                <c:pt idx="3695">
                  <c:v>2.563E-4</c:v>
                </c:pt>
                <c:pt idx="3696">
                  <c:v>2.3130000000000001E-4</c:v>
                </c:pt>
                <c:pt idx="3697">
                  <c:v>2.5310000000000003E-4</c:v>
                </c:pt>
                <c:pt idx="3698">
                  <c:v>2.3130000000000001E-4</c:v>
                </c:pt>
                <c:pt idx="3699">
                  <c:v>1.6880000000000001E-4</c:v>
                </c:pt>
                <c:pt idx="3700">
                  <c:v>1.8440000000000001E-4</c:v>
                </c:pt>
                <c:pt idx="3701">
                  <c:v>8.1249999999999996E-5</c:v>
                </c:pt>
                <c:pt idx="3702">
                  <c:v>6.2500000000000003E-6</c:v>
                </c:pt>
                <c:pt idx="3703">
                  <c:v>-1E-4</c:v>
                </c:pt>
                <c:pt idx="3704">
                  <c:v>-1.5630000000000001E-5</c:v>
                </c:pt>
                <c:pt idx="3705">
                  <c:v>3.1250000000000001E-6</c:v>
                </c:pt>
                <c:pt idx="3706">
                  <c:v>-2.1869999999999999E-5</c:v>
                </c:pt>
                <c:pt idx="3707">
                  <c:v>3.1250000000000001E-6</c:v>
                </c:pt>
                <c:pt idx="3708">
                  <c:v>8.1249999999999996E-5</c:v>
                </c:pt>
                <c:pt idx="3709">
                  <c:v>-1.5310000000000001E-4</c:v>
                </c:pt>
                <c:pt idx="3710">
                  <c:v>-1.094E-4</c:v>
                </c:pt>
                <c:pt idx="3711">
                  <c:v>-1.406E-4</c:v>
                </c:pt>
                <c:pt idx="3712">
                  <c:v>-1.406E-4</c:v>
                </c:pt>
                <c:pt idx="3713">
                  <c:v>-1.063E-4</c:v>
                </c:pt>
                <c:pt idx="3714">
                  <c:v>-1.9689999999999999E-4</c:v>
                </c:pt>
                <c:pt idx="3715">
                  <c:v>-2.219E-4</c:v>
                </c:pt>
                <c:pt idx="3716">
                  <c:v>-2.6249999999999998E-4</c:v>
                </c:pt>
                <c:pt idx="3717">
                  <c:v>-4.1560000000000002E-4</c:v>
                </c:pt>
                <c:pt idx="3718">
                  <c:v>-2.031E-4</c:v>
                </c:pt>
                <c:pt idx="3719">
                  <c:v>-2.8130000000000001E-4</c:v>
                </c:pt>
                <c:pt idx="3720">
                  <c:v>-4.5310000000000001E-4</c:v>
                </c:pt>
                <c:pt idx="3721">
                  <c:v>-3.5E-4</c:v>
                </c:pt>
                <c:pt idx="3722">
                  <c:v>-4.5310000000000001E-4</c:v>
                </c:pt>
                <c:pt idx="3723">
                  <c:v>-4.2190000000000001E-4</c:v>
                </c:pt>
                <c:pt idx="3724">
                  <c:v>-5.6559999999999998E-4</c:v>
                </c:pt>
                <c:pt idx="3725">
                  <c:v>-7.9060000000000003E-4</c:v>
                </c:pt>
                <c:pt idx="3726">
                  <c:v>-6.8119999999999997E-4</c:v>
                </c:pt>
                <c:pt idx="3727">
                  <c:v>-8.4690000000000004E-4</c:v>
                </c:pt>
                <c:pt idx="3728">
                  <c:v>-9.5940000000000001E-4</c:v>
                </c:pt>
                <c:pt idx="3729">
                  <c:v>-9.0939999999999999E-4</c:v>
                </c:pt>
                <c:pt idx="3730">
                  <c:v>-1.116E-3</c:v>
                </c:pt>
                <c:pt idx="3731">
                  <c:v>-1.191E-3</c:v>
                </c:pt>
                <c:pt idx="3732">
                  <c:v>-1.2470000000000001E-3</c:v>
                </c:pt>
                <c:pt idx="3733">
                  <c:v>-1.4E-3</c:v>
                </c:pt>
                <c:pt idx="3734">
                  <c:v>-1.338E-3</c:v>
                </c:pt>
                <c:pt idx="3735">
                  <c:v>-1.606E-3</c:v>
                </c:pt>
                <c:pt idx="3736">
                  <c:v>-1.7910000000000001E-3</c:v>
                </c:pt>
                <c:pt idx="3737">
                  <c:v>-1.7409999999999999E-3</c:v>
                </c:pt>
                <c:pt idx="3738">
                  <c:v>-1.9189999999999999E-3</c:v>
                </c:pt>
                <c:pt idx="3739">
                  <c:v>-2.1159999999999998E-3</c:v>
                </c:pt>
                <c:pt idx="3740">
                  <c:v>-2.1410000000000001E-3</c:v>
                </c:pt>
                <c:pt idx="3741">
                  <c:v>-2.4250000000000001E-3</c:v>
                </c:pt>
                <c:pt idx="3742">
                  <c:v>-2.5409999999999999E-3</c:v>
                </c:pt>
                <c:pt idx="3743">
                  <c:v>-2.8999999999999998E-3</c:v>
                </c:pt>
                <c:pt idx="3744">
                  <c:v>-2.9780000000000002E-3</c:v>
                </c:pt>
                <c:pt idx="3745">
                  <c:v>-3.016E-3</c:v>
                </c:pt>
                <c:pt idx="3746">
                  <c:v>-3.2339999999999999E-3</c:v>
                </c:pt>
                <c:pt idx="3747">
                  <c:v>-3.4280000000000001E-3</c:v>
                </c:pt>
                <c:pt idx="3748">
                  <c:v>-3.5630000000000002E-3</c:v>
                </c:pt>
                <c:pt idx="3749">
                  <c:v>-3.7339999999999999E-3</c:v>
                </c:pt>
                <c:pt idx="3750">
                  <c:v>-3.9410000000000001E-3</c:v>
                </c:pt>
                <c:pt idx="3751">
                  <c:v>-4.1749999999999999E-3</c:v>
                </c:pt>
                <c:pt idx="3752">
                  <c:v>-4.2160000000000001E-3</c:v>
                </c:pt>
                <c:pt idx="3753">
                  <c:v>-4.6160000000000003E-3</c:v>
                </c:pt>
                <c:pt idx="3754">
                  <c:v>-4.5469999999999998E-3</c:v>
                </c:pt>
                <c:pt idx="3755">
                  <c:v>-4.7749999999999997E-3</c:v>
                </c:pt>
                <c:pt idx="3756">
                  <c:v>-5.0629999999999998E-3</c:v>
                </c:pt>
                <c:pt idx="3757">
                  <c:v>-5.1749999999999999E-3</c:v>
                </c:pt>
                <c:pt idx="3758">
                  <c:v>-5.1939999999999998E-3</c:v>
                </c:pt>
                <c:pt idx="3759">
                  <c:v>-5.4310000000000001E-3</c:v>
                </c:pt>
                <c:pt idx="3760">
                  <c:v>-5.509E-3</c:v>
                </c:pt>
                <c:pt idx="3761">
                  <c:v>-5.731E-3</c:v>
                </c:pt>
                <c:pt idx="3762">
                  <c:v>-5.8279999999999998E-3</c:v>
                </c:pt>
                <c:pt idx="3763">
                  <c:v>-6.0559999999999998E-3</c:v>
                </c:pt>
                <c:pt idx="3764">
                  <c:v>-6.0749999999999997E-3</c:v>
                </c:pt>
                <c:pt idx="3765">
                  <c:v>-6.1840000000000003E-3</c:v>
                </c:pt>
                <c:pt idx="3766">
                  <c:v>-6.3940000000000004E-3</c:v>
                </c:pt>
                <c:pt idx="3767">
                  <c:v>-6.6249999999999998E-3</c:v>
                </c:pt>
                <c:pt idx="3768">
                  <c:v>-6.5779999999999996E-3</c:v>
                </c:pt>
                <c:pt idx="3769">
                  <c:v>-6.8560000000000001E-3</c:v>
                </c:pt>
                <c:pt idx="3770">
                  <c:v>-6.7780000000000002E-3</c:v>
                </c:pt>
                <c:pt idx="3771">
                  <c:v>-7.0809999999999996E-3</c:v>
                </c:pt>
                <c:pt idx="3772">
                  <c:v>-7.2189999999999997E-3</c:v>
                </c:pt>
                <c:pt idx="3773">
                  <c:v>-7.4000000000000003E-3</c:v>
                </c:pt>
                <c:pt idx="3774">
                  <c:v>-7.2379999999999996E-3</c:v>
                </c:pt>
                <c:pt idx="3775">
                  <c:v>-7.378E-3</c:v>
                </c:pt>
                <c:pt idx="3776">
                  <c:v>-7.6249999999999998E-3</c:v>
                </c:pt>
                <c:pt idx="3777">
                  <c:v>-7.7590000000000003E-3</c:v>
                </c:pt>
                <c:pt idx="3778">
                  <c:v>-7.7809999999999997E-3</c:v>
                </c:pt>
                <c:pt idx="3779">
                  <c:v>-7.8969999999999995E-3</c:v>
                </c:pt>
                <c:pt idx="3780">
                  <c:v>-8.0839999999999992E-3</c:v>
                </c:pt>
                <c:pt idx="3781">
                  <c:v>-8.3379999999999999E-3</c:v>
                </c:pt>
                <c:pt idx="3782">
                  <c:v>-8.4220000000000007E-3</c:v>
                </c:pt>
                <c:pt idx="3783">
                  <c:v>-8.5310000000000004E-3</c:v>
                </c:pt>
                <c:pt idx="3784">
                  <c:v>-8.6940000000000003E-3</c:v>
                </c:pt>
                <c:pt idx="3785">
                  <c:v>-8.8090000000000009E-3</c:v>
                </c:pt>
                <c:pt idx="3786">
                  <c:v>-8.8310000000000003E-3</c:v>
                </c:pt>
                <c:pt idx="3787">
                  <c:v>-9.1339999999999998E-3</c:v>
                </c:pt>
                <c:pt idx="3788">
                  <c:v>-9.3279999999999995E-3</c:v>
                </c:pt>
                <c:pt idx="3789">
                  <c:v>-9.4369999999999992E-3</c:v>
                </c:pt>
                <c:pt idx="3790">
                  <c:v>-9.6749999999999996E-3</c:v>
                </c:pt>
                <c:pt idx="3791">
                  <c:v>-9.8809999999999992E-3</c:v>
                </c:pt>
                <c:pt idx="3792">
                  <c:v>-1.009E-2</c:v>
                </c:pt>
                <c:pt idx="3793">
                  <c:v>-1.038E-2</c:v>
                </c:pt>
                <c:pt idx="3794">
                  <c:v>-1.052E-2</c:v>
                </c:pt>
                <c:pt idx="3795">
                  <c:v>-1.0880000000000001E-2</c:v>
                </c:pt>
                <c:pt idx="3796">
                  <c:v>-1.107E-2</c:v>
                </c:pt>
                <c:pt idx="3797">
                  <c:v>-1.1379999999999999E-2</c:v>
                </c:pt>
                <c:pt idx="3798">
                  <c:v>-1.158E-2</c:v>
                </c:pt>
                <c:pt idx="3799">
                  <c:v>-1.201E-2</c:v>
                </c:pt>
                <c:pt idx="3800">
                  <c:v>-1.2279999999999999E-2</c:v>
                </c:pt>
                <c:pt idx="3801">
                  <c:v>-1.251E-2</c:v>
                </c:pt>
                <c:pt idx="3802">
                  <c:v>-1.286E-2</c:v>
                </c:pt>
                <c:pt idx="3803">
                  <c:v>-1.3259999999999999E-2</c:v>
                </c:pt>
                <c:pt idx="3804">
                  <c:v>-1.357E-2</c:v>
                </c:pt>
                <c:pt idx="3805">
                  <c:v>-1.3979999999999999E-2</c:v>
                </c:pt>
                <c:pt idx="3806">
                  <c:v>-1.444E-2</c:v>
                </c:pt>
                <c:pt idx="3807">
                  <c:v>-1.4760000000000001E-2</c:v>
                </c:pt>
                <c:pt idx="3808">
                  <c:v>-1.503E-2</c:v>
                </c:pt>
                <c:pt idx="3809">
                  <c:v>-1.546E-2</c:v>
                </c:pt>
                <c:pt idx="3810">
                  <c:v>-1.5800000000000002E-2</c:v>
                </c:pt>
                <c:pt idx="3811">
                  <c:v>-1.634E-2</c:v>
                </c:pt>
                <c:pt idx="3812">
                  <c:v>-1.6709999999999999E-2</c:v>
                </c:pt>
                <c:pt idx="3813">
                  <c:v>-1.7250000000000001E-2</c:v>
                </c:pt>
                <c:pt idx="3814">
                  <c:v>-1.754E-2</c:v>
                </c:pt>
                <c:pt idx="3815">
                  <c:v>-1.8069999999999999E-2</c:v>
                </c:pt>
                <c:pt idx="3816">
                  <c:v>-1.8530000000000001E-2</c:v>
                </c:pt>
                <c:pt idx="3817">
                  <c:v>-1.907E-2</c:v>
                </c:pt>
                <c:pt idx="3818">
                  <c:v>-1.9599999999999999E-2</c:v>
                </c:pt>
                <c:pt idx="3819">
                  <c:v>-2.0029999999999999E-2</c:v>
                </c:pt>
                <c:pt idx="3820">
                  <c:v>-2.0629999999999999E-2</c:v>
                </c:pt>
                <c:pt idx="3821">
                  <c:v>-2.1059999999999999E-2</c:v>
                </c:pt>
                <c:pt idx="3822">
                  <c:v>-2.1479999999999999E-2</c:v>
                </c:pt>
                <c:pt idx="3823">
                  <c:v>-2.215E-2</c:v>
                </c:pt>
                <c:pt idx="3824">
                  <c:v>-2.249E-2</c:v>
                </c:pt>
                <c:pt idx="3825">
                  <c:v>-2.3040000000000001E-2</c:v>
                </c:pt>
                <c:pt idx="3826">
                  <c:v>-2.3439999999999999E-2</c:v>
                </c:pt>
                <c:pt idx="3827">
                  <c:v>-2.392E-2</c:v>
                </c:pt>
                <c:pt idx="3828">
                  <c:v>-2.4400000000000002E-2</c:v>
                </c:pt>
                <c:pt idx="3829">
                  <c:v>-2.4850000000000001E-2</c:v>
                </c:pt>
                <c:pt idx="3830">
                  <c:v>-2.5350000000000001E-2</c:v>
                </c:pt>
                <c:pt idx="3831">
                  <c:v>-2.5919999999999999E-2</c:v>
                </c:pt>
                <c:pt idx="3832">
                  <c:v>-2.6360000000000001E-2</c:v>
                </c:pt>
                <c:pt idx="3833">
                  <c:v>-2.6980000000000001E-2</c:v>
                </c:pt>
                <c:pt idx="3834">
                  <c:v>-2.7279999999999999E-2</c:v>
                </c:pt>
                <c:pt idx="3835">
                  <c:v>-2.7859999999999999E-2</c:v>
                </c:pt>
                <c:pt idx="3836">
                  <c:v>-2.836E-2</c:v>
                </c:pt>
                <c:pt idx="3837">
                  <c:v>-2.8979999999999999E-2</c:v>
                </c:pt>
                <c:pt idx="3838">
                  <c:v>-2.9329999999999998E-2</c:v>
                </c:pt>
                <c:pt idx="3839">
                  <c:v>-2.981E-2</c:v>
                </c:pt>
                <c:pt idx="3840">
                  <c:v>-3.0200000000000001E-2</c:v>
                </c:pt>
                <c:pt idx="3841">
                  <c:v>-3.073E-2</c:v>
                </c:pt>
                <c:pt idx="3842">
                  <c:v>-3.1210000000000002E-2</c:v>
                </c:pt>
                <c:pt idx="3843">
                  <c:v>-3.1640000000000001E-2</c:v>
                </c:pt>
                <c:pt idx="3844">
                  <c:v>-3.209E-2</c:v>
                </c:pt>
                <c:pt idx="3845">
                  <c:v>-3.2550000000000003E-2</c:v>
                </c:pt>
                <c:pt idx="3846">
                  <c:v>-3.2890000000000003E-2</c:v>
                </c:pt>
                <c:pt idx="3847">
                  <c:v>-3.3309999999999999E-2</c:v>
                </c:pt>
                <c:pt idx="3848">
                  <c:v>-3.3680000000000002E-2</c:v>
                </c:pt>
                <c:pt idx="3849">
                  <c:v>-3.4169999999999999E-2</c:v>
                </c:pt>
                <c:pt idx="3850">
                  <c:v>-3.456E-2</c:v>
                </c:pt>
                <c:pt idx="3851">
                  <c:v>-3.492E-2</c:v>
                </c:pt>
                <c:pt idx="3852">
                  <c:v>-3.5299999999999998E-2</c:v>
                </c:pt>
                <c:pt idx="3853">
                  <c:v>-3.5700000000000003E-2</c:v>
                </c:pt>
                <c:pt idx="3854">
                  <c:v>-3.6020000000000003E-2</c:v>
                </c:pt>
                <c:pt idx="3855">
                  <c:v>-3.6409999999999998E-2</c:v>
                </c:pt>
                <c:pt idx="3856">
                  <c:v>-3.6650000000000002E-2</c:v>
                </c:pt>
                <c:pt idx="3857">
                  <c:v>-3.7060000000000003E-2</c:v>
                </c:pt>
                <c:pt idx="3858">
                  <c:v>-3.7420000000000002E-2</c:v>
                </c:pt>
                <c:pt idx="3859">
                  <c:v>-3.7699999999999997E-2</c:v>
                </c:pt>
                <c:pt idx="3860">
                  <c:v>-3.7990000000000003E-2</c:v>
                </c:pt>
                <c:pt idx="3861">
                  <c:v>-3.8300000000000001E-2</c:v>
                </c:pt>
                <c:pt idx="3862">
                  <c:v>-3.8640000000000001E-2</c:v>
                </c:pt>
                <c:pt idx="3863">
                  <c:v>-3.8989999999999997E-2</c:v>
                </c:pt>
                <c:pt idx="3864">
                  <c:v>-3.9129999999999998E-2</c:v>
                </c:pt>
                <c:pt idx="3865">
                  <c:v>-3.9669999999999997E-2</c:v>
                </c:pt>
                <c:pt idx="3866">
                  <c:v>-3.984E-2</c:v>
                </c:pt>
                <c:pt idx="3867">
                  <c:v>-4.0099999999999997E-2</c:v>
                </c:pt>
                <c:pt idx="3868">
                  <c:v>-4.0309999999999999E-2</c:v>
                </c:pt>
                <c:pt idx="3869">
                  <c:v>-4.0599999999999997E-2</c:v>
                </c:pt>
                <c:pt idx="3870">
                  <c:v>-4.0779999999999997E-2</c:v>
                </c:pt>
                <c:pt idx="3871">
                  <c:v>-4.1059999999999999E-2</c:v>
                </c:pt>
                <c:pt idx="3872">
                  <c:v>-4.1360000000000001E-2</c:v>
                </c:pt>
                <c:pt idx="3873">
                  <c:v>-4.1450000000000001E-2</c:v>
                </c:pt>
                <c:pt idx="3874">
                  <c:v>-4.1619999999999997E-2</c:v>
                </c:pt>
                <c:pt idx="3875">
                  <c:v>-4.1869999999999997E-2</c:v>
                </c:pt>
                <c:pt idx="3876">
                  <c:v>-4.2070000000000003E-2</c:v>
                </c:pt>
                <c:pt idx="3877">
                  <c:v>-4.233E-2</c:v>
                </c:pt>
                <c:pt idx="3878">
                  <c:v>-4.249E-2</c:v>
                </c:pt>
                <c:pt idx="3879">
                  <c:v>-4.2810000000000001E-2</c:v>
                </c:pt>
                <c:pt idx="3880">
                  <c:v>-4.2779999999999999E-2</c:v>
                </c:pt>
                <c:pt idx="3881">
                  <c:v>-4.2909999999999997E-2</c:v>
                </c:pt>
                <c:pt idx="3882">
                  <c:v>-4.3040000000000002E-2</c:v>
                </c:pt>
                <c:pt idx="3883">
                  <c:v>-4.3240000000000001E-2</c:v>
                </c:pt>
                <c:pt idx="3884">
                  <c:v>-4.3360000000000003E-2</c:v>
                </c:pt>
                <c:pt idx="3885">
                  <c:v>-4.3549999999999998E-2</c:v>
                </c:pt>
                <c:pt idx="3886">
                  <c:v>-4.369E-2</c:v>
                </c:pt>
                <c:pt idx="3887">
                  <c:v>-4.3679999999999997E-2</c:v>
                </c:pt>
                <c:pt idx="3888">
                  <c:v>-4.3959999999999999E-2</c:v>
                </c:pt>
                <c:pt idx="3889">
                  <c:v>-4.3959999999999999E-2</c:v>
                </c:pt>
                <c:pt idx="3890">
                  <c:v>-4.4010000000000001E-2</c:v>
                </c:pt>
                <c:pt idx="3891">
                  <c:v>-4.4159999999999998E-2</c:v>
                </c:pt>
                <c:pt idx="3892">
                  <c:v>-4.4260000000000001E-2</c:v>
                </c:pt>
                <c:pt idx="3893">
                  <c:v>-4.4359999999999997E-2</c:v>
                </c:pt>
                <c:pt idx="3894">
                  <c:v>-4.4409999999999998E-2</c:v>
                </c:pt>
                <c:pt idx="3895">
                  <c:v>-4.4450000000000003E-2</c:v>
                </c:pt>
                <c:pt idx="3896">
                  <c:v>-4.4479999999999999E-2</c:v>
                </c:pt>
                <c:pt idx="3897">
                  <c:v>-4.4720000000000003E-2</c:v>
                </c:pt>
                <c:pt idx="3898">
                  <c:v>-4.4679999999999997E-2</c:v>
                </c:pt>
                <c:pt idx="3899">
                  <c:v>-4.48E-2</c:v>
                </c:pt>
                <c:pt idx="3900">
                  <c:v>-4.4819999999999999E-2</c:v>
                </c:pt>
                <c:pt idx="3901">
                  <c:v>-4.4810000000000003E-2</c:v>
                </c:pt>
                <c:pt idx="3902">
                  <c:v>-4.4769999999999997E-2</c:v>
                </c:pt>
                <c:pt idx="3903">
                  <c:v>-4.4760000000000001E-2</c:v>
                </c:pt>
                <c:pt idx="3904">
                  <c:v>-4.4760000000000001E-2</c:v>
                </c:pt>
                <c:pt idx="3905">
                  <c:v>-4.4850000000000001E-2</c:v>
                </c:pt>
                <c:pt idx="3906">
                  <c:v>-4.4819999999999999E-2</c:v>
                </c:pt>
                <c:pt idx="3907">
                  <c:v>-4.471E-2</c:v>
                </c:pt>
                <c:pt idx="3908">
                  <c:v>-4.4659999999999998E-2</c:v>
                </c:pt>
                <c:pt idx="3909">
                  <c:v>-4.4569999999999999E-2</c:v>
                </c:pt>
                <c:pt idx="3910">
                  <c:v>-4.4350000000000001E-2</c:v>
                </c:pt>
                <c:pt idx="3911">
                  <c:v>-4.4400000000000002E-2</c:v>
                </c:pt>
                <c:pt idx="3912">
                  <c:v>-4.4339999999999997E-2</c:v>
                </c:pt>
                <c:pt idx="3913">
                  <c:v>-4.419E-2</c:v>
                </c:pt>
                <c:pt idx="3914">
                  <c:v>-4.4130000000000003E-2</c:v>
                </c:pt>
                <c:pt idx="3915">
                  <c:v>-4.41E-2</c:v>
                </c:pt>
                <c:pt idx="3916">
                  <c:v>-4.3929999999999997E-2</c:v>
                </c:pt>
                <c:pt idx="3917">
                  <c:v>-4.3619999999999999E-2</c:v>
                </c:pt>
                <c:pt idx="3918">
                  <c:v>-4.3610000000000003E-2</c:v>
                </c:pt>
                <c:pt idx="3919">
                  <c:v>-4.3450000000000003E-2</c:v>
                </c:pt>
                <c:pt idx="3920">
                  <c:v>-4.3299999999999998E-2</c:v>
                </c:pt>
                <c:pt idx="3921">
                  <c:v>-4.3110000000000002E-2</c:v>
                </c:pt>
                <c:pt idx="3922">
                  <c:v>-4.2970000000000001E-2</c:v>
                </c:pt>
                <c:pt idx="3923">
                  <c:v>-4.2759999999999999E-2</c:v>
                </c:pt>
                <c:pt idx="3924">
                  <c:v>-4.258E-2</c:v>
                </c:pt>
                <c:pt idx="3925">
                  <c:v>-4.2599999999999999E-2</c:v>
                </c:pt>
                <c:pt idx="3926">
                  <c:v>-4.2349999999999999E-2</c:v>
                </c:pt>
                <c:pt idx="3927">
                  <c:v>-4.2200000000000001E-2</c:v>
                </c:pt>
                <c:pt idx="3928">
                  <c:v>-4.2079999999999999E-2</c:v>
                </c:pt>
                <c:pt idx="3929">
                  <c:v>-4.1840000000000002E-2</c:v>
                </c:pt>
                <c:pt idx="3930">
                  <c:v>-4.1799999999999997E-2</c:v>
                </c:pt>
                <c:pt idx="3931">
                  <c:v>-4.1549999999999997E-2</c:v>
                </c:pt>
                <c:pt idx="3932">
                  <c:v>-4.1430000000000002E-2</c:v>
                </c:pt>
                <c:pt idx="3933">
                  <c:v>-4.1390000000000003E-2</c:v>
                </c:pt>
                <c:pt idx="3934">
                  <c:v>-4.1149999999999999E-2</c:v>
                </c:pt>
                <c:pt idx="3935">
                  <c:v>-4.0829999999999998E-2</c:v>
                </c:pt>
                <c:pt idx="3936">
                  <c:v>-4.0779999999999997E-2</c:v>
                </c:pt>
                <c:pt idx="3937">
                  <c:v>-4.061E-2</c:v>
                </c:pt>
                <c:pt idx="3938">
                  <c:v>-4.0300000000000002E-2</c:v>
                </c:pt>
                <c:pt idx="3939">
                  <c:v>-4.0320000000000002E-2</c:v>
                </c:pt>
                <c:pt idx="3940">
                  <c:v>-4.0079999999999998E-2</c:v>
                </c:pt>
                <c:pt idx="3941">
                  <c:v>-3.9989999999999998E-2</c:v>
                </c:pt>
                <c:pt idx="3942">
                  <c:v>-3.9809999999999998E-2</c:v>
                </c:pt>
                <c:pt idx="3943">
                  <c:v>-3.9570000000000001E-2</c:v>
                </c:pt>
                <c:pt idx="3944">
                  <c:v>-3.943E-2</c:v>
                </c:pt>
                <c:pt idx="3945">
                  <c:v>-3.9230000000000001E-2</c:v>
                </c:pt>
                <c:pt idx="3946">
                  <c:v>-3.9050000000000001E-2</c:v>
                </c:pt>
                <c:pt idx="3947">
                  <c:v>-3.8879999999999998E-2</c:v>
                </c:pt>
                <c:pt idx="3948">
                  <c:v>-3.8710000000000001E-2</c:v>
                </c:pt>
                <c:pt idx="3949">
                  <c:v>-3.8399999999999997E-2</c:v>
                </c:pt>
                <c:pt idx="3950">
                  <c:v>-3.8210000000000001E-2</c:v>
                </c:pt>
                <c:pt idx="3951">
                  <c:v>-3.8039999999999997E-2</c:v>
                </c:pt>
                <c:pt idx="3952">
                  <c:v>-3.7679999999999998E-2</c:v>
                </c:pt>
                <c:pt idx="3953">
                  <c:v>-3.7519999999999998E-2</c:v>
                </c:pt>
                <c:pt idx="3954">
                  <c:v>-3.7170000000000002E-2</c:v>
                </c:pt>
                <c:pt idx="3955">
                  <c:v>-3.7060000000000003E-2</c:v>
                </c:pt>
                <c:pt idx="3956">
                  <c:v>-3.6740000000000002E-2</c:v>
                </c:pt>
                <c:pt idx="3957">
                  <c:v>-3.6510000000000001E-2</c:v>
                </c:pt>
                <c:pt idx="3958">
                  <c:v>-3.6150000000000002E-2</c:v>
                </c:pt>
                <c:pt idx="3959">
                  <c:v>-3.5799999999999998E-2</c:v>
                </c:pt>
                <c:pt idx="3960">
                  <c:v>-3.5470000000000002E-2</c:v>
                </c:pt>
                <c:pt idx="3961">
                  <c:v>-3.5200000000000002E-2</c:v>
                </c:pt>
                <c:pt idx="3962">
                  <c:v>-3.492E-2</c:v>
                </c:pt>
                <c:pt idx="3963">
                  <c:v>-3.4470000000000001E-2</c:v>
                </c:pt>
                <c:pt idx="3964">
                  <c:v>-3.4180000000000002E-2</c:v>
                </c:pt>
                <c:pt idx="3965">
                  <c:v>-3.3950000000000001E-2</c:v>
                </c:pt>
                <c:pt idx="3966">
                  <c:v>-3.3570000000000003E-2</c:v>
                </c:pt>
                <c:pt idx="3967">
                  <c:v>-3.329E-2</c:v>
                </c:pt>
                <c:pt idx="3968">
                  <c:v>-3.2919999999999998E-2</c:v>
                </c:pt>
                <c:pt idx="3969">
                  <c:v>-3.2579999999999998E-2</c:v>
                </c:pt>
                <c:pt idx="3970">
                  <c:v>-3.2280000000000003E-2</c:v>
                </c:pt>
                <c:pt idx="3971">
                  <c:v>-3.1890000000000002E-2</c:v>
                </c:pt>
                <c:pt idx="3972">
                  <c:v>-3.1579999999999997E-2</c:v>
                </c:pt>
                <c:pt idx="3973">
                  <c:v>-3.1140000000000001E-2</c:v>
                </c:pt>
                <c:pt idx="3974">
                  <c:v>-3.0810000000000001E-2</c:v>
                </c:pt>
                <c:pt idx="3975">
                  <c:v>-3.0499999999999999E-2</c:v>
                </c:pt>
                <c:pt idx="3976">
                  <c:v>-3.0210000000000001E-2</c:v>
                </c:pt>
                <c:pt idx="3977">
                  <c:v>-2.9790000000000001E-2</c:v>
                </c:pt>
                <c:pt idx="3978">
                  <c:v>-2.9499999999999998E-2</c:v>
                </c:pt>
                <c:pt idx="3979">
                  <c:v>-2.9180000000000001E-2</c:v>
                </c:pt>
                <c:pt idx="3980">
                  <c:v>-2.8930000000000001E-2</c:v>
                </c:pt>
                <c:pt idx="3981">
                  <c:v>-2.8629999999999999E-2</c:v>
                </c:pt>
                <c:pt idx="3982">
                  <c:v>-2.843E-2</c:v>
                </c:pt>
                <c:pt idx="3983">
                  <c:v>-2.792E-2</c:v>
                </c:pt>
                <c:pt idx="3984">
                  <c:v>-2.758E-2</c:v>
                </c:pt>
                <c:pt idx="3985">
                  <c:v>-2.7269999999999999E-2</c:v>
                </c:pt>
                <c:pt idx="3986">
                  <c:v>-2.7060000000000001E-2</c:v>
                </c:pt>
                <c:pt idx="3987">
                  <c:v>-2.664E-2</c:v>
                </c:pt>
                <c:pt idx="3988">
                  <c:v>-2.6429999999999999E-2</c:v>
                </c:pt>
                <c:pt idx="3989">
                  <c:v>-2.5989999999999999E-2</c:v>
                </c:pt>
                <c:pt idx="3990">
                  <c:v>-2.5760000000000002E-2</c:v>
                </c:pt>
                <c:pt idx="3991">
                  <c:v>-2.5600000000000001E-2</c:v>
                </c:pt>
                <c:pt idx="3992">
                  <c:v>-2.5149999999999999E-2</c:v>
                </c:pt>
                <c:pt idx="3993">
                  <c:v>-2.494E-2</c:v>
                </c:pt>
                <c:pt idx="3994">
                  <c:v>-2.4729999999999999E-2</c:v>
                </c:pt>
                <c:pt idx="3995">
                  <c:v>-2.4320000000000001E-2</c:v>
                </c:pt>
                <c:pt idx="3996">
                  <c:v>-2.4160000000000001E-2</c:v>
                </c:pt>
                <c:pt idx="3997">
                  <c:v>-2.393E-2</c:v>
                </c:pt>
                <c:pt idx="3998">
                  <c:v>-2.3689999999999999E-2</c:v>
                </c:pt>
                <c:pt idx="3999">
                  <c:v>-2.3480000000000001E-2</c:v>
                </c:pt>
                <c:pt idx="4000">
                  <c:v>-2.308E-2</c:v>
                </c:pt>
                <c:pt idx="4001">
                  <c:v>-2.2950000000000002E-2</c:v>
                </c:pt>
                <c:pt idx="4002">
                  <c:v>-2.2620000000000001E-2</c:v>
                </c:pt>
                <c:pt idx="4003">
                  <c:v>-2.2380000000000001E-2</c:v>
                </c:pt>
                <c:pt idx="4004">
                  <c:v>-2.215E-2</c:v>
                </c:pt>
                <c:pt idx="4005">
                  <c:v>-2.189E-2</c:v>
                </c:pt>
                <c:pt idx="4006">
                  <c:v>-2.1659999999999999E-2</c:v>
                </c:pt>
                <c:pt idx="4007">
                  <c:v>-2.137E-2</c:v>
                </c:pt>
                <c:pt idx="4008">
                  <c:v>-2.112E-2</c:v>
                </c:pt>
                <c:pt idx="4009">
                  <c:v>-2.078E-2</c:v>
                </c:pt>
                <c:pt idx="4010">
                  <c:v>-2.061E-2</c:v>
                </c:pt>
                <c:pt idx="4011">
                  <c:v>-2.0320000000000001E-2</c:v>
                </c:pt>
                <c:pt idx="4012">
                  <c:v>-2.0080000000000001E-2</c:v>
                </c:pt>
                <c:pt idx="4013">
                  <c:v>-1.976E-2</c:v>
                </c:pt>
                <c:pt idx="4014">
                  <c:v>-1.9460000000000002E-2</c:v>
                </c:pt>
                <c:pt idx="4015">
                  <c:v>-1.9310000000000001E-2</c:v>
                </c:pt>
                <c:pt idx="4016">
                  <c:v>-1.9050000000000001E-2</c:v>
                </c:pt>
                <c:pt idx="4017">
                  <c:v>-1.8700000000000001E-2</c:v>
                </c:pt>
                <c:pt idx="4018">
                  <c:v>-1.8329999999999999E-2</c:v>
                </c:pt>
                <c:pt idx="4019">
                  <c:v>-1.813E-2</c:v>
                </c:pt>
                <c:pt idx="4020">
                  <c:v>-1.779E-2</c:v>
                </c:pt>
                <c:pt idx="4021">
                  <c:v>-1.745E-2</c:v>
                </c:pt>
                <c:pt idx="4022">
                  <c:v>-1.7100000000000001E-2</c:v>
                </c:pt>
                <c:pt idx="4023">
                  <c:v>-1.6889999999999999E-2</c:v>
                </c:pt>
                <c:pt idx="4024">
                  <c:v>-1.6729999999999998E-2</c:v>
                </c:pt>
                <c:pt idx="4025">
                  <c:v>-1.6140000000000002E-2</c:v>
                </c:pt>
                <c:pt idx="4026">
                  <c:v>-1.5910000000000001E-2</c:v>
                </c:pt>
                <c:pt idx="4027">
                  <c:v>-1.5599999999999999E-2</c:v>
                </c:pt>
                <c:pt idx="4028">
                  <c:v>-1.519E-2</c:v>
                </c:pt>
                <c:pt idx="4029">
                  <c:v>-1.4880000000000001E-2</c:v>
                </c:pt>
                <c:pt idx="4030">
                  <c:v>-1.455E-2</c:v>
                </c:pt>
                <c:pt idx="4031">
                  <c:v>-1.427E-2</c:v>
                </c:pt>
                <c:pt idx="4032">
                  <c:v>-1.3950000000000001E-2</c:v>
                </c:pt>
                <c:pt idx="4033">
                  <c:v>-1.3639999999999999E-2</c:v>
                </c:pt>
                <c:pt idx="4034">
                  <c:v>-1.336E-2</c:v>
                </c:pt>
                <c:pt idx="4035">
                  <c:v>-1.3010000000000001E-2</c:v>
                </c:pt>
                <c:pt idx="4036">
                  <c:v>-1.281E-2</c:v>
                </c:pt>
                <c:pt idx="4037">
                  <c:v>-1.2449999999999999E-2</c:v>
                </c:pt>
                <c:pt idx="4038">
                  <c:v>-1.209E-2</c:v>
                </c:pt>
                <c:pt idx="4039">
                  <c:v>-1.18E-2</c:v>
                </c:pt>
                <c:pt idx="4040">
                  <c:v>-1.154E-2</c:v>
                </c:pt>
                <c:pt idx="4041">
                  <c:v>-1.128E-2</c:v>
                </c:pt>
                <c:pt idx="4042">
                  <c:v>-1.095E-2</c:v>
                </c:pt>
                <c:pt idx="4043">
                  <c:v>-1.0630000000000001E-2</c:v>
                </c:pt>
                <c:pt idx="4044">
                  <c:v>-1.035E-2</c:v>
                </c:pt>
                <c:pt idx="4045">
                  <c:v>-1.005E-2</c:v>
                </c:pt>
                <c:pt idx="4046">
                  <c:v>-9.8250000000000004E-3</c:v>
                </c:pt>
                <c:pt idx="4047">
                  <c:v>-9.4560000000000009E-3</c:v>
                </c:pt>
                <c:pt idx="4048">
                  <c:v>-9.3089999999999996E-3</c:v>
                </c:pt>
                <c:pt idx="4049">
                  <c:v>-8.8999999999999999E-3</c:v>
                </c:pt>
                <c:pt idx="4050">
                  <c:v>-8.7309999999999992E-3</c:v>
                </c:pt>
                <c:pt idx="4051">
                  <c:v>-8.5249999999999996E-3</c:v>
                </c:pt>
                <c:pt idx="4052">
                  <c:v>-8.3160000000000005E-3</c:v>
                </c:pt>
                <c:pt idx="4053">
                  <c:v>-8.0470000000000003E-3</c:v>
                </c:pt>
                <c:pt idx="4054">
                  <c:v>-7.8059999999999996E-3</c:v>
                </c:pt>
                <c:pt idx="4055">
                  <c:v>-7.6220000000000003E-3</c:v>
                </c:pt>
                <c:pt idx="4056">
                  <c:v>-7.3220000000000004E-3</c:v>
                </c:pt>
                <c:pt idx="4057">
                  <c:v>-7.0809999999999996E-3</c:v>
                </c:pt>
                <c:pt idx="4058">
                  <c:v>-6.9589999999999999E-3</c:v>
                </c:pt>
                <c:pt idx="4059">
                  <c:v>-6.7559999999999999E-3</c:v>
                </c:pt>
                <c:pt idx="4060">
                  <c:v>-6.5409999999999999E-3</c:v>
                </c:pt>
                <c:pt idx="4061">
                  <c:v>-6.3470000000000002E-3</c:v>
                </c:pt>
                <c:pt idx="4062">
                  <c:v>-6.0780000000000001E-3</c:v>
                </c:pt>
                <c:pt idx="4063">
                  <c:v>-5.9189999999999998E-3</c:v>
                </c:pt>
                <c:pt idx="4064">
                  <c:v>-5.6620000000000004E-3</c:v>
                </c:pt>
                <c:pt idx="4065">
                  <c:v>-5.5310000000000003E-3</c:v>
                </c:pt>
                <c:pt idx="4066">
                  <c:v>-5.359E-3</c:v>
                </c:pt>
                <c:pt idx="4067">
                  <c:v>-5.097E-3</c:v>
                </c:pt>
                <c:pt idx="4068">
                  <c:v>-4.9839999999999997E-3</c:v>
                </c:pt>
                <c:pt idx="4069">
                  <c:v>-4.7530000000000003E-3</c:v>
                </c:pt>
                <c:pt idx="4070">
                  <c:v>-4.6690000000000004E-3</c:v>
                </c:pt>
                <c:pt idx="4071">
                  <c:v>-4.5279999999999999E-3</c:v>
                </c:pt>
                <c:pt idx="4072">
                  <c:v>-4.4809999999999997E-3</c:v>
                </c:pt>
                <c:pt idx="4073">
                  <c:v>-4.1310000000000001E-3</c:v>
                </c:pt>
                <c:pt idx="4074">
                  <c:v>-4.1529999999999996E-3</c:v>
                </c:pt>
                <c:pt idx="4075">
                  <c:v>-3.8660000000000001E-3</c:v>
                </c:pt>
                <c:pt idx="4076">
                  <c:v>-3.8630000000000001E-3</c:v>
                </c:pt>
                <c:pt idx="4077">
                  <c:v>-3.6189999999999998E-3</c:v>
                </c:pt>
                <c:pt idx="4078">
                  <c:v>-3.5119999999999999E-3</c:v>
                </c:pt>
                <c:pt idx="4079">
                  <c:v>-3.4559999999999999E-3</c:v>
                </c:pt>
                <c:pt idx="4080">
                  <c:v>-3.3279999999999998E-3</c:v>
                </c:pt>
                <c:pt idx="4081">
                  <c:v>-3.1879999999999999E-3</c:v>
                </c:pt>
                <c:pt idx="4082">
                  <c:v>-3.0469999999999998E-3</c:v>
                </c:pt>
                <c:pt idx="4083">
                  <c:v>-2.9810000000000001E-3</c:v>
                </c:pt>
                <c:pt idx="4084">
                  <c:v>-2.9589999999999998E-3</c:v>
                </c:pt>
                <c:pt idx="4085">
                  <c:v>-2.856E-3</c:v>
                </c:pt>
                <c:pt idx="4086">
                  <c:v>-2.7659999999999998E-3</c:v>
                </c:pt>
                <c:pt idx="4087">
                  <c:v>-2.666E-3</c:v>
                </c:pt>
                <c:pt idx="4088">
                  <c:v>-2.591E-3</c:v>
                </c:pt>
                <c:pt idx="4089">
                  <c:v>-2.3779999999999999E-3</c:v>
                </c:pt>
                <c:pt idx="4090">
                  <c:v>-2.4589999999999998E-3</c:v>
                </c:pt>
                <c:pt idx="4091">
                  <c:v>-2.4629999999999999E-3</c:v>
                </c:pt>
                <c:pt idx="4092">
                  <c:v>-2.5089999999999999E-3</c:v>
                </c:pt>
                <c:pt idx="4093">
                  <c:v>-2.372E-3</c:v>
                </c:pt>
                <c:pt idx="4094">
                  <c:v>-2.294E-3</c:v>
                </c:pt>
                <c:pt idx="4095">
                  <c:v>-2.4970000000000001E-3</c:v>
                </c:pt>
                <c:pt idx="4096">
                  <c:v>-2.297E-3</c:v>
                </c:pt>
                <c:pt idx="4097">
                  <c:v>-2.297E-3</c:v>
                </c:pt>
                <c:pt idx="4098">
                  <c:v>-2.3909999999999999E-3</c:v>
                </c:pt>
                <c:pt idx="4099">
                  <c:v>-2.4090000000000001E-3</c:v>
                </c:pt>
                <c:pt idx="4100">
                  <c:v>-2.4940000000000001E-3</c:v>
                </c:pt>
                <c:pt idx="4101">
                  <c:v>-2.2880000000000001E-3</c:v>
                </c:pt>
                <c:pt idx="4102">
                  <c:v>-2.441E-3</c:v>
                </c:pt>
                <c:pt idx="4103">
                  <c:v>-2.428E-3</c:v>
                </c:pt>
                <c:pt idx="4104">
                  <c:v>-2.5119999999999999E-3</c:v>
                </c:pt>
                <c:pt idx="4105">
                  <c:v>-2.5560000000000001E-3</c:v>
                </c:pt>
                <c:pt idx="4106">
                  <c:v>-2.5339999999999998E-3</c:v>
                </c:pt>
                <c:pt idx="4107">
                  <c:v>-2.6090000000000002E-3</c:v>
                </c:pt>
                <c:pt idx="4108">
                  <c:v>-2.6909999999999998E-3</c:v>
                </c:pt>
                <c:pt idx="4109">
                  <c:v>-2.797E-3</c:v>
                </c:pt>
                <c:pt idx="4110">
                  <c:v>-2.9250000000000001E-3</c:v>
                </c:pt>
                <c:pt idx="4111">
                  <c:v>-3.0560000000000001E-3</c:v>
                </c:pt>
                <c:pt idx="4112">
                  <c:v>-3.009E-3</c:v>
                </c:pt>
                <c:pt idx="4113">
                  <c:v>-3.156E-3</c:v>
                </c:pt>
                <c:pt idx="4114">
                  <c:v>-3.081E-3</c:v>
                </c:pt>
                <c:pt idx="4115">
                  <c:v>-3.2309999999999999E-3</c:v>
                </c:pt>
                <c:pt idx="4116">
                  <c:v>-3.3809999999999999E-3</c:v>
                </c:pt>
                <c:pt idx="4117">
                  <c:v>-3.4780000000000002E-3</c:v>
                </c:pt>
                <c:pt idx="4118">
                  <c:v>-3.4970000000000001E-3</c:v>
                </c:pt>
                <c:pt idx="4119">
                  <c:v>-3.5630000000000002E-3</c:v>
                </c:pt>
                <c:pt idx="4120">
                  <c:v>-3.5999999999999999E-3</c:v>
                </c:pt>
                <c:pt idx="4121">
                  <c:v>-3.722E-3</c:v>
                </c:pt>
                <c:pt idx="4122">
                  <c:v>-3.7469999999999999E-3</c:v>
                </c:pt>
                <c:pt idx="4123">
                  <c:v>-3.8779999999999999E-3</c:v>
                </c:pt>
                <c:pt idx="4124">
                  <c:v>-3.7499999999999999E-3</c:v>
                </c:pt>
                <c:pt idx="4125">
                  <c:v>-3.888E-3</c:v>
                </c:pt>
                <c:pt idx="4126">
                  <c:v>-3.869E-3</c:v>
                </c:pt>
                <c:pt idx="4127">
                  <c:v>-3.9690000000000003E-3</c:v>
                </c:pt>
                <c:pt idx="4128">
                  <c:v>-3.9839999999999997E-3</c:v>
                </c:pt>
                <c:pt idx="4129">
                  <c:v>-3.9779999999999998E-3</c:v>
                </c:pt>
                <c:pt idx="4130">
                  <c:v>-3.9839999999999997E-3</c:v>
                </c:pt>
                <c:pt idx="4131">
                  <c:v>-4.0470000000000002E-3</c:v>
                </c:pt>
                <c:pt idx="4132">
                  <c:v>-3.9220000000000001E-3</c:v>
                </c:pt>
                <c:pt idx="4133">
                  <c:v>-3.8779999999999999E-3</c:v>
                </c:pt>
                <c:pt idx="4134">
                  <c:v>-3.9690000000000003E-3</c:v>
                </c:pt>
                <c:pt idx="4135">
                  <c:v>-3.8470000000000002E-3</c:v>
                </c:pt>
                <c:pt idx="4136">
                  <c:v>-3.7499999999999999E-3</c:v>
                </c:pt>
                <c:pt idx="4137">
                  <c:v>-3.8500000000000001E-3</c:v>
                </c:pt>
                <c:pt idx="4138">
                  <c:v>-3.7810000000000001E-3</c:v>
                </c:pt>
                <c:pt idx="4139">
                  <c:v>-3.728E-3</c:v>
                </c:pt>
                <c:pt idx="4140">
                  <c:v>-3.6250000000000002E-3</c:v>
                </c:pt>
                <c:pt idx="4141">
                  <c:v>-3.5999999999999999E-3</c:v>
                </c:pt>
                <c:pt idx="4142">
                  <c:v>-3.5660000000000002E-3</c:v>
                </c:pt>
                <c:pt idx="4143">
                  <c:v>-3.359E-3</c:v>
                </c:pt>
                <c:pt idx="4144">
                  <c:v>-3.3029999999999999E-3</c:v>
                </c:pt>
                <c:pt idx="4145">
                  <c:v>-3.153E-3</c:v>
                </c:pt>
                <c:pt idx="4146">
                  <c:v>-3.153E-3</c:v>
                </c:pt>
                <c:pt idx="4147">
                  <c:v>-3.078E-3</c:v>
                </c:pt>
                <c:pt idx="4148">
                  <c:v>-3.006E-3</c:v>
                </c:pt>
                <c:pt idx="4149">
                  <c:v>-2.7690000000000002E-3</c:v>
                </c:pt>
                <c:pt idx="4150">
                  <c:v>-2.7030000000000001E-3</c:v>
                </c:pt>
                <c:pt idx="4151">
                  <c:v>-2.4940000000000001E-3</c:v>
                </c:pt>
                <c:pt idx="4152">
                  <c:v>-2.447E-3</c:v>
                </c:pt>
                <c:pt idx="4153">
                  <c:v>-2.2309999999999999E-3</c:v>
                </c:pt>
                <c:pt idx="4154">
                  <c:v>-2.1250000000000002E-3</c:v>
                </c:pt>
                <c:pt idx="4155">
                  <c:v>-2.1619999999999999E-3</c:v>
                </c:pt>
                <c:pt idx="4156">
                  <c:v>-1.9559999999999998E-3</c:v>
                </c:pt>
                <c:pt idx="4157">
                  <c:v>-1.7589999999999999E-3</c:v>
                </c:pt>
                <c:pt idx="4158">
                  <c:v>-1.6559999999999999E-3</c:v>
                </c:pt>
                <c:pt idx="4159">
                  <c:v>-1.4909999999999999E-3</c:v>
                </c:pt>
                <c:pt idx="4160">
                  <c:v>-1.4189999999999999E-3</c:v>
                </c:pt>
                <c:pt idx="4161">
                  <c:v>-1.3749999999999999E-3</c:v>
                </c:pt>
                <c:pt idx="4162">
                  <c:v>-1.2279999999999999E-3</c:v>
                </c:pt>
                <c:pt idx="4163">
                  <c:v>-1.0809999999999999E-3</c:v>
                </c:pt>
                <c:pt idx="4164">
                  <c:v>-9.4379999999999996E-4</c:v>
                </c:pt>
                <c:pt idx="4165">
                  <c:v>-1.044E-3</c:v>
                </c:pt>
                <c:pt idx="4166">
                  <c:v>-7.6250000000000005E-4</c:v>
                </c:pt>
                <c:pt idx="4167">
                  <c:v>-7.4379999999999997E-4</c:v>
                </c:pt>
                <c:pt idx="4168">
                  <c:v>-6.4059999999999996E-4</c:v>
                </c:pt>
                <c:pt idx="4169">
                  <c:v>-6.8440000000000005E-4</c:v>
                </c:pt>
                <c:pt idx="4170">
                  <c:v>-6.1249999999999998E-4</c:v>
                </c:pt>
                <c:pt idx="4171">
                  <c:v>-4.6880000000000001E-4</c:v>
                </c:pt>
                <c:pt idx="4172">
                  <c:v>-4.4999999999999999E-4</c:v>
                </c:pt>
                <c:pt idx="4173">
                  <c:v>-3.5629999999999999E-4</c:v>
                </c:pt>
                <c:pt idx="4174">
                  <c:v>-2.875E-4</c:v>
                </c:pt>
                <c:pt idx="4175">
                  <c:v>-2.0939999999999999E-4</c:v>
                </c:pt>
                <c:pt idx="4176">
                  <c:v>-2.5000000000000001E-4</c:v>
                </c:pt>
                <c:pt idx="4177">
                  <c:v>-2.719E-4</c:v>
                </c:pt>
                <c:pt idx="4178">
                  <c:v>-1.437E-4</c:v>
                </c:pt>
                <c:pt idx="4179">
                  <c:v>-2.563E-4</c:v>
                </c:pt>
                <c:pt idx="4180">
                  <c:v>-1.906E-4</c:v>
                </c:pt>
                <c:pt idx="4181">
                  <c:v>-1.5310000000000001E-4</c:v>
                </c:pt>
                <c:pt idx="4182">
                  <c:v>-5.3130000000000001E-5</c:v>
                </c:pt>
                <c:pt idx="4183">
                  <c:v>-8.7499999999999999E-5</c:v>
                </c:pt>
                <c:pt idx="4184">
                  <c:v>-9.6879999999999994E-5</c:v>
                </c:pt>
                <c:pt idx="4185">
                  <c:v>-1.031E-4</c:v>
                </c:pt>
                <c:pt idx="4186">
                  <c:v>-3.1250000000000001E-5</c:v>
                </c:pt>
                <c:pt idx="4187">
                  <c:v>-3.7499999999999997E-5</c:v>
                </c:pt>
                <c:pt idx="4188">
                  <c:v>6.5629999999999993E-5</c:v>
                </c:pt>
                <c:pt idx="4189">
                  <c:v>2.5000000000000001E-5</c:v>
                </c:pt>
                <c:pt idx="4190">
                  <c:v>1.063E-4</c:v>
                </c:pt>
                <c:pt idx="4191">
                  <c:v>2.5000000000000001E-5</c:v>
                </c:pt>
                <c:pt idx="4192">
                  <c:v>2.4059999999999999E-4</c:v>
                </c:pt>
                <c:pt idx="4193">
                  <c:v>1.563E-4</c:v>
                </c:pt>
                <c:pt idx="4194">
                  <c:v>3.2499999999999999E-4</c:v>
                </c:pt>
                <c:pt idx="4195">
                  <c:v>2.6249999999999998E-4</c:v>
                </c:pt>
                <c:pt idx="4196">
                  <c:v>3.2810000000000001E-4</c:v>
                </c:pt>
                <c:pt idx="4197">
                  <c:v>3.6870000000000002E-4</c:v>
                </c:pt>
                <c:pt idx="4198">
                  <c:v>5.1250000000000004E-4</c:v>
                </c:pt>
                <c:pt idx="4199">
                  <c:v>3.2190000000000002E-4</c:v>
                </c:pt>
                <c:pt idx="4200">
                  <c:v>6.1879999999999997E-4</c:v>
                </c:pt>
                <c:pt idx="4201">
                  <c:v>7.3749999999999998E-4</c:v>
                </c:pt>
                <c:pt idx="4202">
                  <c:v>8.1879999999999995E-4</c:v>
                </c:pt>
                <c:pt idx="4203">
                  <c:v>9.1560000000000003E-4</c:v>
                </c:pt>
                <c:pt idx="4204">
                  <c:v>9.8130000000000005E-4</c:v>
                </c:pt>
                <c:pt idx="4205">
                  <c:v>1.1000000000000001E-3</c:v>
                </c:pt>
                <c:pt idx="4206">
                  <c:v>1.2470000000000001E-3</c:v>
                </c:pt>
                <c:pt idx="4207">
                  <c:v>1.3339999999999999E-3</c:v>
                </c:pt>
                <c:pt idx="4208">
                  <c:v>1.4250000000000001E-3</c:v>
                </c:pt>
                <c:pt idx="4209">
                  <c:v>1.4159999999999999E-3</c:v>
                </c:pt>
                <c:pt idx="4210">
                  <c:v>1.5499999999999999E-3</c:v>
                </c:pt>
                <c:pt idx="4211">
                  <c:v>1.5969999999999999E-3</c:v>
                </c:pt>
                <c:pt idx="4212">
                  <c:v>1.8810000000000001E-3</c:v>
                </c:pt>
                <c:pt idx="4213">
                  <c:v>1.766E-3</c:v>
                </c:pt>
                <c:pt idx="4214">
                  <c:v>1.8810000000000001E-3</c:v>
                </c:pt>
                <c:pt idx="4215">
                  <c:v>2.078E-3</c:v>
                </c:pt>
                <c:pt idx="4216">
                  <c:v>2.0660000000000001E-3</c:v>
                </c:pt>
                <c:pt idx="4217">
                  <c:v>2.1970000000000002E-3</c:v>
                </c:pt>
                <c:pt idx="4218">
                  <c:v>2.359E-3</c:v>
                </c:pt>
                <c:pt idx="4219">
                  <c:v>2.3410000000000002E-3</c:v>
                </c:pt>
                <c:pt idx="4220">
                  <c:v>2.3999999999999998E-3</c:v>
                </c:pt>
                <c:pt idx="4221">
                  <c:v>2.5869999999999999E-3</c:v>
                </c:pt>
                <c:pt idx="4222">
                  <c:v>2.516E-3</c:v>
                </c:pt>
                <c:pt idx="4223">
                  <c:v>2.7560000000000002E-3</c:v>
                </c:pt>
                <c:pt idx="4224">
                  <c:v>2.7629999999999998E-3</c:v>
                </c:pt>
                <c:pt idx="4225">
                  <c:v>2.7780000000000001E-3</c:v>
                </c:pt>
                <c:pt idx="4226">
                  <c:v>2.7590000000000002E-3</c:v>
                </c:pt>
                <c:pt idx="4227">
                  <c:v>2.7910000000000001E-3</c:v>
                </c:pt>
                <c:pt idx="4228">
                  <c:v>2.7369999999999998E-3</c:v>
                </c:pt>
                <c:pt idx="4229">
                  <c:v>2.8379999999999998E-3</c:v>
                </c:pt>
                <c:pt idx="4230">
                  <c:v>2.8809999999999999E-3</c:v>
                </c:pt>
                <c:pt idx="4231">
                  <c:v>2.8340000000000001E-3</c:v>
                </c:pt>
                <c:pt idx="4232">
                  <c:v>2.8809999999999999E-3</c:v>
                </c:pt>
                <c:pt idx="4233">
                  <c:v>2.666E-3</c:v>
                </c:pt>
                <c:pt idx="4234">
                  <c:v>2.647E-3</c:v>
                </c:pt>
                <c:pt idx="4235">
                  <c:v>2.5560000000000001E-3</c:v>
                </c:pt>
                <c:pt idx="4236">
                  <c:v>2.6559999999999999E-3</c:v>
                </c:pt>
                <c:pt idx="4237">
                  <c:v>2.4130000000000002E-3</c:v>
                </c:pt>
                <c:pt idx="4238">
                  <c:v>2.3939999999999999E-3</c:v>
                </c:pt>
                <c:pt idx="4239">
                  <c:v>2.3909999999999999E-3</c:v>
                </c:pt>
                <c:pt idx="4240">
                  <c:v>2.2590000000000002E-3</c:v>
                </c:pt>
                <c:pt idx="4241">
                  <c:v>2.078E-3</c:v>
                </c:pt>
                <c:pt idx="4242">
                  <c:v>2.147E-3</c:v>
                </c:pt>
                <c:pt idx="4243">
                  <c:v>1.9469999999999999E-3</c:v>
                </c:pt>
                <c:pt idx="4244">
                  <c:v>1.9780000000000002E-3</c:v>
                </c:pt>
                <c:pt idx="4245">
                  <c:v>1.8940000000000001E-3</c:v>
                </c:pt>
                <c:pt idx="4246">
                  <c:v>1.784E-3</c:v>
                </c:pt>
                <c:pt idx="4247">
                  <c:v>1.7160000000000001E-3</c:v>
                </c:pt>
                <c:pt idx="4248">
                  <c:v>1.5659999999999999E-3</c:v>
                </c:pt>
                <c:pt idx="4249">
                  <c:v>1.4909999999999999E-3</c:v>
                </c:pt>
                <c:pt idx="4250">
                  <c:v>1.5250000000000001E-3</c:v>
                </c:pt>
                <c:pt idx="4251">
                  <c:v>1.3619999999999999E-3</c:v>
                </c:pt>
                <c:pt idx="4252">
                  <c:v>1.3090000000000001E-3</c:v>
                </c:pt>
                <c:pt idx="4253">
                  <c:v>1.2440000000000001E-3</c:v>
                </c:pt>
                <c:pt idx="4254">
                  <c:v>1.194E-3</c:v>
                </c:pt>
                <c:pt idx="4255">
                  <c:v>1.1559999999999999E-3</c:v>
                </c:pt>
                <c:pt idx="4256">
                  <c:v>1.1659999999999999E-3</c:v>
                </c:pt>
                <c:pt idx="4257">
                  <c:v>1.1310000000000001E-3</c:v>
                </c:pt>
                <c:pt idx="4258">
                  <c:v>1.1590000000000001E-3</c:v>
                </c:pt>
                <c:pt idx="4259">
                  <c:v>1E-3</c:v>
                </c:pt>
                <c:pt idx="4260">
                  <c:v>1.25E-3</c:v>
                </c:pt>
                <c:pt idx="4261">
                  <c:v>1.1659999999999999E-3</c:v>
                </c:pt>
                <c:pt idx="4262">
                  <c:v>1.322E-3</c:v>
                </c:pt>
                <c:pt idx="4263">
                  <c:v>1.2880000000000001E-3</c:v>
                </c:pt>
                <c:pt idx="4264">
                  <c:v>1.431E-3</c:v>
                </c:pt>
                <c:pt idx="4265">
                  <c:v>1.4499999999999999E-3</c:v>
                </c:pt>
                <c:pt idx="4266">
                  <c:v>1.575E-3</c:v>
                </c:pt>
                <c:pt idx="4267">
                  <c:v>1.4469999999999999E-3</c:v>
                </c:pt>
                <c:pt idx="4268">
                  <c:v>1.6000000000000001E-3</c:v>
                </c:pt>
                <c:pt idx="4269">
                  <c:v>1.8090000000000001E-3</c:v>
                </c:pt>
                <c:pt idx="4270">
                  <c:v>1.872E-3</c:v>
                </c:pt>
                <c:pt idx="4271">
                  <c:v>2.0309999999999998E-3</c:v>
                </c:pt>
                <c:pt idx="4272">
                  <c:v>2.2030000000000001E-3</c:v>
                </c:pt>
                <c:pt idx="4273">
                  <c:v>2.3500000000000001E-3</c:v>
                </c:pt>
                <c:pt idx="4274">
                  <c:v>2.5439999999999998E-3</c:v>
                </c:pt>
                <c:pt idx="4275">
                  <c:v>2.6619999999999999E-3</c:v>
                </c:pt>
                <c:pt idx="4276">
                  <c:v>2.9380000000000001E-3</c:v>
                </c:pt>
                <c:pt idx="4277">
                  <c:v>2.947E-3</c:v>
                </c:pt>
                <c:pt idx="4278">
                  <c:v>3.1779999999999998E-3</c:v>
                </c:pt>
                <c:pt idx="4279">
                  <c:v>3.284E-3</c:v>
                </c:pt>
                <c:pt idx="4280">
                  <c:v>3.6029999999999999E-3</c:v>
                </c:pt>
                <c:pt idx="4281">
                  <c:v>3.8159999999999999E-3</c:v>
                </c:pt>
                <c:pt idx="4282">
                  <c:v>3.8660000000000001E-3</c:v>
                </c:pt>
                <c:pt idx="4283">
                  <c:v>4.1159999999999999E-3</c:v>
                </c:pt>
                <c:pt idx="4284">
                  <c:v>4.4000000000000003E-3</c:v>
                </c:pt>
                <c:pt idx="4285">
                  <c:v>4.5030000000000001E-3</c:v>
                </c:pt>
                <c:pt idx="4286">
                  <c:v>4.7910000000000001E-3</c:v>
                </c:pt>
                <c:pt idx="4287">
                  <c:v>5.0000000000000001E-3</c:v>
                </c:pt>
                <c:pt idx="4288">
                  <c:v>5.2160000000000002E-3</c:v>
                </c:pt>
                <c:pt idx="4289">
                  <c:v>5.4279999999999997E-3</c:v>
                </c:pt>
                <c:pt idx="4290">
                  <c:v>5.6439999999999997E-3</c:v>
                </c:pt>
                <c:pt idx="4291">
                  <c:v>5.8380000000000003E-3</c:v>
                </c:pt>
                <c:pt idx="4292">
                  <c:v>6.1409999999999998E-3</c:v>
                </c:pt>
                <c:pt idx="4293">
                  <c:v>6.1590000000000004E-3</c:v>
                </c:pt>
                <c:pt idx="4294">
                  <c:v>6.3870000000000003E-3</c:v>
                </c:pt>
                <c:pt idx="4295">
                  <c:v>6.5500000000000003E-3</c:v>
                </c:pt>
                <c:pt idx="4296">
                  <c:v>6.6940000000000003E-3</c:v>
                </c:pt>
                <c:pt idx="4297">
                  <c:v>6.8999999999999999E-3</c:v>
                </c:pt>
                <c:pt idx="4298">
                  <c:v>7.0879999999999997E-3</c:v>
                </c:pt>
                <c:pt idx="4299">
                  <c:v>7.2659999999999999E-3</c:v>
                </c:pt>
                <c:pt idx="4300">
                  <c:v>7.5160000000000001E-3</c:v>
                </c:pt>
                <c:pt idx="4301">
                  <c:v>7.6059999999999999E-3</c:v>
                </c:pt>
                <c:pt idx="4302">
                  <c:v>7.7999999999999996E-3</c:v>
                </c:pt>
                <c:pt idx="4303">
                  <c:v>7.8220000000000008E-3</c:v>
                </c:pt>
                <c:pt idx="4304">
                  <c:v>8.0160000000000006E-3</c:v>
                </c:pt>
                <c:pt idx="4305">
                  <c:v>8.0839999999999992E-3</c:v>
                </c:pt>
                <c:pt idx="4306">
                  <c:v>8.3499999999999998E-3</c:v>
                </c:pt>
                <c:pt idx="4307">
                  <c:v>8.4159999999999999E-3</c:v>
                </c:pt>
                <c:pt idx="4308">
                  <c:v>8.5629999999999994E-3</c:v>
                </c:pt>
                <c:pt idx="4309">
                  <c:v>8.7720000000000003E-3</c:v>
                </c:pt>
                <c:pt idx="4310">
                  <c:v>8.8839999999999995E-3</c:v>
                </c:pt>
                <c:pt idx="4311">
                  <c:v>8.9689999999999995E-3</c:v>
                </c:pt>
                <c:pt idx="4312">
                  <c:v>9.2130000000000007E-3</c:v>
                </c:pt>
                <c:pt idx="4313">
                  <c:v>9.3629999999999998E-3</c:v>
                </c:pt>
                <c:pt idx="4314">
                  <c:v>9.2809999999999993E-3</c:v>
                </c:pt>
                <c:pt idx="4315">
                  <c:v>9.4029999999999999E-3</c:v>
                </c:pt>
                <c:pt idx="4316">
                  <c:v>9.4940000000000007E-3</c:v>
                </c:pt>
                <c:pt idx="4317">
                  <c:v>9.7409999999999997E-3</c:v>
                </c:pt>
                <c:pt idx="4318">
                  <c:v>9.8750000000000001E-3</c:v>
                </c:pt>
                <c:pt idx="4319">
                  <c:v>0.01</c:v>
                </c:pt>
                <c:pt idx="4320">
                  <c:v>1.0149999999999999E-2</c:v>
                </c:pt>
                <c:pt idx="4321">
                  <c:v>1.017E-2</c:v>
                </c:pt>
                <c:pt idx="4322">
                  <c:v>1.034E-2</c:v>
                </c:pt>
                <c:pt idx="4323">
                  <c:v>1.0410000000000001E-2</c:v>
                </c:pt>
                <c:pt idx="4324">
                  <c:v>1.056E-2</c:v>
                </c:pt>
                <c:pt idx="4325">
                  <c:v>1.0670000000000001E-2</c:v>
                </c:pt>
                <c:pt idx="4326">
                  <c:v>1.085E-2</c:v>
                </c:pt>
                <c:pt idx="4327">
                  <c:v>1.082E-2</c:v>
                </c:pt>
                <c:pt idx="4328">
                  <c:v>1.106E-2</c:v>
                </c:pt>
                <c:pt idx="4329">
                  <c:v>1.115E-2</c:v>
                </c:pt>
                <c:pt idx="4330">
                  <c:v>1.145E-2</c:v>
                </c:pt>
                <c:pt idx="4331">
                  <c:v>1.15E-2</c:v>
                </c:pt>
                <c:pt idx="4332">
                  <c:v>1.1599999999999999E-2</c:v>
                </c:pt>
                <c:pt idx="4333">
                  <c:v>1.172E-2</c:v>
                </c:pt>
                <c:pt idx="4334">
                  <c:v>1.1860000000000001E-2</c:v>
                </c:pt>
                <c:pt idx="4335">
                  <c:v>1.197E-2</c:v>
                </c:pt>
                <c:pt idx="4336">
                  <c:v>1.208E-2</c:v>
                </c:pt>
                <c:pt idx="4337">
                  <c:v>1.223E-2</c:v>
                </c:pt>
                <c:pt idx="4338">
                  <c:v>1.239E-2</c:v>
                </c:pt>
                <c:pt idx="4339">
                  <c:v>1.2540000000000001E-2</c:v>
                </c:pt>
                <c:pt idx="4340">
                  <c:v>1.2619999999999999E-2</c:v>
                </c:pt>
                <c:pt idx="4341">
                  <c:v>1.281E-2</c:v>
                </c:pt>
                <c:pt idx="4342">
                  <c:v>1.2919999999999999E-2</c:v>
                </c:pt>
                <c:pt idx="4343">
                  <c:v>1.312E-2</c:v>
                </c:pt>
                <c:pt idx="4344">
                  <c:v>1.316E-2</c:v>
                </c:pt>
                <c:pt idx="4345">
                  <c:v>1.336E-2</c:v>
                </c:pt>
                <c:pt idx="4346">
                  <c:v>1.353E-2</c:v>
                </c:pt>
                <c:pt idx="4347">
                  <c:v>1.357E-2</c:v>
                </c:pt>
                <c:pt idx="4348">
                  <c:v>1.3690000000000001E-2</c:v>
                </c:pt>
                <c:pt idx="4349">
                  <c:v>1.383E-2</c:v>
                </c:pt>
                <c:pt idx="4350">
                  <c:v>1.38E-2</c:v>
                </c:pt>
                <c:pt idx="4351">
                  <c:v>1.389E-2</c:v>
                </c:pt>
                <c:pt idx="4352">
                  <c:v>1.4030000000000001E-2</c:v>
                </c:pt>
                <c:pt idx="4353">
                  <c:v>1.3950000000000001E-2</c:v>
                </c:pt>
                <c:pt idx="4354">
                  <c:v>1.406E-2</c:v>
                </c:pt>
                <c:pt idx="4355">
                  <c:v>1.4160000000000001E-2</c:v>
                </c:pt>
                <c:pt idx="4356">
                  <c:v>1.422E-2</c:v>
                </c:pt>
                <c:pt idx="4357">
                  <c:v>1.423E-2</c:v>
                </c:pt>
                <c:pt idx="4358">
                  <c:v>1.4189999999999999E-2</c:v>
                </c:pt>
                <c:pt idx="4359">
                  <c:v>1.438E-2</c:v>
                </c:pt>
                <c:pt idx="4360">
                  <c:v>1.427E-2</c:v>
                </c:pt>
                <c:pt idx="4361">
                  <c:v>1.436E-2</c:v>
                </c:pt>
                <c:pt idx="4362">
                  <c:v>1.422E-2</c:v>
                </c:pt>
                <c:pt idx="4363">
                  <c:v>1.4250000000000001E-2</c:v>
                </c:pt>
                <c:pt idx="4364">
                  <c:v>1.421E-2</c:v>
                </c:pt>
                <c:pt idx="4365">
                  <c:v>1.417E-2</c:v>
                </c:pt>
                <c:pt idx="4366">
                  <c:v>1.4080000000000001E-2</c:v>
                </c:pt>
                <c:pt idx="4367">
                  <c:v>1.422E-2</c:v>
                </c:pt>
                <c:pt idx="4368">
                  <c:v>1.4030000000000001E-2</c:v>
                </c:pt>
                <c:pt idx="4369">
                  <c:v>1.393E-2</c:v>
                </c:pt>
                <c:pt idx="4370">
                  <c:v>1.393E-2</c:v>
                </c:pt>
                <c:pt idx="4371">
                  <c:v>1.379E-2</c:v>
                </c:pt>
                <c:pt idx="4372">
                  <c:v>1.371E-2</c:v>
                </c:pt>
                <c:pt idx="4373">
                  <c:v>1.35E-2</c:v>
                </c:pt>
                <c:pt idx="4374">
                  <c:v>1.3390000000000001E-2</c:v>
                </c:pt>
                <c:pt idx="4375">
                  <c:v>1.338E-2</c:v>
                </c:pt>
                <c:pt idx="4376">
                  <c:v>1.324E-2</c:v>
                </c:pt>
                <c:pt idx="4377">
                  <c:v>1.308E-2</c:v>
                </c:pt>
                <c:pt idx="4378">
                  <c:v>1.289E-2</c:v>
                </c:pt>
                <c:pt idx="4379">
                  <c:v>1.2880000000000001E-2</c:v>
                </c:pt>
                <c:pt idx="4380">
                  <c:v>1.278E-2</c:v>
                </c:pt>
                <c:pt idx="4381">
                  <c:v>1.251E-2</c:v>
                </c:pt>
                <c:pt idx="4382">
                  <c:v>1.2319999999999999E-2</c:v>
                </c:pt>
                <c:pt idx="4383">
                  <c:v>1.226E-2</c:v>
                </c:pt>
                <c:pt idx="4384">
                  <c:v>1.209E-2</c:v>
                </c:pt>
                <c:pt idx="4385">
                  <c:v>1.201E-2</c:v>
                </c:pt>
                <c:pt idx="4386">
                  <c:v>1.1809999999999999E-2</c:v>
                </c:pt>
                <c:pt idx="4387">
                  <c:v>1.1639999999999999E-2</c:v>
                </c:pt>
                <c:pt idx="4388">
                  <c:v>1.1509999999999999E-2</c:v>
                </c:pt>
                <c:pt idx="4389">
                  <c:v>1.1339999999999999E-2</c:v>
                </c:pt>
                <c:pt idx="4390">
                  <c:v>1.099E-2</c:v>
                </c:pt>
                <c:pt idx="4391">
                  <c:v>1.089E-2</c:v>
                </c:pt>
                <c:pt idx="4392">
                  <c:v>1.0749999999999999E-2</c:v>
                </c:pt>
                <c:pt idx="4393">
                  <c:v>1.052E-2</c:v>
                </c:pt>
                <c:pt idx="4394">
                  <c:v>1.031E-2</c:v>
                </c:pt>
                <c:pt idx="4395">
                  <c:v>1.008E-2</c:v>
                </c:pt>
                <c:pt idx="4396">
                  <c:v>9.8440000000000003E-3</c:v>
                </c:pt>
                <c:pt idx="4397">
                  <c:v>9.7370000000000009E-3</c:v>
                </c:pt>
                <c:pt idx="4398">
                  <c:v>9.5969999999999996E-3</c:v>
                </c:pt>
                <c:pt idx="4399">
                  <c:v>9.4629999999999992E-3</c:v>
                </c:pt>
                <c:pt idx="4400">
                  <c:v>9.2090000000000002E-3</c:v>
                </c:pt>
                <c:pt idx="4401">
                  <c:v>8.8970000000000004E-3</c:v>
                </c:pt>
                <c:pt idx="4402">
                  <c:v>8.7779999999999993E-3</c:v>
                </c:pt>
                <c:pt idx="4403">
                  <c:v>8.6660000000000001E-3</c:v>
                </c:pt>
                <c:pt idx="4404">
                  <c:v>8.4189999999999994E-3</c:v>
                </c:pt>
                <c:pt idx="4405">
                  <c:v>8.2310000000000005E-3</c:v>
                </c:pt>
                <c:pt idx="4406">
                  <c:v>8.0630000000000007E-3</c:v>
                </c:pt>
                <c:pt idx="4407">
                  <c:v>7.953E-3</c:v>
                </c:pt>
                <c:pt idx="4408">
                  <c:v>7.7029999999999998E-3</c:v>
                </c:pt>
                <c:pt idx="4409">
                  <c:v>7.5189999999999996E-3</c:v>
                </c:pt>
                <c:pt idx="4410">
                  <c:v>7.3439999999999998E-3</c:v>
                </c:pt>
                <c:pt idx="4411">
                  <c:v>7.1159999999999999E-3</c:v>
                </c:pt>
                <c:pt idx="4412">
                  <c:v>7.0780000000000001E-3</c:v>
                </c:pt>
                <c:pt idx="4413">
                  <c:v>6.8719999999999996E-3</c:v>
                </c:pt>
                <c:pt idx="4414">
                  <c:v>6.8089999999999999E-3</c:v>
                </c:pt>
                <c:pt idx="4415">
                  <c:v>6.5880000000000001E-3</c:v>
                </c:pt>
                <c:pt idx="4416">
                  <c:v>6.4219999999999998E-3</c:v>
                </c:pt>
                <c:pt idx="4417">
                  <c:v>6.3340000000000002E-3</c:v>
                </c:pt>
                <c:pt idx="4418">
                  <c:v>6.0689999999999997E-3</c:v>
                </c:pt>
                <c:pt idx="4419">
                  <c:v>6.0089999999999996E-3</c:v>
                </c:pt>
                <c:pt idx="4420">
                  <c:v>5.9750000000000003E-3</c:v>
                </c:pt>
                <c:pt idx="4421">
                  <c:v>5.888E-3</c:v>
                </c:pt>
                <c:pt idx="4422">
                  <c:v>5.7250000000000001E-3</c:v>
                </c:pt>
                <c:pt idx="4423">
                  <c:v>5.5719999999999997E-3</c:v>
                </c:pt>
                <c:pt idx="4424">
                  <c:v>5.5690000000000002E-3</c:v>
                </c:pt>
                <c:pt idx="4425">
                  <c:v>5.4530000000000004E-3</c:v>
                </c:pt>
                <c:pt idx="4426">
                  <c:v>5.2659999999999998E-3</c:v>
                </c:pt>
                <c:pt idx="4427">
                  <c:v>5.1529999999999996E-3</c:v>
                </c:pt>
                <c:pt idx="4428">
                  <c:v>5.2030000000000002E-3</c:v>
                </c:pt>
                <c:pt idx="4429">
                  <c:v>5.025E-3</c:v>
                </c:pt>
                <c:pt idx="4430">
                  <c:v>4.8809999999999999E-3</c:v>
                </c:pt>
                <c:pt idx="4431">
                  <c:v>4.9249999999999997E-3</c:v>
                </c:pt>
                <c:pt idx="4432">
                  <c:v>4.8060000000000004E-3</c:v>
                </c:pt>
                <c:pt idx="4433">
                  <c:v>4.653E-3</c:v>
                </c:pt>
                <c:pt idx="4434">
                  <c:v>4.5909999999999996E-3</c:v>
                </c:pt>
                <c:pt idx="4435">
                  <c:v>4.5189999999999996E-3</c:v>
                </c:pt>
                <c:pt idx="4436">
                  <c:v>4.3750000000000004E-3</c:v>
                </c:pt>
                <c:pt idx="4437">
                  <c:v>4.2529999999999998E-3</c:v>
                </c:pt>
                <c:pt idx="4438">
                  <c:v>4.2750000000000002E-3</c:v>
                </c:pt>
                <c:pt idx="4439">
                  <c:v>4.0720000000000001E-3</c:v>
                </c:pt>
                <c:pt idx="4440">
                  <c:v>4.0280000000000003E-3</c:v>
                </c:pt>
                <c:pt idx="4441">
                  <c:v>3.8660000000000001E-3</c:v>
                </c:pt>
                <c:pt idx="4442">
                  <c:v>3.7910000000000001E-3</c:v>
                </c:pt>
                <c:pt idx="4443">
                  <c:v>3.7130000000000002E-3</c:v>
                </c:pt>
                <c:pt idx="4444">
                  <c:v>3.578E-3</c:v>
                </c:pt>
                <c:pt idx="4445">
                  <c:v>3.522E-3</c:v>
                </c:pt>
                <c:pt idx="4446">
                  <c:v>3.4840000000000001E-3</c:v>
                </c:pt>
                <c:pt idx="4447">
                  <c:v>3.2659999999999998E-3</c:v>
                </c:pt>
                <c:pt idx="4448">
                  <c:v>3.225E-3</c:v>
                </c:pt>
                <c:pt idx="4449">
                  <c:v>3.0219999999999999E-3</c:v>
                </c:pt>
                <c:pt idx="4450">
                  <c:v>2.9559999999999999E-3</c:v>
                </c:pt>
                <c:pt idx="4451">
                  <c:v>2.7439999999999999E-3</c:v>
                </c:pt>
                <c:pt idx="4452">
                  <c:v>2.503E-3</c:v>
                </c:pt>
                <c:pt idx="4453">
                  <c:v>2.4629999999999999E-3</c:v>
                </c:pt>
                <c:pt idx="4454">
                  <c:v>2.3E-3</c:v>
                </c:pt>
                <c:pt idx="4455">
                  <c:v>2.1410000000000001E-3</c:v>
                </c:pt>
                <c:pt idx="4456">
                  <c:v>1.9559999999999998E-3</c:v>
                </c:pt>
                <c:pt idx="4457">
                  <c:v>1.841E-3</c:v>
                </c:pt>
                <c:pt idx="4458">
                  <c:v>1.725E-3</c:v>
                </c:pt>
                <c:pt idx="4459">
                  <c:v>1.5410000000000001E-3</c:v>
                </c:pt>
                <c:pt idx="4460">
                  <c:v>1.403E-3</c:v>
                </c:pt>
                <c:pt idx="4461">
                  <c:v>1.15E-3</c:v>
                </c:pt>
                <c:pt idx="4462">
                  <c:v>1.0629999999999999E-3</c:v>
                </c:pt>
                <c:pt idx="4463">
                  <c:v>9.875000000000001E-4</c:v>
                </c:pt>
                <c:pt idx="4464">
                  <c:v>6.7500000000000004E-4</c:v>
                </c:pt>
                <c:pt idx="4465">
                  <c:v>6.0630000000000005E-4</c:v>
                </c:pt>
                <c:pt idx="4466">
                  <c:v>4.1879999999999999E-4</c:v>
                </c:pt>
                <c:pt idx="4467">
                  <c:v>2.219E-4</c:v>
                </c:pt>
                <c:pt idx="4468">
                  <c:v>1.8440000000000001E-4</c:v>
                </c:pt>
                <c:pt idx="4469">
                  <c:v>-4.375E-5</c:v>
                </c:pt>
                <c:pt idx="4470">
                  <c:v>-1.3129999999999999E-4</c:v>
                </c:pt>
                <c:pt idx="4471">
                  <c:v>-1.6880000000000001E-4</c:v>
                </c:pt>
                <c:pt idx="4472">
                  <c:v>-3.9060000000000001E-4</c:v>
                </c:pt>
                <c:pt idx="4473">
                  <c:v>-6.9999999999999999E-4</c:v>
                </c:pt>
                <c:pt idx="4474">
                  <c:v>-6.9689999999999997E-4</c:v>
                </c:pt>
                <c:pt idx="4475">
                  <c:v>-8.2189999999999997E-4</c:v>
                </c:pt>
                <c:pt idx="4476">
                  <c:v>-9.8440000000000008E-4</c:v>
                </c:pt>
                <c:pt idx="4477">
                  <c:v>-1.075E-3</c:v>
                </c:pt>
                <c:pt idx="4478">
                  <c:v>-1.253E-3</c:v>
                </c:pt>
                <c:pt idx="4479">
                  <c:v>-1.322E-3</c:v>
                </c:pt>
                <c:pt idx="4480">
                  <c:v>-1.4630000000000001E-3</c:v>
                </c:pt>
                <c:pt idx="4481">
                  <c:v>-1.513E-3</c:v>
                </c:pt>
                <c:pt idx="4482">
                  <c:v>-1.588E-3</c:v>
                </c:pt>
                <c:pt idx="4483">
                  <c:v>-1.725E-3</c:v>
                </c:pt>
                <c:pt idx="4484">
                  <c:v>-1.7880000000000001E-3</c:v>
                </c:pt>
                <c:pt idx="4485">
                  <c:v>-1.8749999999999999E-3</c:v>
                </c:pt>
                <c:pt idx="4486">
                  <c:v>-2.019E-3</c:v>
                </c:pt>
                <c:pt idx="4487">
                  <c:v>-2.0500000000000002E-3</c:v>
                </c:pt>
                <c:pt idx="4488">
                  <c:v>-2.209E-3</c:v>
                </c:pt>
                <c:pt idx="4489">
                  <c:v>-2.2720000000000001E-3</c:v>
                </c:pt>
                <c:pt idx="4490">
                  <c:v>-2.3630000000000001E-3</c:v>
                </c:pt>
                <c:pt idx="4491">
                  <c:v>-2.4970000000000001E-3</c:v>
                </c:pt>
                <c:pt idx="4492">
                  <c:v>-2.359E-3</c:v>
                </c:pt>
                <c:pt idx="4493">
                  <c:v>-2.5249999999999999E-3</c:v>
                </c:pt>
                <c:pt idx="4494">
                  <c:v>-2.6029999999999998E-3</c:v>
                </c:pt>
                <c:pt idx="4495">
                  <c:v>-2.6410000000000001E-3</c:v>
                </c:pt>
                <c:pt idx="4496">
                  <c:v>-2.8189999999999999E-3</c:v>
                </c:pt>
                <c:pt idx="4497">
                  <c:v>-2.7469999999999999E-3</c:v>
                </c:pt>
                <c:pt idx="4498">
                  <c:v>-2.856E-3</c:v>
                </c:pt>
                <c:pt idx="4499">
                  <c:v>-2.8809999999999999E-3</c:v>
                </c:pt>
                <c:pt idx="4500">
                  <c:v>-2.9090000000000001E-3</c:v>
                </c:pt>
                <c:pt idx="4501">
                  <c:v>-2.9880000000000002E-3</c:v>
                </c:pt>
                <c:pt idx="4502">
                  <c:v>-2.9910000000000002E-3</c:v>
                </c:pt>
                <c:pt idx="4503">
                  <c:v>-3.1589999999999999E-3</c:v>
                </c:pt>
                <c:pt idx="4504">
                  <c:v>-3.1879999999999999E-3</c:v>
                </c:pt>
                <c:pt idx="4505">
                  <c:v>-3.238E-3</c:v>
                </c:pt>
                <c:pt idx="4506">
                  <c:v>-3.313E-3</c:v>
                </c:pt>
                <c:pt idx="4507">
                  <c:v>-3.356E-3</c:v>
                </c:pt>
                <c:pt idx="4508">
                  <c:v>-3.375E-3</c:v>
                </c:pt>
                <c:pt idx="4509">
                  <c:v>-3.434E-3</c:v>
                </c:pt>
                <c:pt idx="4510">
                  <c:v>-3.431E-3</c:v>
                </c:pt>
                <c:pt idx="4511">
                  <c:v>-3.728E-3</c:v>
                </c:pt>
                <c:pt idx="4512">
                  <c:v>-3.6879999999999999E-3</c:v>
                </c:pt>
                <c:pt idx="4513">
                  <c:v>-3.8159999999999999E-3</c:v>
                </c:pt>
                <c:pt idx="4514">
                  <c:v>-3.8779999999999999E-3</c:v>
                </c:pt>
                <c:pt idx="4515">
                  <c:v>-3.872E-3</c:v>
                </c:pt>
                <c:pt idx="4516">
                  <c:v>-3.9719999999999998E-3</c:v>
                </c:pt>
                <c:pt idx="4517">
                  <c:v>-4.156E-3</c:v>
                </c:pt>
                <c:pt idx="4518">
                  <c:v>-4.1339999999999997E-3</c:v>
                </c:pt>
                <c:pt idx="4519">
                  <c:v>-4.3309999999999998E-3</c:v>
                </c:pt>
                <c:pt idx="4520">
                  <c:v>-4.2529999999999998E-3</c:v>
                </c:pt>
                <c:pt idx="4521">
                  <c:v>-4.5189999999999996E-3</c:v>
                </c:pt>
                <c:pt idx="4522">
                  <c:v>-4.6189999999999998E-3</c:v>
                </c:pt>
                <c:pt idx="4523">
                  <c:v>-4.6810000000000003E-3</c:v>
                </c:pt>
                <c:pt idx="4524">
                  <c:v>-4.7879999999999997E-3</c:v>
                </c:pt>
                <c:pt idx="4525">
                  <c:v>-4.7689999999999998E-3</c:v>
                </c:pt>
                <c:pt idx="4526">
                  <c:v>-4.7840000000000001E-3</c:v>
                </c:pt>
                <c:pt idx="4527">
                  <c:v>-4.947E-3</c:v>
                </c:pt>
                <c:pt idx="4528">
                  <c:v>-4.8939999999999999E-3</c:v>
                </c:pt>
                <c:pt idx="4529">
                  <c:v>-4.9280000000000001E-3</c:v>
                </c:pt>
                <c:pt idx="4530">
                  <c:v>-4.9810000000000002E-3</c:v>
                </c:pt>
                <c:pt idx="4531">
                  <c:v>-5.0530000000000002E-3</c:v>
                </c:pt>
                <c:pt idx="4532">
                  <c:v>-5.0159999999999996E-3</c:v>
                </c:pt>
                <c:pt idx="4533">
                  <c:v>-5.0470000000000003E-3</c:v>
                </c:pt>
                <c:pt idx="4534">
                  <c:v>-5.1219999999999998E-3</c:v>
                </c:pt>
                <c:pt idx="4535">
                  <c:v>-5.1440000000000001E-3</c:v>
                </c:pt>
                <c:pt idx="4536">
                  <c:v>-5.1159999999999999E-3</c:v>
                </c:pt>
                <c:pt idx="4537">
                  <c:v>-5.1060000000000003E-3</c:v>
                </c:pt>
                <c:pt idx="4538">
                  <c:v>-5.1469999999999997E-3</c:v>
                </c:pt>
                <c:pt idx="4539">
                  <c:v>-4.9690000000000003E-3</c:v>
                </c:pt>
                <c:pt idx="4540">
                  <c:v>-4.9280000000000001E-3</c:v>
                </c:pt>
                <c:pt idx="4541">
                  <c:v>-4.9129999999999998E-3</c:v>
                </c:pt>
                <c:pt idx="4542">
                  <c:v>-4.7559999999999998E-3</c:v>
                </c:pt>
                <c:pt idx="4543">
                  <c:v>-4.803E-3</c:v>
                </c:pt>
                <c:pt idx="4544">
                  <c:v>-4.7780000000000001E-3</c:v>
                </c:pt>
                <c:pt idx="4545">
                  <c:v>-4.6410000000000002E-3</c:v>
                </c:pt>
                <c:pt idx="4546">
                  <c:v>-4.5279999999999999E-3</c:v>
                </c:pt>
                <c:pt idx="4547">
                  <c:v>-4.4530000000000004E-3</c:v>
                </c:pt>
                <c:pt idx="4548">
                  <c:v>-4.3940000000000003E-3</c:v>
                </c:pt>
                <c:pt idx="4549">
                  <c:v>-4.2030000000000001E-3</c:v>
                </c:pt>
                <c:pt idx="4550">
                  <c:v>-4.0810000000000004E-3</c:v>
                </c:pt>
                <c:pt idx="4551">
                  <c:v>-4.0130000000000001E-3</c:v>
                </c:pt>
                <c:pt idx="4552">
                  <c:v>-3.8660000000000001E-3</c:v>
                </c:pt>
                <c:pt idx="4553">
                  <c:v>-3.7529999999999998E-3</c:v>
                </c:pt>
                <c:pt idx="4554">
                  <c:v>-3.4880000000000002E-3</c:v>
                </c:pt>
                <c:pt idx="4555">
                  <c:v>-3.3409999999999998E-3</c:v>
                </c:pt>
                <c:pt idx="4556">
                  <c:v>-3.1340000000000001E-3</c:v>
                </c:pt>
                <c:pt idx="4557">
                  <c:v>-3.019E-3</c:v>
                </c:pt>
                <c:pt idx="4558">
                  <c:v>-2.8189999999999999E-3</c:v>
                </c:pt>
                <c:pt idx="4559">
                  <c:v>-2.722E-3</c:v>
                </c:pt>
                <c:pt idx="4560">
                  <c:v>-2.5339999999999998E-3</c:v>
                </c:pt>
                <c:pt idx="4561">
                  <c:v>-2.4940000000000001E-3</c:v>
                </c:pt>
                <c:pt idx="4562">
                  <c:v>-2.1909999999999998E-3</c:v>
                </c:pt>
                <c:pt idx="4563">
                  <c:v>-2.0309999999999998E-3</c:v>
                </c:pt>
                <c:pt idx="4564">
                  <c:v>-1.8060000000000001E-3</c:v>
                </c:pt>
                <c:pt idx="4565">
                  <c:v>-1.6689999999999999E-3</c:v>
                </c:pt>
                <c:pt idx="4566">
                  <c:v>-1.578E-3</c:v>
                </c:pt>
                <c:pt idx="4567">
                  <c:v>-1.359E-3</c:v>
                </c:pt>
                <c:pt idx="4568">
                  <c:v>-1.106E-3</c:v>
                </c:pt>
                <c:pt idx="4569">
                  <c:v>-1.088E-3</c:v>
                </c:pt>
                <c:pt idx="4570">
                  <c:v>-8.8750000000000005E-4</c:v>
                </c:pt>
                <c:pt idx="4571">
                  <c:v>-7.4379999999999997E-4</c:v>
                </c:pt>
                <c:pt idx="4572">
                  <c:v>-5.6879999999999995E-4</c:v>
                </c:pt>
                <c:pt idx="4573">
                  <c:v>-5.6559999999999998E-4</c:v>
                </c:pt>
                <c:pt idx="4574">
                  <c:v>-4.4999999999999999E-4</c:v>
                </c:pt>
                <c:pt idx="4575">
                  <c:v>-1.563E-4</c:v>
                </c:pt>
                <c:pt idx="4576">
                  <c:v>-2.5000000000000001E-5</c:v>
                </c:pt>
                <c:pt idx="4577">
                  <c:v>7.4999999999999993E-5</c:v>
                </c:pt>
                <c:pt idx="4578">
                  <c:v>2.2499999999999999E-4</c:v>
                </c:pt>
                <c:pt idx="4579">
                  <c:v>2.062E-4</c:v>
                </c:pt>
                <c:pt idx="4580">
                  <c:v>4.0309999999999999E-4</c:v>
                </c:pt>
                <c:pt idx="4581">
                  <c:v>4.281E-4</c:v>
                </c:pt>
                <c:pt idx="4582">
                  <c:v>5.7810000000000001E-4</c:v>
                </c:pt>
                <c:pt idx="4583">
                  <c:v>6.7809999999999995E-4</c:v>
                </c:pt>
                <c:pt idx="4584">
                  <c:v>7.2809999999999997E-4</c:v>
                </c:pt>
                <c:pt idx="4585">
                  <c:v>5.844E-4</c:v>
                </c:pt>
                <c:pt idx="4586">
                  <c:v>6.5939999999999998E-4</c:v>
                </c:pt>
                <c:pt idx="4587">
                  <c:v>8.3129999999999999E-4</c:v>
                </c:pt>
                <c:pt idx="4588">
                  <c:v>8.719E-4</c:v>
                </c:pt>
                <c:pt idx="4589">
                  <c:v>8.8130000000000001E-4</c:v>
                </c:pt>
                <c:pt idx="4590">
                  <c:v>9.4689999999999998E-4</c:v>
                </c:pt>
                <c:pt idx="4591">
                  <c:v>8.6879999999999998E-4</c:v>
                </c:pt>
                <c:pt idx="4592">
                  <c:v>8.7500000000000002E-4</c:v>
                </c:pt>
                <c:pt idx="4593">
                  <c:v>8.4999999999999995E-4</c:v>
                </c:pt>
                <c:pt idx="4594">
                  <c:v>9.2500000000000004E-4</c:v>
                </c:pt>
                <c:pt idx="4595">
                  <c:v>9.3130000000000003E-4</c:v>
                </c:pt>
                <c:pt idx="4596">
                  <c:v>9.5629999999999999E-4</c:v>
                </c:pt>
                <c:pt idx="4597">
                  <c:v>8.6249999999999999E-4</c:v>
                </c:pt>
                <c:pt idx="4598">
                  <c:v>9.3130000000000003E-4</c:v>
                </c:pt>
                <c:pt idx="4599">
                  <c:v>9.1560000000000003E-4</c:v>
                </c:pt>
                <c:pt idx="4600">
                  <c:v>7.8129999999999996E-4</c:v>
                </c:pt>
                <c:pt idx="4601">
                  <c:v>8.9689999999999995E-4</c:v>
                </c:pt>
                <c:pt idx="4602">
                  <c:v>1.1379999999999999E-3</c:v>
                </c:pt>
                <c:pt idx="4603">
                  <c:v>1.0529999999999999E-3</c:v>
                </c:pt>
                <c:pt idx="4604">
                  <c:v>1.103E-3</c:v>
                </c:pt>
                <c:pt idx="4605">
                  <c:v>1.1280000000000001E-3</c:v>
                </c:pt>
                <c:pt idx="4606">
                  <c:v>1.1310000000000001E-3</c:v>
                </c:pt>
                <c:pt idx="4607">
                  <c:v>1.3129999999999999E-3</c:v>
                </c:pt>
                <c:pt idx="4608">
                  <c:v>1.2780000000000001E-3</c:v>
                </c:pt>
                <c:pt idx="4609">
                  <c:v>1.3029999999999999E-3</c:v>
                </c:pt>
                <c:pt idx="4610">
                  <c:v>1.4909999999999999E-3</c:v>
                </c:pt>
                <c:pt idx="4611">
                  <c:v>1.4469999999999999E-3</c:v>
                </c:pt>
                <c:pt idx="4612">
                  <c:v>1.591E-3</c:v>
                </c:pt>
                <c:pt idx="4613">
                  <c:v>1.6689999999999999E-3</c:v>
                </c:pt>
                <c:pt idx="4614">
                  <c:v>1.756E-3</c:v>
                </c:pt>
                <c:pt idx="4615">
                  <c:v>1.6869999999999999E-3</c:v>
                </c:pt>
                <c:pt idx="4616">
                  <c:v>2.0279999999999999E-3</c:v>
                </c:pt>
                <c:pt idx="4617">
                  <c:v>2.0590000000000001E-3</c:v>
                </c:pt>
                <c:pt idx="4618">
                  <c:v>2.1559999999999999E-3</c:v>
                </c:pt>
                <c:pt idx="4619">
                  <c:v>2.366E-3</c:v>
                </c:pt>
                <c:pt idx="4620">
                  <c:v>2.5000000000000001E-3</c:v>
                </c:pt>
                <c:pt idx="4621">
                  <c:v>2.5500000000000002E-3</c:v>
                </c:pt>
                <c:pt idx="4622">
                  <c:v>2.8470000000000001E-3</c:v>
                </c:pt>
                <c:pt idx="4623">
                  <c:v>2.8279999999999998E-3</c:v>
                </c:pt>
                <c:pt idx="4624">
                  <c:v>2.9970000000000001E-3</c:v>
                </c:pt>
                <c:pt idx="4625">
                  <c:v>3.094E-3</c:v>
                </c:pt>
                <c:pt idx="4626">
                  <c:v>3.3189999999999999E-3</c:v>
                </c:pt>
                <c:pt idx="4627">
                  <c:v>3.375E-3</c:v>
                </c:pt>
                <c:pt idx="4628">
                  <c:v>3.441E-3</c:v>
                </c:pt>
                <c:pt idx="4629">
                  <c:v>3.4970000000000001E-3</c:v>
                </c:pt>
                <c:pt idx="4630">
                  <c:v>3.7499999999999999E-3</c:v>
                </c:pt>
                <c:pt idx="4631">
                  <c:v>3.8969999999999999E-3</c:v>
                </c:pt>
                <c:pt idx="4632">
                  <c:v>4.1339999999999997E-3</c:v>
                </c:pt>
                <c:pt idx="4633">
                  <c:v>4.1440000000000001E-3</c:v>
                </c:pt>
                <c:pt idx="4634">
                  <c:v>4.169E-3</c:v>
                </c:pt>
                <c:pt idx="4635">
                  <c:v>4.4089999999999997E-3</c:v>
                </c:pt>
                <c:pt idx="4636">
                  <c:v>4.3779999999999999E-3</c:v>
                </c:pt>
                <c:pt idx="4637">
                  <c:v>4.6280000000000002E-3</c:v>
                </c:pt>
                <c:pt idx="4638">
                  <c:v>4.731E-3</c:v>
                </c:pt>
                <c:pt idx="4639">
                  <c:v>4.8560000000000001E-3</c:v>
                </c:pt>
                <c:pt idx="4640">
                  <c:v>5.0499999999999998E-3</c:v>
                </c:pt>
                <c:pt idx="4641">
                  <c:v>5.0029999999999996E-3</c:v>
                </c:pt>
                <c:pt idx="4642">
                  <c:v>5.1970000000000002E-3</c:v>
                </c:pt>
                <c:pt idx="4643">
                  <c:v>5.2690000000000002E-3</c:v>
                </c:pt>
                <c:pt idx="4644">
                  <c:v>5.2880000000000002E-3</c:v>
                </c:pt>
                <c:pt idx="4645">
                  <c:v>5.4780000000000002E-3</c:v>
                </c:pt>
                <c:pt idx="4646">
                  <c:v>5.4660000000000004E-3</c:v>
                </c:pt>
                <c:pt idx="4647">
                  <c:v>5.5779999999999996E-3</c:v>
                </c:pt>
                <c:pt idx="4648">
                  <c:v>5.8339999999999998E-3</c:v>
                </c:pt>
                <c:pt idx="4649">
                  <c:v>5.8409999999999998E-3</c:v>
                </c:pt>
                <c:pt idx="4650">
                  <c:v>5.744E-3</c:v>
                </c:pt>
                <c:pt idx="4651">
                  <c:v>5.7559999999999998E-3</c:v>
                </c:pt>
                <c:pt idx="4652">
                  <c:v>5.9059999999999998E-3</c:v>
                </c:pt>
                <c:pt idx="4653">
                  <c:v>6.0089999999999996E-3</c:v>
                </c:pt>
                <c:pt idx="4654">
                  <c:v>5.9750000000000003E-3</c:v>
                </c:pt>
                <c:pt idx="4655">
                  <c:v>5.8840000000000003E-3</c:v>
                </c:pt>
                <c:pt idx="4656">
                  <c:v>6.1529999999999996E-3</c:v>
                </c:pt>
                <c:pt idx="4657">
                  <c:v>6.038E-3</c:v>
                </c:pt>
                <c:pt idx="4658">
                  <c:v>6.156E-3</c:v>
                </c:pt>
                <c:pt idx="4659">
                  <c:v>6.1910000000000003E-3</c:v>
                </c:pt>
                <c:pt idx="4660">
                  <c:v>6.2659999999999999E-3</c:v>
                </c:pt>
                <c:pt idx="4661">
                  <c:v>6.3530000000000001E-3</c:v>
                </c:pt>
                <c:pt idx="4662">
                  <c:v>6.378E-3</c:v>
                </c:pt>
                <c:pt idx="4663">
                  <c:v>6.3590000000000001E-3</c:v>
                </c:pt>
                <c:pt idx="4664">
                  <c:v>6.3720000000000001E-3</c:v>
                </c:pt>
                <c:pt idx="4665">
                  <c:v>6.5030000000000001E-3</c:v>
                </c:pt>
                <c:pt idx="4666">
                  <c:v>6.4339999999999996E-3</c:v>
                </c:pt>
                <c:pt idx="4667">
                  <c:v>6.5589999999999997E-3</c:v>
                </c:pt>
                <c:pt idx="4668">
                  <c:v>6.6379999999999998E-3</c:v>
                </c:pt>
                <c:pt idx="4669">
                  <c:v>6.6909999999999999E-3</c:v>
                </c:pt>
                <c:pt idx="4670">
                  <c:v>6.7559999999999999E-3</c:v>
                </c:pt>
                <c:pt idx="4671">
                  <c:v>6.744E-3</c:v>
                </c:pt>
                <c:pt idx="4672">
                  <c:v>6.9499999999999996E-3</c:v>
                </c:pt>
                <c:pt idx="4673">
                  <c:v>7.0309999999999999E-3</c:v>
                </c:pt>
                <c:pt idx="4674">
                  <c:v>7.0720000000000002E-3</c:v>
                </c:pt>
                <c:pt idx="4675">
                  <c:v>7.0809999999999996E-3</c:v>
                </c:pt>
                <c:pt idx="4676">
                  <c:v>7.3249999999999999E-3</c:v>
                </c:pt>
                <c:pt idx="4677">
                  <c:v>7.4190000000000002E-3</c:v>
                </c:pt>
                <c:pt idx="4678">
                  <c:v>7.4970000000000002E-3</c:v>
                </c:pt>
                <c:pt idx="4679">
                  <c:v>7.6030000000000004E-3</c:v>
                </c:pt>
                <c:pt idx="4680">
                  <c:v>7.7879999999999998E-3</c:v>
                </c:pt>
                <c:pt idx="4681">
                  <c:v>7.8810000000000009E-3</c:v>
                </c:pt>
                <c:pt idx="4682">
                  <c:v>8.1340000000000006E-3</c:v>
                </c:pt>
                <c:pt idx="4683">
                  <c:v>8.3470000000000003E-3</c:v>
                </c:pt>
                <c:pt idx="4684">
                  <c:v>8.4690000000000008E-3</c:v>
                </c:pt>
                <c:pt idx="4685">
                  <c:v>8.541E-3</c:v>
                </c:pt>
                <c:pt idx="4686">
                  <c:v>8.6689999999999996E-3</c:v>
                </c:pt>
                <c:pt idx="4687">
                  <c:v>8.9280000000000002E-3</c:v>
                </c:pt>
                <c:pt idx="4688">
                  <c:v>9.1660000000000005E-3</c:v>
                </c:pt>
                <c:pt idx="4689">
                  <c:v>9.0840000000000001E-3</c:v>
                </c:pt>
                <c:pt idx="4690">
                  <c:v>9.3939999999999996E-3</c:v>
                </c:pt>
                <c:pt idx="4691">
                  <c:v>9.5250000000000005E-3</c:v>
                </c:pt>
                <c:pt idx="4692">
                  <c:v>9.7000000000000003E-3</c:v>
                </c:pt>
                <c:pt idx="4693">
                  <c:v>9.8189999999999996E-3</c:v>
                </c:pt>
                <c:pt idx="4694">
                  <c:v>1.001E-2</c:v>
                </c:pt>
                <c:pt idx="4695">
                  <c:v>1.017E-2</c:v>
                </c:pt>
                <c:pt idx="4696">
                  <c:v>1.031E-2</c:v>
                </c:pt>
                <c:pt idx="4697">
                  <c:v>1.042E-2</c:v>
                </c:pt>
                <c:pt idx="4698">
                  <c:v>1.068E-2</c:v>
                </c:pt>
                <c:pt idx="4699">
                  <c:v>1.077E-2</c:v>
                </c:pt>
                <c:pt idx="4700">
                  <c:v>1.0880000000000001E-2</c:v>
                </c:pt>
                <c:pt idx="4701">
                  <c:v>1.098E-2</c:v>
                </c:pt>
                <c:pt idx="4702">
                  <c:v>1.1010000000000001E-2</c:v>
                </c:pt>
                <c:pt idx="4703">
                  <c:v>1.1270000000000001E-2</c:v>
                </c:pt>
                <c:pt idx="4704">
                  <c:v>1.132E-2</c:v>
                </c:pt>
                <c:pt idx="4705">
                  <c:v>1.158E-2</c:v>
                </c:pt>
                <c:pt idx="4706">
                  <c:v>1.157E-2</c:v>
                </c:pt>
                <c:pt idx="4707">
                  <c:v>1.166E-2</c:v>
                </c:pt>
                <c:pt idx="4708">
                  <c:v>1.187E-2</c:v>
                </c:pt>
                <c:pt idx="4709">
                  <c:v>1.2019999999999999E-2</c:v>
                </c:pt>
                <c:pt idx="4710">
                  <c:v>1.2030000000000001E-2</c:v>
                </c:pt>
                <c:pt idx="4711">
                  <c:v>1.2030000000000001E-2</c:v>
                </c:pt>
                <c:pt idx="4712">
                  <c:v>1.2109999999999999E-2</c:v>
                </c:pt>
                <c:pt idx="4713">
                  <c:v>1.225E-2</c:v>
                </c:pt>
                <c:pt idx="4714">
                  <c:v>1.221E-2</c:v>
                </c:pt>
                <c:pt idx="4715">
                  <c:v>1.231E-2</c:v>
                </c:pt>
                <c:pt idx="4716">
                  <c:v>1.2449999999999999E-2</c:v>
                </c:pt>
                <c:pt idx="4717">
                  <c:v>1.2460000000000001E-2</c:v>
                </c:pt>
                <c:pt idx="4718">
                  <c:v>1.248E-2</c:v>
                </c:pt>
                <c:pt idx="4719">
                  <c:v>1.243E-2</c:v>
                </c:pt>
                <c:pt idx="4720">
                  <c:v>1.2540000000000001E-2</c:v>
                </c:pt>
                <c:pt idx="4721">
                  <c:v>1.256E-2</c:v>
                </c:pt>
                <c:pt idx="4722">
                  <c:v>1.2630000000000001E-2</c:v>
                </c:pt>
                <c:pt idx="4723">
                  <c:v>1.264E-2</c:v>
                </c:pt>
                <c:pt idx="4724">
                  <c:v>1.2500000000000001E-2</c:v>
                </c:pt>
                <c:pt idx="4725">
                  <c:v>1.2579999999999999E-2</c:v>
                </c:pt>
                <c:pt idx="4726">
                  <c:v>1.26E-2</c:v>
                </c:pt>
                <c:pt idx="4727">
                  <c:v>1.272E-2</c:v>
                </c:pt>
                <c:pt idx="4728">
                  <c:v>1.2699999999999999E-2</c:v>
                </c:pt>
                <c:pt idx="4729">
                  <c:v>1.272E-2</c:v>
                </c:pt>
                <c:pt idx="4730">
                  <c:v>1.273E-2</c:v>
                </c:pt>
                <c:pt idx="4731">
                  <c:v>1.2630000000000001E-2</c:v>
                </c:pt>
                <c:pt idx="4732">
                  <c:v>1.265E-2</c:v>
                </c:pt>
                <c:pt idx="4733">
                  <c:v>1.281E-2</c:v>
                </c:pt>
                <c:pt idx="4734">
                  <c:v>1.2619999999999999E-2</c:v>
                </c:pt>
                <c:pt idx="4735">
                  <c:v>1.2749999999999999E-2</c:v>
                </c:pt>
                <c:pt idx="4736">
                  <c:v>1.273E-2</c:v>
                </c:pt>
                <c:pt idx="4737">
                  <c:v>1.285E-2</c:v>
                </c:pt>
                <c:pt idx="4738">
                  <c:v>1.286E-2</c:v>
                </c:pt>
                <c:pt idx="4739">
                  <c:v>1.285E-2</c:v>
                </c:pt>
                <c:pt idx="4740">
                  <c:v>1.2800000000000001E-2</c:v>
                </c:pt>
                <c:pt idx="4741">
                  <c:v>1.295E-2</c:v>
                </c:pt>
                <c:pt idx="4742">
                  <c:v>1.286E-2</c:v>
                </c:pt>
                <c:pt idx="4743">
                  <c:v>1.2880000000000001E-2</c:v>
                </c:pt>
                <c:pt idx="4744">
                  <c:v>1.294E-2</c:v>
                </c:pt>
                <c:pt idx="4745">
                  <c:v>1.2999999999999999E-2</c:v>
                </c:pt>
                <c:pt idx="4746">
                  <c:v>1.295E-2</c:v>
                </c:pt>
                <c:pt idx="4747">
                  <c:v>1.2959999999999999E-2</c:v>
                </c:pt>
                <c:pt idx="4748">
                  <c:v>1.294E-2</c:v>
                </c:pt>
                <c:pt idx="4749">
                  <c:v>1.3050000000000001E-2</c:v>
                </c:pt>
                <c:pt idx="4750">
                  <c:v>1.307E-2</c:v>
                </c:pt>
                <c:pt idx="4751">
                  <c:v>1.3100000000000001E-2</c:v>
                </c:pt>
                <c:pt idx="4752">
                  <c:v>1.325E-2</c:v>
                </c:pt>
                <c:pt idx="4753">
                  <c:v>1.316E-2</c:v>
                </c:pt>
                <c:pt idx="4754">
                  <c:v>1.3129999999999999E-2</c:v>
                </c:pt>
                <c:pt idx="4755">
                  <c:v>1.3270000000000001E-2</c:v>
                </c:pt>
                <c:pt idx="4756">
                  <c:v>1.321E-2</c:v>
                </c:pt>
                <c:pt idx="4757">
                  <c:v>1.3270000000000001E-2</c:v>
                </c:pt>
                <c:pt idx="4758">
                  <c:v>1.3129999999999999E-2</c:v>
                </c:pt>
                <c:pt idx="4759">
                  <c:v>1.319E-2</c:v>
                </c:pt>
                <c:pt idx="4760">
                  <c:v>1.3180000000000001E-2</c:v>
                </c:pt>
                <c:pt idx="4761">
                  <c:v>1.3259999999999999E-2</c:v>
                </c:pt>
                <c:pt idx="4762">
                  <c:v>1.332E-2</c:v>
                </c:pt>
                <c:pt idx="4763">
                  <c:v>1.323E-2</c:v>
                </c:pt>
                <c:pt idx="4764">
                  <c:v>1.3259999999999999E-2</c:v>
                </c:pt>
                <c:pt idx="4765">
                  <c:v>1.3259999999999999E-2</c:v>
                </c:pt>
                <c:pt idx="4766">
                  <c:v>1.324E-2</c:v>
                </c:pt>
                <c:pt idx="4767">
                  <c:v>1.312E-2</c:v>
                </c:pt>
                <c:pt idx="4768">
                  <c:v>1.3259999999999999E-2</c:v>
                </c:pt>
                <c:pt idx="4769">
                  <c:v>1.319E-2</c:v>
                </c:pt>
                <c:pt idx="4770">
                  <c:v>1.307E-2</c:v>
                </c:pt>
                <c:pt idx="4771">
                  <c:v>1.312E-2</c:v>
                </c:pt>
                <c:pt idx="4772">
                  <c:v>1.303E-2</c:v>
                </c:pt>
                <c:pt idx="4773">
                  <c:v>1.29E-2</c:v>
                </c:pt>
                <c:pt idx="4774">
                  <c:v>1.295E-2</c:v>
                </c:pt>
                <c:pt idx="4775">
                  <c:v>1.2869999999999999E-2</c:v>
                </c:pt>
                <c:pt idx="4776">
                  <c:v>1.2869999999999999E-2</c:v>
                </c:pt>
                <c:pt idx="4777">
                  <c:v>1.2710000000000001E-2</c:v>
                </c:pt>
                <c:pt idx="4778">
                  <c:v>1.259E-2</c:v>
                </c:pt>
                <c:pt idx="4779">
                  <c:v>1.243E-2</c:v>
                </c:pt>
                <c:pt idx="4780">
                  <c:v>1.24E-2</c:v>
                </c:pt>
                <c:pt idx="4781">
                  <c:v>1.231E-2</c:v>
                </c:pt>
                <c:pt idx="4782">
                  <c:v>1.23E-2</c:v>
                </c:pt>
                <c:pt idx="4783">
                  <c:v>1.209E-2</c:v>
                </c:pt>
                <c:pt idx="4784">
                  <c:v>1.206E-2</c:v>
                </c:pt>
                <c:pt idx="4785">
                  <c:v>1.191E-2</c:v>
                </c:pt>
                <c:pt idx="4786">
                  <c:v>1.187E-2</c:v>
                </c:pt>
                <c:pt idx="4787">
                  <c:v>1.1769999999999999E-2</c:v>
                </c:pt>
                <c:pt idx="4788">
                  <c:v>1.1610000000000001E-2</c:v>
                </c:pt>
                <c:pt idx="4789">
                  <c:v>1.1429999999999999E-2</c:v>
                </c:pt>
                <c:pt idx="4790">
                  <c:v>1.129E-2</c:v>
                </c:pt>
                <c:pt idx="4791">
                  <c:v>1.11E-2</c:v>
                </c:pt>
                <c:pt idx="4792">
                  <c:v>1.0880000000000001E-2</c:v>
                </c:pt>
                <c:pt idx="4793">
                  <c:v>1.081E-2</c:v>
                </c:pt>
                <c:pt idx="4794">
                  <c:v>1.074E-2</c:v>
                </c:pt>
                <c:pt idx="4795">
                  <c:v>1.0529999999999999E-2</c:v>
                </c:pt>
                <c:pt idx="4796">
                  <c:v>1.021E-2</c:v>
                </c:pt>
                <c:pt idx="4797">
                  <c:v>1.0149999999999999E-2</c:v>
                </c:pt>
                <c:pt idx="4798">
                  <c:v>9.9970000000000007E-3</c:v>
                </c:pt>
                <c:pt idx="4799">
                  <c:v>9.9089999999999994E-3</c:v>
                </c:pt>
                <c:pt idx="4800">
                  <c:v>9.7590000000000003E-3</c:v>
                </c:pt>
                <c:pt idx="4801">
                  <c:v>9.5160000000000002E-3</c:v>
                </c:pt>
                <c:pt idx="4802">
                  <c:v>9.3589999999999993E-3</c:v>
                </c:pt>
                <c:pt idx="4803">
                  <c:v>9.2779999999999998E-3</c:v>
                </c:pt>
                <c:pt idx="4804">
                  <c:v>9.0939999999999997E-3</c:v>
                </c:pt>
                <c:pt idx="4805">
                  <c:v>8.9379999999999998E-3</c:v>
                </c:pt>
                <c:pt idx="4806">
                  <c:v>8.7779999999999993E-3</c:v>
                </c:pt>
                <c:pt idx="4807">
                  <c:v>8.744E-3</c:v>
                </c:pt>
                <c:pt idx="4808">
                  <c:v>8.4969999999999993E-3</c:v>
                </c:pt>
                <c:pt idx="4809">
                  <c:v>8.3940000000000004E-3</c:v>
                </c:pt>
                <c:pt idx="4810">
                  <c:v>8.2939999999999993E-3</c:v>
                </c:pt>
                <c:pt idx="4811">
                  <c:v>8.234E-3</c:v>
                </c:pt>
                <c:pt idx="4812">
                  <c:v>8.1589999999999996E-3</c:v>
                </c:pt>
                <c:pt idx="4813">
                  <c:v>7.9129999999999999E-3</c:v>
                </c:pt>
                <c:pt idx="4814">
                  <c:v>7.8720000000000005E-3</c:v>
                </c:pt>
                <c:pt idx="4815">
                  <c:v>7.7340000000000004E-3</c:v>
                </c:pt>
                <c:pt idx="4816">
                  <c:v>7.6340000000000002E-3</c:v>
                </c:pt>
                <c:pt idx="4817">
                  <c:v>7.6629999999999997E-3</c:v>
                </c:pt>
                <c:pt idx="4818">
                  <c:v>7.4469999999999996E-3</c:v>
                </c:pt>
                <c:pt idx="4819">
                  <c:v>7.3810000000000004E-3</c:v>
                </c:pt>
                <c:pt idx="4820">
                  <c:v>7.3410000000000003E-3</c:v>
                </c:pt>
                <c:pt idx="4821">
                  <c:v>7.2309999999999996E-3</c:v>
                </c:pt>
                <c:pt idx="4822">
                  <c:v>7.1060000000000003E-3</c:v>
                </c:pt>
                <c:pt idx="4823">
                  <c:v>7.0410000000000004E-3</c:v>
                </c:pt>
                <c:pt idx="4824">
                  <c:v>7.0190000000000001E-3</c:v>
                </c:pt>
                <c:pt idx="4825">
                  <c:v>6.8659999999999997E-3</c:v>
                </c:pt>
                <c:pt idx="4826">
                  <c:v>6.7910000000000002E-3</c:v>
                </c:pt>
                <c:pt idx="4827">
                  <c:v>6.7409999999999996E-3</c:v>
                </c:pt>
                <c:pt idx="4828">
                  <c:v>6.7000000000000002E-3</c:v>
                </c:pt>
                <c:pt idx="4829">
                  <c:v>6.4939999999999998E-3</c:v>
                </c:pt>
                <c:pt idx="4830">
                  <c:v>6.5250000000000004E-3</c:v>
                </c:pt>
                <c:pt idx="4831">
                  <c:v>6.3499999999999997E-3</c:v>
                </c:pt>
                <c:pt idx="4832">
                  <c:v>6.306E-3</c:v>
                </c:pt>
                <c:pt idx="4833">
                  <c:v>6.3309999999999998E-3</c:v>
                </c:pt>
                <c:pt idx="4834">
                  <c:v>6.1749999999999999E-3</c:v>
                </c:pt>
                <c:pt idx="4835">
                  <c:v>6.0559999999999998E-3</c:v>
                </c:pt>
                <c:pt idx="4836">
                  <c:v>6.1060000000000003E-3</c:v>
                </c:pt>
                <c:pt idx="4837">
                  <c:v>5.9249999999999997E-3</c:v>
                </c:pt>
                <c:pt idx="4838">
                  <c:v>5.8279999999999998E-3</c:v>
                </c:pt>
                <c:pt idx="4839">
                  <c:v>5.8840000000000003E-3</c:v>
                </c:pt>
                <c:pt idx="4840">
                  <c:v>5.7689999999999998E-3</c:v>
                </c:pt>
                <c:pt idx="4841">
                  <c:v>5.6030000000000003E-3</c:v>
                </c:pt>
                <c:pt idx="4842">
                  <c:v>5.5589999999999997E-3</c:v>
                </c:pt>
                <c:pt idx="4843">
                  <c:v>5.4809999999999998E-3</c:v>
                </c:pt>
                <c:pt idx="4844">
                  <c:v>5.4219999999999997E-3</c:v>
                </c:pt>
                <c:pt idx="4845">
                  <c:v>5.3160000000000004E-3</c:v>
                </c:pt>
                <c:pt idx="4846">
                  <c:v>5.2529999999999999E-3</c:v>
                </c:pt>
                <c:pt idx="4847">
                  <c:v>5.0410000000000003E-3</c:v>
                </c:pt>
                <c:pt idx="4848">
                  <c:v>5.0499999999999998E-3</c:v>
                </c:pt>
                <c:pt idx="4849">
                  <c:v>4.7720000000000002E-3</c:v>
                </c:pt>
                <c:pt idx="4850">
                  <c:v>4.6719999999999999E-3</c:v>
                </c:pt>
                <c:pt idx="4851">
                  <c:v>4.6589999999999999E-3</c:v>
                </c:pt>
                <c:pt idx="4852">
                  <c:v>4.4250000000000001E-3</c:v>
                </c:pt>
                <c:pt idx="4853">
                  <c:v>4.1809999999999998E-3</c:v>
                </c:pt>
                <c:pt idx="4854">
                  <c:v>4.1380000000000002E-3</c:v>
                </c:pt>
                <c:pt idx="4855">
                  <c:v>3.947E-3</c:v>
                </c:pt>
                <c:pt idx="4856">
                  <c:v>3.8089999999999999E-3</c:v>
                </c:pt>
                <c:pt idx="4857">
                  <c:v>3.653E-3</c:v>
                </c:pt>
                <c:pt idx="4858">
                  <c:v>3.5439999999999998E-3</c:v>
                </c:pt>
                <c:pt idx="4859">
                  <c:v>3.297E-3</c:v>
                </c:pt>
                <c:pt idx="4860">
                  <c:v>3.1380000000000002E-3</c:v>
                </c:pt>
                <c:pt idx="4861">
                  <c:v>2.8809999999999999E-3</c:v>
                </c:pt>
                <c:pt idx="4862">
                  <c:v>2.7880000000000001E-3</c:v>
                </c:pt>
                <c:pt idx="4863">
                  <c:v>2.5630000000000002E-3</c:v>
                </c:pt>
                <c:pt idx="4864">
                  <c:v>2.4940000000000001E-3</c:v>
                </c:pt>
                <c:pt idx="4865">
                  <c:v>2.225E-3</c:v>
                </c:pt>
                <c:pt idx="4866">
                  <c:v>2.0530000000000001E-3</c:v>
                </c:pt>
                <c:pt idx="4867">
                  <c:v>1.8469999999999999E-3</c:v>
                </c:pt>
                <c:pt idx="4868">
                  <c:v>1.616E-3</c:v>
                </c:pt>
                <c:pt idx="4869">
                  <c:v>1.4660000000000001E-3</c:v>
                </c:pt>
                <c:pt idx="4870">
                  <c:v>1.2999999999999999E-3</c:v>
                </c:pt>
                <c:pt idx="4871">
                  <c:v>1.1249999999999999E-3</c:v>
                </c:pt>
                <c:pt idx="4872">
                  <c:v>9.7809999999999998E-4</c:v>
                </c:pt>
                <c:pt idx="4873">
                  <c:v>6.4999999999999997E-4</c:v>
                </c:pt>
                <c:pt idx="4874">
                  <c:v>5.7499999999999999E-4</c:v>
                </c:pt>
                <c:pt idx="4875">
                  <c:v>3.813E-4</c:v>
                </c:pt>
                <c:pt idx="4876">
                  <c:v>3.1250000000000001E-4</c:v>
                </c:pt>
                <c:pt idx="4877">
                  <c:v>2.6879999999999997E-4</c:v>
                </c:pt>
                <c:pt idx="4878">
                  <c:v>7.4999999999999993E-5</c:v>
                </c:pt>
                <c:pt idx="4879">
                  <c:v>-3.4379999999999999E-5</c:v>
                </c:pt>
                <c:pt idx="4880">
                  <c:v>-1.187E-4</c:v>
                </c:pt>
                <c:pt idx="4881">
                  <c:v>-1.4999999999999999E-4</c:v>
                </c:pt>
                <c:pt idx="4882">
                  <c:v>-3.0620000000000002E-4</c:v>
                </c:pt>
                <c:pt idx="4883">
                  <c:v>-4.5629999999999998E-4</c:v>
                </c:pt>
                <c:pt idx="4884">
                  <c:v>-5.0620000000000005E-4</c:v>
                </c:pt>
                <c:pt idx="4885">
                  <c:v>-5.2499999999999997E-4</c:v>
                </c:pt>
                <c:pt idx="4886">
                  <c:v>-5.7499999999999999E-4</c:v>
                </c:pt>
                <c:pt idx="4887">
                  <c:v>-7.1560000000000005E-4</c:v>
                </c:pt>
                <c:pt idx="4888">
                  <c:v>-7.3130000000000005E-4</c:v>
                </c:pt>
                <c:pt idx="4889">
                  <c:v>-8.9999999999999998E-4</c:v>
                </c:pt>
                <c:pt idx="4890">
                  <c:v>-8.9999999999999998E-4</c:v>
                </c:pt>
                <c:pt idx="4891">
                  <c:v>-8.5939999999999996E-4</c:v>
                </c:pt>
                <c:pt idx="4892">
                  <c:v>-7.6559999999999996E-4</c:v>
                </c:pt>
                <c:pt idx="4893">
                  <c:v>-8.8130000000000001E-4</c:v>
                </c:pt>
                <c:pt idx="4894">
                  <c:v>-8.6879999999999998E-4</c:v>
                </c:pt>
                <c:pt idx="4895">
                  <c:v>-8.6560000000000001E-4</c:v>
                </c:pt>
                <c:pt idx="4896">
                  <c:v>-7.9060000000000003E-4</c:v>
                </c:pt>
                <c:pt idx="4897">
                  <c:v>-8.3129999999999999E-4</c:v>
                </c:pt>
                <c:pt idx="4898">
                  <c:v>-7.8750000000000001E-4</c:v>
                </c:pt>
                <c:pt idx="4899">
                  <c:v>-6.313E-4</c:v>
                </c:pt>
                <c:pt idx="4900">
                  <c:v>-7.4689999999999999E-4</c:v>
                </c:pt>
                <c:pt idx="4901">
                  <c:v>-7.4689999999999999E-4</c:v>
                </c:pt>
                <c:pt idx="4902">
                  <c:v>-6.3440000000000002E-4</c:v>
                </c:pt>
                <c:pt idx="4903">
                  <c:v>-5.7499999999999999E-4</c:v>
                </c:pt>
                <c:pt idx="4904">
                  <c:v>-5.0620000000000005E-4</c:v>
                </c:pt>
                <c:pt idx="4905">
                  <c:v>-5.0620000000000005E-4</c:v>
                </c:pt>
                <c:pt idx="4906">
                  <c:v>-3.1559999999999997E-4</c:v>
                </c:pt>
                <c:pt idx="4907">
                  <c:v>-3.8749999999999999E-4</c:v>
                </c:pt>
                <c:pt idx="4908">
                  <c:v>-3.0620000000000002E-4</c:v>
                </c:pt>
                <c:pt idx="4909">
                  <c:v>-1.437E-4</c:v>
                </c:pt>
                <c:pt idx="4910">
                  <c:v>-2.7809999999999998E-4</c:v>
                </c:pt>
                <c:pt idx="4911">
                  <c:v>-1.281E-4</c:v>
                </c:pt>
                <c:pt idx="4912">
                  <c:v>-9.0630000000000005E-5</c:v>
                </c:pt>
                <c:pt idx="4913">
                  <c:v>-1.219E-4</c:v>
                </c:pt>
                <c:pt idx="4914">
                  <c:v>5.6249999999999998E-5</c:v>
                </c:pt>
                <c:pt idx="4915">
                  <c:v>1.8749999999999998E-5</c:v>
                </c:pt>
                <c:pt idx="4916">
                  <c:v>1.281E-4</c:v>
                </c:pt>
                <c:pt idx="4917">
                  <c:v>9.6879999999999994E-5</c:v>
                </c:pt>
                <c:pt idx="4918">
                  <c:v>1.3439999999999999E-4</c:v>
                </c:pt>
                <c:pt idx="4919">
                  <c:v>8.7499999999999999E-5</c:v>
                </c:pt>
                <c:pt idx="4920">
                  <c:v>2.031E-4</c:v>
                </c:pt>
                <c:pt idx="4921">
                  <c:v>2.5000000000000001E-4</c:v>
                </c:pt>
                <c:pt idx="4922">
                  <c:v>2.4689999999999998E-4</c:v>
                </c:pt>
                <c:pt idx="4923">
                  <c:v>3.1559999999999997E-4</c:v>
                </c:pt>
                <c:pt idx="4924">
                  <c:v>3.9379999999999998E-4</c:v>
                </c:pt>
                <c:pt idx="4925">
                  <c:v>3.5310000000000002E-4</c:v>
                </c:pt>
                <c:pt idx="4926">
                  <c:v>3.3750000000000002E-4</c:v>
                </c:pt>
                <c:pt idx="4927">
                  <c:v>2.4059999999999999E-4</c:v>
                </c:pt>
                <c:pt idx="4928">
                  <c:v>3.2810000000000001E-4</c:v>
                </c:pt>
                <c:pt idx="4929">
                  <c:v>2.8439999999999997E-4</c:v>
                </c:pt>
                <c:pt idx="4930">
                  <c:v>2.5310000000000003E-4</c:v>
                </c:pt>
                <c:pt idx="4931">
                  <c:v>3.2499999999999999E-4</c:v>
                </c:pt>
                <c:pt idx="4932">
                  <c:v>2.563E-4</c:v>
                </c:pt>
                <c:pt idx="4933">
                  <c:v>2.8439999999999997E-4</c:v>
                </c:pt>
                <c:pt idx="4934">
                  <c:v>1.3129999999999999E-4</c:v>
                </c:pt>
                <c:pt idx="4935">
                  <c:v>2.3130000000000001E-4</c:v>
                </c:pt>
                <c:pt idx="4936">
                  <c:v>2.2809999999999999E-4</c:v>
                </c:pt>
                <c:pt idx="4937">
                  <c:v>2.5310000000000003E-4</c:v>
                </c:pt>
                <c:pt idx="4938">
                  <c:v>1.3750000000000001E-4</c:v>
                </c:pt>
                <c:pt idx="4939">
                  <c:v>2.0939999999999999E-4</c:v>
                </c:pt>
                <c:pt idx="4940">
                  <c:v>-3.4379999999999999E-5</c:v>
                </c:pt>
                <c:pt idx="4941">
                  <c:v>-3.7499999999999997E-5</c:v>
                </c:pt>
                <c:pt idx="4942">
                  <c:v>2.5000000000000001E-5</c:v>
                </c:pt>
                <c:pt idx="4943">
                  <c:v>1.7809999999999999E-4</c:v>
                </c:pt>
                <c:pt idx="4944">
                  <c:v>5.0000000000000002E-5</c:v>
                </c:pt>
                <c:pt idx="4945">
                  <c:v>3.4379999999999999E-5</c:v>
                </c:pt>
                <c:pt idx="4946">
                  <c:v>-1.5630000000000001E-5</c:v>
                </c:pt>
                <c:pt idx="4947">
                  <c:v>6.2500000000000003E-6</c:v>
                </c:pt>
                <c:pt idx="4948">
                  <c:v>7.4999999999999993E-5</c:v>
                </c:pt>
                <c:pt idx="4949">
                  <c:v>1.4999999999999999E-4</c:v>
                </c:pt>
                <c:pt idx="4950">
                  <c:v>9.0630000000000005E-5</c:v>
                </c:pt>
                <c:pt idx="4951">
                  <c:v>1.6249999999999999E-4</c:v>
                </c:pt>
                <c:pt idx="4952">
                  <c:v>1.8129999999999999E-4</c:v>
                </c:pt>
                <c:pt idx="4953">
                  <c:v>2.1249999999999999E-4</c:v>
                </c:pt>
                <c:pt idx="4954">
                  <c:v>3.188E-4</c:v>
                </c:pt>
                <c:pt idx="4955">
                  <c:v>3.6249999999999998E-4</c:v>
                </c:pt>
                <c:pt idx="4956">
                  <c:v>4.6250000000000002E-4</c:v>
                </c:pt>
                <c:pt idx="4957">
                  <c:v>4.0630000000000001E-4</c:v>
                </c:pt>
                <c:pt idx="4958">
                  <c:v>6.156E-4</c:v>
                </c:pt>
                <c:pt idx="4959">
                  <c:v>6.625E-4</c:v>
                </c:pt>
                <c:pt idx="4960">
                  <c:v>7.0629999999999998E-4</c:v>
                </c:pt>
                <c:pt idx="4961">
                  <c:v>7.8439999999999998E-4</c:v>
                </c:pt>
                <c:pt idx="4962">
                  <c:v>1.003E-3</c:v>
                </c:pt>
                <c:pt idx="4963">
                  <c:v>1.0970000000000001E-3</c:v>
                </c:pt>
                <c:pt idx="4964">
                  <c:v>1.1119999999999999E-3</c:v>
                </c:pt>
                <c:pt idx="4965">
                  <c:v>1.0690000000000001E-3</c:v>
                </c:pt>
                <c:pt idx="4966">
                  <c:v>1.294E-3</c:v>
                </c:pt>
                <c:pt idx="4967">
                  <c:v>1.591E-3</c:v>
                </c:pt>
                <c:pt idx="4968">
                  <c:v>1.5590000000000001E-3</c:v>
                </c:pt>
                <c:pt idx="4969">
                  <c:v>1.691E-3</c:v>
                </c:pt>
                <c:pt idx="4970">
                  <c:v>1.856E-3</c:v>
                </c:pt>
                <c:pt idx="4971">
                  <c:v>1.869E-3</c:v>
                </c:pt>
                <c:pt idx="4972">
                  <c:v>2.0939999999999999E-3</c:v>
                </c:pt>
                <c:pt idx="4973">
                  <c:v>2.1779999999999998E-3</c:v>
                </c:pt>
                <c:pt idx="4974">
                  <c:v>2.2529999999999998E-3</c:v>
                </c:pt>
                <c:pt idx="4975">
                  <c:v>2.3159999999999999E-3</c:v>
                </c:pt>
                <c:pt idx="4976">
                  <c:v>2.5630000000000002E-3</c:v>
                </c:pt>
                <c:pt idx="4977">
                  <c:v>2.7659999999999998E-3</c:v>
                </c:pt>
                <c:pt idx="4978">
                  <c:v>2.666E-3</c:v>
                </c:pt>
                <c:pt idx="4979">
                  <c:v>2.8779999999999999E-3</c:v>
                </c:pt>
                <c:pt idx="4980">
                  <c:v>3.0249999999999999E-3</c:v>
                </c:pt>
                <c:pt idx="4981">
                  <c:v>2.941E-3</c:v>
                </c:pt>
                <c:pt idx="4982">
                  <c:v>3.209E-3</c:v>
                </c:pt>
                <c:pt idx="4983">
                  <c:v>3.2439999999999999E-3</c:v>
                </c:pt>
                <c:pt idx="4984">
                  <c:v>3.3089999999999999E-3</c:v>
                </c:pt>
                <c:pt idx="4985">
                  <c:v>3.434E-3</c:v>
                </c:pt>
                <c:pt idx="4986">
                  <c:v>3.4689999999999999E-3</c:v>
                </c:pt>
                <c:pt idx="4987">
                  <c:v>3.431E-3</c:v>
                </c:pt>
                <c:pt idx="4988">
                  <c:v>3.4970000000000001E-3</c:v>
                </c:pt>
                <c:pt idx="4989">
                  <c:v>3.434E-3</c:v>
                </c:pt>
                <c:pt idx="4990">
                  <c:v>3.5119999999999999E-3</c:v>
                </c:pt>
                <c:pt idx="4991">
                  <c:v>3.5119999999999999E-3</c:v>
                </c:pt>
                <c:pt idx="4992">
                  <c:v>3.6589999999999999E-3</c:v>
                </c:pt>
                <c:pt idx="4993">
                  <c:v>3.6310000000000001E-3</c:v>
                </c:pt>
                <c:pt idx="4994">
                  <c:v>3.663E-3</c:v>
                </c:pt>
                <c:pt idx="4995">
                  <c:v>3.5969999999999999E-3</c:v>
                </c:pt>
                <c:pt idx="4996">
                  <c:v>3.5249999999999999E-3</c:v>
                </c:pt>
                <c:pt idx="4997">
                  <c:v>3.6840000000000002E-3</c:v>
                </c:pt>
                <c:pt idx="4998">
                  <c:v>3.5999999999999999E-3</c:v>
                </c:pt>
                <c:pt idx="4999">
                  <c:v>3.5750000000000001E-3</c:v>
                </c:pt>
                <c:pt idx="5000">
                  <c:v>3.5720000000000001E-3</c:v>
                </c:pt>
                <c:pt idx="5001">
                  <c:v>3.516E-3</c:v>
                </c:pt>
                <c:pt idx="5002">
                  <c:v>3.4840000000000001E-3</c:v>
                </c:pt>
                <c:pt idx="5003">
                  <c:v>3.4780000000000002E-3</c:v>
                </c:pt>
                <c:pt idx="5004">
                  <c:v>3.4659999999999999E-3</c:v>
                </c:pt>
                <c:pt idx="5005">
                  <c:v>3.3340000000000002E-3</c:v>
                </c:pt>
                <c:pt idx="5006">
                  <c:v>3.503E-3</c:v>
                </c:pt>
                <c:pt idx="5007">
                  <c:v>3.4250000000000001E-3</c:v>
                </c:pt>
                <c:pt idx="5008">
                  <c:v>3.3999999999999998E-3</c:v>
                </c:pt>
                <c:pt idx="5009">
                  <c:v>3.4940000000000001E-3</c:v>
                </c:pt>
                <c:pt idx="5010">
                  <c:v>3.4250000000000001E-3</c:v>
                </c:pt>
                <c:pt idx="5011">
                  <c:v>3.3189999999999999E-3</c:v>
                </c:pt>
                <c:pt idx="5012">
                  <c:v>3.3969999999999998E-3</c:v>
                </c:pt>
                <c:pt idx="5013">
                  <c:v>3.4559999999999999E-3</c:v>
                </c:pt>
                <c:pt idx="5014">
                  <c:v>3.4719999999999998E-3</c:v>
                </c:pt>
                <c:pt idx="5015">
                  <c:v>3.5560000000000001E-3</c:v>
                </c:pt>
                <c:pt idx="5016">
                  <c:v>3.5530000000000002E-3</c:v>
                </c:pt>
                <c:pt idx="5017">
                  <c:v>3.6779999999999998E-3</c:v>
                </c:pt>
                <c:pt idx="5018">
                  <c:v>3.869E-3</c:v>
                </c:pt>
                <c:pt idx="5019">
                  <c:v>3.9280000000000001E-3</c:v>
                </c:pt>
                <c:pt idx="5020">
                  <c:v>3.9969999999999997E-3</c:v>
                </c:pt>
                <c:pt idx="5021">
                  <c:v>4.1529999999999996E-3</c:v>
                </c:pt>
                <c:pt idx="5022">
                  <c:v>4.2880000000000001E-3</c:v>
                </c:pt>
                <c:pt idx="5023">
                  <c:v>4.2969999999999996E-3</c:v>
                </c:pt>
                <c:pt idx="5024">
                  <c:v>4.3810000000000003E-3</c:v>
                </c:pt>
                <c:pt idx="5025">
                  <c:v>4.6189999999999998E-3</c:v>
                </c:pt>
                <c:pt idx="5026">
                  <c:v>4.7749999999999997E-3</c:v>
                </c:pt>
                <c:pt idx="5027">
                  <c:v>4.9160000000000002E-3</c:v>
                </c:pt>
                <c:pt idx="5028">
                  <c:v>5.1219999999999998E-3</c:v>
                </c:pt>
                <c:pt idx="5029">
                  <c:v>5.3090000000000004E-3</c:v>
                </c:pt>
                <c:pt idx="5030">
                  <c:v>5.5589999999999997E-3</c:v>
                </c:pt>
                <c:pt idx="5031">
                  <c:v>5.7689999999999998E-3</c:v>
                </c:pt>
                <c:pt idx="5032">
                  <c:v>5.8630000000000002E-3</c:v>
                </c:pt>
                <c:pt idx="5033">
                  <c:v>6.0809999999999996E-3</c:v>
                </c:pt>
                <c:pt idx="5034">
                  <c:v>6.2839999999999997E-3</c:v>
                </c:pt>
                <c:pt idx="5035">
                  <c:v>6.3029999999999996E-3</c:v>
                </c:pt>
                <c:pt idx="5036">
                  <c:v>6.6750000000000004E-3</c:v>
                </c:pt>
                <c:pt idx="5037">
                  <c:v>6.731E-3</c:v>
                </c:pt>
                <c:pt idx="5038">
                  <c:v>6.9589999999999999E-3</c:v>
                </c:pt>
                <c:pt idx="5039">
                  <c:v>7.1310000000000002E-3</c:v>
                </c:pt>
                <c:pt idx="5040">
                  <c:v>7.2500000000000004E-3</c:v>
                </c:pt>
                <c:pt idx="5041">
                  <c:v>7.5189999999999996E-3</c:v>
                </c:pt>
                <c:pt idx="5042">
                  <c:v>7.6629999999999997E-3</c:v>
                </c:pt>
                <c:pt idx="5043">
                  <c:v>7.9439999999999997E-3</c:v>
                </c:pt>
                <c:pt idx="5044">
                  <c:v>8.1469999999999997E-3</c:v>
                </c:pt>
                <c:pt idx="5045">
                  <c:v>8.1689999999999992E-3</c:v>
                </c:pt>
                <c:pt idx="5046">
                  <c:v>8.4469999999999996E-3</c:v>
                </c:pt>
                <c:pt idx="5047">
                  <c:v>8.5810000000000001E-3</c:v>
                </c:pt>
                <c:pt idx="5048">
                  <c:v>8.7379999999999992E-3</c:v>
                </c:pt>
                <c:pt idx="5049">
                  <c:v>8.8339999999999998E-3</c:v>
                </c:pt>
                <c:pt idx="5050">
                  <c:v>9.0220000000000005E-3</c:v>
                </c:pt>
                <c:pt idx="5051">
                  <c:v>9.0880000000000006E-3</c:v>
                </c:pt>
                <c:pt idx="5052">
                  <c:v>9.2250000000000006E-3</c:v>
                </c:pt>
                <c:pt idx="5053">
                  <c:v>9.1839999999999995E-3</c:v>
                </c:pt>
                <c:pt idx="5054">
                  <c:v>9.2750000000000003E-3</c:v>
                </c:pt>
                <c:pt idx="5055">
                  <c:v>9.3340000000000003E-3</c:v>
                </c:pt>
                <c:pt idx="5056">
                  <c:v>9.4470000000000005E-3</c:v>
                </c:pt>
                <c:pt idx="5057">
                  <c:v>9.5130000000000006E-3</c:v>
                </c:pt>
                <c:pt idx="5058">
                  <c:v>9.5469999999999999E-3</c:v>
                </c:pt>
                <c:pt idx="5059">
                  <c:v>9.6279999999999994E-3</c:v>
                </c:pt>
                <c:pt idx="5060">
                  <c:v>9.5309999999999995E-3</c:v>
                </c:pt>
                <c:pt idx="5061">
                  <c:v>9.4780000000000003E-3</c:v>
                </c:pt>
                <c:pt idx="5062">
                  <c:v>9.5720000000000006E-3</c:v>
                </c:pt>
                <c:pt idx="5063">
                  <c:v>9.5379999999999996E-3</c:v>
                </c:pt>
                <c:pt idx="5064">
                  <c:v>9.5440000000000004E-3</c:v>
                </c:pt>
                <c:pt idx="5065">
                  <c:v>9.5530000000000007E-3</c:v>
                </c:pt>
                <c:pt idx="5066">
                  <c:v>9.4940000000000007E-3</c:v>
                </c:pt>
                <c:pt idx="5067">
                  <c:v>9.4529999999999996E-3</c:v>
                </c:pt>
                <c:pt idx="5068">
                  <c:v>9.5409999999999991E-3</c:v>
                </c:pt>
                <c:pt idx="5069">
                  <c:v>9.5029999999999993E-3</c:v>
                </c:pt>
                <c:pt idx="5070">
                  <c:v>9.5589999999999998E-3</c:v>
                </c:pt>
                <c:pt idx="5071">
                  <c:v>9.3659999999999993E-3</c:v>
                </c:pt>
                <c:pt idx="5072">
                  <c:v>9.3749999999999997E-3</c:v>
                </c:pt>
                <c:pt idx="5073">
                  <c:v>9.2090000000000002E-3</c:v>
                </c:pt>
                <c:pt idx="5074">
                  <c:v>9.1590000000000005E-3</c:v>
                </c:pt>
                <c:pt idx="5075">
                  <c:v>9.1559999999999992E-3</c:v>
                </c:pt>
                <c:pt idx="5076">
                  <c:v>9.1690000000000001E-3</c:v>
                </c:pt>
                <c:pt idx="5077">
                  <c:v>9.1190000000000004E-3</c:v>
                </c:pt>
                <c:pt idx="5078">
                  <c:v>9.0810000000000005E-3</c:v>
                </c:pt>
                <c:pt idx="5079">
                  <c:v>9.0030000000000006E-3</c:v>
                </c:pt>
                <c:pt idx="5080">
                  <c:v>8.9969999999999998E-3</c:v>
                </c:pt>
                <c:pt idx="5081">
                  <c:v>8.9879999999999995E-3</c:v>
                </c:pt>
                <c:pt idx="5082">
                  <c:v>8.966E-3</c:v>
                </c:pt>
                <c:pt idx="5083">
                  <c:v>8.9499999999999996E-3</c:v>
                </c:pt>
                <c:pt idx="5084">
                  <c:v>8.9499999999999996E-3</c:v>
                </c:pt>
                <c:pt idx="5085">
                  <c:v>8.9409999999999993E-3</c:v>
                </c:pt>
                <c:pt idx="5086">
                  <c:v>8.9589999999999999E-3</c:v>
                </c:pt>
                <c:pt idx="5087">
                  <c:v>8.8129999999999997E-3</c:v>
                </c:pt>
                <c:pt idx="5088">
                  <c:v>8.8529999999999998E-3</c:v>
                </c:pt>
                <c:pt idx="5089">
                  <c:v>8.7720000000000003E-3</c:v>
                </c:pt>
                <c:pt idx="5090">
                  <c:v>8.881E-3</c:v>
                </c:pt>
                <c:pt idx="5091">
                  <c:v>8.9250000000000006E-3</c:v>
                </c:pt>
                <c:pt idx="5092">
                  <c:v>8.8749999999999992E-3</c:v>
                </c:pt>
                <c:pt idx="5093">
                  <c:v>8.9840000000000007E-3</c:v>
                </c:pt>
                <c:pt idx="5094">
                  <c:v>9.0030000000000006E-3</c:v>
                </c:pt>
                <c:pt idx="5095">
                  <c:v>8.9560000000000004E-3</c:v>
                </c:pt>
                <c:pt idx="5096">
                  <c:v>9.0939999999999997E-3</c:v>
                </c:pt>
                <c:pt idx="5097">
                  <c:v>9.1809999999999999E-3</c:v>
                </c:pt>
                <c:pt idx="5098">
                  <c:v>9.2969999999999997E-3</c:v>
                </c:pt>
                <c:pt idx="5099">
                  <c:v>9.2999999999999992E-3</c:v>
                </c:pt>
                <c:pt idx="5100">
                  <c:v>9.2409999999999992E-3</c:v>
                </c:pt>
                <c:pt idx="5101">
                  <c:v>9.4059999999999994E-3</c:v>
                </c:pt>
                <c:pt idx="5102">
                  <c:v>9.5090000000000001E-3</c:v>
                </c:pt>
                <c:pt idx="5103">
                  <c:v>9.3659999999999993E-3</c:v>
                </c:pt>
                <c:pt idx="5104">
                  <c:v>9.5530000000000007E-3</c:v>
                </c:pt>
                <c:pt idx="5105">
                  <c:v>9.7090000000000006E-3</c:v>
                </c:pt>
                <c:pt idx="5106">
                  <c:v>9.6279999999999994E-3</c:v>
                </c:pt>
                <c:pt idx="5107">
                  <c:v>9.6749999999999996E-3</c:v>
                </c:pt>
                <c:pt idx="5108">
                  <c:v>9.6439999999999998E-3</c:v>
                </c:pt>
                <c:pt idx="5109">
                  <c:v>9.8469999999999999E-3</c:v>
                </c:pt>
                <c:pt idx="5110">
                  <c:v>9.8750000000000001E-3</c:v>
                </c:pt>
                <c:pt idx="5111">
                  <c:v>9.8910000000000005E-3</c:v>
                </c:pt>
                <c:pt idx="5112">
                  <c:v>1.0030000000000001E-2</c:v>
                </c:pt>
                <c:pt idx="5113">
                  <c:v>9.8379999999999995E-3</c:v>
                </c:pt>
                <c:pt idx="5114">
                  <c:v>1.0030000000000001E-2</c:v>
                </c:pt>
                <c:pt idx="5115">
                  <c:v>9.9939999999999994E-3</c:v>
                </c:pt>
                <c:pt idx="5116">
                  <c:v>9.9909999999999999E-3</c:v>
                </c:pt>
                <c:pt idx="5117">
                  <c:v>0.01</c:v>
                </c:pt>
                <c:pt idx="5118">
                  <c:v>9.9909999999999999E-3</c:v>
                </c:pt>
                <c:pt idx="5119">
                  <c:v>9.9410000000000002E-3</c:v>
                </c:pt>
                <c:pt idx="5120">
                  <c:v>9.9590000000000008E-3</c:v>
                </c:pt>
                <c:pt idx="5121">
                  <c:v>9.9190000000000007E-3</c:v>
                </c:pt>
                <c:pt idx="5122">
                  <c:v>9.9410000000000002E-3</c:v>
                </c:pt>
                <c:pt idx="5123">
                  <c:v>9.8879999999999992E-3</c:v>
                </c:pt>
                <c:pt idx="5124">
                  <c:v>9.7029999999999998E-3</c:v>
                </c:pt>
                <c:pt idx="5125">
                  <c:v>9.8060000000000005E-3</c:v>
                </c:pt>
                <c:pt idx="5126">
                  <c:v>9.7029999999999998E-3</c:v>
                </c:pt>
                <c:pt idx="5127">
                  <c:v>9.4339999999999997E-3</c:v>
                </c:pt>
                <c:pt idx="5128">
                  <c:v>9.4470000000000005E-3</c:v>
                </c:pt>
                <c:pt idx="5129">
                  <c:v>9.3939999999999996E-3</c:v>
                </c:pt>
                <c:pt idx="5130">
                  <c:v>9.306E-3</c:v>
                </c:pt>
                <c:pt idx="5131">
                  <c:v>9.1780000000000004E-3</c:v>
                </c:pt>
                <c:pt idx="5132">
                  <c:v>9.1629999999999993E-3</c:v>
                </c:pt>
                <c:pt idx="5133">
                  <c:v>9.0189999999999992E-3</c:v>
                </c:pt>
                <c:pt idx="5134">
                  <c:v>8.9379999999999998E-3</c:v>
                </c:pt>
                <c:pt idx="5135">
                  <c:v>8.8249999999999995E-3</c:v>
                </c:pt>
                <c:pt idx="5136">
                  <c:v>8.5719999999999998E-3</c:v>
                </c:pt>
                <c:pt idx="5137">
                  <c:v>8.4910000000000003E-3</c:v>
                </c:pt>
                <c:pt idx="5138">
                  <c:v>8.3160000000000005E-3</c:v>
                </c:pt>
                <c:pt idx="5139">
                  <c:v>8.3909999999999992E-3</c:v>
                </c:pt>
                <c:pt idx="5140">
                  <c:v>8.1880000000000008E-3</c:v>
                </c:pt>
                <c:pt idx="5141">
                  <c:v>8.0309999999999999E-3</c:v>
                </c:pt>
                <c:pt idx="5142">
                  <c:v>7.9439999999999997E-3</c:v>
                </c:pt>
                <c:pt idx="5143">
                  <c:v>7.8410000000000007E-3</c:v>
                </c:pt>
                <c:pt idx="5144">
                  <c:v>7.5839999999999996E-3</c:v>
                </c:pt>
                <c:pt idx="5145">
                  <c:v>7.4219999999999998E-3</c:v>
                </c:pt>
                <c:pt idx="5146">
                  <c:v>7.3559999999999997E-3</c:v>
                </c:pt>
                <c:pt idx="5147">
                  <c:v>7.2249999999999997E-3</c:v>
                </c:pt>
                <c:pt idx="5148">
                  <c:v>7.1380000000000002E-3</c:v>
                </c:pt>
                <c:pt idx="5149">
                  <c:v>7.0340000000000003E-3</c:v>
                </c:pt>
                <c:pt idx="5150">
                  <c:v>6.8659999999999997E-3</c:v>
                </c:pt>
                <c:pt idx="5151">
                  <c:v>6.9129999999999999E-3</c:v>
                </c:pt>
                <c:pt idx="5152">
                  <c:v>6.9090000000000002E-3</c:v>
                </c:pt>
                <c:pt idx="5153">
                  <c:v>6.6909999999999999E-3</c:v>
                </c:pt>
                <c:pt idx="5154">
                  <c:v>6.5839999999999996E-3</c:v>
                </c:pt>
                <c:pt idx="5155">
                  <c:v>6.4060000000000002E-3</c:v>
                </c:pt>
                <c:pt idx="5156">
                  <c:v>6.4380000000000001E-3</c:v>
                </c:pt>
                <c:pt idx="5157">
                  <c:v>6.4939999999999998E-3</c:v>
                </c:pt>
                <c:pt idx="5158">
                  <c:v>6.4590000000000003E-3</c:v>
                </c:pt>
                <c:pt idx="5159">
                  <c:v>6.4749999999999999E-3</c:v>
                </c:pt>
                <c:pt idx="5160">
                  <c:v>6.3249999999999999E-3</c:v>
                </c:pt>
                <c:pt idx="5161">
                  <c:v>6.3340000000000002E-3</c:v>
                </c:pt>
                <c:pt idx="5162">
                  <c:v>6.3530000000000001E-3</c:v>
                </c:pt>
                <c:pt idx="5163">
                  <c:v>6.228E-3</c:v>
                </c:pt>
                <c:pt idx="5164">
                  <c:v>6.2659999999999999E-3</c:v>
                </c:pt>
                <c:pt idx="5165">
                  <c:v>6.3E-3</c:v>
                </c:pt>
                <c:pt idx="5166">
                  <c:v>6.3439999999999998E-3</c:v>
                </c:pt>
                <c:pt idx="5167">
                  <c:v>6.2940000000000001E-3</c:v>
                </c:pt>
                <c:pt idx="5168">
                  <c:v>6.1529999999999996E-3</c:v>
                </c:pt>
                <c:pt idx="5169">
                  <c:v>6.3309999999999998E-3</c:v>
                </c:pt>
                <c:pt idx="5170">
                  <c:v>6.2249999999999996E-3</c:v>
                </c:pt>
                <c:pt idx="5171">
                  <c:v>6.3220000000000004E-3</c:v>
                </c:pt>
                <c:pt idx="5172">
                  <c:v>6.391E-3</c:v>
                </c:pt>
                <c:pt idx="5173">
                  <c:v>6.3559999999999997E-3</c:v>
                </c:pt>
                <c:pt idx="5174">
                  <c:v>6.3499999999999997E-3</c:v>
                </c:pt>
                <c:pt idx="5175">
                  <c:v>6.1999999999999998E-3</c:v>
                </c:pt>
                <c:pt idx="5176">
                  <c:v>6.2310000000000004E-3</c:v>
                </c:pt>
                <c:pt idx="5177">
                  <c:v>6.3340000000000002E-3</c:v>
                </c:pt>
                <c:pt idx="5178">
                  <c:v>6.4380000000000001E-3</c:v>
                </c:pt>
                <c:pt idx="5179">
                  <c:v>6.3870000000000003E-3</c:v>
                </c:pt>
                <c:pt idx="5180">
                  <c:v>6.3029999999999996E-3</c:v>
                </c:pt>
                <c:pt idx="5181">
                  <c:v>6.2560000000000003E-3</c:v>
                </c:pt>
                <c:pt idx="5182">
                  <c:v>6.3439999999999998E-3</c:v>
                </c:pt>
                <c:pt idx="5183">
                  <c:v>6.4000000000000003E-3</c:v>
                </c:pt>
                <c:pt idx="5184">
                  <c:v>6.3530000000000001E-3</c:v>
                </c:pt>
                <c:pt idx="5185">
                  <c:v>6.3410000000000003E-3</c:v>
                </c:pt>
                <c:pt idx="5186">
                  <c:v>6.3309999999999998E-3</c:v>
                </c:pt>
                <c:pt idx="5187">
                  <c:v>6.241E-3</c:v>
                </c:pt>
                <c:pt idx="5188">
                  <c:v>6.0809999999999996E-3</c:v>
                </c:pt>
                <c:pt idx="5189">
                  <c:v>5.9810000000000002E-3</c:v>
                </c:pt>
                <c:pt idx="5190">
                  <c:v>6.0089999999999996E-3</c:v>
                </c:pt>
                <c:pt idx="5191">
                  <c:v>5.9189999999999998E-3</c:v>
                </c:pt>
                <c:pt idx="5192">
                  <c:v>5.9309999999999996E-3</c:v>
                </c:pt>
                <c:pt idx="5193">
                  <c:v>5.8970000000000003E-3</c:v>
                </c:pt>
                <c:pt idx="5194">
                  <c:v>5.7629999999999999E-3</c:v>
                </c:pt>
                <c:pt idx="5195">
                  <c:v>5.5909999999999996E-3</c:v>
                </c:pt>
                <c:pt idx="5196">
                  <c:v>5.5840000000000004E-3</c:v>
                </c:pt>
                <c:pt idx="5197">
                  <c:v>5.4339999999999996E-3</c:v>
                </c:pt>
                <c:pt idx="5198">
                  <c:v>5.3499999999999997E-3</c:v>
                </c:pt>
                <c:pt idx="5199">
                  <c:v>5.2690000000000002E-3</c:v>
                </c:pt>
                <c:pt idx="5200">
                  <c:v>5.0000000000000001E-3</c:v>
                </c:pt>
                <c:pt idx="5201">
                  <c:v>5.0130000000000001E-3</c:v>
                </c:pt>
                <c:pt idx="5202">
                  <c:v>4.7629999999999999E-3</c:v>
                </c:pt>
                <c:pt idx="5203">
                  <c:v>4.4840000000000001E-3</c:v>
                </c:pt>
                <c:pt idx="5204">
                  <c:v>4.4219999999999997E-3</c:v>
                </c:pt>
                <c:pt idx="5205">
                  <c:v>4.4089999999999997E-3</c:v>
                </c:pt>
                <c:pt idx="5206">
                  <c:v>4.2620000000000002E-3</c:v>
                </c:pt>
                <c:pt idx="5207">
                  <c:v>4.0810000000000004E-3</c:v>
                </c:pt>
                <c:pt idx="5208">
                  <c:v>3.872E-3</c:v>
                </c:pt>
                <c:pt idx="5209">
                  <c:v>3.7810000000000001E-3</c:v>
                </c:pt>
                <c:pt idx="5210">
                  <c:v>3.5750000000000001E-3</c:v>
                </c:pt>
                <c:pt idx="5211">
                  <c:v>3.441E-3</c:v>
                </c:pt>
                <c:pt idx="5212">
                  <c:v>3.284E-3</c:v>
                </c:pt>
                <c:pt idx="5213">
                  <c:v>3.2469999999999999E-3</c:v>
                </c:pt>
                <c:pt idx="5214">
                  <c:v>2.9970000000000001E-3</c:v>
                </c:pt>
                <c:pt idx="5215">
                  <c:v>2.9030000000000002E-3</c:v>
                </c:pt>
                <c:pt idx="5216">
                  <c:v>2.8779999999999999E-3</c:v>
                </c:pt>
                <c:pt idx="5217">
                  <c:v>2.6719999999999999E-3</c:v>
                </c:pt>
                <c:pt idx="5218">
                  <c:v>2.6220000000000002E-3</c:v>
                </c:pt>
                <c:pt idx="5219">
                  <c:v>2.6280000000000001E-3</c:v>
                </c:pt>
                <c:pt idx="5220">
                  <c:v>2.5089999999999999E-3</c:v>
                </c:pt>
                <c:pt idx="5221">
                  <c:v>2.3470000000000001E-3</c:v>
                </c:pt>
                <c:pt idx="5222">
                  <c:v>2.2160000000000001E-3</c:v>
                </c:pt>
                <c:pt idx="5223">
                  <c:v>2.2780000000000001E-3</c:v>
                </c:pt>
                <c:pt idx="5224">
                  <c:v>2.0839999999999999E-3</c:v>
                </c:pt>
                <c:pt idx="5225">
                  <c:v>2.016E-3</c:v>
                </c:pt>
                <c:pt idx="5226">
                  <c:v>2.081E-3</c:v>
                </c:pt>
                <c:pt idx="5227">
                  <c:v>1.9940000000000001E-3</c:v>
                </c:pt>
                <c:pt idx="5228">
                  <c:v>2.0500000000000002E-3</c:v>
                </c:pt>
                <c:pt idx="5229">
                  <c:v>2.0439999999999998E-3</c:v>
                </c:pt>
                <c:pt idx="5230">
                  <c:v>2.0839999999999999E-3</c:v>
                </c:pt>
                <c:pt idx="5231">
                  <c:v>2.078E-3</c:v>
                </c:pt>
                <c:pt idx="5232">
                  <c:v>2.1719999999999999E-3</c:v>
                </c:pt>
                <c:pt idx="5233">
                  <c:v>2.1879999999999998E-3</c:v>
                </c:pt>
                <c:pt idx="5234">
                  <c:v>2.1689999999999999E-3</c:v>
                </c:pt>
                <c:pt idx="5235">
                  <c:v>2.222E-3</c:v>
                </c:pt>
                <c:pt idx="5236">
                  <c:v>2.297E-3</c:v>
                </c:pt>
                <c:pt idx="5237">
                  <c:v>2.3310000000000002E-3</c:v>
                </c:pt>
                <c:pt idx="5238">
                  <c:v>2.3630000000000001E-3</c:v>
                </c:pt>
                <c:pt idx="5239">
                  <c:v>2.3779999999999999E-3</c:v>
                </c:pt>
                <c:pt idx="5240">
                  <c:v>2.5500000000000002E-3</c:v>
                </c:pt>
                <c:pt idx="5241">
                  <c:v>2.5869999999999999E-3</c:v>
                </c:pt>
                <c:pt idx="5242">
                  <c:v>2.6689999999999999E-3</c:v>
                </c:pt>
                <c:pt idx="5243">
                  <c:v>2.784E-3</c:v>
                </c:pt>
                <c:pt idx="5244">
                  <c:v>2.8279999999999998E-3</c:v>
                </c:pt>
                <c:pt idx="5245">
                  <c:v>2.9810000000000001E-3</c:v>
                </c:pt>
                <c:pt idx="5246">
                  <c:v>3.0720000000000001E-3</c:v>
                </c:pt>
                <c:pt idx="5247">
                  <c:v>3.1879999999999999E-3</c:v>
                </c:pt>
                <c:pt idx="5248">
                  <c:v>3.209E-3</c:v>
                </c:pt>
                <c:pt idx="5249">
                  <c:v>3.2940000000000001E-3</c:v>
                </c:pt>
                <c:pt idx="5250">
                  <c:v>3.4559999999999999E-3</c:v>
                </c:pt>
                <c:pt idx="5251">
                  <c:v>3.5000000000000001E-3</c:v>
                </c:pt>
                <c:pt idx="5252">
                  <c:v>3.5439999999999998E-3</c:v>
                </c:pt>
                <c:pt idx="5253">
                  <c:v>3.5750000000000001E-3</c:v>
                </c:pt>
                <c:pt idx="5254">
                  <c:v>3.65E-3</c:v>
                </c:pt>
                <c:pt idx="5255">
                  <c:v>3.6470000000000001E-3</c:v>
                </c:pt>
                <c:pt idx="5256">
                  <c:v>3.725E-3</c:v>
                </c:pt>
                <c:pt idx="5257">
                  <c:v>3.8999999999999998E-3</c:v>
                </c:pt>
                <c:pt idx="5258">
                  <c:v>3.8939999999999999E-3</c:v>
                </c:pt>
                <c:pt idx="5259">
                  <c:v>3.888E-3</c:v>
                </c:pt>
                <c:pt idx="5260">
                  <c:v>4.019E-3</c:v>
                </c:pt>
                <c:pt idx="5261">
                  <c:v>4.006E-3</c:v>
                </c:pt>
                <c:pt idx="5262">
                  <c:v>4.006E-3</c:v>
                </c:pt>
                <c:pt idx="5263">
                  <c:v>4.091E-3</c:v>
                </c:pt>
                <c:pt idx="5264">
                  <c:v>4.0410000000000003E-3</c:v>
                </c:pt>
                <c:pt idx="5265">
                  <c:v>4.156E-3</c:v>
                </c:pt>
                <c:pt idx="5266">
                  <c:v>4.1380000000000002E-3</c:v>
                </c:pt>
                <c:pt idx="5267">
                  <c:v>4.0749999999999996E-3</c:v>
                </c:pt>
                <c:pt idx="5268">
                  <c:v>4.15E-3</c:v>
                </c:pt>
                <c:pt idx="5269">
                  <c:v>4.1089999999999998E-3</c:v>
                </c:pt>
                <c:pt idx="5270">
                  <c:v>4.1590000000000004E-3</c:v>
                </c:pt>
                <c:pt idx="5271">
                  <c:v>4.0969999999999999E-3</c:v>
                </c:pt>
                <c:pt idx="5272">
                  <c:v>4.1279999999999997E-3</c:v>
                </c:pt>
                <c:pt idx="5273">
                  <c:v>4.0940000000000004E-3</c:v>
                </c:pt>
                <c:pt idx="5274">
                  <c:v>4.1780000000000003E-3</c:v>
                </c:pt>
                <c:pt idx="5275">
                  <c:v>4.1029999999999999E-3</c:v>
                </c:pt>
                <c:pt idx="5276">
                  <c:v>4.169E-3</c:v>
                </c:pt>
                <c:pt idx="5277">
                  <c:v>4.1339999999999997E-3</c:v>
                </c:pt>
                <c:pt idx="5278">
                  <c:v>3.875E-3</c:v>
                </c:pt>
                <c:pt idx="5279">
                  <c:v>4.0159999999999996E-3</c:v>
                </c:pt>
                <c:pt idx="5280">
                  <c:v>3.947E-3</c:v>
                </c:pt>
                <c:pt idx="5281">
                  <c:v>3.869E-3</c:v>
                </c:pt>
                <c:pt idx="5282">
                  <c:v>4.0090000000000004E-3</c:v>
                </c:pt>
                <c:pt idx="5283">
                  <c:v>3.7780000000000001E-3</c:v>
                </c:pt>
                <c:pt idx="5284">
                  <c:v>3.9379999999999997E-3</c:v>
                </c:pt>
                <c:pt idx="5285">
                  <c:v>3.9719999999999998E-3</c:v>
                </c:pt>
                <c:pt idx="5286">
                  <c:v>3.9439999999999996E-3</c:v>
                </c:pt>
                <c:pt idx="5287">
                  <c:v>3.8E-3</c:v>
                </c:pt>
                <c:pt idx="5288">
                  <c:v>3.8470000000000002E-3</c:v>
                </c:pt>
                <c:pt idx="5289">
                  <c:v>3.8059999999999999E-3</c:v>
                </c:pt>
                <c:pt idx="5290">
                  <c:v>3.869E-3</c:v>
                </c:pt>
                <c:pt idx="5291">
                  <c:v>3.8409999999999998E-3</c:v>
                </c:pt>
                <c:pt idx="5292">
                  <c:v>3.888E-3</c:v>
                </c:pt>
                <c:pt idx="5293">
                  <c:v>4.0340000000000003E-3</c:v>
                </c:pt>
                <c:pt idx="5294">
                  <c:v>4.0379999999999999E-3</c:v>
                </c:pt>
                <c:pt idx="5295">
                  <c:v>4.0810000000000004E-3</c:v>
                </c:pt>
                <c:pt idx="5296">
                  <c:v>4.1809999999999998E-3</c:v>
                </c:pt>
                <c:pt idx="5297">
                  <c:v>4.2220000000000001E-3</c:v>
                </c:pt>
                <c:pt idx="5298">
                  <c:v>4.313E-3</c:v>
                </c:pt>
                <c:pt idx="5299">
                  <c:v>4.3220000000000003E-3</c:v>
                </c:pt>
                <c:pt idx="5300">
                  <c:v>4.4590000000000003E-3</c:v>
                </c:pt>
                <c:pt idx="5301">
                  <c:v>4.4130000000000003E-3</c:v>
                </c:pt>
                <c:pt idx="5302">
                  <c:v>4.5560000000000002E-3</c:v>
                </c:pt>
                <c:pt idx="5303">
                  <c:v>4.6309999999999997E-3</c:v>
                </c:pt>
                <c:pt idx="5304">
                  <c:v>4.7499999999999999E-3</c:v>
                </c:pt>
                <c:pt idx="5305">
                  <c:v>4.9189999999999998E-3</c:v>
                </c:pt>
                <c:pt idx="5306">
                  <c:v>4.8250000000000003E-3</c:v>
                </c:pt>
                <c:pt idx="5307">
                  <c:v>5.0000000000000001E-3</c:v>
                </c:pt>
                <c:pt idx="5308">
                  <c:v>5.1840000000000002E-3</c:v>
                </c:pt>
                <c:pt idx="5309">
                  <c:v>5.1630000000000001E-3</c:v>
                </c:pt>
                <c:pt idx="5310">
                  <c:v>5.3559999999999997E-3</c:v>
                </c:pt>
                <c:pt idx="5311">
                  <c:v>5.4380000000000001E-3</c:v>
                </c:pt>
                <c:pt idx="5312">
                  <c:v>5.6410000000000002E-3</c:v>
                </c:pt>
                <c:pt idx="5313">
                  <c:v>5.6620000000000004E-3</c:v>
                </c:pt>
                <c:pt idx="5314">
                  <c:v>5.8190000000000004E-3</c:v>
                </c:pt>
                <c:pt idx="5315">
                  <c:v>5.8939999999999999E-3</c:v>
                </c:pt>
                <c:pt idx="5316">
                  <c:v>6.0439999999999999E-3</c:v>
                </c:pt>
                <c:pt idx="5317">
                  <c:v>6.1279999999999998E-3</c:v>
                </c:pt>
                <c:pt idx="5318">
                  <c:v>6.2690000000000003E-3</c:v>
                </c:pt>
                <c:pt idx="5319">
                  <c:v>6.2220000000000001E-3</c:v>
                </c:pt>
                <c:pt idx="5320">
                  <c:v>6.4000000000000003E-3</c:v>
                </c:pt>
                <c:pt idx="5321">
                  <c:v>6.3940000000000004E-3</c:v>
                </c:pt>
                <c:pt idx="5322">
                  <c:v>6.5659999999999998E-3</c:v>
                </c:pt>
                <c:pt idx="5323">
                  <c:v>6.6660000000000001E-3</c:v>
                </c:pt>
                <c:pt idx="5324">
                  <c:v>6.8310000000000003E-3</c:v>
                </c:pt>
                <c:pt idx="5325">
                  <c:v>6.7590000000000003E-3</c:v>
                </c:pt>
                <c:pt idx="5326">
                  <c:v>6.8089999999999999E-3</c:v>
                </c:pt>
                <c:pt idx="5327">
                  <c:v>6.888E-3</c:v>
                </c:pt>
                <c:pt idx="5328">
                  <c:v>7.0130000000000001E-3</c:v>
                </c:pt>
                <c:pt idx="5329">
                  <c:v>6.8469999999999998E-3</c:v>
                </c:pt>
                <c:pt idx="5330">
                  <c:v>7.0130000000000001E-3</c:v>
                </c:pt>
                <c:pt idx="5331">
                  <c:v>7.0190000000000001E-3</c:v>
                </c:pt>
                <c:pt idx="5332">
                  <c:v>7.0689999999999998E-3</c:v>
                </c:pt>
                <c:pt idx="5333">
                  <c:v>7.0809999999999996E-3</c:v>
                </c:pt>
                <c:pt idx="5334">
                  <c:v>7.0910000000000001E-3</c:v>
                </c:pt>
                <c:pt idx="5335">
                  <c:v>7.0660000000000002E-3</c:v>
                </c:pt>
                <c:pt idx="5336">
                  <c:v>7.0190000000000001E-3</c:v>
                </c:pt>
                <c:pt idx="5337">
                  <c:v>6.9880000000000003E-3</c:v>
                </c:pt>
                <c:pt idx="5338">
                  <c:v>7.1440000000000002E-3</c:v>
                </c:pt>
                <c:pt idx="5339">
                  <c:v>7.0130000000000001E-3</c:v>
                </c:pt>
                <c:pt idx="5340">
                  <c:v>6.9560000000000004E-3</c:v>
                </c:pt>
                <c:pt idx="5341">
                  <c:v>6.9090000000000002E-3</c:v>
                </c:pt>
                <c:pt idx="5342">
                  <c:v>6.9090000000000002E-3</c:v>
                </c:pt>
                <c:pt idx="5343">
                  <c:v>6.8060000000000004E-3</c:v>
                </c:pt>
                <c:pt idx="5344">
                  <c:v>6.7409999999999996E-3</c:v>
                </c:pt>
                <c:pt idx="5345">
                  <c:v>6.7089999999999997E-3</c:v>
                </c:pt>
                <c:pt idx="5346">
                  <c:v>6.6940000000000003E-3</c:v>
                </c:pt>
                <c:pt idx="5347">
                  <c:v>6.613E-3</c:v>
                </c:pt>
                <c:pt idx="5348">
                  <c:v>6.4339999999999996E-3</c:v>
                </c:pt>
                <c:pt idx="5349">
                  <c:v>6.5370000000000003E-3</c:v>
                </c:pt>
                <c:pt idx="5350">
                  <c:v>6.4279999999999997E-3</c:v>
                </c:pt>
                <c:pt idx="5351">
                  <c:v>6.4089999999999998E-3</c:v>
                </c:pt>
                <c:pt idx="5352">
                  <c:v>6.3249999999999999E-3</c:v>
                </c:pt>
                <c:pt idx="5353">
                  <c:v>6.1970000000000003E-3</c:v>
                </c:pt>
                <c:pt idx="5354">
                  <c:v>6.2630000000000003E-3</c:v>
                </c:pt>
                <c:pt idx="5355">
                  <c:v>6.1440000000000002E-3</c:v>
                </c:pt>
                <c:pt idx="5356">
                  <c:v>6.084E-3</c:v>
                </c:pt>
                <c:pt idx="5357">
                  <c:v>6.0340000000000003E-3</c:v>
                </c:pt>
                <c:pt idx="5358">
                  <c:v>6.019E-3</c:v>
                </c:pt>
                <c:pt idx="5359">
                  <c:v>5.9160000000000003E-3</c:v>
                </c:pt>
                <c:pt idx="5360">
                  <c:v>6.019E-3</c:v>
                </c:pt>
                <c:pt idx="5361">
                  <c:v>5.888E-3</c:v>
                </c:pt>
                <c:pt idx="5362">
                  <c:v>5.8440000000000002E-3</c:v>
                </c:pt>
                <c:pt idx="5363">
                  <c:v>5.9090000000000002E-3</c:v>
                </c:pt>
                <c:pt idx="5364">
                  <c:v>5.8840000000000003E-3</c:v>
                </c:pt>
                <c:pt idx="5365">
                  <c:v>5.7780000000000001E-3</c:v>
                </c:pt>
                <c:pt idx="5366">
                  <c:v>5.8310000000000002E-3</c:v>
                </c:pt>
                <c:pt idx="5367">
                  <c:v>5.7780000000000001E-3</c:v>
                </c:pt>
                <c:pt idx="5368">
                  <c:v>5.8120000000000003E-3</c:v>
                </c:pt>
                <c:pt idx="5369">
                  <c:v>5.8440000000000002E-3</c:v>
                </c:pt>
                <c:pt idx="5370">
                  <c:v>5.8809999999999999E-3</c:v>
                </c:pt>
                <c:pt idx="5371">
                  <c:v>5.888E-3</c:v>
                </c:pt>
                <c:pt idx="5372">
                  <c:v>5.8560000000000001E-3</c:v>
                </c:pt>
                <c:pt idx="5373">
                  <c:v>5.8939999999999999E-3</c:v>
                </c:pt>
                <c:pt idx="5374">
                  <c:v>5.9280000000000001E-3</c:v>
                </c:pt>
                <c:pt idx="5375">
                  <c:v>5.9880000000000003E-3</c:v>
                </c:pt>
                <c:pt idx="5376">
                  <c:v>5.9839999999999997E-3</c:v>
                </c:pt>
                <c:pt idx="5377">
                  <c:v>5.875E-3</c:v>
                </c:pt>
                <c:pt idx="5378">
                  <c:v>5.934E-3</c:v>
                </c:pt>
                <c:pt idx="5379">
                  <c:v>5.803E-3</c:v>
                </c:pt>
                <c:pt idx="5380">
                  <c:v>5.9280000000000001E-3</c:v>
                </c:pt>
                <c:pt idx="5381">
                  <c:v>5.9220000000000002E-3</c:v>
                </c:pt>
                <c:pt idx="5382">
                  <c:v>5.7409999999999996E-3</c:v>
                </c:pt>
                <c:pt idx="5383">
                  <c:v>5.7689999999999998E-3</c:v>
                </c:pt>
                <c:pt idx="5384">
                  <c:v>5.8780000000000004E-3</c:v>
                </c:pt>
                <c:pt idx="5385">
                  <c:v>5.7000000000000002E-3</c:v>
                </c:pt>
                <c:pt idx="5386">
                  <c:v>5.7130000000000002E-3</c:v>
                </c:pt>
                <c:pt idx="5387">
                  <c:v>5.6340000000000001E-3</c:v>
                </c:pt>
                <c:pt idx="5388">
                  <c:v>5.6810000000000003E-3</c:v>
                </c:pt>
                <c:pt idx="5389">
                  <c:v>5.5560000000000002E-3</c:v>
                </c:pt>
                <c:pt idx="5390">
                  <c:v>5.4559999999999999E-3</c:v>
                </c:pt>
                <c:pt idx="5391">
                  <c:v>5.4380000000000001E-3</c:v>
                </c:pt>
                <c:pt idx="5392">
                  <c:v>5.306E-3</c:v>
                </c:pt>
                <c:pt idx="5393">
                  <c:v>5.3280000000000003E-3</c:v>
                </c:pt>
                <c:pt idx="5394">
                  <c:v>5.1250000000000002E-3</c:v>
                </c:pt>
                <c:pt idx="5395">
                  <c:v>5.1339999999999997E-3</c:v>
                </c:pt>
                <c:pt idx="5396">
                  <c:v>4.9719999999999999E-3</c:v>
                </c:pt>
                <c:pt idx="5397">
                  <c:v>4.8970000000000003E-3</c:v>
                </c:pt>
                <c:pt idx="5398">
                  <c:v>4.6620000000000003E-3</c:v>
                </c:pt>
                <c:pt idx="5399">
                  <c:v>4.5529999999999998E-3</c:v>
                </c:pt>
                <c:pt idx="5400">
                  <c:v>4.4840000000000001E-3</c:v>
                </c:pt>
                <c:pt idx="5401">
                  <c:v>4.2940000000000001E-3</c:v>
                </c:pt>
                <c:pt idx="5402">
                  <c:v>4.1529999999999996E-3</c:v>
                </c:pt>
                <c:pt idx="5403">
                  <c:v>3.9839999999999997E-3</c:v>
                </c:pt>
                <c:pt idx="5404">
                  <c:v>3.8630000000000001E-3</c:v>
                </c:pt>
                <c:pt idx="5405">
                  <c:v>3.663E-3</c:v>
                </c:pt>
                <c:pt idx="5406">
                  <c:v>3.5469999999999998E-3</c:v>
                </c:pt>
                <c:pt idx="5407">
                  <c:v>3.3379999999999998E-3</c:v>
                </c:pt>
                <c:pt idx="5408">
                  <c:v>3.0309999999999998E-3</c:v>
                </c:pt>
                <c:pt idx="5409">
                  <c:v>2.934E-3</c:v>
                </c:pt>
                <c:pt idx="5410">
                  <c:v>2.728E-3</c:v>
                </c:pt>
                <c:pt idx="5411">
                  <c:v>2.578E-3</c:v>
                </c:pt>
                <c:pt idx="5412">
                  <c:v>2.4160000000000002E-3</c:v>
                </c:pt>
                <c:pt idx="5413">
                  <c:v>2.0999999999999999E-3</c:v>
                </c:pt>
                <c:pt idx="5414">
                  <c:v>2.1220000000000002E-3</c:v>
                </c:pt>
                <c:pt idx="5415">
                  <c:v>1.828E-3</c:v>
                </c:pt>
                <c:pt idx="5416">
                  <c:v>1.6559999999999999E-3</c:v>
                </c:pt>
                <c:pt idx="5417">
                  <c:v>1.5629999999999999E-3</c:v>
                </c:pt>
                <c:pt idx="5418">
                  <c:v>1.3090000000000001E-3</c:v>
                </c:pt>
                <c:pt idx="5419">
                  <c:v>1.2340000000000001E-3</c:v>
                </c:pt>
                <c:pt idx="5420">
                  <c:v>9.875000000000001E-4</c:v>
                </c:pt>
                <c:pt idx="5421">
                  <c:v>7.6250000000000005E-4</c:v>
                </c:pt>
                <c:pt idx="5422">
                  <c:v>7.1869999999999996E-4</c:v>
                </c:pt>
                <c:pt idx="5423">
                  <c:v>5.9999999999999995E-4</c:v>
                </c:pt>
                <c:pt idx="5424">
                  <c:v>4.5310000000000001E-4</c:v>
                </c:pt>
                <c:pt idx="5425">
                  <c:v>2.5940000000000002E-4</c:v>
                </c:pt>
                <c:pt idx="5426">
                  <c:v>4.6879999999999998E-5</c:v>
                </c:pt>
                <c:pt idx="5427">
                  <c:v>-1.094E-4</c:v>
                </c:pt>
                <c:pt idx="5428">
                  <c:v>-2.4379999999999999E-4</c:v>
                </c:pt>
                <c:pt idx="5429">
                  <c:v>-3.813E-4</c:v>
                </c:pt>
                <c:pt idx="5430">
                  <c:v>-4.2499999999999998E-4</c:v>
                </c:pt>
                <c:pt idx="5431">
                  <c:v>-6.3750000000000005E-4</c:v>
                </c:pt>
                <c:pt idx="5432">
                  <c:v>-6.7500000000000004E-4</c:v>
                </c:pt>
                <c:pt idx="5433">
                  <c:v>-7.5000000000000002E-4</c:v>
                </c:pt>
                <c:pt idx="5434">
                  <c:v>-7.5940000000000003E-4</c:v>
                </c:pt>
                <c:pt idx="5435">
                  <c:v>-8.6249999999999999E-4</c:v>
                </c:pt>
                <c:pt idx="5436">
                  <c:v>-1.003E-3</c:v>
                </c:pt>
                <c:pt idx="5437">
                  <c:v>-9.6869999999999996E-4</c:v>
                </c:pt>
                <c:pt idx="5438">
                  <c:v>-1.0629999999999999E-3</c:v>
                </c:pt>
                <c:pt idx="5439">
                  <c:v>-1.1999999999999999E-3</c:v>
                </c:pt>
                <c:pt idx="5440">
                  <c:v>-1.15E-3</c:v>
                </c:pt>
                <c:pt idx="5441">
                  <c:v>-1.2160000000000001E-3</c:v>
                </c:pt>
                <c:pt idx="5442">
                  <c:v>-1.2689999999999999E-3</c:v>
                </c:pt>
                <c:pt idx="5443">
                  <c:v>-1.2589999999999999E-3</c:v>
                </c:pt>
                <c:pt idx="5444">
                  <c:v>-1.1529999999999999E-3</c:v>
                </c:pt>
                <c:pt idx="5445">
                  <c:v>-1.2750000000000001E-3</c:v>
                </c:pt>
                <c:pt idx="5446">
                  <c:v>-1.2880000000000001E-3</c:v>
                </c:pt>
                <c:pt idx="5447">
                  <c:v>-1.3339999999999999E-3</c:v>
                </c:pt>
                <c:pt idx="5448">
                  <c:v>-1.209E-3</c:v>
                </c:pt>
                <c:pt idx="5449">
                  <c:v>-1.403E-3</c:v>
                </c:pt>
                <c:pt idx="5450">
                  <c:v>-1.222E-3</c:v>
                </c:pt>
                <c:pt idx="5451">
                  <c:v>-1.2689999999999999E-3</c:v>
                </c:pt>
                <c:pt idx="5452">
                  <c:v>-1.3780000000000001E-3</c:v>
                </c:pt>
                <c:pt idx="5453">
                  <c:v>-1.413E-3</c:v>
                </c:pt>
                <c:pt idx="5454">
                  <c:v>-1.4E-3</c:v>
                </c:pt>
                <c:pt idx="5455">
                  <c:v>-1.4970000000000001E-3</c:v>
                </c:pt>
                <c:pt idx="5456">
                  <c:v>-1.4090000000000001E-3</c:v>
                </c:pt>
                <c:pt idx="5457">
                  <c:v>-1.4779999999999999E-3</c:v>
                </c:pt>
                <c:pt idx="5458">
                  <c:v>-1.6379999999999999E-3</c:v>
                </c:pt>
                <c:pt idx="5459">
                  <c:v>-1.619E-3</c:v>
                </c:pt>
                <c:pt idx="5460">
                  <c:v>-1.6249999999999999E-3</c:v>
                </c:pt>
                <c:pt idx="5461">
                  <c:v>-1.8060000000000001E-3</c:v>
                </c:pt>
                <c:pt idx="5462">
                  <c:v>-1.866E-3</c:v>
                </c:pt>
                <c:pt idx="5463">
                  <c:v>-1.8339999999999999E-3</c:v>
                </c:pt>
                <c:pt idx="5464">
                  <c:v>-1.828E-3</c:v>
                </c:pt>
                <c:pt idx="5465">
                  <c:v>-1.9810000000000001E-3</c:v>
                </c:pt>
                <c:pt idx="5466">
                  <c:v>-1.9369999999999999E-3</c:v>
                </c:pt>
                <c:pt idx="5467">
                  <c:v>-2.1129999999999999E-3</c:v>
                </c:pt>
                <c:pt idx="5468">
                  <c:v>-2.1189999999999998E-3</c:v>
                </c:pt>
                <c:pt idx="5469">
                  <c:v>-2.3500000000000001E-3</c:v>
                </c:pt>
                <c:pt idx="5470">
                  <c:v>-2.4190000000000001E-3</c:v>
                </c:pt>
                <c:pt idx="5471">
                  <c:v>-2.4629999999999999E-3</c:v>
                </c:pt>
                <c:pt idx="5472">
                  <c:v>-2.5869999999999999E-3</c:v>
                </c:pt>
                <c:pt idx="5473">
                  <c:v>-2.7629999999999998E-3</c:v>
                </c:pt>
                <c:pt idx="5474">
                  <c:v>-2.7780000000000001E-3</c:v>
                </c:pt>
                <c:pt idx="5475">
                  <c:v>-2.9160000000000002E-3</c:v>
                </c:pt>
                <c:pt idx="5476">
                  <c:v>-3.0439999999999998E-3</c:v>
                </c:pt>
                <c:pt idx="5477">
                  <c:v>-3.2499999999999999E-3</c:v>
                </c:pt>
                <c:pt idx="5478">
                  <c:v>-3.3219999999999999E-3</c:v>
                </c:pt>
                <c:pt idx="5479">
                  <c:v>-3.369E-3</c:v>
                </c:pt>
                <c:pt idx="5480">
                  <c:v>-3.5500000000000002E-3</c:v>
                </c:pt>
                <c:pt idx="5481">
                  <c:v>-3.7499999999999999E-3</c:v>
                </c:pt>
                <c:pt idx="5482">
                  <c:v>-3.7439999999999999E-3</c:v>
                </c:pt>
                <c:pt idx="5483">
                  <c:v>-3.8440000000000002E-3</c:v>
                </c:pt>
                <c:pt idx="5484">
                  <c:v>-4.0629999999999998E-3</c:v>
                </c:pt>
                <c:pt idx="5485">
                  <c:v>-4.1809999999999998E-3</c:v>
                </c:pt>
                <c:pt idx="5486">
                  <c:v>-4.4000000000000003E-3</c:v>
                </c:pt>
                <c:pt idx="5487">
                  <c:v>-4.4339999999999996E-3</c:v>
                </c:pt>
                <c:pt idx="5488">
                  <c:v>-4.5909999999999996E-3</c:v>
                </c:pt>
                <c:pt idx="5489">
                  <c:v>-4.6940000000000003E-3</c:v>
                </c:pt>
                <c:pt idx="5490">
                  <c:v>-4.7499999999999999E-3</c:v>
                </c:pt>
                <c:pt idx="5491">
                  <c:v>-4.8560000000000001E-3</c:v>
                </c:pt>
                <c:pt idx="5492">
                  <c:v>-4.9160000000000002E-3</c:v>
                </c:pt>
                <c:pt idx="5493">
                  <c:v>-5.0090000000000004E-3</c:v>
                </c:pt>
                <c:pt idx="5494">
                  <c:v>-4.9560000000000003E-3</c:v>
                </c:pt>
                <c:pt idx="5495">
                  <c:v>-5.0720000000000001E-3</c:v>
                </c:pt>
                <c:pt idx="5496">
                  <c:v>-5.2719999999999998E-3</c:v>
                </c:pt>
                <c:pt idx="5497">
                  <c:v>-5.2310000000000004E-3</c:v>
                </c:pt>
                <c:pt idx="5498">
                  <c:v>-5.2469999999999999E-3</c:v>
                </c:pt>
                <c:pt idx="5499">
                  <c:v>-5.2880000000000002E-3</c:v>
                </c:pt>
                <c:pt idx="5500">
                  <c:v>-5.2969999999999996E-3</c:v>
                </c:pt>
                <c:pt idx="5501">
                  <c:v>-5.4250000000000001E-3</c:v>
                </c:pt>
                <c:pt idx="5502">
                  <c:v>-5.4689999999999999E-3</c:v>
                </c:pt>
                <c:pt idx="5503">
                  <c:v>-5.4089999999999997E-3</c:v>
                </c:pt>
                <c:pt idx="5504">
                  <c:v>-5.4689999999999999E-3</c:v>
                </c:pt>
                <c:pt idx="5505">
                  <c:v>-5.5880000000000001E-3</c:v>
                </c:pt>
                <c:pt idx="5506">
                  <c:v>-5.509E-3</c:v>
                </c:pt>
                <c:pt idx="5507">
                  <c:v>-5.5310000000000003E-3</c:v>
                </c:pt>
                <c:pt idx="5508">
                  <c:v>-5.4469999999999996E-3</c:v>
                </c:pt>
                <c:pt idx="5509">
                  <c:v>-5.463E-3</c:v>
                </c:pt>
                <c:pt idx="5510">
                  <c:v>-5.4530000000000004E-3</c:v>
                </c:pt>
                <c:pt idx="5511">
                  <c:v>-5.4250000000000001E-3</c:v>
                </c:pt>
                <c:pt idx="5512">
                  <c:v>-5.4409999999999997E-3</c:v>
                </c:pt>
                <c:pt idx="5513">
                  <c:v>-5.4250000000000001E-3</c:v>
                </c:pt>
                <c:pt idx="5514">
                  <c:v>-5.3340000000000002E-3</c:v>
                </c:pt>
                <c:pt idx="5515">
                  <c:v>-5.4409999999999997E-3</c:v>
                </c:pt>
                <c:pt idx="5516">
                  <c:v>-5.2529999999999999E-3</c:v>
                </c:pt>
                <c:pt idx="5517">
                  <c:v>-5.2249999999999996E-3</c:v>
                </c:pt>
                <c:pt idx="5518">
                  <c:v>-5.1159999999999999E-3</c:v>
                </c:pt>
                <c:pt idx="5519">
                  <c:v>-5.1500000000000001E-3</c:v>
                </c:pt>
                <c:pt idx="5520">
                  <c:v>-5.0470000000000003E-3</c:v>
                </c:pt>
                <c:pt idx="5521">
                  <c:v>-5.0470000000000003E-3</c:v>
                </c:pt>
                <c:pt idx="5522">
                  <c:v>-4.9249999999999997E-3</c:v>
                </c:pt>
                <c:pt idx="5523">
                  <c:v>-5.0130000000000001E-3</c:v>
                </c:pt>
                <c:pt idx="5524">
                  <c:v>-4.9940000000000002E-3</c:v>
                </c:pt>
                <c:pt idx="5525">
                  <c:v>-4.9280000000000001E-3</c:v>
                </c:pt>
                <c:pt idx="5526">
                  <c:v>-4.803E-3</c:v>
                </c:pt>
                <c:pt idx="5527">
                  <c:v>-4.7939999999999997E-3</c:v>
                </c:pt>
                <c:pt idx="5528">
                  <c:v>-4.8339999999999998E-3</c:v>
                </c:pt>
                <c:pt idx="5529">
                  <c:v>-4.6280000000000002E-3</c:v>
                </c:pt>
                <c:pt idx="5530">
                  <c:v>-4.5690000000000001E-3</c:v>
                </c:pt>
                <c:pt idx="5531">
                  <c:v>-4.5999999999999999E-3</c:v>
                </c:pt>
                <c:pt idx="5532">
                  <c:v>-4.4279999999999996E-3</c:v>
                </c:pt>
                <c:pt idx="5533">
                  <c:v>-4.5630000000000002E-3</c:v>
                </c:pt>
                <c:pt idx="5534">
                  <c:v>-4.4910000000000002E-3</c:v>
                </c:pt>
                <c:pt idx="5535">
                  <c:v>-4.4840000000000001E-3</c:v>
                </c:pt>
                <c:pt idx="5536">
                  <c:v>-4.3629999999999997E-3</c:v>
                </c:pt>
                <c:pt idx="5537">
                  <c:v>-4.4130000000000003E-3</c:v>
                </c:pt>
                <c:pt idx="5538">
                  <c:v>-4.4060000000000002E-3</c:v>
                </c:pt>
                <c:pt idx="5539">
                  <c:v>-4.4190000000000002E-3</c:v>
                </c:pt>
                <c:pt idx="5540">
                  <c:v>-4.4089999999999997E-3</c:v>
                </c:pt>
                <c:pt idx="5541">
                  <c:v>-4.4060000000000002E-3</c:v>
                </c:pt>
                <c:pt idx="5542">
                  <c:v>-4.3660000000000001E-3</c:v>
                </c:pt>
                <c:pt idx="5543">
                  <c:v>-4.2969999999999996E-3</c:v>
                </c:pt>
                <c:pt idx="5544">
                  <c:v>-4.1970000000000002E-3</c:v>
                </c:pt>
                <c:pt idx="5545">
                  <c:v>-4.3379999999999998E-3</c:v>
                </c:pt>
                <c:pt idx="5546">
                  <c:v>-4.1780000000000003E-3</c:v>
                </c:pt>
                <c:pt idx="5547">
                  <c:v>-4.1749999999999999E-3</c:v>
                </c:pt>
                <c:pt idx="5548">
                  <c:v>-4.0749999999999996E-3</c:v>
                </c:pt>
                <c:pt idx="5549">
                  <c:v>-4.1310000000000001E-3</c:v>
                </c:pt>
                <c:pt idx="5550">
                  <c:v>-4.0379999999999999E-3</c:v>
                </c:pt>
                <c:pt idx="5551">
                  <c:v>-4.1440000000000001E-3</c:v>
                </c:pt>
                <c:pt idx="5552">
                  <c:v>-4.0280000000000003E-3</c:v>
                </c:pt>
                <c:pt idx="5553">
                  <c:v>-3.8999999999999998E-3</c:v>
                </c:pt>
                <c:pt idx="5554">
                  <c:v>-3.934E-3</c:v>
                </c:pt>
                <c:pt idx="5555">
                  <c:v>-3.7780000000000001E-3</c:v>
                </c:pt>
                <c:pt idx="5556">
                  <c:v>-3.8660000000000001E-3</c:v>
                </c:pt>
                <c:pt idx="5557">
                  <c:v>-3.6879999999999999E-3</c:v>
                </c:pt>
                <c:pt idx="5558">
                  <c:v>-3.653E-3</c:v>
                </c:pt>
                <c:pt idx="5559">
                  <c:v>-3.516E-3</c:v>
                </c:pt>
                <c:pt idx="5560">
                  <c:v>-3.6159999999999999E-3</c:v>
                </c:pt>
                <c:pt idx="5561">
                  <c:v>-3.441E-3</c:v>
                </c:pt>
                <c:pt idx="5562">
                  <c:v>-3.2690000000000002E-3</c:v>
                </c:pt>
                <c:pt idx="5563">
                  <c:v>-3.3500000000000001E-3</c:v>
                </c:pt>
                <c:pt idx="5564">
                  <c:v>-3.228E-3</c:v>
                </c:pt>
                <c:pt idx="5565">
                  <c:v>-3.1250000000000002E-3</c:v>
                </c:pt>
                <c:pt idx="5566">
                  <c:v>-3.0869999999999999E-3</c:v>
                </c:pt>
                <c:pt idx="5567">
                  <c:v>-2.7690000000000002E-3</c:v>
                </c:pt>
                <c:pt idx="5568">
                  <c:v>-2.7130000000000001E-3</c:v>
                </c:pt>
                <c:pt idx="5569">
                  <c:v>-2.6250000000000002E-3</c:v>
                </c:pt>
                <c:pt idx="5570">
                  <c:v>-2.431E-3</c:v>
                </c:pt>
                <c:pt idx="5571">
                  <c:v>-2.284E-3</c:v>
                </c:pt>
                <c:pt idx="5572">
                  <c:v>-2.3280000000000002E-3</c:v>
                </c:pt>
                <c:pt idx="5573">
                  <c:v>-1.9059999999999999E-3</c:v>
                </c:pt>
                <c:pt idx="5574">
                  <c:v>-1.866E-3</c:v>
                </c:pt>
                <c:pt idx="5575">
                  <c:v>-1.8090000000000001E-3</c:v>
                </c:pt>
                <c:pt idx="5576">
                  <c:v>-1.5380000000000001E-3</c:v>
                </c:pt>
                <c:pt idx="5577">
                  <c:v>-1.513E-3</c:v>
                </c:pt>
                <c:pt idx="5578">
                  <c:v>-1.3060000000000001E-3</c:v>
                </c:pt>
                <c:pt idx="5579">
                  <c:v>-1.0939999999999999E-3</c:v>
                </c:pt>
                <c:pt idx="5580">
                  <c:v>-9.1560000000000003E-4</c:v>
                </c:pt>
                <c:pt idx="5581">
                  <c:v>-7.9060000000000003E-4</c:v>
                </c:pt>
                <c:pt idx="5582">
                  <c:v>-4.7810000000000002E-4</c:v>
                </c:pt>
                <c:pt idx="5583">
                  <c:v>-3.5E-4</c:v>
                </c:pt>
                <c:pt idx="5584">
                  <c:v>-2.8439999999999997E-4</c:v>
                </c:pt>
                <c:pt idx="5585">
                  <c:v>-6.5629999999999993E-5</c:v>
                </c:pt>
                <c:pt idx="5586">
                  <c:v>1.281E-4</c:v>
                </c:pt>
                <c:pt idx="5587">
                  <c:v>2.0939999999999999E-4</c:v>
                </c:pt>
                <c:pt idx="5588">
                  <c:v>3.1559999999999997E-4</c:v>
                </c:pt>
                <c:pt idx="5589">
                  <c:v>5.7189999999999997E-4</c:v>
                </c:pt>
                <c:pt idx="5590">
                  <c:v>8.0000000000000004E-4</c:v>
                </c:pt>
                <c:pt idx="5591">
                  <c:v>9.6560000000000005E-4</c:v>
                </c:pt>
                <c:pt idx="5592">
                  <c:v>1.134E-3</c:v>
                </c:pt>
                <c:pt idx="5593">
                  <c:v>1.191E-3</c:v>
                </c:pt>
                <c:pt idx="5594">
                  <c:v>1.2880000000000001E-3</c:v>
                </c:pt>
                <c:pt idx="5595">
                  <c:v>1.3940000000000001E-3</c:v>
                </c:pt>
                <c:pt idx="5596">
                  <c:v>1.5380000000000001E-3</c:v>
                </c:pt>
                <c:pt idx="5597">
                  <c:v>1.603E-3</c:v>
                </c:pt>
                <c:pt idx="5598">
                  <c:v>1.8910000000000001E-3</c:v>
                </c:pt>
                <c:pt idx="5599">
                  <c:v>1.9250000000000001E-3</c:v>
                </c:pt>
                <c:pt idx="5600">
                  <c:v>1.913E-3</c:v>
                </c:pt>
                <c:pt idx="5601">
                  <c:v>2.1559999999999999E-3</c:v>
                </c:pt>
                <c:pt idx="5602">
                  <c:v>2.1689999999999999E-3</c:v>
                </c:pt>
                <c:pt idx="5603">
                  <c:v>2.359E-3</c:v>
                </c:pt>
                <c:pt idx="5604">
                  <c:v>2.3630000000000001E-3</c:v>
                </c:pt>
                <c:pt idx="5605">
                  <c:v>2.4780000000000002E-3</c:v>
                </c:pt>
                <c:pt idx="5606">
                  <c:v>2.6559999999999999E-3</c:v>
                </c:pt>
                <c:pt idx="5607">
                  <c:v>2.7000000000000001E-3</c:v>
                </c:pt>
                <c:pt idx="5608">
                  <c:v>2.6280000000000001E-3</c:v>
                </c:pt>
                <c:pt idx="5609">
                  <c:v>2.6970000000000002E-3</c:v>
                </c:pt>
                <c:pt idx="5610">
                  <c:v>2.8089999999999999E-3</c:v>
                </c:pt>
                <c:pt idx="5611">
                  <c:v>2.8660000000000001E-3</c:v>
                </c:pt>
                <c:pt idx="5612">
                  <c:v>2.8410000000000002E-3</c:v>
                </c:pt>
                <c:pt idx="5613">
                  <c:v>2.872E-3</c:v>
                </c:pt>
                <c:pt idx="5614">
                  <c:v>2.9970000000000001E-3</c:v>
                </c:pt>
                <c:pt idx="5615">
                  <c:v>3.094E-3</c:v>
                </c:pt>
                <c:pt idx="5616">
                  <c:v>3.225E-3</c:v>
                </c:pt>
                <c:pt idx="5617">
                  <c:v>3.2529999999999998E-3</c:v>
                </c:pt>
                <c:pt idx="5618">
                  <c:v>3.2130000000000001E-3</c:v>
                </c:pt>
                <c:pt idx="5619">
                  <c:v>3.3189999999999999E-3</c:v>
                </c:pt>
                <c:pt idx="5620">
                  <c:v>3.3310000000000002E-3</c:v>
                </c:pt>
                <c:pt idx="5621">
                  <c:v>3.3310000000000002E-3</c:v>
                </c:pt>
                <c:pt idx="5622">
                  <c:v>3.3809999999999999E-3</c:v>
                </c:pt>
                <c:pt idx="5623">
                  <c:v>3.3089999999999999E-3</c:v>
                </c:pt>
                <c:pt idx="5624">
                  <c:v>3.434E-3</c:v>
                </c:pt>
                <c:pt idx="5625">
                  <c:v>3.5469999999999998E-3</c:v>
                </c:pt>
                <c:pt idx="5626">
                  <c:v>3.669E-3</c:v>
                </c:pt>
                <c:pt idx="5627">
                  <c:v>3.5439999999999998E-3</c:v>
                </c:pt>
                <c:pt idx="5628">
                  <c:v>3.6250000000000002E-3</c:v>
                </c:pt>
                <c:pt idx="5629">
                  <c:v>3.5839999999999999E-3</c:v>
                </c:pt>
                <c:pt idx="5630">
                  <c:v>3.728E-3</c:v>
                </c:pt>
                <c:pt idx="5631">
                  <c:v>3.7910000000000001E-3</c:v>
                </c:pt>
                <c:pt idx="5632">
                  <c:v>3.947E-3</c:v>
                </c:pt>
                <c:pt idx="5633">
                  <c:v>3.9880000000000002E-3</c:v>
                </c:pt>
                <c:pt idx="5634">
                  <c:v>3.9189999999999997E-3</c:v>
                </c:pt>
                <c:pt idx="5635">
                  <c:v>4.1339999999999997E-3</c:v>
                </c:pt>
                <c:pt idx="5636">
                  <c:v>4.0969999999999999E-3</c:v>
                </c:pt>
                <c:pt idx="5637">
                  <c:v>4.2160000000000001E-3</c:v>
                </c:pt>
                <c:pt idx="5638">
                  <c:v>4.431E-3</c:v>
                </c:pt>
                <c:pt idx="5639">
                  <c:v>4.2690000000000002E-3</c:v>
                </c:pt>
                <c:pt idx="5640">
                  <c:v>4.4159999999999998E-3</c:v>
                </c:pt>
                <c:pt idx="5641">
                  <c:v>4.4689999999999999E-3</c:v>
                </c:pt>
                <c:pt idx="5642">
                  <c:v>4.6870000000000002E-3</c:v>
                </c:pt>
                <c:pt idx="5643">
                  <c:v>4.6969999999999998E-3</c:v>
                </c:pt>
                <c:pt idx="5644">
                  <c:v>4.738E-3</c:v>
                </c:pt>
                <c:pt idx="5645">
                  <c:v>4.7219999999999996E-3</c:v>
                </c:pt>
                <c:pt idx="5646">
                  <c:v>4.8999999999999998E-3</c:v>
                </c:pt>
                <c:pt idx="5647">
                  <c:v>4.9220000000000002E-3</c:v>
                </c:pt>
                <c:pt idx="5648">
                  <c:v>5.0000000000000001E-3</c:v>
                </c:pt>
                <c:pt idx="5649">
                  <c:v>5.0660000000000002E-3</c:v>
                </c:pt>
                <c:pt idx="5650">
                  <c:v>5.1970000000000002E-3</c:v>
                </c:pt>
                <c:pt idx="5651">
                  <c:v>5.228E-3</c:v>
                </c:pt>
                <c:pt idx="5652">
                  <c:v>5.4250000000000001E-3</c:v>
                </c:pt>
                <c:pt idx="5653">
                  <c:v>5.4939999999999998E-3</c:v>
                </c:pt>
                <c:pt idx="5654">
                  <c:v>5.4159999999999998E-3</c:v>
                </c:pt>
                <c:pt idx="5655">
                  <c:v>5.666E-3</c:v>
                </c:pt>
                <c:pt idx="5656">
                  <c:v>5.6690000000000004E-3</c:v>
                </c:pt>
                <c:pt idx="5657">
                  <c:v>5.8279999999999998E-3</c:v>
                </c:pt>
                <c:pt idx="5658">
                  <c:v>5.7409999999999996E-3</c:v>
                </c:pt>
                <c:pt idx="5659">
                  <c:v>5.8310000000000002E-3</c:v>
                </c:pt>
                <c:pt idx="5660">
                  <c:v>5.9030000000000003E-3</c:v>
                </c:pt>
                <c:pt idx="5661">
                  <c:v>5.9129999999999999E-3</c:v>
                </c:pt>
                <c:pt idx="5662">
                  <c:v>6.1409999999999998E-3</c:v>
                </c:pt>
                <c:pt idx="5663">
                  <c:v>6.0809999999999996E-3</c:v>
                </c:pt>
                <c:pt idx="5664">
                  <c:v>6.019E-3</c:v>
                </c:pt>
                <c:pt idx="5665">
                  <c:v>6.0470000000000003E-3</c:v>
                </c:pt>
                <c:pt idx="5666">
                  <c:v>6.1780000000000003E-3</c:v>
                </c:pt>
                <c:pt idx="5667">
                  <c:v>6.1190000000000003E-3</c:v>
                </c:pt>
                <c:pt idx="5668">
                  <c:v>6.097E-3</c:v>
                </c:pt>
                <c:pt idx="5669">
                  <c:v>6.1970000000000003E-3</c:v>
                </c:pt>
                <c:pt idx="5670">
                  <c:v>6.3090000000000004E-3</c:v>
                </c:pt>
                <c:pt idx="5671">
                  <c:v>6.1999999999999998E-3</c:v>
                </c:pt>
                <c:pt idx="5672">
                  <c:v>6.3029999999999996E-3</c:v>
                </c:pt>
                <c:pt idx="5673">
                  <c:v>6.2469999999999999E-3</c:v>
                </c:pt>
                <c:pt idx="5674">
                  <c:v>6.2440000000000004E-3</c:v>
                </c:pt>
                <c:pt idx="5675">
                  <c:v>6.3090000000000004E-3</c:v>
                </c:pt>
                <c:pt idx="5676">
                  <c:v>6.2529999999999999E-3</c:v>
                </c:pt>
                <c:pt idx="5677">
                  <c:v>6.1659999999999996E-3</c:v>
                </c:pt>
                <c:pt idx="5678">
                  <c:v>6.3720000000000001E-3</c:v>
                </c:pt>
                <c:pt idx="5679">
                  <c:v>6.1219999999999998E-3</c:v>
                </c:pt>
                <c:pt idx="5680">
                  <c:v>6.2589999999999998E-3</c:v>
                </c:pt>
                <c:pt idx="5681">
                  <c:v>6.2440000000000004E-3</c:v>
                </c:pt>
                <c:pt idx="5682">
                  <c:v>5.9839999999999997E-3</c:v>
                </c:pt>
                <c:pt idx="5683">
                  <c:v>6.1089999999999998E-3</c:v>
                </c:pt>
                <c:pt idx="5684">
                  <c:v>6.084E-3</c:v>
                </c:pt>
                <c:pt idx="5685">
                  <c:v>6.1659999999999996E-3</c:v>
                </c:pt>
                <c:pt idx="5686">
                  <c:v>5.9500000000000004E-3</c:v>
                </c:pt>
                <c:pt idx="5687">
                  <c:v>5.9880000000000003E-3</c:v>
                </c:pt>
                <c:pt idx="5688">
                  <c:v>5.9589999999999999E-3</c:v>
                </c:pt>
                <c:pt idx="5689">
                  <c:v>5.9030000000000003E-3</c:v>
                </c:pt>
                <c:pt idx="5690">
                  <c:v>5.8780000000000004E-3</c:v>
                </c:pt>
                <c:pt idx="5691">
                  <c:v>5.7219999999999997E-3</c:v>
                </c:pt>
                <c:pt idx="5692">
                  <c:v>5.8409999999999998E-3</c:v>
                </c:pt>
                <c:pt idx="5693">
                  <c:v>5.6909999999999999E-3</c:v>
                </c:pt>
                <c:pt idx="5694">
                  <c:v>5.4590000000000003E-3</c:v>
                </c:pt>
                <c:pt idx="5695">
                  <c:v>5.5409999999999999E-3</c:v>
                </c:pt>
                <c:pt idx="5696">
                  <c:v>5.5719999999999997E-3</c:v>
                </c:pt>
                <c:pt idx="5697">
                  <c:v>5.4279999999999997E-3</c:v>
                </c:pt>
                <c:pt idx="5698">
                  <c:v>5.5030000000000001E-3</c:v>
                </c:pt>
                <c:pt idx="5699">
                  <c:v>5.4440000000000001E-3</c:v>
                </c:pt>
                <c:pt idx="5700">
                  <c:v>5.3530000000000001E-3</c:v>
                </c:pt>
                <c:pt idx="5701">
                  <c:v>5.3689999999999996E-3</c:v>
                </c:pt>
                <c:pt idx="5702">
                  <c:v>5.3940000000000004E-3</c:v>
                </c:pt>
                <c:pt idx="5703">
                  <c:v>5.3160000000000004E-3</c:v>
                </c:pt>
                <c:pt idx="5704">
                  <c:v>5.2339999999999999E-3</c:v>
                </c:pt>
                <c:pt idx="5705">
                  <c:v>5.2030000000000002E-3</c:v>
                </c:pt>
                <c:pt idx="5706">
                  <c:v>5.2529999999999999E-3</c:v>
                </c:pt>
                <c:pt idx="5707">
                  <c:v>5.156E-3</c:v>
                </c:pt>
                <c:pt idx="5708">
                  <c:v>5.3189999999999999E-3</c:v>
                </c:pt>
                <c:pt idx="5709">
                  <c:v>5.2129999999999998E-3</c:v>
                </c:pt>
                <c:pt idx="5710">
                  <c:v>5.2940000000000001E-3</c:v>
                </c:pt>
                <c:pt idx="5711">
                  <c:v>5.1279999999999997E-3</c:v>
                </c:pt>
                <c:pt idx="5712">
                  <c:v>5.2909999999999997E-3</c:v>
                </c:pt>
                <c:pt idx="5713">
                  <c:v>5.1590000000000004E-3</c:v>
                </c:pt>
                <c:pt idx="5714">
                  <c:v>5.2310000000000004E-3</c:v>
                </c:pt>
                <c:pt idx="5715">
                  <c:v>5.1219999999999998E-3</c:v>
                </c:pt>
                <c:pt idx="5716">
                  <c:v>5.2059999999999997E-3</c:v>
                </c:pt>
                <c:pt idx="5717">
                  <c:v>5.2370000000000003E-3</c:v>
                </c:pt>
                <c:pt idx="5718">
                  <c:v>5.1879999999999999E-3</c:v>
                </c:pt>
                <c:pt idx="5719">
                  <c:v>5.2690000000000002E-3</c:v>
                </c:pt>
                <c:pt idx="5720">
                  <c:v>5.241E-3</c:v>
                </c:pt>
                <c:pt idx="5721">
                  <c:v>5.1440000000000001E-3</c:v>
                </c:pt>
                <c:pt idx="5722">
                  <c:v>5.2370000000000003E-3</c:v>
                </c:pt>
                <c:pt idx="5723">
                  <c:v>5.1440000000000001E-3</c:v>
                </c:pt>
                <c:pt idx="5724">
                  <c:v>5.1279999999999997E-3</c:v>
                </c:pt>
                <c:pt idx="5725">
                  <c:v>5.1879999999999999E-3</c:v>
                </c:pt>
                <c:pt idx="5726">
                  <c:v>5.1879999999999999E-3</c:v>
                </c:pt>
                <c:pt idx="5727">
                  <c:v>5.1190000000000003E-3</c:v>
                </c:pt>
                <c:pt idx="5728">
                  <c:v>5.1840000000000002E-3</c:v>
                </c:pt>
                <c:pt idx="5729">
                  <c:v>5.2030000000000002E-3</c:v>
                </c:pt>
                <c:pt idx="5730">
                  <c:v>5.1469999999999997E-3</c:v>
                </c:pt>
                <c:pt idx="5731">
                  <c:v>5.1380000000000002E-3</c:v>
                </c:pt>
                <c:pt idx="5732">
                  <c:v>5.1720000000000004E-3</c:v>
                </c:pt>
                <c:pt idx="5733">
                  <c:v>5.0939999999999996E-3</c:v>
                </c:pt>
                <c:pt idx="5734">
                  <c:v>5.1780000000000003E-3</c:v>
                </c:pt>
                <c:pt idx="5735">
                  <c:v>4.9690000000000003E-3</c:v>
                </c:pt>
                <c:pt idx="5736">
                  <c:v>4.9309999999999996E-3</c:v>
                </c:pt>
                <c:pt idx="5737">
                  <c:v>4.8999999999999998E-3</c:v>
                </c:pt>
                <c:pt idx="5738">
                  <c:v>4.8970000000000003E-3</c:v>
                </c:pt>
                <c:pt idx="5739">
                  <c:v>4.7999999999999996E-3</c:v>
                </c:pt>
                <c:pt idx="5740">
                  <c:v>4.7060000000000001E-3</c:v>
                </c:pt>
                <c:pt idx="5741">
                  <c:v>4.6560000000000004E-3</c:v>
                </c:pt>
                <c:pt idx="5742">
                  <c:v>4.5880000000000001E-3</c:v>
                </c:pt>
                <c:pt idx="5743">
                  <c:v>4.3870000000000003E-3</c:v>
                </c:pt>
                <c:pt idx="5744">
                  <c:v>4.2810000000000001E-3</c:v>
                </c:pt>
                <c:pt idx="5745">
                  <c:v>4.3160000000000004E-3</c:v>
                </c:pt>
                <c:pt idx="5746">
                  <c:v>4.1529999999999996E-3</c:v>
                </c:pt>
                <c:pt idx="5747">
                  <c:v>3.9880000000000002E-3</c:v>
                </c:pt>
                <c:pt idx="5748">
                  <c:v>3.9750000000000002E-3</c:v>
                </c:pt>
                <c:pt idx="5749">
                  <c:v>3.7720000000000002E-3</c:v>
                </c:pt>
                <c:pt idx="5750">
                  <c:v>3.9249999999999997E-3</c:v>
                </c:pt>
                <c:pt idx="5751">
                  <c:v>3.728E-3</c:v>
                </c:pt>
                <c:pt idx="5752">
                  <c:v>3.6059999999999998E-3</c:v>
                </c:pt>
                <c:pt idx="5753">
                  <c:v>3.4629999999999999E-3</c:v>
                </c:pt>
                <c:pt idx="5754">
                  <c:v>3.4280000000000001E-3</c:v>
                </c:pt>
                <c:pt idx="5755">
                  <c:v>3.372E-3</c:v>
                </c:pt>
                <c:pt idx="5756">
                  <c:v>3.2629999999999998E-3</c:v>
                </c:pt>
                <c:pt idx="5757">
                  <c:v>3.1719999999999999E-3</c:v>
                </c:pt>
                <c:pt idx="5758">
                  <c:v>3.0500000000000002E-3</c:v>
                </c:pt>
                <c:pt idx="5759">
                  <c:v>2.9970000000000001E-3</c:v>
                </c:pt>
                <c:pt idx="5760">
                  <c:v>2.8340000000000001E-3</c:v>
                </c:pt>
                <c:pt idx="5761">
                  <c:v>2.813E-3</c:v>
                </c:pt>
                <c:pt idx="5762">
                  <c:v>2.594E-3</c:v>
                </c:pt>
                <c:pt idx="5763">
                  <c:v>2.6310000000000001E-3</c:v>
                </c:pt>
                <c:pt idx="5764">
                  <c:v>2.5969999999999999E-3</c:v>
                </c:pt>
                <c:pt idx="5765">
                  <c:v>2.6159999999999998E-3</c:v>
                </c:pt>
                <c:pt idx="5766">
                  <c:v>2.4780000000000002E-3</c:v>
                </c:pt>
                <c:pt idx="5767">
                  <c:v>2.3749999999999999E-3</c:v>
                </c:pt>
                <c:pt idx="5768">
                  <c:v>2.2499999999999998E-3</c:v>
                </c:pt>
                <c:pt idx="5769">
                  <c:v>2.1719999999999999E-3</c:v>
                </c:pt>
                <c:pt idx="5770">
                  <c:v>2.1840000000000002E-3</c:v>
                </c:pt>
                <c:pt idx="5771">
                  <c:v>2.1749999999999999E-3</c:v>
                </c:pt>
                <c:pt idx="5772">
                  <c:v>2.0939999999999999E-3</c:v>
                </c:pt>
                <c:pt idx="5773">
                  <c:v>1.9589999999999998E-3</c:v>
                </c:pt>
                <c:pt idx="5774">
                  <c:v>1.9840000000000001E-3</c:v>
                </c:pt>
                <c:pt idx="5775">
                  <c:v>1.9719999999999998E-3</c:v>
                </c:pt>
                <c:pt idx="5776">
                  <c:v>1.9559999999999998E-3</c:v>
                </c:pt>
                <c:pt idx="5777">
                  <c:v>1.8220000000000001E-3</c:v>
                </c:pt>
                <c:pt idx="5778">
                  <c:v>1.884E-3</c:v>
                </c:pt>
                <c:pt idx="5779">
                  <c:v>1.8159999999999999E-3</c:v>
                </c:pt>
                <c:pt idx="5780">
                  <c:v>1.8749999999999999E-3</c:v>
                </c:pt>
                <c:pt idx="5781">
                  <c:v>1.794E-3</c:v>
                </c:pt>
                <c:pt idx="5782">
                  <c:v>1.8439999999999999E-3</c:v>
                </c:pt>
                <c:pt idx="5783">
                  <c:v>1.7309999999999999E-3</c:v>
                </c:pt>
                <c:pt idx="5784">
                  <c:v>1.903E-3</c:v>
                </c:pt>
                <c:pt idx="5785">
                  <c:v>1.931E-3</c:v>
                </c:pt>
                <c:pt idx="5786">
                  <c:v>1.781E-3</c:v>
                </c:pt>
                <c:pt idx="5787">
                  <c:v>1.769E-3</c:v>
                </c:pt>
                <c:pt idx="5788">
                  <c:v>1.75E-3</c:v>
                </c:pt>
                <c:pt idx="5789">
                  <c:v>1.7340000000000001E-3</c:v>
                </c:pt>
                <c:pt idx="5790">
                  <c:v>1.8E-3</c:v>
                </c:pt>
                <c:pt idx="5791">
                  <c:v>1.8129999999999999E-3</c:v>
                </c:pt>
                <c:pt idx="5792">
                  <c:v>1.766E-3</c:v>
                </c:pt>
                <c:pt idx="5793">
                  <c:v>1.769E-3</c:v>
                </c:pt>
                <c:pt idx="5794">
                  <c:v>1.7409999999999999E-3</c:v>
                </c:pt>
                <c:pt idx="5795">
                  <c:v>1.7589999999999999E-3</c:v>
                </c:pt>
                <c:pt idx="5796">
                  <c:v>1.725E-3</c:v>
                </c:pt>
                <c:pt idx="5797">
                  <c:v>1.6310000000000001E-3</c:v>
                </c:pt>
                <c:pt idx="5798">
                  <c:v>1.5690000000000001E-3</c:v>
                </c:pt>
                <c:pt idx="5799">
                  <c:v>1.469E-3</c:v>
                </c:pt>
                <c:pt idx="5800">
                  <c:v>1.5E-3</c:v>
                </c:pt>
                <c:pt idx="5801">
                  <c:v>1.3339999999999999E-3</c:v>
                </c:pt>
                <c:pt idx="5802">
                  <c:v>1.4059999999999999E-3</c:v>
                </c:pt>
                <c:pt idx="5803">
                  <c:v>1.2130000000000001E-3</c:v>
                </c:pt>
                <c:pt idx="5804">
                  <c:v>1.1869999999999999E-3</c:v>
                </c:pt>
                <c:pt idx="5805">
                  <c:v>1.1249999999999999E-3</c:v>
                </c:pt>
                <c:pt idx="5806">
                  <c:v>1.088E-3</c:v>
                </c:pt>
                <c:pt idx="5807">
                  <c:v>1.072E-3</c:v>
                </c:pt>
                <c:pt idx="5808">
                  <c:v>1.0250000000000001E-3</c:v>
                </c:pt>
                <c:pt idx="5809">
                  <c:v>8.0940000000000005E-4</c:v>
                </c:pt>
                <c:pt idx="5810">
                  <c:v>8.4690000000000004E-4</c:v>
                </c:pt>
                <c:pt idx="5811">
                  <c:v>7.0629999999999998E-4</c:v>
                </c:pt>
                <c:pt idx="5812">
                  <c:v>5.7810000000000001E-4</c:v>
                </c:pt>
                <c:pt idx="5813">
                  <c:v>4.906E-4</c:v>
                </c:pt>
                <c:pt idx="5814">
                  <c:v>4.1560000000000002E-4</c:v>
                </c:pt>
                <c:pt idx="5815">
                  <c:v>3.2499999999999999E-4</c:v>
                </c:pt>
                <c:pt idx="5816">
                  <c:v>2.5940000000000002E-4</c:v>
                </c:pt>
                <c:pt idx="5817">
                  <c:v>3.1250000000000001E-5</c:v>
                </c:pt>
                <c:pt idx="5818">
                  <c:v>4.6879999999999998E-5</c:v>
                </c:pt>
                <c:pt idx="5819">
                  <c:v>-1.3750000000000001E-4</c:v>
                </c:pt>
                <c:pt idx="5820">
                  <c:v>-2.2499999999999999E-4</c:v>
                </c:pt>
                <c:pt idx="5821">
                  <c:v>-3.4689999999999998E-4</c:v>
                </c:pt>
                <c:pt idx="5822">
                  <c:v>-4.438E-4</c:v>
                </c:pt>
                <c:pt idx="5823">
                  <c:v>-4.906E-4</c:v>
                </c:pt>
                <c:pt idx="5824">
                  <c:v>-5.6879999999999995E-4</c:v>
                </c:pt>
                <c:pt idx="5825">
                  <c:v>-7.4689999999999999E-4</c:v>
                </c:pt>
                <c:pt idx="5826">
                  <c:v>-6.313E-4</c:v>
                </c:pt>
                <c:pt idx="5827">
                  <c:v>-7.8750000000000001E-4</c:v>
                </c:pt>
                <c:pt idx="5828">
                  <c:v>-8.8130000000000001E-4</c:v>
                </c:pt>
                <c:pt idx="5829">
                  <c:v>-1.016E-3</c:v>
                </c:pt>
                <c:pt idx="5830">
                  <c:v>-1.0970000000000001E-3</c:v>
                </c:pt>
                <c:pt idx="5831">
                  <c:v>-1.0690000000000001E-3</c:v>
                </c:pt>
                <c:pt idx="5832">
                  <c:v>-1.1590000000000001E-3</c:v>
                </c:pt>
                <c:pt idx="5833">
                  <c:v>-1.1869999999999999E-3</c:v>
                </c:pt>
                <c:pt idx="5834">
                  <c:v>-1.263E-3</c:v>
                </c:pt>
                <c:pt idx="5835">
                  <c:v>-1.366E-3</c:v>
                </c:pt>
                <c:pt idx="5836">
                  <c:v>-1.294E-3</c:v>
                </c:pt>
                <c:pt idx="5837">
                  <c:v>-1.4940000000000001E-3</c:v>
                </c:pt>
                <c:pt idx="5838">
                  <c:v>-1.459E-3</c:v>
                </c:pt>
                <c:pt idx="5839">
                  <c:v>-1.5280000000000001E-3</c:v>
                </c:pt>
                <c:pt idx="5840">
                  <c:v>-1.5839999999999999E-3</c:v>
                </c:pt>
                <c:pt idx="5841">
                  <c:v>-1.619E-3</c:v>
                </c:pt>
                <c:pt idx="5842">
                  <c:v>-1.6410000000000001E-3</c:v>
                </c:pt>
                <c:pt idx="5843">
                  <c:v>-1.7309999999999999E-3</c:v>
                </c:pt>
                <c:pt idx="5844">
                  <c:v>-1.619E-3</c:v>
                </c:pt>
                <c:pt idx="5845">
                  <c:v>-1.678E-3</c:v>
                </c:pt>
                <c:pt idx="5846">
                  <c:v>-1.7309999999999999E-3</c:v>
                </c:pt>
                <c:pt idx="5847">
                  <c:v>-1.738E-3</c:v>
                </c:pt>
                <c:pt idx="5848">
                  <c:v>-1.6249999999999999E-3</c:v>
                </c:pt>
                <c:pt idx="5849">
                  <c:v>-1.766E-3</c:v>
                </c:pt>
                <c:pt idx="5850">
                  <c:v>-1.691E-3</c:v>
                </c:pt>
                <c:pt idx="5851">
                  <c:v>-1.7129999999999999E-3</c:v>
                </c:pt>
                <c:pt idx="5852">
                  <c:v>-1.838E-3</c:v>
                </c:pt>
                <c:pt idx="5853">
                  <c:v>-1.859E-3</c:v>
                </c:pt>
                <c:pt idx="5854">
                  <c:v>-1.681E-3</c:v>
                </c:pt>
                <c:pt idx="5855">
                  <c:v>-1.869E-3</c:v>
                </c:pt>
                <c:pt idx="5856">
                  <c:v>-1.841E-3</c:v>
                </c:pt>
                <c:pt idx="5857">
                  <c:v>-1.8129999999999999E-3</c:v>
                </c:pt>
                <c:pt idx="5858">
                  <c:v>-1.8190000000000001E-3</c:v>
                </c:pt>
                <c:pt idx="5859">
                  <c:v>-1.9530000000000001E-3</c:v>
                </c:pt>
                <c:pt idx="5860">
                  <c:v>-1.753E-3</c:v>
                </c:pt>
                <c:pt idx="5861">
                  <c:v>-1.8910000000000001E-3</c:v>
                </c:pt>
                <c:pt idx="5862">
                  <c:v>-1.8309999999999999E-3</c:v>
                </c:pt>
                <c:pt idx="5863">
                  <c:v>-1.9469999999999999E-3</c:v>
                </c:pt>
                <c:pt idx="5864">
                  <c:v>-1.8129999999999999E-3</c:v>
                </c:pt>
                <c:pt idx="5865">
                  <c:v>-2.0309999999999998E-3</c:v>
                </c:pt>
                <c:pt idx="5866">
                  <c:v>-2.0590000000000001E-3</c:v>
                </c:pt>
                <c:pt idx="5867">
                  <c:v>-2.0869999999999999E-3</c:v>
                </c:pt>
                <c:pt idx="5868">
                  <c:v>-2.134E-3</c:v>
                </c:pt>
                <c:pt idx="5869">
                  <c:v>-2.1250000000000002E-3</c:v>
                </c:pt>
                <c:pt idx="5870">
                  <c:v>-2.1589999999999999E-3</c:v>
                </c:pt>
                <c:pt idx="5871">
                  <c:v>-2.3219999999999998E-3</c:v>
                </c:pt>
                <c:pt idx="5872">
                  <c:v>-2.3839999999999998E-3</c:v>
                </c:pt>
                <c:pt idx="5873">
                  <c:v>-2.4629999999999999E-3</c:v>
                </c:pt>
                <c:pt idx="5874">
                  <c:v>-2.6310000000000001E-3</c:v>
                </c:pt>
                <c:pt idx="5875">
                  <c:v>-2.7409999999999999E-3</c:v>
                </c:pt>
                <c:pt idx="5876">
                  <c:v>-2.7160000000000001E-3</c:v>
                </c:pt>
                <c:pt idx="5877">
                  <c:v>-2.8470000000000001E-3</c:v>
                </c:pt>
                <c:pt idx="5878">
                  <c:v>-2.8809999999999999E-3</c:v>
                </c:pt>
                <c:pt idx="5879">
                  <c:v>-3.003E-3</c:v>
                </c:pt>
                <c:pt idx="5880">
                  <c:v>-3.1129999999999999E-3</c:v>
                </c:pt>
                <c:pt idx="5881">
                  <c:v>-3.2439999999999999E-3</c:v>
                </c:pt>
                <c:pt idx="5882">
                  <c:v>-3.2780000000000001E-3</c:v>
                </c:pt>
                <c:pt idx="5883">
                  <c:v>-3.3059999999999999E-3</c:v>
                </c:pt>
                <c:pt idx="5884">
                  <c:v>-3.5409999999999999E-3</c:v>
                </c:pt>
                <c:pt idx="5885">
                  <c:v>-3.5500000000000002E-3</c:v>
                </c:pt>
                <c:pt idx="5886">
                  <c:v>-3.6809999999999998E-3</c:v>
                </c:pt>
                <c:pt idx="5887">
                  <c:v>-3.8189999999999999E-3</c:v>
                </c:pt>
                <c:pt idx="5888">
                  <c:v>-3.859E-3</c:v>
                </c:pt>
                <c:pt idx="5889">
                  <c:v>-4.1310000000000001E-3</c:v>
                </c:pt>
                <c:pt idx="5890">
                  <c:v>-4.1590000000000004E-3</c:v>
                </c:pt>
                <c:pt idx="5891">
                  <c:v>-4.2690000000000002E-3</c:v>
                </c:pt>
                <c:pt idx="5892">
                  <c:v>-4.4970000000000001E-3</c:v>
                </c:pt>
                <c:pt idx="5893">
                  <c:v>-4.4190000000000002E-3</c:v>
                </c:pt>
                <c:pt idx="5894">
                  <c:v>-4.4999999999999997E-3</c:v>
                </c:pt>
                <c:pt idx="5895">
                  <c:v>-4.6220000000000002E-3</c:v>
                </c:pt>
                <c:pt idx="5896">
                  <c:v>-4.7089999999999996E-3</c:v>
                </c:pt>
                <c:pt idx="5897">
                  <c:v>-4.7720000000000002E-3</c:v>
                </c:pt>
                <c:pt idx="5898">
                  <c:v>-4.934E-3</c:v>
                </c:pt>
                <c:pt idx="5899">
                  <c:v>-4.9589999999999999E-3</c:v>
                </c:pt>
                <c:pt idx="5900">
                  <c:v>-5.169E-3</c:v>
                </c:pt>
                <c:pt idx="5901">
                  <c:v>-5.1089999999999998E-3</c:v>
                </c:pt>
                <c:pt idx="5902">
                  <c:v>-5.2779999999999997E-3</c:v>
                </c:pt>
                <c:pt idx="5903">
                  <c:v>-5.3559999999999997E-3</c:v>
                </c:pt>
                <c:pt idx="5904">
                  <c:v>-5.3030000000000004E-3</c:v>
                </c:pt>
                <c:pt idx="5905">
                  <c:v>-5.3470000000000002E-3</c:v>
                </c:pt>
                <c:pt idx="5906">
                  <c:v>-5.3749999999999996E-3</c:v>
                </c:pt>
                <c:pt idx="5907">
                  <c:v>-5.5030000000000001E-3</c:v>
                </c:pt>
                <c:pt idx="5908">
                  <c:v>-5.5059999999999996E-3</c:v>
                </c:pt>
                <c:pt idx="5909">
                  <c:v>-5.5970000000000004E-3</c:v>
                </c:pt>
                <c:pt idx="5910">
                  <c:v>-5.5970000000000004E-3</c:v>
                </c:pt>
                <c:pt idx="5911">
                  <c:v>-5.7089999999999997E-3</c:v>
                </c:pt>
                <c:pt idx="5912">
                  <c:v>-5.7499999999999999E-3</c:v>
                </c:pt>
                <c:pt idx="5913">
                  <c:v>-5.7130000000000002E-3</c:v>
                </c:pt>
                <c:pt idx="5914">
                  <c:v>-5.7840000000000001E-3</c:v>
                </c:pt>
                <c:pt idx="5915">
                  <c:v>-5.8560000000000001E-3</c:v>
                </c:pt>
                <c:pt idx="5916">
                  <c:v>-5.7159999999999997E-3</c:v>
                </c:pt>
                <c:pt idx="5917">
                  <c:v>-5.738E-3</c:v>
                </c:pt>
                <c:pt idx="5918">
                  <c:v>-5.7499999999999999E-3</c:v>
                </c:pt>
                <c:pt idx="5919">
                  <c:v>-5.7530000000000003E-3</c:v>
                </c:pt>
                <c:pt idx="5920">
                  <c:v>-5.6309999999999997E-3</c:v>
                </c:pt>
                <c:pt idx="5921">
                  <c:v>-5.7000000000000002E-3</c:v>
                </c:pt>
                <c:pt idx="5922">
                  <c:v>-5.6940000000000003E-3</c:v>
                </c:pt>
                <c:pt idx="5923">
                  <c:v>-5.7190000000000001E-3</c:v>
                </c:pt>
                <c:pt idx="5924">
                  <c:v>-5.6870000000000002E-3</c:v>
                </c:pt>
                <c:pt idx="5925">
                  <c:v>-5.5999999999999999E-3</c:v>
                </c:pt>
                <c:pt idx="5926">
                  <c:v>-5.6379999999999998E-3</c:v>
                </c:pt>
                <c:pt idx="5927">
                  <c:v>-5.8120000000000003E-3</c:v>
                </c:pt>
                <c:pt idx="5928">
                  <c:v>-5.6969999999999998E-3</c:v>
                </c:pt>
                <c:pt idx="5929">
                  <c:v>-5.594E-3</c:v>
                </c:pt>
                <c:pt idx="5930">
                  <c:v>-5.6559999999999996E-3</c:v>
                </c:pt>
                <c:pt idx="5931">
                  <c:v>-5.6870000000000002E-3</c:v>
                </c:pt>
                <c:pt idx="5932">
                  <c:v>-5.6249999999999998E-3</c:v>
                </c:pt>
                <c:pt idx="5933">
                  <c:v>-5.5880000000000001E-3</c:v>
                </c:pt>
                <c:pt idx="5934">
                  <c:v>-5.6189999999999999E-3</c:v>
                </c:pt>
                <c:pt idx="5935">
                  <c:v>-5.6410000000000002E-3</c:v>
                </c:pt>
                <c:pt idx="5936">
                  <c:v>-5.594E-3</c:v>
                </c:pt>
                <c:pt idx="5937">
                  <c:v>-5.738E-3</c:v>
                </c:pt>
                <c:pt idx="5938">
                  <c:v>-5.7559999999999998E-3</c:v>
                </c:pt>
                <c:pt idx="5939">
                  <c:v>-5.6340000000000001E-3</c:v>
                </c:pt>
                <c:pt idx="5940">
                  <c:v>-5.653E-3</c:v>
                </c:pt>
                <c:pt idx="5941">
                  <c:v>-5.7629999999999999E-3</c:v>
                </c:pt>
                <c:pt idx="5942">
                  <c:v>-5.7809999999999997E-3</c:v>
                </c:pt>
                <c:pt idx="5943">
                  <c:v>-5.7340000000000004E-3</c:v>
                </c:pt>
                <c:pt idx="5944">
                  <c:v>-5.8380000000000003E-3</c:v>
                </c:pt>
                <c:pt idx="5945">
                  <c:v>-5.8219999999999999E-3</c:v>
                </c:pt>
                <c:pt idx="5946">
                  <c:v>-5.8440000000000002E-3</c:v>
                </c:pt>
                <c:pt idx="5947">
                  <c:v>-5.947E-3</c:v>
                </c:pt>
                <c:pt idx="5948">
                  <c:v>-5.9129999999999999E-3</c:v>
                </c:pt>
                <c:pt idx="5949">
                  <c:v>-5.8840000000000003E-3</c:v>
                </c:pt>
                <c:pt idx="5950">
                  <c:v>-5.9909999999999998E-3</c:v>
                </c:pt>
                <c:pt idx="5951">
                  <c:v>-5.9839999999999997E-3</c:v>
                </c:pt>
                <c:pt idx="5952">
                  <c:v>-6.0879999999999997E-3</c:v>
                </c:pt>
                <c:pt idx="5953">
                  <c:v>-6.1809999999999999E-3</c:v>
                </c:pt>
                <c:pt idx="5954">
                  <c:v>-6.2090000000000001E-3</c:v>
                </c:pt>
                <c:pt idx="5955">
                  <c:v>-6.2560000000000003E-3</c:v>
                </c:pt>
                <c:pt idx="5956">
                  <c:v>-6.2500000000000003E-3</c:v>
                </c:pt>
                <c:pt idx="5957">
                  <c:v>-6.2469999999999999E-3</c:v>
                </c:pt>
                <c:pt idx="5958">
                  <c:v>-6.4089999999999998E-3</c:v>
                </c:pt>
                <c:pt idx="5959">
                  <c:v>-6.3499999999999997E-3</c:v>
                </c:pt>
                <c:pt idx="5960">
                  <c:v>-6.4840000000000002E-3</c:v>
                </c:pt>
                <c:pt idx="5961">
                  <c:v>-6.4879999999999998E-3</c:v>
                </c:pt>
                <c:pt idx="5962">
                  <c:v>-6.5690000000000002E-3</c:v>
                </c:pt>
                <c:pt idx="5963">
                  <c:v>-6.4999999999999997E-3</c:v>
                </c:pt>
                <c:pt idx="5964">
                  <c:v>-6.5250000000000004E-3</c:v>
                </c:pt>
                <c:pt idx="5965">
                  <c:v>-6.5970000000000004E-3</c:v>
                </c:pt>
                <c:pt idx="5966">
                  <c:v>-6.5719999999999997E-3</c:v>
                </c:pt>
                <c:pt idx="5967">
                  <c:v>-6.4530000000000004E-3</c:v>
                </c:pt>
                <c:pt idx="5968">
                  <c:v>-6.5370000000000003E-3</c:v>
                </c:pt>
                <c:pt idx="5969">
                  <c:v>-6.522E-3</c:v>
                </c:pt>
                <c:pt idx="5970">
                  <c:v>-6.5560000000000002E-3</c:v>
                </c:pt>
                <c:pt idx="5971">
                  <c:v>-6.581E-3</c:v>
                </c:pt>
                <c:pt idx="5972">
                  <c:v>-6.5909999999999996E-3</c:v>
                </c:pt>
                <c:pt idx="5973">
                  <c:v>-6.6470000000000001E-3</c:v>
                </c:pt>
                <c:pt idx="5974">
                  <c:v>-6.6779999999999999E-3</c:v>
                </c:pt>
                <c:pt idx="5975">
                  <c:v>-6.5560000000000002E-3</c:v>
                </c:pt>
                <c:pt idx="5976">
                  <c:v>-6.5970000000000004E-3</c:v>
                </c:pt>
                <c:pt idx="5977">
                  <c:v>-6.5719999999999997E-3</c:v>
                </c:pt>
                <c:pt idx="5978">
                  <c:v>-6.5310000000000003E-3</c:v>
                </c:pt>
                <c:pt idx="5979">
                  <c:v>-6.509E-3</c:v>
                </c:pt>
                <c:pt idx="5980">
                  <c:v>-6.4939999999999998E-3</c:v>
                </c:pt>
                <c:pt idx="5981">
                  <c:v>-6.4999999999999997E-3</c:v>
                </c:pt>
                <c:pt idx="5982">
                  <c:v>-6.4029999999999998E-3</c:v>
                </c:pt>
                <c:pt idx="5983">
                  <c:v>-6.3870000000000003E-3</c:v>
                </c:pt>
                <c:pt idx="5984">
                  <c:v>-6.3249999999999999E-3</c:v>
                </c:pt>
                <c:pt idx="5985">
                  <c:v>-6.1120000000000002E-3</c:v>
                </c:pt>
                <c:pt idx="5986">
                  <c:v>-6.3280000000000003E-3</c:v>
                </c:pt>
                <c:pt idx="5987">
                  <c:v>-6.2129999999999998E-3</c:v>
                </c:pt>
                <c:pt idx="5988">
                  <c:v>-6.0809999999999996E-3</c:v>
                </c:pt>
                <c:pt idx="5989">
                  <c:v>-6.0340000000000003E-3</c:v>
                </c:pt>
                <c:pt idx="5990">
                  <c:v>-6.0689999999999997E-3</c:v>
                </c:pt>
                <c:pt idx="5991">
                  <c:v>-6.0130000000000001E-3</c:v>
                </c:pt>
                <c:pt idx="5992">
                  <c:v>-5.9160000000000003E-3</c:v>
                </c:pt>
                <c:pt idx="5993">
                  <c:v>-5.8690000000000001E-3</c:v>
                </c:pt>
                <c:pt idx="5994">
                  <c:v>-5.8690000000000001E-3</c:v>
                </c:pt>
                <c:pt idx="5995">
                  <c:v>-5.8219999999999999E-3</c:v>
                </c:pt>
                <c:pt idx="5996">
                  <c:v>-5.7159999999999997E-3</c:v>
                </c:pt>
                <c:pt idx="5997">
                  <c:v>-5.6909999999999999E-3</c:v>
                </c:pt>
                <c:pt idx="5998">
                  <c:v>-5.7840000000000001E-3</c:v>
                </c:pt>
                <c:pt idx="5999">
                  <c:v>-5.6690000000000004E-3</c:v>
                </c:pt>
                <c:pt idx="6000">
                  <c:v>-5.6090000000000003E-3</c:v>
                </c:pt>
                <c:pt idx="6001">
                  <c:v>-5.738E-3</c:v>
                </c:pt>
                <c:pt idx="6002">
                  <c:v>-5.6969999999999998E-3</c:v>
                </c:pt>
                <c:pt idx="6003">
                  <c:v>-5.5560000000000002E-3</c:v>
                </c:pt>
                <c:pt idx="6004">
                  <c:v>-5.7879999999999997E-3</c:v>
                </c:pt>
                <c:pt idx="6005">
                  <c:v>-5.666E-3</c:v>
                </c:pt>
                <c:pt idx="6006">
                  <c:v>-5.5500000000000002E-3</c:v>
                </c:pt>
                <c:pt idx="6007">
                  <c:v>-5.594E-3</c:v>
                </c:pt>
                <c:pt idx="6008">
                  <c:v>-5.6160000000000003E-3</c:v>
                </c:pt>
                <c:pt idx="6009">
                  <c:v>-5.6309999999999997E-3</c:v>
                </c:pt>
                <c:pt idx="6010">
                  <c:v>-5.6249999999999998E-3</c:v>
                </c:pt>
                <c:pt idx="6011">
                  <c:v>-5.6220000000000003E-3</c:v>
                </c:pt>
                <c:pt idx="6012">
                  <c:v>-5.522E-3</c:v>
                </c:pt>
                <c:pt idx="6013">
                  <c:v>-5.6340000000000001E-3</c:v>
                </c:pt>
                <c:pt idx="6014">
                  <c:v>-5.7089999999999997E-3</c:v>
                </c:pt>
                <c:pt idx="6015">
                  <c:v>-5.6340000000000001E-3</c:v>
                </c:pt>
                <c:pt idx="6016">
                  <c:v>-5.6810000000000003E-3</c:v>
                </c:pt>
                <c:pt idx="6017">
                  <c:v>-5.7279999999999996E-3</c:v>
                </c:pt>
                <c:pt idx="6018">
                  <c:v>-5.581E-3</c:v>
                </c:pt>
                <c:pt idx="6019">
                  <c:v>-5.7250000000000001E-3</c:v>
                </c:pt>
                <c:pt idx="6020">
                  <c:v>-5.8500000000000002E-3</c:v>
                </c:pt>
                <c:pt idx="6021">
                  <c:v>-5.7660000000000003E-3</c:v>
                </c:pt>
                <c:pt idx="6022">
                  <c:v>-5.9030000000000003E-3</c:v>
                </c:pt>
                <c:pt idx="6023">
                  <c:v>-5.8690000000000001E-3</c:v>
                </c:pt>
                <c:pt idx="6024">
                  <c:v>-5.888E-3</c:v>
                </c:pt>
                <c:pt idx="6025">
                  <c:v>-6.0000000000000001E-3</c:v>
                </c:pt>
                <c:pt idx="6026">
                  <c:v>-5.8529999999999997E-3</c:v>
                </c:pt>
                <c:pt idx="6027">
                  <c:v>-5.953E-3</c:v>
                </c:pt>
                <c:pt idx="6028">
                  <c:v>-5.9309999999999996E-3</c:v>
                </c:pt>
                <c:pt idx="6029">
                  <c:v>-6.0159999999999996E-3</c:v>
                </c:pt>
                <c:pt idx="6030">
                  <c:v>-6.0559999999999998E-3</c:v>
                </c:pt>
                <c:pt idx="6031">
                  <c:v>-6.0499999999999998E-3</c:v>
                </c:pt>
                <c:pt idx="6032">
                  <c:v>-5.9969999999999997E-3</c:v>
                </c:pt>
                <c:pt idx="6033">
                  <c:v>-6.0340000000000003E-3</c:v>
                </c:pt>
                <c:pt idx="6034">
                  <c:v>-5.9719999999999999E-3</c:v>
                </c:pt>
                <c:pt idx="6035">
                  <c:v>-6.0780000000000001E-3</c:v>
                </c:pt>
                <c:pt idx="6036">
                  <c:v>-6.0689999999999997E-3</c:v>
                </c:pt>
                <c:pt idx="6037">
                  <c:v>-6.1089999999999998E-3</c:v>
                </c:pt>
                <c:pt idx="6038">
                  <c:v>-5.9839999999999997E-3</c:v>
                </c:pt>
                <c:pt idx="6039">
                  <c:v>-6.0159999999999996E-3</c:v>
                </c:pt>
                <c:pt idx="6040">
                  <c:v>-6.0590000000000001E-3</c:v>
                </c:pt>
                <c:pt idx="6041">
                  <c:v>-6.019E-3</c:v>
                </c:pt>
                <c:pt idx="6042">
                  <c:v>-5.9249999999999997E-3</c:v>
                </c:pt>
                <c:pt idx="6043">
                  <c:v>-6.0689999999999997E-3</c:v>
                </c:pt>
                <c:pt idx="6044">
                  <c:v>-5.8910000000000004E-3</c:v>
                </c:pt>
                <c:pt idx="6045">
                  <c:v>-5.947E-3</c:v>
                </c:pt>
                <c:pt idx="6046">
                  <c:v>-5.9690000000000003E-3</c:v>
                </c:pt>
                <c:pt idx="6047">
                  <c:v>-5.9280000000000001E-3</c:v>
                </c:pt>
                <c:pt idx="6048">
                  <c:v>-5.953E-3</c:v>
                </c:pt>
                <c:pt idx="6049">
                  <c:v>-5.8500000000000002E-3</c:v>
                </c:pt>
                <c:pt idx="6050">
                  <c:v>-5.9160000000000003E-3</c:v>
                </c:pt>
                <c:pt idx="6051">
                  <c:v>-5.8630000000000002E-3</c:v>
                </c:pt>
                <c:pt idx="6052">
                  <c:v>-5.9030000000000003E-3</c:v>
                </c:pt>
                <c:pt idx="6053">
                  <c:v>-5.7409999999999996E-3</c:v>
                </c:pt>
                <c:pt idx="6054">
                  <c:v>-5.7000000000000002E-3</c:v>
                </c:pt>
                <c:pt idx="6055">
                  <c:v>-5.6969999999999998E-3</c:v>
                </c:pt>
                <c:pt idx="6056">
                  <c:v>-5.6909999999999999E-3</c:v>
                </c:pt>
                <c:pt idx="6057">
                  <c:v>-5.5840000000000004E-3</c:v>
                </c:pt>
                <c:pt idx="6058">
                  <c:v>-5.5909999999999996E-3</c:v>
                </c:pt>
                <c:pt idx="6059">
                  <c:v>-5.6160000000000003E-3</c:v>
                </c:pt>
                <c:pt idx="6060">
                  <c:v>-5.4469999999999996E-3</c:v>
                </c:pt>
                <c:pt idx="6061">
                  <c:v>-5.6410000000000002E-3</c:v>
                </c:pt>
                <c:pt idx="6062">
                  <c:v>-5.4310000000000001E-3</c:v>
                </c:pt>
                <c:pt idx="6063">
                  <c:v>-5.4219999999999997E-3</c:v>
                </c:pt>
                <c:pt idx="6064">
                  <c:v>-5.4879999999999998E-3</c:v>
                </c:pt>
                <c:pt idx="6065">
                  <c:v>-5.372E-3</c:v>
                </c:pt>
                <c:pt idx="6066">
                  <c:v>-5.3559999999999997E-3</c:v>
                </c:pt>
                <c:pt idx="6067">
                  <c:v>-5.3340000000000002E-3</c:v>
                </c:pt>
                <c:pt idx="6068">
                  <c:v>-5.4250000000000001E-3</c:v>
                </c:pt>
                <c:pt idx="6069">
                  <c:v>-5.2779999999999997E-3</c:v>
                </c:pt>
                <c:pt idx="6070">
                  <c:v>-5.3030000000000004E-3</c:v>
                </c:pt>
                <c:pt idx="6071">
                  <c:v>-5.4029999999999998E-3</c:v>
                </c:pt>
                <c:pt idx="6072">
                  <c:v>-5.3189999999999999E-3</c:v>
                </c:pt>
                <c:pt idx="6073">
                  <c:v>-5.313E-3</c:v>
                </c:pt>
                <c:pt idx="6074">
                  <c:v>-5.2500000000000003E-3</c:v>
                </c:pt>
                <c:pt idx="6075">
                  <c:v>-5.3E-3</c:v>
                </c:pt>
                <c:pt idx="6076">
                  <c:v>-5.2909999999999997E-3</c:v>
                </c:pt>
                <c:pt idx="6077">
                  <c:v>-5.1809999999999998E-3</c:v>
                </c:pt>
                <c:pt idx="6078">
                  <c:v>-5.3689999999999996E-3</c:v>
                </c:pt>
                <c:pt idx="6079">
                  <c:v>-5.2940000000000001E-3</c:v>
                </c:pt>
                <c:pt idx="6080">
                  <c:v>-5.3030000000000004E-3</c:v>
                </c:pt>
                <c:pt idx="6081">
                  <c:v>-5.1749999999999999E-3</c:v>
                </c:pt>
                <c:pt idx="6082">
                  <c:v>-5.1879999999999999E-3</c:v>
                </c:pt>
                <c:pt idx="6083">
                  <c:v>-5.3379999999999999E-3</c:v>
                </c:pt>
                <c:pt idx="6084">
                  <c:v>-5.3280000000000003E-3</c:v>
                </c:pt>
                <c:pt idx="6085">
                  <c:v>-5.4409999999999997E-3</c:v>
                </c:pt>
                <c:pt idx="6086">
                  <c:v>-5.3870000000000003E-3</c:v>
                </c:pt>
                <c:pt idx="6087">
                  <c:v>-5.3870000000000003E-3</c:v>
                </c:pt>
                <c:pt idx="6088">
                  <c:v>-5.3839999999999999E-3</c:v>
                </c:pt>
                <c:pt idx="6089">
                  <c:v>-5.4250000000000001E-3</c:v>
                </c:pt>
                <c:pt idx="6090">
                  <c:v>-5.5250000000000004E-3</c:v>
                </c:pt>
                <c:pt idx="6091">
                  <c:v>-5.45E-3</c:v>
                </c:pt>
                <c:pt idx="6092">
                  <c:v>-5.4279999999999997E-3</c:v>
                </c:pt>
                <c:pt idx="6093">
                  <c:v>-5.6129999999999999E-3</c:v>
                </c:pt>
                <c:pt idx="6094">
                  <c:v>-5.5719999999999997E-3</c:v>
                </c:pt>
                <c:pt idx="6095">
                  <c:v>-5.5409999999999999E-3</c:v>
                </c:pt>
                <c:pt idx="6096">
                  <c:v>-5.672E-3</c:v>
                </c:pt>
                <c:pt idx="6097">
                  <c:v>-5.6690000000000004E-3</c:v>
                </c:pt>
                <c:pt idx="6098">
                  <c:v>-5.7130000000000002E-3</c:v>
                </c:pt>
                <c:pt idx="6099">
                  <c:v>-5.6309999999999997E-3</c:v>
                </c:pt>
                <c:pt idx="6100">
                  <c:v>-5.5339999999999999E-3</c:v>
                </c:pt>
                <c:pt idx="6101">
                  <c:v>-5.6249999999999998E-3</c:v>
                </c:pt>
                <c:pt idx="6102">
                  <c:v>-5.5310000000000003E-3</c:v>
                </c:pt>
                <c:pt idx="6103">
                  <c:v>-5.5999999999999999E-3</c:v>
                </c:pt>
                <c:pt idx="6104">
                  <c:v>-5.5279999999999999E-3</c:v>
                </c:pt>
                <c:pt idx="6105">
                  <c:v>-5.5189999999999996E-3</c:v>
                </c:pt>
                <c:pt idx="6106">
                  <c:v>-5.4689999999999999E-3</c:v>
                </c:pt>
                <c:pt idx="6107">
                  <c:v>-5.5030000000000001E-3</c:v>
                </c:pt>
                <c:pt idx="6108">
                  <c:v>-5.4060000000000002E-3</c:v>
                </c:pt>
                <c:pt idx="6109">
                  <c:v>-5.4469999999999996E-3</c:v>
                </c:pt>
                <c:pt idx="6110">
                  <c:v>-5.4409999999999997E-3</c:v>
                </c:pt>
                <c:pt idx="6111">
                  <c:v>-5.4130000000000003E-3</c:v>
                </c:pt>
                <c:pt idx="6112">
                  <c:v>-5.2880000000000002E-3</c:v>
                </c:pt>
                <c:pt idx="6113">
                  <c:v>-5.1970000000000002E-3</c:v>
                </c:pt>
                <c:pt idx="6114">
                  <c:v>-5.306E-3</c:v>
                </c:pt>
                <c:pt idx="6115">
                  <c:v>-5.1879999999999999E-3</c:v>
                </c:pt>
                <c:pt idx="6116">
                  <c:v>-5.1000000000000004E-3</c:v>
                </c:pt>
                <c:pt idx="6117">
                  <c:v>-5.1500000000000001E-3</c:v>
                </c:pt>
                <c:pt idx="6118">
                  <c:v>-5.019E-3</c:v>
                </c:pt>
                <c:pt idx="6119">
                  <c:v>-4.9969999999999997E-3</c:v>
                </c:pt>
                <c:pt idx="6120">
                  <c:v>-4.9810000000000002E-3</c:v>
                </c:pt>
                <c:pt idx="6121">
                  <c:v>-4.8690000000000001E-3</c:v>
                </c:pt>
                <c:pt idx="6122">
                  <c:v>-4.7559999999999998E-3</c:v>
                </c:pt>
                <c:pt idx="6123">
                  <c:v>-4.6090000000000002E-3</c:v>
                </c:pt>
                <c:pt idx="6124">
                  <c:v>-4.6810000000000003E-3</c:v>
                </c:pt>
                <c:pt idx="6125">
                  <c:v>-4.5310000000000003E-3</c:v>
                </c:pt>
                <c:pt idx="6126">
                  <c:v>-4.4809999999999997E-3</c:v>
                </c:pt>
                <c:pt idx="6127">
                  <c:v>-4.4749999999999998E-3</c:v>
                </c:pt>
                <c:pt idx="6128">
                  <c:v>-4.3870000000000003E-3</c:v>
                </c:pt>
                <c:pt idx="6129">
                  <c:v>-4.3559999999999996E-3</c:v>
                </c:pt>
                <c:pt idx="6130">
                  <c:v>-4.3E-3</c:v>
                </c:pt>
                <c:pt idx="6131">
                  <c:v>-4.1910000000000003E-3</c:v>
                </c:pt>
                <c:pt idx="6132">
                  <c:v>-4.163E-3</c:v>
                </c:pt>
                <c:pt idx="6133">
                  <c:v>-4.0689999999999997E-3</c:v>
                </c:pt>
                <c:pt idx="6134">
                  <c:v>-4.0660000000000002E-3</c:v>
                </c:pt>
                <c:pt idx="6135">
                  <c:v>-3.9969999999999997E-3</c:v>
                </c:pt>
                <c:pt idx="6136">
                  <c:v>-4.0159999999999996E-3</c:v>
                </c:pt>
                <c:pt idx="6137">
                  <c:v>-3.859E-3</c:v>
                </c:pt>
                <c:pt idx="6138">
                  <c:v>-3.8159999999999999E-3</c:v>
                </c:pt>
                <c:pt idx="6139">
                  <c:v>-3.7940000000000001E-3</c:v>
                </c:pt>
                <c:pt idx="6140">
                  <c:v>-3.7469999999999999E-3</c:v>
                </c:pt>
                <c:pt idx="6141">
                  <c:v>-3.797E-3</c:v>
                </c:pt>
                <c:pt idx="6142">
                  <c:v>-3.6879999999999999E-3</c:v>
                </c:pt>
                <c:pt idx="6143">
                  <c:v>-3.8219999999999999E-3</c:v>
                </c:pt>
                <c:pt idx="6144">
                  <c:v>-3.669E-3</c:v>
                </c:pt>
                <c:pt idx="6145">
                  <c:v>-3.7090000000000001E-3</c:v>
                </c:pt>
                <c:pt idx="6146">
                  <c:v>-3.5119999999999999E-3</c:v>
                </c:pt>
                <c:pt idx="6147">
                  <c:v>-3.5560000000000001E-3</c:v>
                </c:pt>
                <c:pt idx="6148">
                  <c:v>-3.509E-3</c:v>
                </c:pt>
                <c:pt idx="6149">
                  <c:v>-3.5969999999999999E-3</c:v>
                </c:pt>
                <c:pt idx="6150">
                  <c:v>-3.6159999999999999E-3</c:v>
                </c:pt>
                <c:pt idx="6151">
                  <c:v>-3.5750000000000001E-3</c:v>
                </c:pt>
                <c:pt idx="6152">
                  <c:v>-3.4749999999999998E-3</c:v>
                </c:pt>
                <c:pt idx="6153">
                  <c:v>-3.5660000000000002E-3</c:v>
                </c:pt>
                <c:pt idx="6154">
                  <c:v>-3.516E-3</c:v>
                </c:pt>
                <c:pt idx="6155">
                  <c:v>-3.6380000000000002E-3</c:v>
                </c:pt>
                <c:pt idx="6156">
                  <c:v>-3.5869999999999999E-3</c:v>
                </c:pt>
                <c:pt idx="6157">
                  <c:v>-3.5969999999999999E-3</c:v>
                </c:pt>
                <c:pt idx="6158">
                  <c:v>-3.5999999999999999E-3</c:v>
                </c:pt>
                <c:pt idx="6159">
                  <c:v>-3.5869999999999999E-3</c:v>
                </c:pt>
                <c:pt idx="6160">
                  <c:v>-3.7190000000000001E-3</c:v>
                </c:pt>
                <c:pt idx="6161">
                  <c:v>-3.7060000000000001E-3</c:v>
                </c:pt>
                <c:pt idx="6162">
                  <c:v>-3.5839999999999999E-3</c:v>
                </c:pt>
                <c:pt idx="6163">
                  <c:v>-3.7499999999999999E-3</c:v>
                </c:pt>
                <c:pt idx="6164">
                  <c:v>-3.813E-3</c:v>
                </c:pt>
                <c:pt idx="6165">
                  <c:v>-3.7780000000000001E-3</c:v>
                </c:pt>
                <c:pt idx="6166">
                  <c:v>-3.741E-3</c:v>
                </c:pt>
                <c:pt idx="6167">
                  <c:v>-3.6809999999999998E-3</c:v>
                </c:pt>
                <c:pt idx="6168">
                  <c:v>-3.7559999999999998E-3</c:v>
                </c:pt>
                <c:pt idx="6169">
                  <c:v>-3.8779999999999999E-3</c:v>
                </c:pt>
                <c:pt idx="6170">
                  <c:v>-3.8159999999999999E-3</c:v>
                </c:pt>
                <c:pt idx="6171">
                  <c:v>-3.8779999999999999E-3</c:v>
                </c:pt>
                <c:pt idx="6172">
                  <c:v>-3.741E-3</c:v>
                </c:pt>
                <c:pt idx="6173">
                  <c:v>-3.8189999999999999E-3</c:v>
                </c:pt>
                <c:pt idx="6174">
                  <c:v>-3.8310000000000002E-3</c:v>
                </c:pt>
                <c:pt idx="6175">
                  <c:v>-3.7629999999999999E-3</c:v>
                </c:pt>
                <c:pt idx="6176">
                  <c:v>-3.6809999999999998E-3</c:v>
                </c:pt>
                <c:pt idx="6177">
                  <c:v>-3.6809999999999998E-3</c:v>
                </c:pt>
                <c:pt idx="6178">
                  <c:v>-3.581E-3</c:v>
                </c:pt>
                <c:pt idx="6179">
                  <c:v>-3.6280000000000001E-3</c:v>
                </c:pt>
                <c:pt idx="6180">
                  <c:v>-3.5279999999999999E-3</c:v>
                </c:pt>
                <c:pt idx="6181">
                  <c:v>-3.4689999999999999E-3</c:v>
                </c:pt>
                <c:pt idx="6182">
                  <c:v>-3.3779999999999999E-3</c:v>
                </c:pt>
                <c:pt idx="6183">
                  <c:v>-3.2750000000000001E-3</c:v>
                </c:pt>
                <c:pt idx="6184">
                  <c:v>-3.3839999999999999E-3</c:v>
                </c:pt>
                <c:pt idx="6185">
                  <c:v>-3.1250000000000002E-3</c:v>
                </c:pt>
                <c:pt idx="6186">
                  <c:v>-3.0969999999999999E-3</c:v>
                </c:pt>
                <c:pt idx="6187">
                  <c:v>-3.156E-3</c:v>
                </c:pt>
                <c:pt idx="6188">
                  <c:v>-3.075E-3</c:v>
                </c:pt>
                <c:pt idx="6189">
                  <c:v>-3.0000000000000001E-3</c:v>
                </c:pt>
                <c:pt idx="6190">
                  <c:v>-2.9220000000000001E-3</c:v>
                </c:pt>
                <c:pt idx="6191">
                  <c:v>-2.8440000000000002E-3</c:v>
                </c:pt>
                <c:pt idx="6192">
                  <c:v>-2.7309999999999999E-3</c:v>
                </c:pt>
                <c:pt idx="6193">
                  <c:v>-2.6840000000000002E-3</c:v>
                </c:pt>
                <c:pt idx="6194">
                  <c:v>-2.6250000000000002E-3</c:v>
                </c:pt>
                <c:pt idx="6195">
                  <c:v>-2.5339999999999998E-3</c:v>
                </c:pt>
                <c:pt idx="6196">
                  <c:v>-2.447E-3</c:v>
                </c:pt>
                <c:pt idx="6197">
                  <c:v>-2.3410000000000002E-3</c:v>
                </c:pt>
                <c:pt idx="6198">
                  <c:v>-2.2060000000000001E-3</c:v>
                </c:pt>
                <c:pt idx="6199">
                  <c:v>-2.2720000000000001E-3</c:v>
                </c:pt>
                <c:pt idx="6200">
                  <c:v>-2.15E-3</c:v>
                </c:pt>
                <c:pt idx="6201">
                  <c:v>-2.0219999999999999E-3</c:v>
                </c:pt>
                <c:pt idx="6202">
                  <c:v>-1.859E-3</c:v>
                </c:pt>
                <c:pt idx="6203">
                  <c:v>-1.6999999999999999E-3</c:v>
                </c:pt>
                <c:pt idx="6204">
                  <c:v>-1.691E-3</c:v>
                </c:pt>
                <c:pt idx="6205">
                  <c:v>-1.7309999999999999E-3</c:v>
                </c:pt>
                <c:pt idx="6206">
                  <c:v>-1.5969999999999999E-3</c:v>
                </c:pt>
                <c:pt idx="6207">
                  <c:v>-1.513E-3</c:v>
                </c:pt>
                <c:pt idx="6208">
                  <c:v>-1.356E-3</c:v>
                </c:pt>
                <c:pt idx="6209">
                  <c:v>-1.2689999999999999E-3</c:v>
                </c:pt>
                <c:pt idx="6210">
                  <c:v>-1.1529999999999999E-3</c:v>
                </c:pt>
                <c:pt idx="6211">
                  <c:v>-1.175E-3</c:v>
                </c:pt>
                <c:pt idx="6212">
                  <c:v>-1.1440000000000001E-3</c:v>
                </c:pt>
                <c:pt idx="6213">
                  <c:v>-9.8440000000000008E-4</c:v>
                </c:pt>
                <c:pt idx="6214">
                  <c:v>-9.5629999999999999E-4</c:v>
                </c:pt>
                <c:pt idx="6215">
                  <c:v>-8.4690000000000004E-4</c:v>
                </c:pt>
                <c:pt idx="6216">
                  <c:v>-7.5940000000000003E-4</c:v>
                </c:pt>
                <c:pt idx="6217">
                  <c:v>-7.6880000000000004E-4</c:v>
                </c:pt>
                <c:pt idx="6218">
                  <c:v>-6.2189999999999999E-4</c:v>
                </c:pt>
                <c:pt idx="6219">
                  <c:v>-6.0939999999999996E-4</c:v>
                </c:pt>
                <c:pt idx="6220">
                  <c:v>-6.2810000000000003E-4</c:v>
                </c:pt>
                <c:pt idx="6221">
                  <c:v>-3.5E-4</c:v>
                </c:pt>
                <c:pt idx="6222">
                  <c:v>-3.5E-4</c:v>
                </c:pt>
                <c:pt idx="6223">
                  <c:v>-3.4059999999999998E-4</c:v>
                </c:pt>
                <c:pt idx="6224">
                  <c:v>-1.6559999999999999E-4</c:v>
                </c:pt>
                <c:pt idx="6225">
                  <c:v>-1.719E-4</c:v>
                </c:pt>
                <c:pt idx="6226">
                  <c:v>-1.563E-4</c:v>
                </c:pt>
                <c:pt idx="6227">
                  <c:v>-1.8749999999999998E-5</c:v>
                </c:pt>
                <c:pt idx="6228">
                  <c:v>2.1869999999999999E-5</c:v>
                </c:pt>
                <c:pt idx="6229">
                  <c:v>2.5000000000000001E-5</c:v>
                </c:pt>
                <c:pt idx="6230">
                  <c:v>8.1249999999999996E-5</c:v>
                </c:pt>
                <c:pt idx="6231">
                  <c:v>1.031E-4</c:v>
                </c:pt>
                <c:pt idx="6232">
                  <c:v>3.5940000000000001E-4</c:v>
                </c:pt>
                <c:pt idx="6233">
                  <c:v>3.0309999999999999E-4</c:v>
                </c:pt>
                <c:pt idx="6234">
                  <c:v>3.3750000000000002E-4</c:v>
                </c:pt>
                <c:pt idx="6235">
                  <c:v>4.4690000000000002E-4</c:v>
                </c:pt>
                <c:pt idx="6236">
                  <c:v>5.1559999999999996E-4</c:v>
                </c:pt>
                <c:pt idx="6237">
                  <c:v>6.2810000000000003E-4</c:v>
                </c:pt>
                <c:pt idx="6238">
                  <c:v>6.0939999999999996E-4</c:v>
                </c:pt>
                <c:pt idx="6239">
                  <c:v>6.6879999999999999E-4</c:v>
                </c:pt>
                <c:pt idx="6240">
                  <c:v>8.0940000000000005E-4</c:v>
                </c:pt>
                <c:pt idx="6241">
                  <c:v>8.0619999999999997E-4</c:v>
                </c:pt>
                <c:pt idx="6242">
                  <c:v>9.3440000000000005E-4</c:v>
                </c:pt>
                <c:pt idx="6243">
                  <c:v>1.0059999999999999E-3</c:v>
                </c:pt>
                <c:pt idx="6244">
                  <c:v>1.0280000000000001E-3</c:v>
                </c:pt>
                <c:pt idx="6245">
                  <c:v>1.103E-3</c:v>
                </c:pt>
                <c:pt idx="6246">
                  <c:v>1.25E-3</c:v>
                </c:pt>
                <c:pt idx="6247">
                  <c:v>1.253E-3</c:v>
                </c:pt>
                <c:pt idx="6248">
                  <c:v>1.372E-3</c:v>
                </c:pt>
                <c:pt idx="6249">
                  <c:v>1.441E-3</c:v>
                </c:pt>
                <c:pt idx="6250">
                  <c:v>1.572E-3</c:v>
                </c:pt>
                <c:pt idx="6251">
                  <c:v>1.663E-3</c:v>
                </c:pt>
                <c:pt idx="6252">
                  <c:v>1.578E-3</c:v>
                </c:pt>
                <c:pt idx="6253">
                  <c:v>1.7589999999999999E-3</c:v>
                </c:pt>
                <c:pt idx="6254">
                  <c:v>1.8159999999999999E-3</c:v>
                </c:pt>
                <c:pt idx="6255">
                  <c:v>2.0409999999999998E-3</c:v>
                </c:pt>
                <c:pt idx="6256">
                  <c:v>2.1310000000000001E-3</c:v>
                </c:pt>
                <c:pt idx="6257">
                  <c:v>2.2409999999999999E-3</c:v>
                </c:pt>
                <c:pt idx="6258">
                  <c:v>2.3410000000000002E-3</c:v>
                </c:pt>
                <c:pt idx="6259">
                  <c:v>2.3969999999999998E-3</c:v>
                </c:pt>
                <c:pt idx="6260">
                  <c:v>2.647E-3</c:v>
                </c:pt>
                <c:pt idx="6261">
                  <c:v>2.516E-3</c:v>
                </c:pt>
                <c:pt idx="6262">
                  <c:v>2.6380000000000002E-3</c:v>
                </c:pt>
                <c:pt idx="6263">
                  <c:v>2.7469999999999999E-3</c:v>
                </c:pt>
                <c:pt idx="6264">
                  <c:v>2.8530000000000001E-3</c:v>
                </c:pt>
                <c:pt idx="6265">
                  <c:v>2.9160000000000002E-3</c:v>
                </c:pt>
                <c:pt idx="6266">
                  <c:v>3.1689999999999999E-3</c:v>
                </c:pt>
                <c:pt idx="6267">
                  <c:v>3.2560000000000002E-3</c:v>
                </c:pt>
                <c:pt idx="6268">
                  <c:v>3.3089999999999999E-3</c:v>
                </c:pt>
                <c:pt idx="6269">
                  <c:v>3.4250000000000001E-3</c:v>
                </c:pt>
                <c:pt idx="6270">
                  <c:v>3.4749999999999998E-3</c:v>
                </c:pt>
                <c:pt idx="6271">
                  <c:v>3.5590000000000001E-3</c:v>
                </c:pt>
                <c:pt idx="6272">
                  <c:v>3.656E-3</c:v>
                </c:pt>
                <c:pt idx="6273">
                  <c:v>3.7469999999999999E-3</c:v>
                </c:pt>
                <c:pt idx="6274">
                  <c:v>3.947E-3</c:v>
                </c:pt>
                <c:pt idx="6275">
                  <c:v>3.9880000000000002E-3</c:v>
                </c:pt>
                <c:pt idx="6276">
                  <c:v>4.0410000000000003E-3</c:v>
                </c:pt>
                <c:pt idx="6277">
                  <c:v>4.084E-3</c:v>
                </c:pt>
                <c:pt idx="6278">
                  <c:v>4.2189999999999997E-3</c:v>
                </c:pt>
                <c:pt idx="6279">
                  <c:v>4.3810000000000003E-3</c:v>
                </c:pt>
                <c:pt idx="6280">
                  <c:v>4.516E-3</c:v>
                </c:pt>
                <c:pt idx="6281">
                  <c:v>4.5409999999999999E-3</c:v>
                </c:pt>
                <c:pt idx="6282">
                  <c:v>4.5999999999999999E-3</c:v>
                </c:pt>
                <c:pt idx="6283">
                  <c:v>4.5779999999999996E-3</c:v>
                </c:pt>
                <c:pt idx="6284">
                  <c:v>4.7190000000000001E-3</c:v>
                </c:pt>
                <c:pt idx="6285">
                  <c:v>4.7629999999999999E-3</c:v>
                </c:pt>
                <c:pt idx="6286">
                  <c:v>4.9189999999999998E-3</c:v>
                </c:pt>
                <c:pt idx="6287">
                  <c:v>4.9379999999999997E-3</c:v>
                </c:pt>
                <c:pt idx="6288">
                  <c:v>4.9719999999999999E-3</c:v>
                </c:pt>
                <c:pt idx="6289">
                  <c:v>5.1339999999999997E-3</c:v>
                </c:pt>
                <c:pt idx="6290">
                  <c:v>5.097E-3</c:v>
                </c:pt>
                <c:pt idx="6291">
                  <c:v>5.1409999999999997E-3</c:v>
                </c:pt>
                <c:pt idx="6292">
                  <c:v>5.1879999999999999E-3</c:v>
                </c:pt>
                <c:pt idx="6293">
                  <c:v>5.3410000000000003E-3</c:v>
                </c:pt>
                <c:pt idx="6294">
                  <c:v>5.2560000000000003E-3</c:v>
                </c:pt>
                <c:pt idx="6295">
                  <c:v>5.3340000000000002E-3</c:v>
                </c:pt>
                <c:pt idx="6296">
                  <c:v>5.3220000000000003E-3</c:v>
                </c:pt>
                <c:pt idx="6297">
                  <c:v>5.4879999999999998E-3</c:v>
                </c:pt>
                <c:pt idx="6298">
                  <c:v>5.5529999999999998E-3</c:v>
                </c:pt>
                <c:pt idx="6299">
                  <c:v>5.5560000000000002E-3</c:v>
                </c:pt>
                <c:pt idx="6300">
                  <c:v>5.6779999999999999E-3</c:v>
                </c:pt>
                <c:pt idx="6301">
                  <c:v>5.659E-3</c:v>
                </c:pt>
                <c:pt idx="6302">
                  <c:v>5.744E-3</c:v>
                </c:pt>
                <c:pt idx="6303">
                  <c:v>5.7910000000000001E-3</c:v>
                </c:pt>
                <c:pt idx="6304">
                  <c:v>5.8279999999999998E-3</c:v>
                </c:pt>
                <c:pt idx="6305">
                  <c:v>6.0089999999999996E-3</c:v>
                </c:pt>
                <c:pt idx="6306">
                  <c:v>5.9439999999999996E-3</c:v>
                </c:pt>
                <c:pt idx="6307">
                  <c:v>6.0749999999999997E-3</c:v>
                </c:pt>
                <c:pt idx="6308">
                  <c:v>6.1250000000000002E-3</c:v>
                </c:pt>
                <c:pt idx="6309">
                  <c:v>6.1409999999999998E-3</c:v>
                </c:pt>
                <c:pt idx="6310">
                  <c:v>6.1250000000000002E-3</c:v>
                </c:pt>
                <c:pt idx="6311">
                  <c:v>6.2160000000000002E-3</c:v>
                </c:pt>
                <c:pt idx="6312">
                  <c:v>6.3410000000000003E-3</c:v>
                </c:pt>
                <c:pt idx="6313">
                  <c:v>6.3689999999999997E-3</c:v>
                </c:pt>
                <c:pt idx="6314">
                  <c:v>6.3940000000000004E-3</c:v>
                </c:pt>
                <c:pt idx="6315">
                  <c:v>6.5440000000000003E-3</c:v>
                </c:pt>
                <c:pt idx="6316">
                  <c:v>6.5659999999999998E-3</c:v>
                </c:pt>
                <c:pt idx="6317">
                  <c:v>6.6280000000000002E-3</c:v>
                </c:pt>
                <c:pt idx="6318">
                  <c:v>6.6189999999999999E-3</c:v>
                </c:pt>
                <c:pt idx="6319">
                  <c:v>6.7720000000000002E-3</c:v>
                </c:pt>
                <c:pt idx="6320">
                  <c:v>6.7939999999999997E-3</c:v>
                </c:pt>
                <c:pt idx="6321">
                  <c:v>6.9280000000000001E-3</c:v>
                </c:pt>
                <c:pt idx="6322">
                  <c:v>6.8409999999999999E-3</c:v>
                </c:pt>
                <c:pt idx="6323">
                  <c:v>7.0780000000000001E-3</c:v>
                </c:pt>
                <c:pt idx="6324">
                  <c:v>7.0629999999999998E-3</c:v>
                </c:pt>
                <c:pt idx="6325">
                  <c:v>7.1409999999999998E-3</c:v>
                </c:pt>
                <c:pt idx="6326">
                  <c:v>7.247E-3</c:v>
                </c:pt>
                <c:pt idx="6327">
                  <c:v>7.3159999999999996E-3</c:v>
                </c:pt>
                <c:pt idx="6328">
                  <c:v>7.4590000000000004E-3</c:v>
                </c:pt>
                <c:pt idx="6329">
                  <c:v>7.3660000000000002E-3</c:v>
                </c:pt>
                <c:pt idx="6330">
                  <c:v>7.5189999999999996E-3</c:v>
                </c:pt>
                <c:pt idx="6331">
                  <c:v>7.6379999999999998E-3</c:v>
                </c:pt>
                <c:pt idx="6332">
                  <c:v>7.613E-3</c:v>
                </c:pt>
                <c:pt idx="6333">
                  <c:v>7.6880000000000004E-3</c:v>
                </c:pt>
                <c:pt idx="6334">
                  <c:v>7.7720000000000003E-3</c:v>
                </c:pt>
                <c:pt idx="6335">
                  <c:v>7.8810000000000009E-3</c:v>
                </c:pt>
                <c:pt idx="6336">
                  <c:v>7.8659999999999997E-3</c:v>
                </c:pt>
                <c:pt idx="6337">
                  <c:v>7.9059999999999998E-3</c:v>
                </c:pt>
                <c:pt idx="6338">
                  <c:v>8.0719999999999993E-3</c:v>
                </c:pt>
                <c:pt idx="6339">
                  <c:v>8.097E-3</c:v>
                </c:pt>
                <c:pt idx="6340">
                  <c:v>8.116E-3</c:v>
                </c:pt>
                <c:pt idx="6341">
                  <c:v>8.0719999999999993E-3</c:v>
                </c:pt>
                <c:pt idx="6342">
                  <c:v>8.1840000000000003E-3</c:v>
                </c:pt>
                <c:pt idx="6343">
                  <c:v>8.0780000000000001E-3</c:v>
                </c:pt>
                <c:pt idx="6344">
                  <c:v>8.2410000000000001E-3</c:v>
                </c:pt>
                <c:pt idx="6345">
                  <c:v>8.3440000000000007E-3</c:v>
                </c:pt>
                <c:pt idx="6346">
                  <c:v>8.3160000000000005E-3</c:v>
                </c:pt>
                <c:pt idx="6347">
                  <c:v>8.4159999999999999E-3</c:v>
                </c:pt>
                <c:pt idx="6348">
                  <c:v>8.2839999999999997E-3</c:v>
                </c:pt>
                <c:pt idx="6349">
                  <c:v>8.397E-3</c:v>
                </c:pt>
                <c:pt idx="6350">
                  <c:v>8.541E-3</c:v>
                </c:pt>
                <c:pt idx="6351">
                  <c:v>8.463E-3</c:v>
                </c:pt>
                <c:pt idx="6352">
                  <c:v>8.3909999999999992E-3</c:v>
                </c:pt>
                <c:pt idx="6353">
                  <c:v>8.5280000000000009E-3</c:v>
                </c:pt>
                <c:pt idx="6354">
                  <c:v>8.3409999999999995E-3</c:v>
                </c:pt>
                <c:pt idx="6355">
                  <c:v>8.5190000000000005E-3</c:v>
                </c:pt>
                <c:pt idx="6356">
                  <c:v>8.3689999999999997E-3</c:v>
                </c:pt>
                <c:pt idx="6357">
                  <c:v>8.4589999999999995E-3</c:v>
                </c:pt>
                <c:pt idx="6358">
                  <c:v>8.4030000000000007E-3</c:v>
                </c:pt>
                <c:pt idx="6359">
                  <c:v>8.4410000000000006E-3</c:v>
                </c:pt>
                <c:pt idx="6360">
                  <c:v>8.5059999999999997E-3</c:v>
                </c:pt>
                <c:pt idx="6361">
                  <c:v>8.3879999999999996E-3</c:v>
                </c:pt>
                <c:pt idx="6362">
                  <c:v>8.2909999999999998E-3</c:v>
                </c:pt>
                <c:pt idx="6363">
                  <c:v>8.2909999999999998E-3</c:v>
                </c:pt>
                <c:pt idx="6364">
                  <c:v>8.3029999999999996E-3</c:v>
                </c:pt>
                <c:pt idx="6365">
                  <c:v>8.2839999999999997E-3</c:v>
                </c:pt>
                <c:pt idx="6366">
                  <c:v>8.2249999999999997E-3</c:v>
                </c:pt>
                <c:pt idx="6367">
                  <c:v>8.1910000000000004E-3</c:v>
                </c:pt>
                <c:pt idx="6368">
                  <c:v>8.1620000000000009E-3</c:v>
                </c:pt>
                <c:pt idx="6369">
                  <c:v>8.0280000000000004E-3</c:v>
                </c:pt>
                <c:pt idx="6370">
                  <c:v>8.0440000000000008E-3</c:v>
                </c:pt>
                <c:pt idx="6371">
                  <c:v>8.0219999999999996E-3</c:v>
                </c:pt>
                <c:pt idx="6372">
                  <c:v>7.8250000000000004E-3</c:v>
                </c:pt>
                <c:pt idx="6373">
                  <c:v>7.9030000000000003E-3</c:v>
                </c:pt>
                <c:pt idx="6374">
                  <c:v>7.8810000000000009E-3</c:v>
                </c:pt>
                <c:pt idx="6375">
                  <c:v>7.8659999999999997E-3</c:v>
                </c:pt>
                <c:pt idx="6376">
                  <c:v>7.9129999999999999E-3</c:v>
                </c:pt>
                <c:pt idx="6377">
                  <c:v>7.7250000000000001E-3</c:v>
                </c:pt>
                <c:pt idx="6378">
                  <c:v>7.7970000000000001E-3</c:v>
                </c:pt>
                <c:pt idx="6379">
                  <c:v>7.7219999999999997E-3</c:v>
                </c:pt>
                <c:pt idx="6380">
                  <c:v>7.7029999999999998E-3</c:v>
                </c:pt>
                <c:pt idx="6381">
                  <c:v>7.6249999999999998E-3</c:v>
                </c:pt>
                <c:pt idx="6382">
                  <c:v>7.4809999999999998E-3</c:v>
                </c:pt>
                <c:pt idx="6383">
                  <c:v>7.4970000000000002E-3</c:v>
                </c:pt>
                <c:pt idx="6384">
                  <c:v>7.4219999999999998E-3</c:v>
                </c:pt>
                <c:pt idx="6385">
                  <c:v>7.4939999999999998E-3</c:v>
                </c:pt>
                <c:pt idx="6386">
                  <c:v>7.4089999999999998E-3</c:v>
                </c:pt>
                <c:pt idx="6387">
                  <c:v>7.3000000000000001E-3</c:v>
                </c:pt>
                <c:pt idx="6388">
                  <c:v>7.234E-3</c:v>
                </c:pt>
                <c:pt idx="6389">
                  <c:v>7.2090000000000001E-3</c:v>
                </c:pt>
                <c:pt idx="6390">
                  <c:v>7.156E-3</c:v>
                </c:pt>
                <c:pt idx="6391">
                  <c:v>7.097E-3</c:v>
                </c:pt>
                <c:pt idx="6392">
                  <c:v>7.0749999999999997E-3</c:v>
                </c:pt>
                <c:pt idx="6393">
                  <c:v>7.0309999999999999E-3</c:v>
                </c:pt>
                <c:pt idx="6394">
                  <c:v>6.8589999999999996E-3</c:v>
                </c:pt>
                <c:pt idx="6395">
                  <c:v>7.0340000000000003E-3</c:v>
                </c:pt>
                <c:pt idx="6396">
                  <c:v>6.9620000000000003E-3</c:v>
                </c:pt>
                <c:pt idx="6397">
                  <c:v>6.8339999999999998E-3</c:v>
                </c:pt>
                <c:pt idx="6398">
                  <c:v>6.7660000000000003E-3</c:v>
                </c:pt>
                <c:pt idx="6399">
                  <c:v>6.6309999999999997E-3</c:v>
                </c:pt>
                <c:pt idx="6400">
                  <c:v>6.5500000000000003E-3</c:v>
                </c:pt>
                <c:pt idx="6401">
                  <c:v>6.6280000000000002E-3</c:v>
                </c:pt>
                <c:pt idx="6402">
                  <c:v>6.5779999999999996E-3</c:v>
                </c:pt>
                <c:pt idx="6403">
                  <c:v>6.5160000000000001E-3</c:v>
                </c:pt>
                <c:pt idx="6404">
                  <c:v>6.4159999999999998E-3</c:v>
                </c:pt>
                <c:pt idx="6405">
                  <c:v>6.2249999999999996E-3</c:v>
                </c:pt>
                <c:pt idx="6406">
                  <c:v>6.1970000000000003E-3</c:v>
                </c:pt>
                <c:pt idx="6407">
                  <c:v>6.2090000000000001E-3</c:v>
                </c:pt>
                <c:pt idx="6408">
                  <c:v>6.1999999999999998E-3</c:v>
                </c:pt>
                <c:pt idx="6409">
                  <c:v>6.025E-3</c:v>
                </c:pt>
                <c:pt idx="6410">
                  <c:v>5.9249999999999997E-3</c:v>
                </c:pt>
                <c:pt idx="6411">
                  <c:v>5.8250000000000003E-3</c:v>
                </c:pt>
                <c:pt idx="6412">
                  <c:v>5.7000000000000002E-3</c:v>
                </c:pt>
                <c:pt idx="6413">
                  <c:v>5.6870000000000002E-3</c:v>
                </c:pt>
                <c:pt idx="6414">
                  <c:v>5.5690000000000002E-3</c:v>
                </c:pt>
                <c:pt idx="6415">
                  <c:v>5.3410000000000003E-3</c:v>
                </c:pt>
                <c:pt idx="6416">
                  <c:v>5.3280000000000003E-3</c:v>
                </c:pt>
                <c:pt idx="6417">
                  <c:v>5.091E-3</c:v>
                </c:pt>
                <c:pt idx="6418">
                  <c:v>5.0090000000000004E-3</c:v>
                </c:pt>
                <c:pt idx="6419">
                  <c:v>5.0309999999999999E-3</c:v>
                </c:pt>
                <c:pt idx="6420">
                  <c:v>4.8780000000000004E-3</c:v>
                </c:pt>
                <c:pt idx="6421">
                  <c:v>4.7190000000000001E-3</c:v>
                </c:pt>
                <c:pt idx="6422">
                  <c:v>4.5750000000000001E-3</c:v>
                </c:pt>
                <c:pt idx="6423">
                  <c:v>4.5279999999999999E-3</c:v>
                </c:pt>
                <c:pt idx="6424">
                  <c:v>4.3810000000000003E-3</c:v>
                </c:pt>
                <c:pt idx="6425">
                  <c:v>4.2880000000000001E-3</c:v>
                </c:pt>
                <c:pt idx="6426">
                  <c:v>4.1089999999999998E-3</c:v>
                </c:pt>
                <c:pt idx="6427">
                  <c:v>3.9309999999999996E-3</c:v>
                </c:pt>
                <c:pt idx="6428">
                  <c:v>3.8379999999999998E-3</c:v>
                </c:pt>
                <c:pt idx="6429">
                  <c:v>3.7309999999999999E-3</c:v>
                </c:pt>
                <c:pt idx="6430">
                  <c:v>3.6749999999999999E-3</c:v>
                </c:pt>
                <c:pt idx="6431">
                  <c:v>3.591E-3</c:v>
                </c:pt>
                <c:pt idx="6432">
                  <c:v>3.4559999999999999E-3</c:v>
                </c:pt>
                <c:pt idx="6433">
                  <c:v>3.2439999999999999E-3</c:v>
                </c:pt>
                <c:pt idx="6434">
                  <c:v>3.1410000000000001E-3</c:v>
                </c:pt>
                <c:pt idx="6435">
                  <c:v>3.1250000000000002E-3</c:v>
                </c:pt>
                <c:pt idx="6436">
                  <c:v>2.8839999999999998E-3</c:v>
                </c:pt>
                <c:pt idx="6437">
                  <c:v>2.709E-3</c:v>
                </c:pt>
                <c:pt idx="6438">
                  <c:v>2.6280000000000001E-3</c:v>
                </c:pt>
                <c:pt idx="6439">
                  <c:v>2.434E-3</c:v>
                </c:pt>
                <c:pt idx="6440">
                  <c:v>2.2720000000000001E-3</c:v>
                </c:pt>
                <c:pt idx="6441">
                  <c:v>2.1779999999999998E-3</c:v>
                </c:pt>
                <c:pt idx="6442">
                  <c:v>2.016E-3</c:v>
                </c:pt>
                <c:pt idx="6443">
                  <c:v>1.866E-3</c:v>
                </c:pt>
                <c:pt idx="6444">
                  <c:v>1.869E-3</c:v>
                </c:pt>
                <c:pt idx="6445">
                  <c:v>1.7880000000000001E-3</c:v>
                </c:pt>
                <c:pt idx="6446">
                  <c:v>1.5659999999999999E-3</c:v>
                </c:pt>
                <c:pt idx="6447">
                  <c:v>1.488E-3</c:v>
                </c:pt>
                <c:pt idx="6448">
                  <c:v>1.225E-3</c:v>
                </c:pt>
                <c:pt idx="6449">
                  <c:v>1.178E-3</c:v>
                </c:pt>
                <c:pt idx="6450">
                  <c:v>1.0560000000000001E-3</c:v>
                </c:pt>
                <c:pt idx="6451">
                  <c:v>1.031E-3</c:v>
                </c:pt>
                <c:pt idx="6452">
                  <c:v>8.8750000000000005E-4</c:v>
                </c:pt>
                <c:pt idx="6453">
                  <c:v>7.9060000000000003E-4</c:v>
                </c:pt>
                <c:pt idx="6454">
                  <c:v>6.6879999999999999E-4</c:v>
                </c:pt>
                <c:pt idx="6455">
                  <c:v>5.8129999999999998E-4</c:v>
                </c:pt>
                <c:pt idx="6456">
                  <c:v>4.5310000000000001E-4</c:v>
                </c:pt>
                <c:pt idx="6457">
                  <c:v>3.9379999999999998E-4</c:v>
                </c:pt>
                <c:pt idx="6458">
                  <c:v>3.5310000000000002E-4</c:v>
                </c:pt>
                <c:pt idx="6459">
                  <c:v>1.187E-4</c:v>
                </c:pt>
                <c:pt idx="6460">
                  <c:v>-9.3750000000000002E-5</c:v>
                </c:pt>
                <c:pt idx="6461">
                  <c:v>-1.125E-4</c:v>
                </c:pt>
                <c:pt idx="6462">
                  <c:v>-1.094E-4</c:v>
                </c:pt>
                <c:pt idx="6463">
                  <c:v>-3.8749999999999999E-4</c:v>
                </c:pt>
                <c:pt idx="6464">
                  <c:v>-4.4690000000000002E-4</c:v>
                </c:pt>
                <c:pt idx="6465">
                  <c:v>-3.2810000000000001E-4</c:v>
                </c:pt>
                <c:pt idx="6466">
                  <c:v>-6.0630000000000005E-4</c:v>
                </c:pt>
                <c:pt idx="6467">
                  <c:v>-7.5630000000000001E-4</c:v>
                </c:pt>
                <c:pt idx="6468">
                  <c:v>-7.4689999999999999E-4</c:v>
                </c:pt>
                <c:pt idx="6469">
                  <c:v>-8.3129999999999999E-4</c:v>
                </c:pt>
                <c:pt idx="6470">
                  <c:v>-9.6869999999999996E-4</c:v>
                </c:pt>
                <c:pt idx="6471">
                  <c:v>-1.075E-3</c:v>
                </c:pt>
                <c:pt idx="6472">
                  <c:v>-1.119E-3</c:v>
                </c:pt>
                <c:pt idx="6473">
                  <c:v>-1.372E-3</c:v>
                </c:pt>
                <c:pt idx="6474">
                  <c:v>-1.4530000000000001E-3</c:v>
                </c:pt>
                <c:pt idx="6475">
                  <c:v>-1.534E-3</c:v>
                </c:pt>
                <c:pt idx="6476">
                  <c:v>-1.7129999999999999E-3</c:v>
                </c:pt>
                <c:pt idx="6477">
                  <c:v>-1.7060000000000001E-3</c:v>
                </c:pt>
                <c:pt idx="6478">
                  <c:v>-1.781E-3</c:v>
                </c:pt>
                <c:pt idx="6479">
                  <c:v>-2.0279999999999999E-3</c:v>
                </c:pt>
                <c:pt idx="6480">
                  <c:v>-1.9589999999999998E-3</c:v>
                </c:pt>
                <c:pt idx="6481">
                  <c:v>-2.153E-3</c:v>
                </c:pt>
                <c:pt idx="6482">
                  <c:v>-2.2590000000000002E-3</c:v>
                </c:pt>
                <c:pt idx="6483">
                  <c:v>-2.2629999999999998E-3</c:v>
                </c:pt>
                <c:pt idx="6484">
                  <c:v>-2.4970000000000001E-3</c:v>
                </c:pt>
                <c:pt idx="6485">
                  <c:v>-2.516E-3</c:v>
                </c:pt>
                <c:pt idx="6486">
                  <c:v>-2.7810000000000001E-3</c:v>
                </c:pt>
                <c:pt idx="6487">
                  <c:v>-2.9629999999999999E-3</c:v>
                </c:pt>
                <c:pt idx="6488">
                  <c:v>-2.9750000000000002E-3</c:v>
                </c:pt>
                <c:pt idx="6489">
                  <c:v>-3.0660000000000001E-3</c:v>
                </c:pt>
                <c:pt idx="6490">
                  <c:v>-3.2590000000000002E-3</c:v>
                </c:pt>
                <c:pt idx="6491">
                  <c:v>-3.3470000000000001E-3</c:v>
                </c:pt>
                <c:pt idx="6492">
                  <c:v>-3.5630000000000002E-3</c:v>
                </c:pt>
                <c:pt idx="6493">
                  <c:v>-3.5560000000000001E-3</c:v>
                </c:pt>
                <c:pt idx="6494">
                  <c:v>-3.7469999999999999E-3</c:v>
                </c:pt>
                <c:pt idx="6495">
                  <c:v>-3.8219999999999999E-3</c:v>
                </c:pt>
                <c:pt idx="6496">
                  <c:v>-3.7780000000000001E-3</c:v>
                </c:pt>
                <c:pt idx="6497">
                  <c:v>-4.0689999999999997E-3</c:v>
                </c:pt>
                <c:pt idx="6498">
                  <c:v>-4.156E-3</c:v>
                </c:pt>
                <c:pt idx="6499">
                  <c:v>-4.372E-3</c:v>
                </c:pt>
                <c:pt idx="6500">
                  <c:v>-4.313E-3</c:v>
                </c:pt>
                <c:pt idx="6501">
                  <c:v>-4.3909999999999999E-3</c:v>
                </c:pt>
                <c:pt idx="6502">
                  <c:v>-4.5279999999999999E-3</c:v>
                </c:pt>
                <c:pt idx="6503">
                  <c:v>-4.5970000000000004E-3</c:v>
                </c:pt>
                <c:pt idx="6504">
                  <c:v>-4.7029999999999997E-3</c:v>
                </c:pt>
                <c:pt idx="6505">
                  <c:v>-4.8339999999999998E-3</c:v>
                </c:pt>
                <c:pt idx="6506">
                  <c:v>-4.9750000000000003E-3</c:v>
                </c:pt>
                <c:pt idx="6507">
                  <c:v>-5.0660000000000002E-3</c:v>
                </c:pt>
                <c:pt idx="6508">
                  <c:v>-5.078E-3</c:v>
                </c:pt>
                <c:pt idx="6509">
                  <c:v>-5.228E-3</c:v>
                </c:pt>
                <c:pt idx="6510">
                  <c:v>-5.3470000000000002E-3</c:v>
                </c:pt>
                <c:pt idx="6511">
                  <c:v>-5.2940000000000001E-3</c:v>
                </c:pt>
                <c:pt idx="6512">
                  <c:v>-5.3410000000000003E-3</c:v>
                </c:pt>
                <c:pt idx="6513">
                  <c:v>-5.4840000000000002E-3</c:v>
                </c:pt>
                <c:pt idx="6514">
                  <c:v>-5.6779999999999999E-3</c:v>
                </c:pt>
                <c:pt idx="6515">
                  <c:v>-5.6439999999999997E-3</c:v>
                </c:pt>
                <c:pt idx="6516">
                  <c:v>-5.5909999999999996E-3</c:v>
                </c:pt>
                <c:pt idx="6517">
                  <c:v>-5.666E-3</c:v>
                </c:pt>
                <c:pt idx="6518">
                  <c:v>-5.6280000000000002E-3</c:v>
                </c:pt>
                <c:pt idx="6519">
                  <c:v>-5.7190000000000001E-3</c:v>
                </c:pt>
                <c:pt idx="6520">
                  <c:v>-5.7159999999999997E-3</c:v>
                </c:pt>
                <c:pt idx="6521">
                  <c:v>-5.8120000000000003E-3</c:v>
                </c:pt>
                <c:pt idx="6522">
                  <c:v>-5.8219999999999999E-3</c:v>
                </c:pt>
                <c:pt idx="6523">
                  <c:v>-5.8469999999999998E-3</c:v>
                </c:pt>
                <c:pt idx="6524">
                  <c:v>-5.8999999999999999E-3</c:v>
                </c:pt>
                <c:pt idx="6525">
                  <c:v>-5.9659999999999999E-3</c:v>
                </c:pt>
                <c:pt idx="6526">
                  <c:v>-5.9309999999999996E-3</c:v>
                </c:pt>
                <c:pt idx="6527">
                  <c:v>-6.0219999999999996E-3</c:v>
                </c:pt>
                <c:pt idx="6528">
                  <c:v>-6.1939999999999999E-3</c:v>
                </c:pt>
                <c:pt idx="6529">
                  <c:v>-6.0780000000000001E-3</c:v>
                </c:pt>
                <c:pt idx="6530">
                  <c:v>-6.156E-3</c:v>
                </c:pt>
                <c:pt idx="6531">
                  <c:v>-6.3220000000000004E-3</c:v>
                </c:pt>
                <c:pt idx="6532">
                  <c:v>-6.2030000000000002E-3</c:v>
                </c:pt>
                <c:pt idx="6533">
                  <c:v>-6.1879999999999999E-3</c:v>
                </c:pt>
                <c:pt idx="6534">
                  <c:v>-6.2160000000000002E-3</c:v>
                </c:pt>
                <c:pt idx="6535">
                  <c:v>-6.2090000000000001E-3</c:v>
                </c:pt>
                <c:pt idx="6536">
                  <c:v>-6.3E-3</c:v>
                </c:pt>
                <c:pt idx="6537">
                  <c:v>-6.2659999999999999E-3</c:v>
                </c:pt>
                <c:pt idx="6538">
                  <c:v>-6.3439999999999998E-3</c:v>
                </c:pt>
                <c:pt idx="6539">
                  <c:v>-6.3340000000000002E-3</c:v>
                </c:pt>
                <c:pt idx="6540">
                  <c:v>-6.378E-3</c:v>
                </c:pt>
                <c:pt idx="6541">
                  <c:v>-6.509E-3</c:v>
                </c:pt>
                <c:pt idx="6542">
                  <c:v>-6.2779999999999997E-3</c:v>
                </c:pt>
                <c:pt idx="6543">
                  <c:v>-6.3590000000000001E-3</c:v>
                </c:pt>
                <c:pt idx="6544">
                  <c:v>-6.306E-3</c:v>
                </c:pt>
                <c:pt idx="6545">
                  <c:v>-6.4089999999999998E-3</c:v>
                </c:pt>
                <c:pt idx="6546">
                  <c:v>-6.4720000000000003E-3</c:v>
                </c:pt>
                <c:pt idx="6547">
                  <c:v>-6.5250000000000004E-3</c:v>
                </c:pt>
                <c:pt idx="6548">
                  <c:v>-6.4720000000000003E-3</c:v>
                </c:pt>
                <c:pt idx="6549">
                  <c:v>-6.5500000000000003E-3</c:v>
                </c:pt>
                <c:pt idx="6550">
                  <c:v>-6.4970000000000002E-3</c:v>
                </c:pt>
                <c:pt idx="6551">
                  <c:v>-6.6059999999999999E-3</c:v>
                </c:pt>
                <c:pt idx="6552">
                  <c:v>-6.5500000000000003E-3</c:v>
                </c:pt>
                <c:pt idx="6553">
                  <c:v>-6.7000000000000002E-3</c:v>
                </c:pt>
                <c:pt idx="6554">
                  <c:v>-6.6090000000000003E-3</c:v>
                </c:pt>
                <c:pt idx="6555">
                  <c:v>-6.7219999999999997E-3</c:v>
                </c:pt>
                <c:pt idx="6556">
                  <c:v>-6.6909999999999999E-3</c:v>
                </c:pt>
                <c:pt idx="6557">
                  <c:v>-6.7159999999999997E-3</c:v>
                </c:pt>
                <c:pt idx="6558">
                  <c:v>-6.7939999999999997E-3</c:v>
                </c:pt>
                <c:pt idx="6559">
                  <c:v>-6.8310000000000003E-3</c:v>
                </c:pt>
                <c:pt idx="6560">
                  <c:v>-6.7939999999999997E-3</c:v>
                </c:pt>
                <c:pt idx="6561">
                  <c:v>-6.7689999999999998E-3</c:v>
                </c:pt>
                <c:pt idx="6562">
                  <c:v>-6.8690000000000001E-3</c:v>
                </c:pt>
                <c:pt idx="6563">
                  <c:v>-6.7999999999999996E-3</c:v>
                </c:pt>
                <c:pt idx="6564">
                  <c:v>-6.8999999999999999E-3</c:v>
                </c:pt>
                <c:pt idx="6565">
                  <c:v>-6.9129999999999999E-3</c:v>
                </c:pt>
                <c:pt idx="6566">
                  <c:v>-6.8910000000000004E-3</c:v>
                </c:pt>
                <c:pt idx="6567">
                  <c:v>-7.1089999999999999E-3</c:v>
                </c:pt>
                <c:pt idx="6568">
                  <c:v>-7.1029999999999999E-3</c:v>
                </c:pt>
                <c:pt idx="6569">
                  <c:v>-7.0219999999999996E-3</c:v>
                </c:pt>
                <c:pt idx="6570">
                  <c:v>-7.0280000000000004E-3</c:v>
                </c:pt>
                <c:pt idx="6571">
                  <c:v>-7.1130000000000004E-3</c:v>
                </c:pt>
                <c:pt idx="6572">
                  <c:v>-7.0720000000000002E-3</c:v>
                </c:pt>
                <c:pt idx="6573">
                  <c:v>-7.1279999999999998E-3</c:v>
                </c:pt>
                <c:pt idx="6574">
                  <c:v>-7.1630000000000001E-3</c:v>
                </c:pt>
                <c:pt idx="6575">
                  <c:v>-7.084E-3</c:v>
                </c:pt>
                <c:pt idx="6576">
                  <c:v>-7.0410000000000004E-3</c:v>
                </c:pt>
                <c:pt idx="6577">
                  <c:v>-6.9750000000000003E-3</c:v>
                </c:pt>
                <c:pt idx="6578">
                  <c:v>-7.0190000000000001E-3</c:v>
                </c:pt>
                <c:pt idx="6579">
                  <c:v>-6.953E-3</c:v>
                </c:pt>
                <c:pt idx="6580">
                  <c:v>-6.966E-3</c:v>
                </c:pt>
                <c:pt idx="6581">
                  <c:v>-6.8780000000000004E-3</c:v>
                </c:pt>
                <c:pt idx="6582">
                  <c:v>-6.894E-3</c:v>
                </c:pt>
                <c:pt idx="6583">
                  <c:v>-6.7689999999999998E-3</c:v>
                </c:pt>
                <c:pt idx="6584">
                  <c:v>-6.8529999999999997E-3</c:v>
                </c:pt>
                <c:pt idx="6585">
                  <c:v>-6.9810000000000002E-3</c:v>
                </c:pt>
                <c:pt idx="6586">
                  <c:v>-6.8589999999999996E-3</c:v>
                </c:pt>
                <c:pt idx="6587">
                  <c:v>-6.8250000000000003E-3</c:v>
                </c:pt>
                <c:pt idx="6588">
                  <c:v>-6.6750000000000004E-3</c:v>
                </c:pt>
                <c:pt idx="6589">
                  <c:v>-6.7910000000000002E-3</c:v>
                </c:pt>
                <c:pt idx="6590">
                  <c:v>-6.613E-3</c:v>
                </c:pt>
                <c:pt idx="6591">
                  <c:v>-6.5970000000000004E-3</c:v>
                </c:pt>
                <c:pt idx="6592">
                  <c:v>-6.6090000000000003E-3</c:v>
                </c:pt>
                <c:pt idx="6593">
                  <c:v>-6.4720000000000003E-3</c:v>
                </c:pt>
                <c:pt idx="6594">
                  <c:v>-6.4219999999999998E-3</c:v>
                </c:pt>
                <c:pt idx="6595">
                  <c:v>-6.4559999999999999E-3</c:v>
                </c:pt>
                <c:pt idx="6596">
                  <c:v>-6.3660000000000001E-3</c:v>
                </c:pt>
                <c:pt idx="6597">
                  <c:v>-6.3470000000000002E-3</c:v>
                </c:pt>
                <c:pt idx="6598">
                  <c:v>-6.228E-3</c:v>
                </c:pt>
                <c:pt idx="6599">
                  <c:v>-6.1780000000000003E-3</c:v>
                </c:pt>
                <c:pt idx="6600">
                  <c:v>-5.8970000000000003E-3</c:v>
                </c:pt>
                <c:pt idx="6601">
                  <c:v>-5.9090000000000002E-3</c:v>
                </c:pt>
                <c:pt idx="6602">
                  <c:v>-5.888E-3</c:v>
                </c:pt>
                <c:pt idx="6603">
                  <c:v>-5.7910000000000001E-3</c:v>
                </c:pt>
                <c:pt idx="6604">
                  <c:v>-5.6810000000000003E-3</c:v>
                </c:pt>
                <c:pt idx="6605">
                  <c:v>-5.6969999999999998E-3</c:v>
                </c:pt>
                <c:pt idx="6606">
                  <c:v>-5.6129999999999999E-3</c:v>
                </c:pt>
                <c:pt idx="6607">
                  <c:v>-5.6309999999999997E-3</c:v>
                </c:pt>
                <c:pt idx="6608">
                  <c:v>-5.5409999999999999E-3</c:v>
                </c:pt>
                <c:pt idx="6609">
                  <c:v>-5.4590000000000003E-3</c:v>
                </c:pt>
                <c:pt idx="6610">
                  <c:v>-5.3160000000000004E-3</c:v>
                </c:pt>
                <c:pt idx="6611">
                  <c:v>-5.2310000000000004E-3</c:v>
                </c:pt>
                <c:pt idx="6612">
                  <c:v>-5.1939999999999998E-3</c:v>
                </c:pt>
                <c:pt idx="6613">
                  <c:v>-5.1720000000000004E-3</c:v>
                </c:pt>
                <c:pt idx="6614">
                  <c:v>-5.0000000000000001E-3</c:v>
                </c:pt>
                <c:pt idx="6615">
                  <c:v>-4.875E-3</c:v>
                </c:pt>
                <c:pt idx="6616">
                  <c:v>-5.0090000000000004E-3</c:v>
                </c:pt>
                <c:pt idx="6617">
                  <c:v>-4.9779999999999998E-3</c:v>
                </c:pt>
                <c:pt idx="6618">
                  <c:v>-4.9090000000000002E-3</c:v>
                </c:pt>
                <c:pt idx="6619">
                  <c:v>-4.8589999999999996E-3</c:v>
                </c:pt>
                <c:pt idx="6620">
                  <c:v>-4.8840000000000003E-3</c:v>
                </c:pt>
                <c:pt idx="6621">
                  <c:v>-4.7720000000000002E-3</c:v>
                </c:pt>
                <c:pt idx="6622">
                  <c:v>-4.6189999999999998E-3</c:v>
                </c:pt>
                <c:pt idx="6623">
                  <c:v>-4.5880000000000001E-3</c:v>
                </c:pt>
                <c:pt idx="6624">
                  <c:v>-4.6499999999999996E-3</c:v>
                </c:pt>
                <c:pt idx="6625">
                  <c:v>-4.5589999999999997E-3</c:v>
                </c:pt>
                <c:pt idx="6626">
                  <c:v>-4.4970000000000001E-3</c:v>
                </c:pt>
                <c:pt idx="6627">
                  <c:v>-4.5279999999999999E-3</c:v>
                </c:pt>
                <c:pt idx="6628">
                  <c:v>-4.4130000000000003E-3</c:v>
                </c:pt>
                <c:pt idx="6629">
                  <c:v>-4.444E-3</c:v>
                </c:pt>
                <c:pt idx="6630">
                  <c:v>-4.4089999999999997E-3</c:v>
                </c:pt>
                <c:pt idx="6631">
                  <c:v>-4.2779999999999997E-3</c:v>
                </c:pt>
                <c:pt idx="6632">
                  <c:v>-4.2440000000000004E-3</c:v>
                </c:pt>
                <c:pt idx="6633">
                  <c:v>-4.1879999999999999E-3</c:v>
                </c:pt>
                <c:pt idx="6634">
                  <c:v>-4.163E-3</c:v>
                </c:pt>
                <c:pt idx="6635">
                  <c:v>-4.1939999999999998E-3</c:v>
                </c:pt>
                <c:pt idx="6636">
                  <c:v>-4.15E-3</c:v>
                </c:pt>
                <c:pt idx="6637">
                  <c:v>-4.1469999999999996E-3</c:v>
                </c:pt>
                <c:pt idx="6638">
                  <c:v>-4.156E-3</c:v>
                </c:pt>
                <c:pt idx="6639">
                  <c:v>-4.1720000000000004E-3</c:v>
                </c:pt>
                <c:pt idx="6640">
                  <c:v>-4.0090000000000004E-3</c:v>
                </c:pt>
                <c:pt idx="6641">
                  <c:v>-4.1469999999999996E-3</c:v>
                </c:pt>
                <c:pt idx="6642">
                  <c:v>-4.0559999999999997E-3</c:v>
                </c:pt>
                <c:pt idx="6643">
                  <c:v>-3.9810000000000002E-3</c:v>
                </c:pt>
                <c:pt idx="6644">
                  <c:v>-4.1029999999999999E-3</c:v>
                </c:pt>
                <c:pt idx="6645">
                  <c:v>-3.9719999999999998E-3</c:v>
                </c:pt>
                <c:pt idx="6646">
                  <c:v>-3.9750000000000002E-3</c:v>
                </c:pt>
                <c:pt idx="6647">
                  <c:v>-3.9309999999999996E-3</c:v>
                </c:pt>
                <c:pt idx="6648">
                  <c:v>-3.9160000000000002E-3</c:v>
                </c:pt>
                <c:pt idx="6649">
                  <c:v>-3.8939999999999999E-3</c:v>
                </c:pt>
                <c:pt idx="6650">
                  <c:v>-3.8909999999999999E-3</c:v>
                </c:pt>
                <c:pt idx="6651">
                  <c:v>-3.8089999999999999E-3</c:v>
                </c:pt>
                <c:pt idx="6652">
                  <c:v>-3.7190000000000001E-3</c:v>
                </c:pt>
                <c:pt idx="6653">
                  <c:v>-3.725E-3</c:v>
                </c:pt>
                <c:pt idx="6654">
                  <c:v>-3.6159999999999999E-3</c:v>
                </c:pt>
                <c:pt idx="6655">
                  <c:v>-3.6589999999999999E-3</c:v>
                </c:pt>
                <c:pt idx="6656">
                  <c:v>-3.5469999999999998E-3</c:v>
                </c:pt>
                <c:pt idx="6657">
                  <c:v>-3.666E-3</c:v>
                </c:pt>
                <c:pt idx="6658">
                  <c:v>-3.6250000000000002E-3</c:v>
                </c:pt>
                <c:pt idx="6659">
                  <c:v>-3.5630000000000002E-3</c:v>
                </c:pt>
                <c:pt idx="6660">
                  <c:v>-3.4689999999999999E-3</c:v>
                </c:pt>
                <c:pt idx="6661">
                  <c:v>-3.3969999999999998E-3</c:v>
                </c:pt>
                <c:pt idx="6662">
                  <c:v>-3.3500000000000001E-3</c:v>
                </c:pt>
                <c:pt idx="6663">
                  <c:v>-3.3999999999999998E-3</c:v>
                </c:pt>
                <c:pt idx="6664">
                  <c:v>-3.313E-3</c:v>
                </c:pt>
                <c:pt idx="6665">
                  <c:v>-3.3E-3</c:v>
                </c:pt>
                <c:pt idx="6666">
                  <c:v>-3.313E-3</c:v>
                </c:pt>
                <c:pt idx="6667">
                  <c:v>-3.1809999999999998E-3</c:v>
                </c:pt>
                <c:pt idx="6668">
                  <c:v>-3.2339999999999999E-3</c:v>
                </c:pt>
                <c:pt idx="6669">
                  <c:v>-3.2910000000000001E-3</c:v>
                </c:pt>
                <c:pt idx="6670">
                  <c:v>-3.1749999999999999E-3</c:v>
                </c:pt>
                <c:pt idx="6671">
                  <c:v>-3.0530000000000002E-3</c:v>
                </c:pt>
                <c:pt idx="6672">
                  <c:v>-3.1220000000000002E-3</c:v>
                </c:pt>
                <c:pt idx="6673">
                  <c:v>-2.9880000000000002E-3</c:v>
                </c:pt>
                <c:pt idx="6674">
                  <c:v>-2.944E-3</c:v>
                </c:pt>
                <c:pt idx="6675">
                  <c:v>-2.8999999999999998E-3</c:v>
                </c:pt>
                <c:pt idx="6676">
                  <c:v>-2.8410000000000002E-3</c:v>
                </c:pt>
                <c:pt idx="6677">
                  <c:v>-2.813E-3</c:v>
                </c:pt>
                <c:pt idx="6678">
                  <c:v>-2.872E-3</c:v>
                </c:pt>
                <c:pt idx="6679">
                  <c:v>-2.8159999999999999E-3</c:v>
                </c:pt>
                <c:pt idx="6680">
                  <c:v>-2.7560000000000002E-3</c:v>
                </c:pt>
                <c:pt idx="6681">
                  <c:v>-2.6689999999999999E-3</c:v>
                </c:pt>
                <c:pt idx="6682">
                  <c:v>-2.5690000000000001E-3</c:v>
                </c:pt>
                <c:pt idx="6683">
                  <c:v>-2.7130000000000001E-3</c:v>
                </c:pt>
                <c:pt idx="6684">
                  <c:v>-2.591E-3</c:v>
                </c:pt>
                <c:pt idx="6685">
                  <c:v>-2.503E-3</c:v>
                </c:pt>
                <c:pt idx="6686">
                  <c:v>-2.5249999999999999E-3</c:v>
                </c:pt>
                <c:pt idx="6687">
                  <c:v>-2.6310000000000001E-3</c:v>
                </c:pt>
                <c:pt idx="6688">
                  <c:v>-2.5379999999999999E-3</c:v>
                </c:pt>
                <c:pt idx="6689">
                  <c:v>-2.3909999999999999E-3</c:v>
                </c:pt>
                <c:pt idx="6690">
                  <c:v>-2.4589999999999998E-3</c:v>
                </c:pt>
                <c:pt idx="6691">
                  <c:v>-2.4090000000000001E-3</c:v>
                </c:pt>
                <c:pt idx="6692">
                  <c:v>-2.5969999999999999E-3</c:v>
                </c:pt>
                <c:pt idx="6693">
                  <c:v>-2.3280000000000002E-3</c:v>
                </c:pt>
                <c:pt idx="6694">
                  <c:v>-2.359E-3</c:v>
                </c:pt>
                <c:pt idx="6695">
                  <c:v>-2.503E-3</c:v>
                </c:pt>
                <c:pt idx="6696">
                  <c:v>-2.3500000000000001E-3</c:v>
                </c:pt>
                <c:pt idx="6697">
                  <c:v>-2.3969999999999998E-3</c:v>
                </c:pt>
                <c:pt idx="6698">
                  <c:v>-2.4030000000000002E-3</c:v>
                </c:pt>
                <c:pt idx="6699">
                  <c:v>-2.4970000000000001E-3</c:v>
                </c:pt>
                <c:pt idx="6700">
                  <c:v>-2.444E-3</c:v>
                </c:pt>
                <c:pt idx="6701">
                  <c:v>-2.3969999999999998E-3</c:v>
                </c:pt>
                <c:pt idx="6702">
                  <c:v>-2.2590000000000002E-3</c:v>
                </c:pt>
                <c:pt idx="6703">
                  <c:v>-2.431E-3</c:v>
                </c:pt>
                <c:pt idx="6704">
                  <c:v>-2.2880000000000001E-3</c:v>
                </c:pt>
                <c:pt idx="6705">
                  <c:v>-2.3029999999999999E-3</c:v>
                </c:pt>
                <c:pt idx="6706">
                  <c:v>-2.1749999999999999E-3</c:v>
                </c:pt>
                <c:pt idx="6707">
                  <c:v>-2.1719999999999999E-3</c:v>
                </c:pt>
                <c:pt idx="6708">
                  <c:v>-2.2160000000000001E-3</c:v>
                </c:pt>
                <c:pt idx="6709">
                  <c:v>-2.2880000000000001E-3</c:v>
                </c:pt>
                <c:pt idx="6710">
                  <c:v>-2.2560000000000002E-3</c:v>
                </c:pt>
                <c:pt idx="6711">
                  <c:v>-2.2529999999999998E-3</c:v>
                </c:pt>
                <c:pt idx="6712">
                  <c:v>-2.1280000000000001E-3</c:v>
                </c:pt>
                <c:pt idx="6713">
                  <c:v>-2.1250000000000002E-3</c:v>
                </c:pt>
                <c:pt idx="6714">
                  <c:v>-2.1440000000000001E-3</c:v>
                </c:pt>
                <c:pt idx="6715">
                  <c:v>-1.9970000000000001E-3</c:v>
                </c:pt>
                <c:pt idx="6716">
                  <c:v>-2.0279999999999999E-3</c:v>
                </c:pt>
                <c:pt idx="6717">
                  <c:v>-1.897E-3</c:v>
                </c:pt>
                <c:pt idx="6718">
                  <c:v>-1.7880000000000001E-3</c:v>
                </c:pt>
                <c:pt idx="6719">
                  <c:v>-1.9220000000000001E-3</c:v>
                </c:pt>
                <c:pt idx="6720">
                  <c:v>-1.7910000000000001E-3</c:v>
                </c:pt>
                <c:pt idx="6721">
                  <c:v>-1.8E-3</c:v>
                </c:pt>
                <c:pt idx="6722">
                  <c:v>-1.828E-3</c:v>
                </c:pt>
                <c:pt idx="6723">
                  <c:v>-1.691E-3</c:v>
                </c:pt>
                <c:pt idx="6724">
                  <c:v>-1.7279999999999999E-3</c:v>
                </c:pt>
                <c:pt idx="6725">
                  <c:v>-1.591E-3</c:v>
                </c:pt>
                <c:pt idx="6726">
                  <c:v>-1.5969999999999999E-3</c:v>
                </c:pt>
                <c:pt idx="6727">
                  <c:v>-1.469E-3</c:v>
                </c:pt>
                <c:pt idx="6728">
                  <c:v>-1.5250000000000001E-3</c:v>
                </c:pt>
                <c:pt idx="6729">
                  <c:v>-1.4059999999999999E-3</c:v>
                </c:pt>
                <c:pt idx="6730">
                  <c:v>-1.369E-3</c:v>
                </c:pt>
                <c:pt idx="6731">
                  <c:v>-1.253E-3</c:v>
                </c:pt>
                <c:pt idx="6732">
                  <c:v>-1.175E-3</c:v>
                </c:pt>
                <c:pt idx="6733">
                  <c:v>-1.209E-3</c:v>
                </c:pt>
                <c:pt idx="6734">
                  <c:v>-1.253E-3</c:v>
                </c:pt>
                <c:pt idx="6735">
                  <c:v>-1.1280000000000001E-3</c:v>
                </c:pt>
                <c:pt idx="6736">
                  <c:v>-9.8130000000000005E-4</c:v>
                </c:pt>
                <c:pt idx="6737">
                  <c:v>-9.188E-4</c:v>
                </c:pt>
                <c:pt idx="6738">
                  <c:v>-9.3749999999999997E-4</c:v>
                </c:pt>
                <c:pt idx="6739">
                  <c:v>-9.3440000000000005E-4</c:v>
                </c:pt>
                <c:pt idx="6740">
                  <c:v>-7.7499999999999997E-4</c:v>
                </c:pt>
                <c:pt idx="6741">
                  <c:v>-7.4379999999999997E-4</c:v>
                </c:pt>
                <c:pt idx="6742">
                  <c:v>-6.4059999999999996E-4</c:v>
                </c:pt>
                <c:pt idx="6743">
                  <c:v>-6.3440000000000002E-4</c:v>
                </c:pt>
                <c:pt idx="6744">
                  <c:v>-5.0000000000000001E-4</c:v>
                </c:pt>
                <c:pt idx="6745">
                  <c:v>-4.3750000000000001E-4</c:v>
                </c:pt>
                <c:pt idx="6746">
                  <c:v>-4.5310000000000001E-4</c:v>
                </c:pt>
                <c:pt idx="6747">
                  <c:v>-3.4689999999999998E-4</c:v>
                </c:pt>
                <c:pt idx="6748">
                  <c:v>-3.4059999999999998E-4</c:v>
                </c:pt>
                <c:pt idx="6749">
                  <c:v>-2.7500000000000002E-4</c:v>
                </c:pt>
                <c:pt idx="6750">
                  <c:v>-2.9379999999999999E-4</c:v>
                </c:pt>
                <c:pt idx="6751">
                  <c:v>-2.3440000000000001E-4</c:v>
                </c:pt>
                <c:pt idx="6752">
                  <c:v>-2.2499999999999999E-4</c:v>
                </c:pt>
                <c:pt idx="6753">
                  <c:v>-1.3129999999999999E-4</c:v>
                </c:pt>
                <c:pt idx="6754">
                  <c:v>-8.7499999999999999E-5</c:v>
                </c:pt>
                <c:pt idx="6755">
                  <c:v>-1.8749999999999998E-5</c:v>
                </c:pt>
                <c:pt idx="6756">
                  <c:v>-3.7499999999999997E-5</c:v>
                </c:pt>
                <c:pt idx="6757">
                  <c:v>1.5630000000000001E-5</c:v>
                </c:pt>
                <c:pt idx="6758">
                  <c:v>6.5629999999999993E-5</c:v>
                </c:pt>
                <c:pt idx="6759">
                  <c:v>1.5630000000000001E-5</c:v>
                </c:pt>
                <c:pt idx="6760">
                  <c:v>1E-4</c:v>
                </c:pt>
                <c:pt idx="6761">
                  <c:v>1.25E-4</c:v>
                </c:pt>
                <c:pt idx="6762">
                  <c:v>1.437E-4</c:v>
                </c:pt>
                <c:pt idx="6763">
                  <c:v>1.875E-4</c:v>
                </c:pt>
                <c:pt idx="6764">
                  <c:v>1.6880000000000001E-4</c:v>
                </c:pt>
                <c:pt idx="6765">
                  <c:v>7.1870000000000001E-5</c:v>
                </c:pt>
                <c:pt idx="6766">
                  <c:v>2.6879999999999997E-4</c:v>
                </c:pt>
                <c:pt idx="6767">
                  <c:v>2.375E-4</c:v>
                </c:pt>
                <c:pt idx="6768">
                  <c:v>2.9379999999999999E-4</c:v>
                </c:pt>
                <c:pt idx="6769">
                  <c:v>3.3129999999999998E-4</c:v>
                </c:pt>
                <c:pt idx="6770">
                  <c:v>4.6250000000000002E-4</c:v>
                </c:pt>
                <c:pt idx="6771">
                  <c:v>4.1560000000000002E-4</c:v>
                </c:pt>
                <c:pt idx="6772">
                  <c:v>3.8440000000000002E-4</c:v>
                </c:pt>
                <c:pt idx="6773">
                  <c:v>4.5629999999999998E-4</c:v>
                </c:pt>
                <c:pt idx="6774">
                  <c:v>5.5309999999999995E-4</c:v>
                </c:pt>
                <c:pt idx="6775">
                  <c:v>5.9690000000000003E-4</c:v>
                </c:pt>
                <c:pt idx="6776">
                  <c:v>5.4379999999999999E-4</c:v>
                </c:pt>
                <c:pt idx="6777">
                  <c:v>7.6880000000000004E-4</c:v>
                </c:pt>
                <c:pt idx="6778">
                  <c:v>5.375E-4</c:v>
                </c:pt>
                <c:pt idx="6779">
                  <c:v>7.1250000000000003E-4</c:v>
                </c:pt>
                <c:pt idx="6780">
                  <c:v>7.5310000000000004E-4</c:v>
                </c:pt>
                <c:pt idx="6781">
                  <c:v>7.5310000000000004E-4</c:v>
                </c:pt>
                <c:pt idx="6782">
                  <c:v>8.5309999999999997E-4</c:v>
                </c:pt>
                <c:pt idx="6783">
                  <c:v>8.719E-4</c:v>
                </c:pt>
                <c:pt idx="6784">
                  <c:v>9.969E-4</c:v>
                </c:pt>
                <c:pt idx="6785">
                  <c:v>9.2500000000000004E-4</c:v>
                </c:pt>
                <c:pt idx="6786">
                  <c:v>1.0690000000000001E-3</c:v>
                </c:pt>
                <c:pt idx="6787">
                  <c:v>1.031E-3</c:v>
                </c:pt>
                <c:pt idx="6788">
                  <c:v>1.106E-3</c:v>
                </c:pt>
                <c:pt idx="6789">
                  <c:v>1.1839999999999999E-3</c:v>
                </c:pt>
                <c:pt idx="6790">
                  <c:v>1.116E-3</c:v>
                </c:pt>
                <c:pt idx="6791">
                  <c:v>1.1440000000000001E-3</c:v>
                </c:pt>
                <c:pt idx="6792">
                  <c:v>1.2160000000000001E-3</c:v>
                </c:pt>
                <c:pt idx="6793">
                  <c:v>1.1869999999999999E-3</c:v>
                </c:pt>
                <c:pt idx="6794">
                  <c:v>1.328E-3</c:v>
                </c:pt>
                <c:pt idx="6795">
                  <c:v>1.413E-3</c:v>
                </c:pt>
                <c:pt idx="6796">
                  <c:v>1.4779999999999999E-3</c:v>
                </c:pt>
                <c:pt idx="6797">
                  <c:v>1.5089999999999999E-3</c:v>
                </c:pt>
                <c:pt idx="6798">
                  <c:v>1.5939999999999999E-3</c:v>
                </c:pt>
                <c:pt idx="6799">
                  <c:v>1.588E-3</c:v>
                </c:pt>
                <c:pt idx="6800">
                  <c:v>1.6720000000000001E-3</c:v>
                </c:pt>
                <c:pt idx="6801">
                  <c:v>1.763E-3</c:v>
                </c:pt>
                <c:pt idx="6802">
                  <c:v>1.653E-3</c:v>
                </c:pt>
                <c:pt idx="6803">
                  <c:v>1.825E-3</c:v>
                </c:pt>
                <c:pt idx="6804">
                  <c:v>1.9369999999999999E-3</c:v>
                </c:pt>
                <c:pt idx="6805">
                  <c:v>2.0439999999999998E-3</c:v>
                </c:pt>
                <c:pt idx="6806">
                  <c:v>1.9469999999999999E-3</c:v>
                </c:pt>
                <c:pt idx="6807">
                  <c:v>2.0119999999999999E-3</c:v>
                </c:pt>
                <c:pt idx="6808">
                  <c:v>2.0630000000000002E-3</c:v>
                </c:pt>
                <c:pt idx="6809">
                  <c:v>2.1220000000000002E-3</c:v>
                </c:pt>
                <c:pt idx="6810">
                  <c:v>2.225E-3</c:v>
                </c:pt>
                <c:pt idx="6811">
                  <c:v>2.2160000000000001E-3</c:v>
                </c:pt>
                <c:pt idx="6812">
                  <c:v>2.2309999999999999E-3</c:v>
                </c:pt>
                <c:pt idx="6813">
                  <c:v>2.1970000000000002E-3</c:v>
                </c:pt>
                <c:pt idx="6814">
                  <c:v>2.2439999999999999E-3</c:v>
                </c:pt>
                <c:pt idx="6815">
                  <c:v>2.3410000000000002E-3</c:v>
                </c:pt>
                <c:pt idx="6816">
                  <c:v>2.3879999999999999E-3</c:v>
                </c:pt>
                <c:pt idx="6817">
                  <c:v>2.4190000000000001E-3</c:v>
                </c:pt>
                <c:pt idx="6818">
                  <c:v>2.3410000000000002E-3</c:v>
                </c:pt>
                <c:pt idx="6819">
                  <c:v>2.4090000000000001E-3</c:v>
                </c:pt>
                <c:pt idx="6820">
                  <c:v>2.5590000000000001E-3</c:v>
                </c:pt>
                <c:pt idx="6821">
                  <c:v>2.578E-3</c:v>
                </c:pt>
                <c:pt idx="6822">
                  <c:v>2.578E-3</c:v>
                </c:pt>
                <c:pt idx="6823">
                  <c:v>2.5500000000000002E-3</c:v>
                </c:pt>
                <c:pt idx="6824">
                  <c:v>2.5530000000000001E-3</c:v>
                </c:pt>
                <c:pt idx="6825">
                  <c:v>2.666E-3</c:v>
                </c:pt>
                <c:pt idx="6826">
                  <c:v>2.7469999999999999E-3</c:v>
                </c:pt>
                <c:pt idx="6827">
                  <c:v>2.7060000000000001E-3</c:v>
                </c:pt>
                <c:pt idx="6828">
                  <c:v>2.6380000000000002E-3</c:v>
                </c:pt>
                <c:pt idx="6829">
                  <c:v>2.8839999999999998E-3</c:v>
                </c:pt>
                <c:pt idx="6830">
                  <c:v>2.7130000000000001E-3</c:v>
                </c:pt>
                <c:pt idx="6831">
                  <c:v>2.7409999999999999E-3</c:v>
                </c:pt>
                <c:pt idx="6832">
                  <c:v>2.7369999999999998E-3</c:v>
                </c:pt>
                <c:pt idx="6833">
                  <c:v>2.728E-3</c:v>
                </c:pt>
                <c:pt idx="6834">
                  <c:v>2.722E-3</c:v>
                </c:pt>
                <c:pt idx="6835">
                  <c:v>2.784E-3</c:v>
                </c:pt>
                <c:pt idx="6836">
                  <c:v>2.722E-3</c:v>
                </c:pt>
                <c:pt idx="6837">
                  <c:v>2.7810000000000001E-3</c:v>
                </c:pt>
                <c:pt idx="6838">
                  <c:v>2.6090000000000002E-3</c:v>
                </c:pt>
                <c:pt idx="6839">
                  <c:v>2.6940000000000002E-3</c:v>
                </c:pt>
                <c:pt idx="6840">
                  <c:v>2.7690000000000002E-3</c:v>
                </c:pt>
                <c:pt idx="6841">
                  <c:v>2.728E-3</c:v>
                </c:pt>
                <c:pt idx="6842">
                  <c:v>2.6189999999999998E-3</c:v>
                </c:pt>
                <c:pt idx="6843">
                  <c:v>2.784E-3</c:v>
                </c:pt>
                <c:pt idx="6844">
                  <c:v>2.6719999999999999E-3</c:v>
                </c:pt>
                <c:pt idx="6845">
                  <c:v>2.6809999999999998E-3</c:v>
                </c:pt>
                <c:pt idx="6846">
                  <c:v>2.6779999999999998E-3</c:v>
                </c:pt>
                <c:pt idx="6847">
                  <c:v>2.728E-3</c:v>
                </c:pt>
                <c:pt idx="6848">
                  <c:v>2.6970000000000002E-3</c:v>
                </c:pt>
                <c:pt idx="6849">
                  <c:v>2.6719999999999999E-3</c:v>
                </c:pt>
                <c:pt idx="6850">
                  <c:v>2.7720000000000002E-3</c:v>
                </c:pt>
                <c:pt idx="6851">
                  <c:v>2.8839999999999998E-3</c:v>
                </c:pt>
                <c:pt idx="6852">
                  <c:v>2.872E-3</c:v>
                </c:pt>
                <c:pt idx="6853">
                  <c:v>2.8379999999999998E-3</c:v>
                </c:pt>
                <c:pt idx="6854">
                  <c:v>2.7439999999999999E-3</c:v>
                </c:pt>
                <c:pt idx="6855">
                  <c:v>2.7409999999999999E-3</c:v>
                </c:pt>
                <c:pt idx="6856">
                  <c:v>2.7469999999999999E-3</c:v>
                </c:pt>
                <c:pt idx="6857">
                  <c:v>2.7560000000000002E-3</c:v>
                </c:pt>
                <c:pt idx="6858">
                  <c:v>2.7529999999999998E-3</c:v>
                </c:pt>
                <c:pt idx="6859">
                  <c:v>2.8410000000000002E-3</c:v>
                </c:pt>
                <c:pt idx="6860">
                  <c:v>2.8249999999999998E-3</c:v>
                </c:pt>
                <c:pt idx="6861">
                  <c:v>2.8530000000000001E-3</c:v>
                </c:pt>
                <c:pt idx="6862">
                  <c:v>2.8470000000000001E-3</c:v>
                </c:pt>
                <c:pt idx="6863">
                  <c:v>2.8809999999999999E-3</c:v>
                </c:pt>
                <c:pt idx="6864">
                  <c:v>2.9380000000000001E-3</c:v>
                </c:pt>
                <c:pt idx="6865">
                  <c:v>3.0119999999999999E-3</c:v>
                </c:pt>
                <c:pt idx="6866">
                  <c:v>2.9689999999999999E-3</c:v>
                </c:pt>
                <c:pt idx="6867">
                  <c:v>2.9589999999999998E-3</c:v>
                </c:pt>
                <c:pt idx="6868">
                  <c:v>2.9559999999999999E-3</c:v>
                </c:pt>
                <c:pt idx="6869">
                  <c:v>2.947E-3</c:v>
                </c:pt>
                <c:pt idx="6870">
                  <c:v>3.019E-3</c:v>
                </c:pt>
                <c:pt idx="6871">
                  <c:v>3.0309999999999998E-3</c:v>
                </c:pt>
                <c:pt idx="6872">
                  <c:v>2.9780000000000002E-3</c:v>
                </c:pt>
                <c:pt idx="6873">
                  <c:v>3.0379999999999999E-3</c:v>
                </c:pt>
                <c:pt idx="6874">
                  <c:v>3.0309999999999998E-3</c:v>
                </c:pt>
                <c:pt idx="6875">
                  <c:v>3.15E-3</c:v>
                </c:pt>
                <c:pt idx="6876">
                  <c:v>3.1189999999999998E-3</c:v>
                </c:pt>
                <c:pt idx="6877">
                  <c:v>3.091E-3</c:v>
                </c:pt>
                <c:pt idx="6878">
                  <c:v>3.1340000000000001E-3</c:v>
                </c:pt>
                <c:pt idx="6879">
                  <c:v>3.0630000000000002E-3</c:v>
                </c:pt>
                <c:pt idx="6880">
                  <c:v>3.3159999999999999E-3</c:v>
                </c:pt>
                <c:pt idx="6881">
                  <c:v>3.2439999999999999E-3</c:v>
                </c:pt>
                <c:pt idx="6882">
                  <c:v>3.0869999999999999E-3</c:v>
                </c:pt>
                <c:pt idx="6883">
                  <c:v>3.2130000000000001E-3</c:v>
                </c:pt>
                <c:pt idx="6884">
                  <c:v>3.2750000000000001E-3</c:v>
                </c:pt>
                <c:pt idx="6885">
                  <c:v>3.3500000000000001E-3</c:v>
                </c:pt>
                <c:pt idx="6886">
                  <c:v>3.297E-3</c:v>
                </c:pt>
                <c:pt idx="6887">
                  <c:v>3.2910000000000001E-3</c:v>
                </c:pt>
                <c:pt idx="6888">
                  <c:v>3.1879999999999999E-3</c:v>
                </c:pt>
                <c:pt idx="6889">
                  <c:v>3.3470000000000001E-3</c:v>
                </c:pt>
                <c:pt idx="6890">
                  <c:v>3.1280000000000001E-3</c:v>
                </c:pt>
                <c:pt idx="6891">
                  <c:v>3.3089999999999999E-3</c:v>
                </c:pt>
                <c:pt idx="6892">
                  <c:v>3.3440000000000002E-3</c:v>
                </c:pt>
                <c:pt idx="6893">
                  <c:v>3.2629999999999998E-3</c:v>
                </c:pt>
                <c:pt idx="6894">
                  <c:v>3.3660000000000001E-3</c:v>
                </c:pt>
                <c:pt idx="6895">
                  <c:v>3.0409999999999999E-3</c:v>
                </c:pt>
                <c:pt idx="6896">
                  <c:v>3.238E-3</c:v>
                </c:pt>
                <c:pt idx="6897">
                  <c:v>3.166E-3</c:v>
                </c:pt>
                <c:pt idx="6898">
                  <c:v>3.2560000000000002E-3</c:v>
                </c:pt>
                <c:pt idx="6899">
                  <c:v>3.3440000000000002E-3</c:v>
                </c:pt>
                <c:pt idx="6900">
                  <c:v>3.2720000000000002E-3</c:v>
                </c:pt>
                <c:pt idx="6901">
                  <c:v>3.1749999999999999E-3</c:v>
                </c:pt>
                <c:pt idx="6902">
                  <c:v>3.3159999999999999E-3</c:v>
                </c:pt>
                <c:pt idx="6903">
                  <c:v>3.1689999999999999E-3</c:v>
                </c:pt>
                <c:pt idx="6904">
                  <c:v>3.3279999999999998E-3</c:v>
                </c:pt>
                <c:pt idx="6905">
                  <c:v>3.2130000000000001E-3</c:v>
                </c:pt>
                <c:pt idx="6906">
                  <c:v>3.2030000000000001E-3</c:v>
                </c:pt>
                <c:pt idx="6907">
                  <c:v>3.222E-3</c:v>
                </c:pt>
                <c:pt idx="6908">
                  <c:v>3.3059999999999999E-3</c:v>
                </c:pt>
                <c:pt idx="6909">
                  <c:v>3.1779999999999998E-3</c:v>
                </c:pt>
                <c:pt idx="6910">
                  <c:v>3.2309999999999999E-3</c:v>
                </c:pt>
                <c:pt idx="6911">
                  <c:v>3.1749999999999999E-3</c:v>
                </c:pt>
                <c:pt idx="6912">
                  <c:v>3.1280000000000001E-3</c:v>
                </c:pt>
                <c:pt idx="6913">
                  <c:v>3.156E-3</c:v>
                </c:pt>
                <c:pt idx="6914">
                  <c:v>3.0469999999999998E-3</c:v>
                </c:pt>
                <c:pt idx="6915">
                  <c:v>3.2060000000000001E-3</c:v>
                </c:pt>
                <c:pt idx="6916">
                  <c:v>3.1840000000000002E-3</c:v>
                </c:pt>
                <c:pt idx="6917">
                  <c:v>3.1879999999999999E-3</c:v>
                </c:pt>
                <c:pt idx="6918">
                  <c:v>3.1749999999999999E-3</c:v>
                </c:pt>
                <c:pt idx="6919">
                  <c:v>3.1779999999999998E-3</c:v>
                </c:pt>
                <c:pt idx="6920">
                  <c:v>3.15E-3</c:v>
                </c:pt>
                <c:pt idx="6921">
                  <c:v>3.1440000000000001E-3</c:v>
                </c:pt>
                <c:pt idx="6922">
                  <c:v>3.238E-3</c:v>
                </c:pt>
                <c:pt idx="6923">
                  <c:v>3.1589999999999999E-3</c:v>
                </c:pt>
                <c:pt idx="6924">
                  <c:v>3.1589999999999999E-3</c:v>
                </c:pt>
                <c:pt idx="6925">
                  <c:v>3.2590000000000002E-3</c:v>
                </c:pt>
                <c:pt idx="6926">
                  <c:v>3.2720000000000002E-3</c:v>
                </c:pt>
                <c:pt idx="6927">
                  <c:v>3.156E-3</c:v>
                </c:pt>
                <c:pt idx="6928">
                  <c:v>3.1909999999999998E-3</c:v>
                </c:pt>
                <c:pt idx="6929">
                  <c:v>3.209E-3</c:v>
                </c:pt>
                <c:pt idx="6930">
                  <c:v>3.1310000000000001E-3</c:v>
                </c:pt>
                <c:pt idx="6931">
                  <c:v>3.1380000000000002E-3</c:v>
                </c:pt>
                <c:pt idx="6932">
                  <c:v>3.153E-3</c:v>
                </c:pt>
                <c:pt idx="6933">
                  <c:v>3.1970000000000002E-3</c:v>
                </c:pt>
                <c:pt idx="6934">
                  <c:v>3.238E-3</c:v>
                </c:pt>
                <c:pt idx="6935">
                  <c:v>3.2000000000000002E-3</c:v>
                </c:pt>
                <c:pt idx="6936">
                  <c:v>3.2000000000000002E-3</c:v>
                </c:pt>
                <c:pt idx="6937">
                  <c:v>3.1939999999999998E-3</c:v>
                </c:pt>
                <c:pt idx="6938">
                  <c:v>3.2880000000000001E-3</c:v>
                </c:pt>
                <c:pt idx="6939">
                  <c:v>3.3409999999999998E-3</c:v>
                </c:pt>
                <c:pt idx="6940">
                  <c:v>3.1340000000000001E-3</c:v>
                </c:pt>
                <c:pt idx="6941">
                  <c:v>3.313E-3</c:v>
                </c:pt>
                <c:pt idx="6942">
                  <c:v>3.284E-3</c:v>
                </c:pt>
                <c:pt idx="6943">
                  <c:v>3.2659999999999998E-3</c:v>
                </c:pt>
                <c:pt idx="6944">
                  <c:v>3.3409999999999998E-3</c:v>
                </c:pt>
                <c:pt idx="6945">
                  <c:v>3.2469999999999999E-3</c:v>
                </c:pt>
                <c:pt idx="6946">
                  <c:v>3.3500000000000001E-3</c:v>
                </c:pt>
                <c:pt idx="6947">
                  <c:v>3.297E-3</c:v>
                </c:pt>
                <c:pt idx="6948">
                  <c:v>3.4060000000000002E-3</c:v>
                </c:pt>
                <c:pt idx="6949">
                  <c:v>3.2590000000000002E-3</c:v>
                </c:pt>
                <c:pt idx="6950">
                  <c:v>3.2940000000000001E-3</c:v>
                </c:pt>
                <c:pt idx="6951">
                  <c:v>3.1909999999999998E-3</c:v>
                </c:pt>
                <c:pt idx="6952">
                  <c:v>3.2529999999999998E-3</c:v>
                </c:pt>
                <c:pt idx="6953">
                  <c:v>3.297E-3</c:v>
                </c:pt>
                <c:pt idx="6954">
                  <c:v>3.4030000000000002E-3</c:v>
                </c:pt>
                <c:pt idx="6955">
                  <c:v>3.3279999999999998E-3</c:v>
                </c:pt>
                <c:pt idx="6956">
                  <c:v>3.2880000000000001E-3</c:v>
                </c:pt>
                <c:pt idx="6957">
                  <c:v>3.3500000000000001E-3</c:v>
                </c:pt>
                <c:pt idx="6958">
                  <c:v>3.313E-3</c:v>
                </c:pt>
                <c:pt idx="6959">
                  <c:v>3.2880000000000001E-3</c:v>
                </c:pt>
                <c:pt idx="6960">
                  <c:v>3.3219999999999999E-3</c:v>
                </c:pt>
                <c:pt idx="6961">
                  <c:v>3.1809999999999998E-3</c:v>
                </c:pt>
                <c:pt idx="6962">
                  <c:v>3.3279999999999998E-3</c:v>
                </c:pt>
                <c:pt idx="6963">
                  <c:v>3.3470000000000001E-3</c:v>
                </c:pt>
                <c:pt idx="6964">
                  <c:v>3.2780000000000001E-3</c:v>
                </c:pt>
                <c:pt idx="6965">
                  <c:v>3.1840000000000002E-3</c:v>
                </c:pt>
                <c:pt idx="6966">
                  <c:v>3.2590000000000002E-3</c:v>
                </c:pt>
                <c:pt idx="6967">
                  <c:v>3.2160000000000001E-3</c:v>
                </c:pt>
                <c:pt idx="6968">
                  <c:v>3.1029999999999999E-3</c:v>
                </c:pt>
                <c:pt idx="6969">
                  <c:v>3.166E-3</c:v>
                </c:pt>
                <c:pt idx="6970">
                  <c:v>3.1340000000000001E-3</c:v>
                </c:pt>
                <c:pt idx="6971">
                  <c:v>3.0249999999999999E-3</c:v>
                </c:pt>
                <c:pt idx="6972">
                  <c:v>3.0219999999999999E-3</c:v>
                </c:pt>
                <c:pt idx="6973">
                  <c:v>3.0309999999999998E-3</c:v>
                </c:pt>
                <c:pt idx="6974">
                  <c:v>2.9750000000000002E-3</c:v>
                </c:pt>
                <c:pt idx="6975">
                  <c:v>3.0999999999999999E-3</c:v>
                </c:pt>
                <c:pt idx="6976">
                  <c:v>2.9810000000000001E-3</c:v>
                </c:pt>
                <c:pt idx="6977">
                  <c:v>2.9090000000000001E-3</c:v>
                </c:pt>
                <c:pt idx="6978">
                  <c:v>2.8909999999999999E-3</c:v>
                </c:pt>
                <c:pt idx="6979">
                  <c:v>2.8059999999999999E-3</c:v>
                </c:pt>
                <c:pt idx="6980">
                  <c:v>2.8630000000000001E-3</c:v>
                </c:pt>
                <c:pt idx="6981">
                  <c:v>2.7309999999999999E-3</c:v>
                </c:pt>
                <c:pt idx="6982">
                  <c:v>2.869E-3</c:v>
                </c:pt>
                <c:pt idx="6983">
                  <c:v>2.7439999999999999E-3</c:v>
                </c:pt>
                <c:pt idx="6984">
                  <c:v>2.7659999999999998E-3</c:v>
                </c:pt>
                <c:pt idx="6985">
                  <c:v>2.5839999999999999E-3</c:v>
                </c:pt>
                <c:pt idx="6986">
                  <c:v>2.6189999999999998E-3</c:v>
                </c:pt>
                <c:pt idx="6987">
                  <c:v>2.6189999999999998E-3</c:v>
                </c:pt>
                <c:pt idx="6988">
                  <c:v>2.5119999999999999E-3</c:v>
                </c:pt>
                <c:pt idx="6989">
                  <c:v>2.5439999999999998E-3</c:v>
                </c:pt>
                <c:pt idx="6990">
                  <c:v>2.4659999999999999E-3</c:v>
                </c:pt>
                <c:pt idx="6991">
                  <c:v>2.5089999999999999E-3</c:v>
                </c:pt>
                <c:pt idx="6992">
                  <c:v>2.5590000000000001E-3</c:v>
                </c:pt>
                <c:pt idx="6993">
                  <c:v>2.4840000000000001E-3</c:v>
                </c:pt>
                <c:pt idx="6994">
                  <c:v>2.4659999999999999E-3</c:v>
                </c:pt>
                <c:pt idx="6995">
                  <c:v>2.4589999999999998E-3</c:v>
                </c:pt>
                <c:pt idx="6996">
                  <c:v>2.4190000000000001E-3</c:v>
                </c:pt>
                <c:pt idx="6997">
                  <c:v>2.369E-3</c:v>
                </c:pt>
                <c:pt idx="6998">
                  <c:v>2.4499999999999999E-3</c:v>
                </c:pt>
                <c:pt idx="6999">
                  <c:v>2.2780000000000001E-3</c:v>
                </c:pt>
                <c:pt idx="7000">
                  <c:v>2.3059999999999999E-3</c:v>
                </c:pt>
                <c:pt idx="7001">
                  <c:v>2.281E-3</c:v>
                </c:pt>
                <c:pt idx="7002">
                  <c:v>2.2369999999999998E-3</c:v>
                </c:pt>
                <c:pt idx="7003">
                  <c:v>2.225E-3</c:v>
                </c:pt>
                <c:pt idx="7004">
                  <c:v>2.1280000000000001E-3</c:v>
                </c:pt>
                <c:pt idx="7005">
                  <c:v>2.153E-3</c:v>
                </c:pt>
                <c:pt idx="7006">
                  <c:v>2.091E-3</c:v>
                </c:pt>
                <c:pt idx="7007">
                  <c:v>2.0969999999999999E-3</c:v>
                </c:pt>
                <c:pt idx="7008">
                  <c:v>2.0969999999999999E-3</c:v>
                </c:pt>
                <c:pt idx="7009">
                  <c:v>2.0590000000000001E-3</c:v>
                </c:pt>
                <c:pt idx="7010">
                  <c:v>2.0249999999999999E-3</c:v>
                </c:pt>
                <c:pt idx="7011">
                  <c:v>2.0530000000000001E-3</c:v>
                </c:pt>
                <c:pt idx="7012">
                  <c:v>1.941E-3</c:v>
                </c:pt>
                <c:pt idx="7013">
                  <c:v>1.9780000000000002E-3</c:v>
                </c:pt>
                <c:pt idx="7014">
                  <c:v>2.0379999999999999E-3</c:v>
                </c:pt>
                <c:pt idx="7015">
                  <c:v>1.944E-3</c:v>
                </c:pt>
                <c:pt idx="7016">
                  <c:v>1.8910000000000001E-3</c:v>
                </c:pt>
                <c:pt idx="7017">
                  <c:v>1.884E-3</c:v>
                </c:pt>
                <c:pt idx="7018">
                  <c:v>1.944E-3</c:v>
                </c:pt>
                <c:pt idx="7019">
                  <c:v>1.8749999999999999E-3</c:v>
                </c:pt>
                <c:pt idx="7020">
                  <c:v>1.7880000000000001E-3</c:v>
                </c:pt>
                <c:pt idx="7021">
                  <c:v>1.8159999999999999E-3</c:v>
                </c:pt>
                <c:pt idx="7022">
                  <c:v>1.769E-3</c:v>
                </c:pt>
                <c:pt idx="7023">
                  <c:v>1.663E-3</c:v>
                </c:pt>
                <c:pt idx="7024">
                  <c:v>1.6999999999999999E-3</c:v>
                </c:pt>
                <c:pt idx="7025">
                  <c:v>1.588E-3</c:v>
                </c:pt>
                <c:pt idx="7026">
                  <c:v>1.5380000000000001E-3</c:v>
                </c:pt>
                <c:pt idx="7027">
                  <c:v>1.5590000000000001E-3</c:v>
                </c:pt>
                <c:pt idx="7028">
                  <c:v>1.4809999999999999E-3</c:v>
                </c:pt>
                <c:pt idx="7029">
                  <c:v>1.4809999999999999E-3</c:v>
                </c:pt>
                <c:pt idx="7030">
                  <c:v>1.516E-3</c:v>
                </c:pt>
                <c:pt idx="7031">
                  <c:v>1.3619999999999999E-3</c:v>
                </c:pt>
                <c:pt idx="7032">
                  <c:v>1.4E-3</c:v>
                </c:pt>
                <c:pt idx="7033">
                  <c:v>1.3439999999999999E-3</c:v>
                </c:pt>
                <c:pt idx="7034">
                  <c:v>1.366E-3</c:v>
                </c:pt>
                <c:pt idx="7035">
                  <c:v>1.291E-3</c:v>
                </c:pt>
                <c:pt idx="7036">
                  <c:v>1.325E-3</c:v>
                </c:pt>
                <c:pt idx="7037">
                  <c:v>1.253E-3</c:v>
                </c:pt>
                <c:pt idx="7038">
                  <c:v>1.1839999999999999E-3</c:v>
                </c:pt>
                <c:pt idx="7039">
                  <c:v>1.1659999999999999E-3</c:v>
                </c:pt>
                <c:pt idx="7040">
                  <c:v>1.1590000000000001E-3</c:v>
                </c:pt>
                <c:pt idx="7041">
                  <c:v>9.905999999999999E-4</c:v>
                </c:pt>
                <c:pt idx="7042">
                  <c:v>9.1560000000000003E-4</c:v>
                </c:pt>
                <c:pt idx="7043">
                  <c:v>8.9380000000000004E-4</c:v>
                </c:pt>
                <c:pt idx="7044">
                  <c:v>9.4379999999999996E-4</c:v>
                </c:pt>
                <c:pt idx="7045">
                  <c:v>8.0309999999999995E-4</c:v>
                </c:pt>
                <c:pt idx="7046">
                  <c:v>7.3130000000000005E-4</c:v>
                </c:pt>
                <c:pt idx="7047">
                  <c:v>7.1869999999999996E-4</c:v>
                </c:pt>
                <c:pt idx="7048">
                  <c:v>7.8439999999999998E-4</c:v>
                </c:pt>
                <c:pt idx="7049">
                  <c:v>6.625E-4</c:v>
                </c:pt>
                <c:pt idx="7050">
                  <c:v>7.2809999999999997E-4</c:v>
                </c:pt>
                <c:pt idx="7051">
                  <c:v>5.9369999999999996E-4</c:v>
                </c:pt>
                <c:pt idx="7052">
                  <c:v>5.0310000000000003E-4</c:v>
                </c:pt>
                <c:pt idx="7053">
                  <c:v>4.5629999999999998E-4</c:v>
                </c:pt>
                <c:pt idx="7054">
                  <c:v>3.3129999999999998E-4</c:v>
                </c:pt>
                <c:pt idx="7055">
                  <c:v>4.594E-4</c:v>
                </c:pt>
                <c:pt idx="7056">
                  <c:v>4.594E-4</c:v>
                </c:pt>
                <c:pt idx="7057">
                  <c:v>2.8439999999999997E-4</c:v>
                </c:pt>
                <c:pt idx="7058">
                  <c:v>3.2190000000000002E-4</c:v>
                </c:pt>
                <c:pt idx="7059">
                  <c:v>3.7189999999999999E-4</c:v>
                </c:pt>
                <c:pt idx="7060">
                  <c:v>2.0939999999999999E-4</c:v>
                </c:pt>
                <c:pt idx="7061">
                  <c:v>2.4059999999999999E-4</c:v>
                </c:pt>
                <c:pt idx="7062">
                  <c:v>1.5310000000000001E-4</c:v>
                </c:pt>
                <c:pt idx="7063">
                  <c:v>2.4379999999999999E-4</c:v>
                </c:pt>
                <c:pt idx="7064">
                  <c:v>1E-4</c:v>
                </c:pt>
                <c:pt idx="7065">
                  <c:v>-1.5630000000000001E-5</c:v>
                </c:pt>
                <c:pt idx="7066">
                  <c:v>-4.6879999999999998E-5</c:v>
                </c:pt>
                <c:pt idx="7067">
                  <c:v>1.2500000000000001E-5</c:v>
                </c:pt>
                <c:pt idx="7068">
                  <c:v>-1.6249999999999999E-4</c:v>
                </c:pt>
                <c:pt idx="7069">
                  <c:v>-1.156E-4</c:v>
                </c:pt>
                <c:pt idx="7070">
                  <c:v>-1.875E-4</c:v>
                </c:pt>
                <c:pt idx="7071">
                  <c:v>-1.5310000000000001E-4</c:v>
                </c:pt>
                <c:pt idx="7072">
                  <c:v>-2.375E-4</c:v>
                </c:pt>
                <c:pt idx="7073">
                  <c:v>-1.7809999999999999E-4</c:v>
                </c:pt>
                <c:pt idx="7074">
                  <c:v>-2.5940000000000002E-4</c:v>
                </c:pt>
                <c:pt idx="7075">
                  <c:v>-2.3130000000000001E-4</c:v>
                </c:pt>
                <c:pt idx="7076">
                  <c:v>-2.719E-4</c:v>
                </c:pt>
                <c:pt idx="7077">
                  <c:v>-3.656E-4</c:v>
                </c:pt>
                <c:pt idx="7078">
                  <c:v>-2.9999999999999997E-4</c:v>
                </c:pt>
                <c:pt idx="7079">
                  <c:v>-3.5940000000000001E-4</c:v>
                </c:pt>
                <c:pt idx="7080">
                  <c:v>-4.2499999999999998E-4</c:v>
                </c:pt>
                <c:pt idx="7081">
                  <c:v>-3.4380000000000001E-4</c:v>
                </c:pt>
                <c:pt idx="7082">
                  <c:v>-4.1879999999999999E-4</c:v>
                </c:pt>
                <c:pt idx="7083">
                  <c:v>-5.1250000000000004E-4</c:v>
                </c:pt>
                <c:pt idx="7084">
                  <c:v>-4.4690000000000002E-4</c:v>
                </c:pt>
                <c:pt idx="7085">
                  <c:v>-4.8440000000000001E-4</c:v>
                </c:pt>
                <c:pt idx="7086">
                  <c:v>-5.0000000000000001E-4</c:v>
                </c:pt>
                <c:pt idx="7087">
                  <c:v>-5.5940000000000004E-4</c:v>
                </c:pt>
                <c:pt idx="7088">
                  <c:v>-7.6880000000000004E-4</c:v>
                </c:pt>
                <c:pt idx="7089">
                  <c:v>-6.8119999999999997E-4</c:v>
                </c:pt>
                <c:pt idx="7090">
                  <c:v>-7.2809999999999997E-4</c:v>
                </c:pt>
                <c:pt idx="7091">
                  <c:v>-8.8750000000000005E-4</c:v>
                </c:pt>
                <c:pt idx="7092">
                  <c:v>-7.8129999999999996E-4</c:v>
                </c:pt>
                <c:pt idx="7093">
                  <c:v>-9.7499999999999996E-4</c:v>
                </c:pt>
                <c:pt idx="7094">
                  <c:v>-9.188E-4</c:v>
                </c:pt>
                <c:pt idx="7095">
                  <c:v>-8.9689999999999995E-4</c:v>
                </c:pt>
                <c:pt idx="7096">
                  <c:v>-1.1119999999999999E-3</c:v>
                </c:pt>
                <c:pt idx="7097">
                  <c:v>-9.7809999999999998E-4</c:v>
                </c:pt>
                <c:pt idx="7098">
                  <c:v>-1.047E-3</c:v>
                </c:pt>
                <c:pt idx="7099">
                  <c:v>-1.088E-3</c:v>
                </c:pt>
                <c:pt idx="7100">
                  <c:v>-1.103E-3</c:v>
                </c:pt>
                <c:pt idx="7101">
                  <c:v>-1.256E-3</c:v>
                </c:pt>
                <c:pt idx="7102">
                  <c:v>-1.328E-3</c:v>
                </c:pt>
                <c:pt idx="7103">
                  <c:v>-1.3780000000000001E-3</c:v>
                </c:pt>
                <c:pt idx="7104">
                  <c:v>-1.4339999999999999E-3</c:v>
                </c:pt>
                <c:pt idx="7105">
                  <c:v>-1.4469999999999999E-3</c:v>
                </c:pt>
                <c:pt idx="7106">
                  <c:v>-1.4970000000000001E-3</c:v>
                </c:pt>
                <c:pt idx="7107">
                  <c:v>-1.606E-3</c:v>
                </c:pt>
                <c:pt idx="7108">
                  <c:v>-1.544E-3</c:v>
                </c:pt>
                <c:pt idx="7109">
                  <c:v>-1.6119999999999999E-3</c:v>
                </c:pt>
                <c:pt idx="7110">
                  <c:v>-1.7160000000000001E-3</c:v>
                </c:pt>
                <c:pt idx="7111">
                  <c:v>-1.709E-3</c:v>
                </c:pt>
                <c:pt idx="7112">
                  <c:v>-1.763E-3</c:v>
                </c:pt>
                <c:pt idx="7113">
                  <c:v>-1.7880000000000001E-3</c:v>
                </c:pt>
                <c:pt idx="7114">
                  <c:v>-1.825E-3</c:v>
                </c:pt>
                <c:pt idx="7115">
                  <c:v>-1.828E-3</c:v>
                </c:pt>
                <c:pt idx="7116">
                  <c:v>-1.856E-3</c:v>
                </c:pt>
                <c:pt idx="7117">
                  <c:v>-1.8630000000000001E-3</c:v>
                </c:pt>
                <c:pt idx="7118">
                  <c:v>-2.0119999999999999E-3</c:v>
                </c:pt>
                <c:pt idx="7119">
                  <c:v>-2.0279999999999999E-3</c:v>
                </c:pt>
                <c:pt idx="7120">
                  <c:v>-1.9189999999999999E-3</c:v>
                </c:pt>
                <c:pt idx="7121">
                  <c:v>-2.0530000000000001E-3</c:v>
                </c:pt>
                <c:pt idx="7122">
                  <c:v>-2.1220000000000002E-3</c:v>
                </c:pt>
                <c:pt idx="7123">
                  <c:v>-2.0660000000000001E-3</c:v>
                </c:pt>
                <c:pt idx="7124">
                  <c:v>-2.2060000000000001E-3</c:v>
                </c:pt>
                <c:pt idx="7125">
                  <c:v>-2.297E-3</c:v>
                </c:pt>
                <c:pt idx="7126">
                  <c:v>-2.2780000000000001E-3</c:v>
                </c:pt>
                <c:pt idx="7127">
                  <c:v>-2.2590000000000002E-3</c:v>
                </c:pt>
                <c:pt idx="7128">
                  <c:v>-2.3630000000000001E-3</c:v>
                </c:pt>
                <c:pt idx="7129">
                  <c:v>-2.3749999999999999E-3</c:v>
                </c:pt>
                <c:pt idx="7130">
                  <c:v>-2.4689999999999998E-3</c:v>
                </c:pt>
                <c:pt idx="7131">
                  <c:v>-2.4810000000000001E-3</c:v>
                </c:pt>
                <c:pt idx="7132">
                  <c:v>-2.594E-3</c:v>
                </c:pt>
                <c:pt idx="7133">
                  <c:v>-2.5560000000000001E-3</c:v>
                </c:pt>
                <c:pt idx="7134">
                  <c:v>-2.5469999999999998E-3</c:v>
                </c:pt>
                <c:pt idx="7135">
                  <c:v>-2.722E-3</c:v>
                </c:pt>
                <c:pt idx="7136">
                  <c:v>-2.575E-3</c:v>
                </c:pt>
                <c:pt idx="7137">
                  <c:v>-2.8059999999999999E-3</c:v>
                </c:pt>
                <c:pt idx="7138">
                  <c:v>-2.7720000000000002E-3</c:v>
                </c:pt>
                <c:pt idx="7139">
                  <c:v>-2.6440000000000001E-3</c:v>
                </c:pt>
                <c:pt idx="7140">
                  <c:v>-2.7659999999999998E-3</c:v>
                </c:pt>
                <c:pt idx="7141">
                  <c:v>-2.7439999999999999E-3</c:v>
                </c:pt>
                <c:pt idx="7142">
                  <c:v>-2.722E-3</c:v>
                </c:pt>
                <c:pt idx="7143">
                  <c:v>-2.7880000000000001E-3</c:v>
                </c:pt>
                <c:pt idx="7144">
                  <c:v>-2.869E-3</c:v>
                </c:pt>
                <c:pt idx="7145">
                  <c:v>-2.7469999999999999E-3</c:v>
                </c:pt>
                <c:pt idx="7146">
                  <c:v>-3.0279999999999999E-3</c:v>
                </c:pt>
                <c:pt idx="7147">
                  <c:v>-2.869E-3</c:v>
                </c:pt>
                <c:pt idx="7148">
                  <c:v>-2.9380000000000001E-3</c:v>
                </c:pt>
                <c:pt idx="7149">
                  <c:v>-3.009E-3</c:v>
                </c:pt>
                <c:pt idx="7150">
                  <c:v>-3.0969999999999999E-3</c:v>
                </c:pt>
                <c:pt idx="7151">
                  <c:v>-3.1749999999999999E-3</c:v>
                </c:pt>
                <c:pt idx="7152">
                  <c:v>-3.075E-3</c:v>
                </c:pt>
                <c:pt idx="7153">
                  <c:v>-3.1059999999999998E-3</c:v>
                </c:pt>
                <c:pt idx="7154">
                  <c:v>-3.1879999999999999E-3</c:v>
                </c:pt>
                <c:pt idx="7155">
                  <c:v>-3.2659999999999998E-3</c:v>
                </c:pt>
                <c:pt idx="7156">
                  <c:v>-3.2750000000000001E-3</c:v>
                </c:pt>
                <c:pt idx="7157">
                  <c:v>-3.209E-3</c:v>
                </c:pt>
                <c:pt idx="7158">
                  <c:v>-3.313E-3</c:v>
                </c:pt>
                <c:pt idx="7159">
                  <c:v>-3.441E-3</c:v>
                </c:pt>
                <c:pt idx="7160">
                  <c:v>-3.2690000000000002E-3</c:v>
                </c:pt>
                <c:pt idx="7161">
                  <c:v>-3.444E-3</c:v>
                </c:pt>
                <c:pt idx="7162">
                  <c:v>-3.434E-3</c:v>
                </c:pt>
                <c:pt idx="7163">
                  <c:v>-3.4629999999999999E-3</c:v>
                </c:pt>
                <c:pt idx="7164">
                  <c:v>-3.447E-3</c:v>
                </c:pt>
                <c:pt idx="7165">
                  <c:v>-3.4880000000000002E-3</c:v>
                </c:pt>
                <c:pt idx="7166">
                  <c:v>-3.516E-3</c:v>
                </c:pt>
                <c:pt idx="7167">
                  <c:v>-3.5660000000000002E-3</c:v>
                </c:pt>
                <c:pt idx="7168">
                  <c:v>-3.5409999999999999E-3</c:v>
                </c:pt>
                <c:pt idx="7169">
                  <c:v>-3.5590000000000001E-3</c:v>
                </c:pt>
                <c:pt idx="7170">
                  <c:v>-3.4780000000000002E-3</c:v>
                </c:pt>
                <c:pt idx="7171">
                  <c:v>-3.6589999999999999E-3</c:v>
                </c:pt>
                <c:pt idx="7172">
                  <c:v>-3.6840000000000002E-3</c:v>
                </c:pt>
                <c:pt idx="7173">
                  <c:v>-3.725E-3</c:v>
                </c:pt>
                <c:pt idx="7174">
                  <c:v>-3.8E-3</c:v>
                </c:pt>
                <c:pt idx="7175">
                  <c:v>-3.594E-3</c:v>
                </c:pt>
                <c:pt idx="7176">
                  <c:v>-3.6879999999999999E-3</c:v>
                </c:pt>
                <c:pt idx="7177">
                  <c:v>-3.7339999999999999E-3</c:v>
                </c:pt>
                <c:pt idx="7178">
                  <c:v>-3.813E-3</c:v>
                </c:pt>
                <c:pt idx="7179">
                  <c:v>-3.8560000000000001E-3</c:v>
                </c:pt>
                <c:pt idx="7180">
                  <c:v>-3.813E-3</c:v>
                </c:pt>
                <c:pt idx="7181">
                  <c:v>-3.7529999999999998E-3</c:v>
                </c:pt>
                <c:pt idx="7182">
                  <c:v>-3.7910000000000001E-3</c:v>
                </c:pt>
                <c:pt idx="7183">
                  <c:v>-3.8379999999999998E-3</c:v>
                </c:pt>
                <c:pt idx="7184">
                  <c:v>-3.8939999999999999E-3</c:v>
                </c:pt>
                <c:pt idx="7185">
                  <c:v>-3.7720000000000002E-3</c:v>
                </c:pt>
                <c:pt idx="7186">
                  <c:v>-3.9379999999999997E-3</c:v>
                </c:pt>
                <c:pt idx="7187">
                  <c:v>-3.8660000000000001E-3</c:v>
                </c:pt>
                <c:pt idx="7188">
                  <c:v>-3.888E-3</c:v>
                </c:pt>
                <c:pt idx="7189">
                  <c:v>-3.9249999999999997E-3</c:v>
                </c:pt>
                <c:pt idx="7190">
                  <c:v>-3.8249999999999998E-3</c:v>
                </c:pt>
                <c:pt idx="7191">
                  <c:v>-3.8909999999999999E-3</c:v>
                </c:pt>
                <c:pt idx="7192">
                  <c:v>-3.9309999999999996E-3</c:v>
                </c:pt>
                <c:pt idx="7193">
                  <c:v>-3.9620000000000002E-3</c:v>
                </c:pt>
                <c:pt idx="7194">
                  <c:v>-3.8340000000000002E-3</c:v>
                </c:pt>
                <c:pt idx="7195">
                  <c:v>-3.9160000000000002E-3</c:v>
                </c:pt>
                <c:pt idx="7196">
                  <c:v>-3.8340000000000002E-3</c:v>
                </c:pt>
                <c:pt idx="7197">
                  <c:v>-3.8909999999999999E-3</c:v>
                </c:pt>
                <c:pt idx="7198">
                  <c:v>-3.9249999999999997E-3</c:v>
                </c:pt>
                <c:pt idx="7199">
                  <c:v>-3.7499999999999999E-3</c:v>
                </c:pt>
                <c:pt idx="7200">
                  <c:v>-3.663E-3</c:v>
                </c:pt>
                <c:pt idx="7201">
                  <c:v>-3.6809999999999998E-3</c:v>
                </c:pt>
                <c:pt idx="7202">
                  <c:v>-3.738E-3</c:v>
                </c:pt>
                <c:pt idx="7203">
                  <c:v>-3.6809999999999998E-3</c:v>
                </c:pt>
                <c:pt idx="7204">
                  <c:v>-3.738E-3</c:v>
                </c:pt>
                <c:pt idx="7205">
                  <c:v>-3.6939999999999998E-3</c:v>
                </c:pt>
                <c:pt idx="7206">
                  <c:v>-3.5279999999999999E-3</c:v>
                </c:pt>
                <c:pt idx="7207">
                  <c:v>-3.5530000000000002E-3</c:v>
                </c:pt>
                <c:pt idx="7208">
                  <c:v>-3.4719999999999998E-3</c:v>
                </c:pt>
                <c:pt idx="7209">
                  <c:v>-3.369E-3</c:v>
                </c:pt>
                <c:pt idx="7210">
                  <c:v>-3.3440000000000002E-3</c:v>
                </c:pt>
                <c:pt idx="7211">
                  <c:v>-3.3E-3</c:v>
                </c:pt>
                <c:pt idx="7212">
                  <c:v>-3.3E-3</c:v>
                </c:pt>
                <c:pt idx="7213">
                  <c:v>-3.2060000000000001E-3</c:v>
                </c:pt>
                <c:pt idx="7214">
                  <c:v>-3.15E-3</c:v>
                </c:pt>
                <c:pt idx="7215">
                  <c:v>-3.2030000000000001E-3</c:v>
                </c:pt>
                <c:pt idx="7216">
                  <c:v>-3.0469999999999998E-3</c:v>
                </c:pt>
                <c:pt idx="7217">
                  <c:v>-3.009E-3</c:v>
                </c:pt>
                <c:pt idx="7218">
                  <c:v>-2.9810000000000001E-3</c:v>
                </c:pt>
                <c:pt idx="7219">
                  <c:v>-2.8779999999999999E-3</c:v>
                </c:pt>
                <c:pt idx="7220">
                  <c:v>-2.9689999999999999E-3</c:v>
                </c:pt>
                <c:pt idx="7221">
                  <c:v>-2.7720000000000002E-3</c:v>
                </c:pt>
                <c:pt idx="7222">
                  <c:v>-2.6189999999999998E-3</c:v>
                </c:pt>
                <c:pt idx="7223">
                  <c:v>-2.6380000000000002E-3</c:v>
                </c:pt>
                <c:pt idx="7224">
                  <c:v>-2.5339999999999998E-3</c:v>
                </c:pt>
                <c:pt idx="7225">
                  <c:v>-2.5219999999999999E-3</c:v>
                </c:pt>
                <c:pt idx="7226">
                  <c:v>-2.297E-3</c:v>
                </c:pt>
                <c:pt idx="7227">
                  <c:v>-2.3410000000000002E-3</c:v>
                </c:pt>
                <c:pt idx="7228">
                  <c:v>-2.297E-3</c:v>
                </c:pt>
                <c:pt idx="7229">
                  <c:v>-2.3219999999999998E-3</c:v>
                </c:pt>
                <c:pt idx="7230">
                  <c:v>-2.2060000000000001E-3</c:v>
                </c:pt>
                <c:pt idx="7231">
                  <c:v>-2.0309999999999998E-3</c:v>
                </c:pt>
                <c:pt idx="7232">
                  <c:v>-2.0530000000000001E-3</c:v>
                </c:pt>
                <c:pt idx="7233">
                  <c:v>-1.9780000000000002E-3</c:v>
                </c:pt>
                <c:pt idx="7234">
                  <c:v>-1.856E-3</c:v>
                </c:pt>
                <c:pt idx="7235">
                  <c:v>-1.8469999999999999E-3</c:v>
                </c:pt>
                <c:pt idx="7236">
                  <c:v>-1.7780000000000001E-3</c:v>
                </c:pt>
                <c:pt idx="7237">
                  <c:v>-1.691E-3</c:v>
                </c:pt>
                <c:pt idx="7238">
                  <c:v>-1.519E-3</c:v>
                </c:pt>
                <c:pt idx="7239">
                  <c:v>-1.4469999999999999E-3</c:v>
                </c:pt>
                <c:pt idx="7240">
                  <c:v>-1.369E-3</c:v>
                </c:pt>
                <c:pt idx="7241">
                  <c:v>-1.4090000000000001E-3</c:v>
                </c:pt>
                <c:pt idx="7242">
                  <c:v>-1.294E-3</c:v>
                </c:pt>
                <c:pt idx="7243">
                  <c:v>-1.2160000000000001E-3</c:v>
                </c:pt>
                <c:pt idx="7244">
                  <c:v>-1.106E-3</c:v>
                </c:pt>
                <c:pt idx="7245">
                  <c:v>-9.9379999999999998E-4</c:v>
                </c:pt>
                <c:pt idx="7246">
                  <c:v>-9.7190000000000004E-4</c:v>
                </c:pt>
                <c:pt idx="7247">
                  <c:v>-1.0499999999999999E-3</c:v>
                </c:pt>
                <c:pt idx="7248">
                  <c:v>-8.3750000000000003E-4</c:v>
                </c:pt>
                <c:pt idx="7249">
                  <c:v>-8.0619999999999997E-4</c:v>
                </c:pt>
                <c:pt idx="7250">
                  <c:v>-6.5939999999999998E-4</c:v>
                </c:pt>
                <c:pt idx="7251">
                  <c:v>-6.4689999999999995E-4</c:v>
                </c:pt>
                <c:pt idx="7252">
                  <c:v>-4.9689999999999999E-4</c:v>
                </c:pt>
                <c:pt idx="7253">
                  <c:v>-5.3129999999999996E-4</c:v>
                </c:pt>
                <c:pt idx="7254">
                  <c:v>-2.719E-4</c:v>
                </c:pt>
                <c:pt idx="7255">
                  <c:v>-3.5E-4</c:v>
                </c:pt>
                <c:pt idx="7256">
                  <c:v>-1.25E-4</c:v>
                </c:pt>
                <c:pt idx="7257">
                  <c:v>-5.6249999999999998E-5</c:v>
                </c:pt>
                <c:pt idx="7258">
                  <c:v>-1.031E-4</c:v>
                </c:pt>
                <c:pt idx="7259">
                  <c:v>-6.8750000000000004E-5</c:v>
                </c:pt>
                <c:pt idx="7260">
                  <c:v>9.3750000000000002E-5</c:v>
                </c:pt>
                <c:pt idx="7261">
                  <c:v>2.4379999999999999E-4</c:v>
                </c:pt>
                <c:pt idx="7262">
                  <c:v>3.7809999999999997E-4</c:v>
                </c:pt>
                <c:pt idx="7263">
                  <c:v>2.5000000000000001E-4</c:v>
                </c:pt>
                <c:pt idx="7264">
                  <c:v>4.7189999999999998E-4</c:v>
                </c:pt>
                <c:pt idx="7265">
                  <c:v>4.7810000000000002E-4</c:v>
                </c:pt>
                <c:pt idx="7266">
                  <c:v>5.8129999999999998E-4</c:v>
                </c:pt>
                <c:pt idx="7267">
                  <c:v>6.9379999999999995E-4</c:v>
                </c:pt>
                <c:pt idx="7268">
                  <c:v>8.5630000000000005E-4</c:v>
                </c:pt>
                <c:pt idx="7269">
                  <c:v>8.3750000000000003E-4</c:v>
                </c:pt>
                <c:pt idx="7270">
                  <c:v>8.9999999999999998E-4</c:v>
                </c:pt>
                <c:pt idx="7271">
                  <c:v>1.0660000000000001E-3</c:v>
                </c:pt>
                <c:pt idx="7272">
                  <c:v>1.119E-3</c:v>
                </c:pt>
                <c:pt idx="7273">
                  <c:v>1.2310000000000001E-3</c:v>
                </c:pt>
                <c:pt idx="7274">
                  <c:v>1.294E-3</c:v>
                </c:pt>
                <c:pt idx="7275">
                  <c:v>1.3879999999999999E-3</c:v>
                </c:pt>
                <c:pt idx="7276">
                  <c:v>1.459E-3</c:v>
                </c:pt>
                <c:pt idx="7277">
                  <c:v>1.6000000000000001E-3</c:v>
                </c:pt>
                <c:pt idx="7278">
                  <c:v>1.5560000000000001E-3</c:v>
                </c:pt>
                <c:pt idx="7279">
                  <c:v>1.825E-3</c:v>
                </c:pt>
                <c:pt idx="7280">
                  <c:v>1.872E-3</c:v>
                </c:pt>
                <c:pt idx="7281">
                  <c:v>1.9090000000000001E-3</c:v>
                </c:pt>
                <c:pt idx="7282">
                  <c:v>2.1220000000000002E-3</c:v>
                </c:pt>
                <c:pt idx="7283">
                  <c:v>2.1619999999999999E-3</c:v>
                </c:pt>
                <c:pt idx="7284">
                  <c:v>2.1090000000000002E-3</c:v>
                </c:pt>
                <c:pt idx="7285">
                  <c:v>2.1059999999999998E-3</c:v>
                </c:pt>
                <c:pt idx="7286">
                  <c:v>2.2279999999999999E-3</c:v>
                </c:pt>
                <c:pt idx="7287">
                  <c:v>2.356E-3</c:v>
                </c:pt>
                <c:pt idx="7288">
                  <c:v>2.372E-3</c:v>
                </c:pt>
                <c:pt idx="7289">
                  <c:v>2.3749999999999999E-3</c:v>
                </c:pt>
                <c:pt idx="7290">
                  <c:v>2.506E-3</c:v>
                </c:pt>
                <c:pt idx="7291">
                  <c:v>2.5249999999999999E-3</c:v>
                </c:pt>
                <c:pt idx="7292">
                  <c:v>2.6749999999999999E-3</c:v>
                </c:pt>
                <c:pt idx="7293">
                  <c:v>2.6410000000000001E-3</c:v>
                </c:pt>
                <c:pt idx="7294">
                  <c:v>2.6809999999999998E-3</c:v>
                </c:pt>
                <c:pt idx="7295">
                  <c:v>2.6340000000000001E-3</c:v>
                </c:pt>
                <c:pt idx="7296">
                  <c:v>2.794E-3</c:v>
                </c:pt>
                <c:pt idx="7297">
                  <c:v>2.872E-3</c:v>
                </c:pt>
                <c:pt idx="7298">
                  <c:v>3.0219999999999999E-3</c:v>
                </c:pt>
                <c:pt idx="7299">
                  <c:v>3.006E-3</c:v>
                </c:pt>
                <c:pt idx="7300">
                  <c:v>3.1189999999999998E-3</c:v>
                </c:pt>
                <c:pt idx="7301">
                  <c:v>3.1749999999999999E-3</c:v>
                </c:pt>
                <c:pt idx="7302">
                  <c:v>3.1809999999999998E-3</c:v>
                </c:pt>
                <c:pt idx="7303">
                  <c:v>3.1310000000000001E-3</c:v>
                </c:pt>
                <c:pt idx="7304">
                  <c:v>3.3630000000000001E-3</c:v>
                </c:pt>
                <c:pt idx="7305">
                  <c:v>3.2659999999999998E-3</c:v>
                </c:pt>
                <c:pt idx="7306">
                  <c:v>3.3440000000000002E-3</c:v>
                </c:pt>
                <c:pt idx="7307">
                  <c:v>3.4129999999999998E-3</c:v>
                </c:pt>
                <c:pt idx="7308">
                  <c:v>3.578E-3</c:v>
                </c:pt>
                <c:pt idx="7309">
                  <c:v>3.6280000000000001E-3</c:v>
                </c:pt>
                <c:pt idx="7310">
                  <c:v>3.5530000000000002E-3</c:v>
                </c:pt>
                <c:pt idx="7311">
                  <c:v>3.6340000000000001E-3</c:v>
                </c:pt>
                <c:pt idx="7312">
                  <c:v>3.7090000000000001E-3</c:v>
                </c:pt>
                <c:pt idx="7313">
                  <c:v>3.6840000000000002E-3</c:v>
                </c:pt>
                <c:pt idx="7314">
                  <c:v>3.8189999999999999E-3</c:v>
                </c:pt>
                <c:pt idx="7315">
                  <c:v>3.8189999999999999E-3</c:v>
                </c:pt>
                <c:pt idx="7316">
                  <c:v>3.8219999999999999E-3</c:v>
                </c:pt>
                <c:pt idx="7317">
                  <c:v>3.8660000000000001E-3</c:v>
                </c:pt>
                <c:pt idx="7318">
                  <c:v>3.9280000000000001E-3</c:v>
                </c:pt>
                <c:pt idx="7319">
                  <c:v>3.9129999999999998E-3</c:v>
                </c:pt>
                <c:pt idx="7320">
                  <c:v>4.0000000000000001E-3</c:v>
                </c:pt>
                <c:pt idx="7321">
                  <c:v>4.0810000000000004E-3</c:v>
                </c:pt>
                <c:pt idx="7322">
                  <c:v>4.0629999999999998E-3</c:v>
                </c:pt>
                <c:pt idx="7323">
                  <c:v>3.934E-3</c:v>
                </c:pt>
                <c:pt idx="7324">
                  <c:v>4.1529999999999996E-3</c:v>
                </c:pt>
                <c:pt idx="7325">
                  <c:v>4.0559999999999997E-3</c:v>
                </c:pt>
                <c:pt idx="7326">
                  <c:v>4.1159999999999999E-3</c:v>
                </c:pt>
                <c:pt idx="7327">
                  <c:v>4.1999999999999997E-3</c:v>
                </c:pt>
                <c:pt idx="7328">
                  <c:v>4.2560000000000002E-3</c:v>
                </c:pt>
                <c:pt idx="7329">
                  <c:v>4.4130000000000003E-3</c:v>
                </c:pt>
                <c:pt idx="7330">
                  <c:v>4.3E-3</c:v>
                </c:pt>
                <c:pt idx="7331">
                  <c:v>4.3439999999999998E-3</c:v>
                </c:pt>
                <c:pt idx="7332">
                  <c:v>4.4470000000000004E-3</c:v>
                </c:pt>
                <c:pt idx="7333">
                  <c:v>4.3439999999999998E-3</c:v>
                </c:pt>
                <c:pt idx="7334">
                  <c:v>4.4780000000000002E-3</c:v>
                </c:pt>
                <c:pt idx="7335">
                  <c:v>4.5589999999999997E-3</c:v>
                </c:pt>
                <c:pt idx="7336">
                  <c:v>4.6589999999999999E-3</c:v>
                </c:pt>
                <c:pt idx="7337">
                  <c:v>4.6090000000000002E-3</c:v>
                </c:pt>
                <c:pt idx="7338">
                  <c:v>4.7130000000000002E-3</c:v>
                </c:pt>
                <c:pt idx="7339">
                  <c:v>4.8089999999999999E-3</c:v>
                </c:pt>
                <c:pt idx="7340">
                  <c:v>4.7720000000000002E-3</c:v>
                </c:pt>
                <c:pt idx="7341">
                  <c:v>4.6940000000000003E-3</c:v>
                </c:pt>
                <c:pt idx="7342">
                  <c:v>4.8380000000000003E-3</c:v>
                </c:pt>
                <c:pt idx="7343">
                  <c:v>4.8440000000000002E-3</c:v>
                </c:pt>
                <c:pt idx="7344">
                  <c:v>4.9249999999999997E-3</c:v>
                </c:pt>
                <c:pt idx="7345">
                  <c:v>4.8809999999999999E-3</c:v>
                </c:pt>
                <c:pt idx="7346">
                  <c:v>4.9410000000000001E-3</c:v>
                </c:pt>
                <c:pt idx="7347">
                  <c:v>4.9529999999999999E-3</c:v>
                </c:pt>
                <c:pt idx="7348">
                  <c:v>4.9940000000000002E-3</c:v>
                </c:pt>
                <c:pt idx="7349">
                  <c:v>4.9909999999999998E-3</c:v>
                </c:pt>
                <c:pt idx="7350">
                  <c:v>5.0720000000000001E-3</c:v>
                </c:pt>
                <c:pt idx="7351">
                  <c:v>5.1000000000000004E-3</c:v>
                </c:pt>
                <c:pt idx="7352">
                  <c:v>5.156E-3</c:v>
                </c:pt>
                <c:pt idx="7353">
                  <c:v>5.241E-3</c:v>
                </c:pt>
                <c:pt idx="7354">
                  <c:v>5.025E-3</c:v>
                </c:pt>
                <c:pt idx="7355">
                  <c:v>5.3280000000000003E-3</c:v>
                </c:pt>
                <c:pt idx="7356">
                  <c:v>5.2659999999999998E-3</c:v>
                </c:pt>
                <c:pt idx="7357">
                  <c:v>5.2750000000000002E-3</c:v>
                </c:pt>
                <c:pt idx="7358">
                  <c:v>5.3870000000000003E-3</c:v>
                </c:pt>
                <c:pt idx="7359">
                  <c:v>5.2469999999999999E-3</c:v>
                </c:pt>
                <c:pt idx="7360">
                  <c:v>5.3870000000000003E-3</c:v>
                </c:pt>
                <c:pt idx="7361">
                  <c:v>5.3940000000000004E-3</c:v>
                </c:pt>
                <c:pt idx="7362">
                  <c:v>5.3410000000000003E-3</c:v>
                </c:pt>
                <c:pt idx="7363">
                  <c:v>5.4469999999999996E-3</c:v>
                </c:pt>
                <c:pt idx="7364">
                  <c:v>5.5409999999999999E-3</c:v>
                </c:pt>
                <c:pt idx="7365">
                  <c:v>5.4970000000000001E-3</c:v>
                </c:pt>
                <c:pt idx="7366">
                  <c:v>5.5630000000000002E-3</c:v>
                </c:pt>
                <c:pt idx="7367">
                  <c:v>5.6059999999999999E-3</c:v>
                </c:pt>
                <c:pt idx="7368">
                  <c:v>5.6750000000000004E-3</c:v>
                </c:pt>
                <c:pt idx="7369">
                  <c:v>5.5589999999999997E-3</c:v>
                </c:pt>
                <c:pt idx="7370">
                  <c:v>5.5529999999999998E-3</c:v>
                </c:pt>
                <c:pt idx="7371">
                  <c:v>5.5880000000000001E-3</c:v>
                </c:pt>
                <c:pt idx="7372">
                  <c:v>5.6690000000000004E-3</c:v>
                </c:pt>
                <c:pt idx="7373">
                  <c:v>5.7409999999999996E-3</c:v>
                </c:pt>
                <c:pt idx="7374">
                  <c:v>5.7499999999999999E-3</c:v>
                </c:pt>
                <c:pt idx="7375">
                  <c:v>5.6499999999999996E-3</c:v>
                </c:pt>
                <c:pt idx="7376">
                  <c:v>5.6379999999999998E-3</c:v>
                </c:pt>
                <c:pt idx="7377">
                  <c:v>5.7089999999999997E-3</c:v>
                </c:pt>
                <c:pt idx="7378">
                  <c:v>5.7660000000000003E-3</c:v>
                </c:pt>
                <c:pt idx="7379">
                  <c:v>5.7409999999999996E-3</c:v>
                </c:pt>
                <c:pt idx="7380">
                  <c:v>5.7029999999999997E-3</c:v>
                </c:pt>
                <c:pt idx="7381">
                  <c:v>5.738E-3</c:v>
                </c:pt>
                <c:pt idx="7382">
                  <c:v>5.659E-3</c:v>
                </c:pt>
                <c:pt idx="7383">
                  <c:v>5.6499999999999996E-3</c:v>
                </c:pt>
                <c:pt idx="7384">
                  <c:v>5.6189999999999999E-3</c:v>
                </c:pt>
                <c:pt idx="7385">
                  <c:v>5.6160000000000003E-3</c:v>
                </c:pt>
                <c:pt idx="7386">
                  <c:v>5.653E-3</c:v>
                </c:pt>
                <c:pt idx="7387">
                  <c:v>5.6090000000000003E-3</c:v>
                </c:pt>
                <c:pt idx="7388">
                  <c:v>5.7130000000000002E-3</c:v>
                </c:pt>
                <c:pt idx="7389">
                  <c:v>5.7689999999999998E-3</c:v>
                </c:pt>
                <c:pt idx="7390">
                  <c:v>5.7660000000000003E-3</c:v>
                </c:pt>
                <c:pt idx="7391">
                  <c:v>5.7939999999999997E-3</c:v>
                </c:pt>
                <c:pt idx="7392">
                  <c:v>5.8219999999999999E-3</c:v>
                </c:pt>
                <c:pt idx="7393">
                  <c:v>5.6940000000000003E-3</c:v>
                </c:pt>
                <c:pt idx="7394">
                  <c:v>5.8589999999999996E-3</c:v>
                </c:pt>
                <c:pt idx="7395">
                  <c:v>5.803E-3</c:v>
                </c:pt>
                <c:pt idx="7396">
                  <c:v>5.7780000000000001E-3</c:v>
                </c:pt>
                <c:pt idx="7397">
                  <c:v>5.731E-3</c:v>
                </c:pt>
                <c:pt idx="7398">
                  <c:v>5.8589999999999996E-3</c:v>
                </c:pt>
                <c:pt idx="7399">
                  <c:v>5.731E-3</c:v>
                </c:pt>
                <c:pt idx="7400">
                  <c:v>5.7409999999999996E-3</c:v>
                </c:pt>
                <c:pt idx="7401">
                  <c:v>5.7089999999999997E-3</c:v>
                </c:pt>
                <c:pt idx="7402">
                  <c:v>5.9129999999999999E-3</c:v>
                </c:pt>
                <c:pt idx="7403">
                  <c:v>5.8089999999999999E-3</c:v>
                </c:pt>
                <c:pt idx="7404">
                  <c:v>5.7780000000000001E-3</c:v>
                </c:pt>
                <c:pt idx="7405">
                  <c:v>5.803E-3</c:v>
                </c:pt>
                <c:pt idx="7406">
                  <c:v>5.8529999999999997E-3</c:v>
                </c:pt>
                <c:pt idx="7407">
                  <c:v>5.8120000000000003E-3</c:v>
                </c:pt>
                <c:pt idx="7408">
                  <c:v>5.816E-3</c:v>
                </c:pt>
                <c:pt idx="7409">
                  <c:v>5.7499999999999999E-3</c:v>
                </c:pt>
                <c:pt idx="7410">
                  <c:v>5.7689999999999998E-3</c:v>
                </c:pt>
                <c:pt idx="7411">
                  <c:v>5.7590000000000002E-3</c:v>
                </c:pt>
                <c:pt idx="7412">
                  <c:v>5.8089999999999999E-3</c:v>
                </c:pt>
                <c:pt idx="7413">
                  <c:v>5.7559999999999998E-3</c:v>
                </c:pt>
                <c:pt idx="7414">
                  <c:v>5.8089999999999999E-3</c:v>
                </c:pt>
                <c:pt idx="7415">
                  <c:v>5.7840000000000001E-3</c:v>
                </c:pt>
                <c:pt idx="7416">
                  <c:v>5.7499999999999999E-3</c:v>
                </c:pt>
                <c:pt idx="7417">
                  <c:v>5.6779999999999999E-3</c:v>
                </c:pt>
                <c:pt idx="7418">
                  <c:v>5.7219999999999997E-3</c:v>
                </c:pt>
                <c:pt idx="7419">
                  <c:v>5.7559999999999998E-3</c:v>
                </c:pt>
                <c:pt idx="7420">
                  <c:v>5.7720000000000002E-3</c:v>
                </c:pt>
                <c:pt idx="7421">
                  <c:v>5.7629999999999999E-3</c:v>
                </c:pt>
                <c:pt idx="7422">
                  <c:v>5.6280000000000002E-3</c:v>
                </c:pt>
                <c:pt idx="7423">
                  <c:v>5.8840000000000003E-3</c:v>
                </c:pt>
                <c:pt idx="7424">
                  <c:v>5.659E-3</c:v>
                </c:pt>
                <c:pt idx="7425">
                  <c:v>5.6439999999999997E-3</c:v>
                </c:pt>
                <c:pt idx="7426">
                  <c:v>5.5560000000000002E-3</c:v>
                </c:pt>
                <c:pt idx="7427">
                  <c:v>5.5779999999999996E-3</c:v>
                </c:pt>
                <c:pt idx="7428">
                  <c:v>5.6160000000000003E-3</c:v>
                </c:pt>
                <c:pt idx="7429">
                  <c:v>5.4780000000000002E-3</c:v>
                </c:pt>
                <c:pt idx="7430">
                  <c:v>5.5880000000000001E-3</c:v>
                </c:pt>
                <c:pt idx="7431">
                  <c:v>5.5160000000000001E-3</c:v>
                </c:pt>
                <c:pt idx="7432">
                  <c:v>5.5310000000000003E-3</c:v>
                </c:pt>
                <c:pt idx="7433">
                  <c:v>5.4029999999999998E-3</c:v>
                </c:pt>
                <c:pt idx="7434">
                  <c:v>5.4780000000000002E-3</c:v>
                </c:pt>
                <c:pt idx="7435">
                  <c:v>5.4219999999999997E-3</c:v>
                </c:pt>
                <c:pt idx="7436">
                  <c:v>5.3189999999999999E-3</c:v>
                </c:pt>
                <c:pt idx="7437">
                  <c:v>5.2940000000000001E-3</c:v>
                </c:pt>
                <c:pt idx="7438">
                  <c:v>5.3439999999999998E-3</c:v>
                </c:pt>
                <c:pt idx="7439">
                  <c:v>5.3E-3</c:v>
                </c:pt>
                <c:pt idx="7440">
                  <c:v>5.2090000000000001E-3</c:v>
                </c:pt>
                <c:pt idx="7441">
                  <c:v>5.1840000000000002E-3</c:v>
                </c:pt>
                <c:pt idx="7442">
                  <c:v>5.156E-3</c:v>
                </c:pt>
                <c:pt idx="7443">
                  <c:v>5.1060000000000003E-3</c:v>
                </c:pt>
                <c:pt idx="7444">
                  <c:v>5.2160000000000002E-3</c:v>
                </c:pt>
                <c:pt idx="7445">
                  <c:v>4.9620000000000003E-3</c:v>
                </c:pt>
                <c:pt idx="7446">
                  <c:v>5.1250000000000002E-3</c:v>
                </c:pt>
                <c:pt idx="7447">
                  <c:v>5.0470000000000003E-3</c:v>
                </c:pt>
                <c:pt idx="7448">
                  <c:v>4.9280000000000001E-3</c:v>
                </c:pt>
                <c:pt idx="7449">
                  <c:v>4.9059999999999998E-3</c:v>
                </c:pt>
                <c:pt idx="7450">
                  <c:v>4.8339999999999998E-3</c:v>
                </c:pt>
                <c:pt idx="7451">
                  <c:v>4.8250000000000003E-3</c:v>
                </c:pt>
                <c:pt idx="7452">
                  <c:v>4.8780000000000004E-3</c:v>
                </c:pt>
                <c:pt idx="7453">
                  <c:v>4.7879999999999997E-3</c:v>
                </c:pt>
                <c:pt idx="7454">
                  <c:v>4.7219999999999996E-3</c:v>
                </c:pt>
                <c:pt idx="7455">
                  <c:v>4.731E-3</c:v>
                </c:pt>
                <c:pt idx="7456">
                  <c:v>4.5409999999999999E-3</c:v>
                </c:pt>
                <c:pt idx="7457">
                  <c:v>4.6340000000000001E-3</c:v>
                </c:pt>
                <c:pt idx="7458">
                  <c:v>4.5659999999999997E-3</c:v>
                </c:pt>
                <c:pt idx="7459">
                  <c:v>4.6249999999999998E-3</c:v>
                </c:pt>
                <c:pt idx="7460">
                  <c:v>4.5189999999999996E-3</c:v>
                </c:pt>
                <c:pt idx="7461">
                  <c:v>4.516E-3</c:v>
                </c:pt>
                <c:pt idx="7462">
                  <c:v>4.4939999999999997E-3</c:v>
                </c:pt>
                <c:pt idx="7463">
                  <c:v>4.3909999999999999E-3</c:v>
                </c:pt>
                <c:pt idx="7464">
                  <c:v>4.359E-3</c:v>
                </c:pt>
                <c:pt idx="7465">
                  <c:v>4.3220000000000003E-3</c:v>
                </c:pt>
                <c:pt idx="7466">
                  <c:v>4.3969999999999999E-3</c:v>
                </c:pt>
                <c:pt idx="7467">
                  <c:v>4.313E-3</c:v>
                </c:pt>
                <c:pt idx="7468">
                  <c:v>4.3340000000000002E-3</c:v>
                </c:pt>
                <c:pt idx="7469">
                  <c:v>4.228E-3</c:v>
                </c:pt>
                <c:pt idx="7470">
                  <c:v>4.2719999999999998E-3</c:v>
                </c:pt>
                <c:pt idx="7471">
                  <c:v>4.1879999999999999E-3</c:v>
                </c:pt>
                <c:pt idx="7472">
                  <c:v>4.1469999999999996E-3</c:v>
                </c:pt>
                <c:pt idx="7473">
                  <c:v>4.0309999999999999E-3</c:v>
                </c:pt>
                <c:pt idx="7474">
                  <c:v>4.1910000000000003E-3</c:v>
                </c:pt>
                <c:pt idx="7475">
                  <c:v>4.1590000000000004E-3</c:v>
                </c:pt>
                <c:pt idx="7476">
                  <c:v>4.0410000000000003E-3</c:v>
                </c:pt>
                <c:pt idx="7477">
                  <c:v>4.1120000000000002E-3</c:v>
                </c:pt>
                <c:pt idx="7478">
                  <c:v>4.0439999999999999E-3</c:v>
                </c:pt>
                <c:pt idx="7479">
                  <c:v>4.0470000000000002E-3</c:v>
                </c:pt>
                <c:pt idx="7480">
                  <c:v>4.15E-3</c:v>
                </c:pt>
                <c:pt idx="7481">
                  <c:v>4.0940000000000004E-3</c:v>
                </c:pt>
                <c:pt idx="7482">
                  <c:v>4.0159999999999996E-3</c:v>
                </c:pt>
                <c:pt idx="7483">
                  <c:v>3.9719999999999998E-3</c:v>
                </c:pt>
                <c:pt idx="7484">
                  <c:v>3.888E-3</c:v>
                </c:pt>
                <c:pt idx="7485">
                  <c:v>3.9940000000000002E-3</c:v>
                </c:pt>
                <c:pt idx="7486">
                  <c:v>3.8379999999999998E-3</c:v>
                </c:pt>
                <c:pt idx="7487">
                  <c:v>3.9129999999999998E-3</c:v>
                </c:pt>
                <c:pt idx="7488">
                  <c:v>3.8660000000000001E-3</c:v>
                </c:pt>
                <c:pt idx="7489">
                  <c:v>3.7720000000000002E-3</c:v>
                </c:pt>
                <c:pt idx="7490">
                  <c:v>3.8939999999999999E-3</c:v>
                </c:pt>
                <c:pt idx="7491">
                  <c:v>3.784E-3</c:v>
                </c:pt>
                <c:pt idx="7492">
                  <c:v>3.7780000000000001E-3</c:v>
                </c:pt>
                <c:pt idx="7493">
                  <c:v>3.7439999999999999E-3</c:v>
                </c:pt>
                <c:pt idx="7494">
                  <c:v>3.869E-3</c:v>
                </c:pt>
                <c:pt idx="7495">
                  <c:v>3.8249999999999998E-3</c:v>
                </c:pt>
                <c:pt idx="7496">
                  <c:v>3.7499999999999999E-3</c:v>
                </c:pt>
                <c:pt idx="7497">
                  <c:v>3.6970000000000002E-3</c:v>
                </c:pt>
                <c:pt idx="7498">
                  <c:v>3.6879999999999999E-3</c:v>
                </c:pt>
                <c:pt idx="7499">
                  <c:v>3.7720000000000002E-3</c:v>
                </c:pt>
                <c:pt idx="7500">
                  <c:v>3.6440000000000001E-3</c:v>
                </c:pt>
                <c:pt idx="7501">
                  <c:v>3.6970000000000002E-3</c:v>
                </c:pt>
                <c:pt idx="7502">
                  <c:v>3.6219999999999998E-3</c:v>
                </c:pt>
                <c:pt idx="7503">
                  <c:v>3.5969999999999999E-3</c:v>
                </c:pt>
                <c:pt idx="7504">
                  <c:v>3.5339999999999998E-3</c:v>
                </c:pt>
                <c:pt idx="7505">
                  <c:v>3.5869999999999999E-3</c:v>
                </c:pt>
                <c:pt idx="7506">
                  <c:v>3.6219999999999998E-3</c:v>
                </c:pt>
                <c:pt idx="7507">
                  <c:v>3.6029999999999999E-3</c:v>
                </c:pt>
                <c:pt idx="7508">
                  <c:v>3.522E-3</c:v>
                </c:pt>
                <c:pt idx="7509">
                  <c:v>3.5720000000000001E-3</c:v>
                </c:pt>
                <c:pt idx="7510">
                  <c:v>3.5439999999999998E-3</c:v>
                </c:pt>
                <c:pt idx="7511">
                  <c:v>3.6340000000000001E-3</c:v>
                </c:pt>
                <c:pt idx="7512">
                  <c:v>3.4060000000000002E-3</c:v>
                </c:pt>
                <c:pt idx="7513">
                  <c:v>3.5119999999999999E-3</c:v>
                </c:pt>
                <c:pt idx="7514">
                  <c:v>3.4250000000000001E-3</c:v>
                </c:pt>
                <c:pt idx="7515">
                  <c:v>3.4499999999999999E-3</c:v>
                </c:pt>
                <c:pt idx="7516">
                  <c:v>3.434E-3</c:v>
                </c:pt>
                <c:pt idx="7517">
                  <c:v>3.4810000000000002E-3</c:v>
                </c:pt>
                <c:pt idx="7518">
                  <c:v>3.3839999999999999E-3</c:v>
                </c:pt>
                <c:pt idx="7519">
                  <c:v>3.4090000000000001E-3</c:v>
                </c:pt>
                <c:pt idx="7520">
                  <c:v>3.4250000000000001E-3</c:v>
                </c:pt>
                <c:pt idx="7521">
                  <c:v>3.3219999999999999E-3</c:v>
                </c:pt>
                <c:pt idx="7522">
                  <c:v>3.3E-3</c:v>
                </c:pt>
                <c:pt idx="7523">
                  <c:v>3.3500000000000001E-3</c:v>
                </c:pt>
                <c:pt idx="7524">
                  <c:v>3.313E-3</c:v>
                </c:pt>
                <c:pt idx="7525">
                  <c:v>3.2780000000000001E-3</c:v>
                </c:pt>
                <c:pt idx="7526">
                  <c:v>3.2060000000000001E-3</c:v>
                </c:pt>
                <c:pt idx="7527">
                  <c:v>3.2529999999999998E-3</c:v>
                </c:pt>
                <c:pt idx="7528">
                  <c:v>3.2629999999999998E-3</c:v>
                </c:pt>
                <c:pt idx="7529">
                  <c:v>3.1689999999999999E-3</c:v>
                </c:pt>
                <c:pt idx="7530">
                  <c:v>3.2439999999999999E-3</c:v>
                </c:pt>
                <c:pt idx="7531">
                  <c:v>3.1340000000000001E-3</c:v>
                </c:pt>
                <c:pt idx="7532">
                  <c:v>3.2469999999999999E-3</c:v>
                </c:pt>
                <c:pt idx="7533">
                  <c:v>3.1089999999999998E-3</c:v>
                </c:pt>
                <c:pt idx="7534">
                  <c:v>3.1939999999999998E-3</c:v>
                </c:pt>
                <c:pt idx="7535">
                  <c:v>3.209E-3</c:v>
                </c:pt>
                <c:pt idx="7536">
                  <c:v>3.1749999999999999E-3</c:v>
                </c:pt>
                <c:pt idx="7537">
                  <c:v>3.3189999999999999E-3</c:v>
                </c:pt>
                <c:pt idx="7538">
                  <c:v>3.1840000000000002E-3</c:v>
                </c:pt>
                <c:pt idx="7539">
                  <c:v>3.1719999999999999E-3</c:v>
                </c:pt>
                <c:pt idx="7540">
                  <c:v>3.0869999999999999E-3</c:v>
                </c:pt>
                <c:pt idx="7541">
                  <c:v>3.1129999999999999E-3</c:v>
                </c:pt>
                <c:pt idx="7542">
                  <c:v>3.0500000000000002E-3</c:v>
                </c:pt>
                <c:pt idx="7543">
                  <c:v>3.0439999999999998E-3</c:v>
                </c:pt>
                <c:pt idx="7544">
                  <c:v>3.003E-3</c:v>
                </c:pt>
                <c:pt idx="7545">
                  <c:v>2.9689999999999999E-3</c:v>
                </c:pt>
                <c:pt idx="7546">
                  <c:v>3.0249999999999999E-3</c:v>
                </c:pt>
                <c:pt idx="7547">
                  <c:v>3.1129999999999999E-3</c:v>
                </c:pt>
                <c:pt idx="7548">
                  <c:v>3.1059999999999998E-3</c:v>
                </c:pt>
                <c:pt idx="7549">
                  <c:v>3.075E-3</c:v>
                </c:pt>
                <c:pt idx="7550">
                  <c:v>2.931E-3</c:v>
                </c:pt>
                <c:pt idx="7551">
                  <c:v>3.0409999999999999E-3</c:v>
                </c:pt>
                <c:pt idx="7552">
                  <c:v>3.0560000000000001E-3</c:v>
                </c:pt>
                <c:pt idx="7553">
                  <c:v>3.1029999999999999E-3</c:v>
                </c:pt>
                <c:pt idx="7554">
                  <c:v>3.009E-3</c:v>
                </c:pt>
                <c:pt idx="7555">
                  <c:v>2.9659999999999999E-3</c:v>
                </c:pt>
                <c:pt idx="7556">
                  <c:v>2.9970000000000001E-3</c:v>
                </c:pt>
                <c:pt idx="7557">
                  <c:v>2.9719999999999998E-3</c:v>
                </c:pt>
                <c:pt idx="7558">
                  <c:v>3.0869999999999999E-3</c:v>
                </c:pt>
                <c:pt idx="7559">
                  <c:v>3.0119999999999999E-3</c:v>
                </c:pt>
                <c:pt idx="7560">
                  <c:v>3.0119999999999999E-3</c:v>
                </c:pt>
                <c:pt idx="7561">
                  <c:v>3.0339999999999998E-3</c:v>
                </c:pt>
                <c:pt idx="7562">
                  <c:v>2.9970000000000001E-3</c:v>
                </c:pt>
                <c:pt idx="7563">
                  <c:v>3.016E-3</c:v>
                </c:pt>
                <c:pt idx="7564">
                  <c:v>3.0469999999999998E-3</c:v>
                </c:pt>
                <c:pt idx="7565">
                  <c:v>3.009E-3</c:v>
                </c:pt>
                <c:pt idx="7566">
                  <c:v>3.016E-3</c:v>
                </c:pt>
                <c:pt idx="7567">
                  <c:v>3.0119999999999999E-3</c:v>
                </c:pt>
                <c:pt idx="7568">
                  <c:v>3.0469999999999998E-3</c:v>
                </c:pt>
                <c:pt idx="7569">
                  <c:v>2.9719999999999998E-3</c:v>
                </c:pt>
                <c:pt idx="7570">
                  <c:v>2.8839999999999998E-3</c:v>
                </c:pt>
                <c:pt idx="7571">
                  <c:v>2.8779999999999999E-3</c:v>
                </c:pt>
                <c:pt idx="7572">
                  <c:v>2.8999999999999998E-3</c:v>
                </c:pt>
                <c:pt idx="7573">
                  <c:v>2.9090000000000001E-3</c:v>
                </c:pt>
                <c:pt idx="7574">
                  <c:v>2.8999999999999998E-3</c:v>
                </c:pt>
                <c:pt idx="7575">
                  <c:v>2.859E-3</c:v>
                </c:pt>
                <c:pt idx="7576">
                  <c:v>2.856E-3</c:v>
                </c:pt>
                <c:pt idx="7577">
                  <c:v>2.8159999999999999E-3</c:v>
                </c:pt>
                <c:pt idx="7578">
                  <c:v>2.8059999999999999E-3</c:v>
                </c:pt>
                <c:pt idx="7579">
                  <c:v>2.7560000000000002E-3</c:v>
                </c:pt>
                <c:pt idx="7580">
                  <c:v>2.8500000000000001E-3</c:v>
                </c:pt>
                <c:pt idx="7581">
                  <c:v>2.8999999999999998E-3</c:v>
                </c:pt>
                <c:pt idx="7582">
                  <c:v>2.944E-3</c:v>
                </c:pt>
                <c:pt idx="7583">
                  <c:v>2.7910000000000001E-3</c:v>
                </c:pt>
                <c:pt idx="7584">
                  <c:v>2.872E-3</c:v>
                </c:pt>
                <c:pt idx="7585">
                  <c:v>2.8379999999999998E-3</c:v>
                </c:pt>
                <c:pt idx="7586">
                  <c:v>2.8500000000000001E-3</c:v>
                </c:pt>
                <c:pt idx="7587">
                  <c:v>2.872E-3</c:v>
                </c:pt>
                <c:pt idx="7588">
                  <c:v>2.8029999999999999E-3</c:v>
                </c:pt>
                <c:pt idx="7589">
                  <c:v>2.8089999999999999E-3</c:v>
                </c:pt>
                <c:pt idx="7590">
                  <c:v>2.7590000000000002E-3</c:v>
                </c:pt>
                <c:pt idx="7591">
                  <c:v>2.8219999999999999E-3</c:v>
                </c:pt>
                <c:pt idx="7592">
                  <c:v>2.7529999999999998E-3</c:v>
                </c:pt>
                <c:pt idx="7593">
                  <c:v>2.7160000000000001E-3</c:v>
                </c:pt>
                <c:pt idx="7594">
                  <c:v>2.6809999999999998E-3</c:v>
                </c:pt>
                <c:pt idx="7595">
                  <c:v>2.578E-3</c:v>
                </c:pt>
                <c:pt idx="7596">
                  <c:v>2.6589999999999999E-3</c:v>
                </c:pt>
                <c:pt idx="7597">
                  <c:v>2.728E-3</c:v>
                </c:pt>
                <c:pt idx="7598">
                  <c:v>2.7060000000000001E-3</c:v>
                </c:pt>
                <c:pt idx="7599">
                  <c:v>2.722E-3</c:v>
                </c:pt>
                <c:pt idx="7600">
                  <c:v>2.8159999999999999E-3</c:v>
                </c:pt>
                <c:pt idx="7601">
                  <c:v>2.6689999999999999E-3</c:v>
                </c:pt>
                <c:pt idx="7602">
                  <c:v>2.6779999999999998E-3</c:v>
                </c:pt>
                <c:pt idx="7603">
                  <c:v>2.722E-3</c:v>
                </c:pt>
                <c:pt idx="7604">
                  <c:v>2.6749999999999999E-3</c:v>
                </c:pt>
                <c:pt idx="7605">
                  <c:v>2.6090000000000002E-3</c:v>
                </c:pt>
                <c:pt idx="7606">
                  <c:v>2.7409999999999999E-3</c:v>
                </c:pt>
                <c:pt idx="7607">
                  <c:v>2.6940000000000002E-3</c:v>
                </c:pt>
                <c:pt idx="7608">
                  <c:v>2.5869999999999999E-3</c:v>
                </c:pt>
                <c:pt idx="7609">
                  <c:v>2.6380000000000002E-3</c:v>
                </c:pt>
                <c:pt idx="7610">
                  <c:v>2.6310000000000001E-3</c:v>
                </c:pt>
                <c:pt idx="7611">
                  <c:v>2.6159999999999998E-3</c:v>
                </c:pt>
                <c:pt idx="7612">
                  <c:v>2.7030000000000001E-3</c:v>
                </c:pt>
                <c:pt idx="7613">
                  <c:v>2.722E-3</c:v>
                </c:pt>
                <c:pt idx="7614">
                  <c:v>2.6589999999999999E-3</c:v>
                </c:pt>
                <c:pt idx="7615">
                  <c:v>2.6909999999999998E-3</c:v>
                </c:pt>
                <c:pt idx="7616">
                  <c:v>2.594E-3</c:v>
                </c:pt>
                <c:pt idx="7617">
                  <c:v>2.6909999999999998E-3</c:v>
                </c:pt>
                <c:pt idx="7618">
                  <c:v>2.6589999999999999E-3</c:v>
                </c:pt>
                <c:pt idx="7619">
                  <c:v>2.709E-3</c:v>
                </c:pt>
                <c:pt idx="7620">
                  <c:v>2.6879999999999999E-3</c:v>
                </c:pt>
                <c:pt idx="7621">
                  <c:v>2.5839999999999999E-3</c:v>
                </c:pt>
                <c:pt idx="7622">
                  <c:v>2.728E-3</c:v>
                </c:pt>
                <c:pt idx="7623">
                  <c:v>2.653E-3</c:v>
                </c:pt>
                <c:pt idx="7624">
                  <c:v>2.7160000000000001E-3</c:v>
                </c:pt>
                <c:pt idx="7625">
                  <c:v>2.7309999999999999E-3</c:v>
                </c:pt>
                <c:pt idx="7626">
                  <c:v>2.7339999999999999E-3</c:v>
                </c:pt>
                <c:pt idx="7627">
                  <c:v>2.7409999999999999E-3</c:v>
                </c:pt>
                <c:pt idx="7628">
                  <c:v>2.8159999999999999E-3</c:v>
                </c:pt>
                <c:pt idx="7629">
                  <c:v>2.7369999999999998E-3</c:v>
                </c:pt>
                <c:pt idx="7630">
                  <c:v>2.7160000000000001E-3</c:v>
                </c:pt>
                <c:pt idx="7631">
                  <c:v>2.8089999999999999E-3</c:v>
                </c:pt>
                <c:pt idx="7632">
                  <c:v>2.7499999999999998E-3</c:v>
                </c:pt>
                <c:pt idx="7633">
                  <c:v>2.725E-3</c:v>
                </c:pt>
                <c:pt idx="7634">
                  <c:v>2.7529999999999998E-3</c:v>
                </c:pt>
                <c:pt idx="7635">
                  <c:v>2.8809999999999999E-3</c:v>
                </c:pt>
                <c:pt idx="7636">
                  <c:v>2.869E-3</c:v>
                </c:pt>
                <c:pt idx="7637">
                  <c:v>2.794E-3</c:v>
                </c:pt>
                <c:pt idx="7638">
                  <c:v>2.8440000000000002E-3</c:v>
                </c:pt>
                <c:pt idx="7639">
                  <c:v>2.7030000000000001E-3</c:v>
                </c:pt>
                <c:pt idx="7640">
                  <c:v>2.709E-3</c:v>
                </c:pt>
                <c:pt idx="7641">
                  <c:v>2.8440000000000002E-3</c:v>
                </c:pt>
                <c:pt idx="7642">
                  <c:v>2.8909999999999999E-3</c:v>
                </c:pt>
                <c:pt idx="7643">
                  <c:v>2.8059999999999999E-3</c:v>
                </c:pt>
                <c:pt idx="7644">
                  <c:v>2.9719999999999998E-3</c:v>
                </c:pt>
                <c:pt idx="7645">
                  <c:v>2.875E-3</c:v>
                </c:pt>
                <c:pt idx="7646">
                  <c:v>3.0279999999999999E-3</c:v>
                </c:pt>
                <c:pt idx="7647">
                  <c:v>2.8500000000000001E-3</c:v>
                </c:pt>
                <c:pt idx="7648">
                  <c:v>2.794E-3</c:v>
                </c:pt>
                <c:pt idx="7649">
                  <c:v>2.8189999999999999E-3</c:v>
                </c:pt>
                <c:pt idx="7650">
                  <c:v>2.9689999999999999E-3</c:v>
                </c:pt>
                <c:pt idx="7651">
                  <c:v>2.9750000000000002E-3</c:v>
                </c:pt>
                <c:pt idx="7652">
                  <c:v>2.944E-3</c:v>
                </c:pt>
                <c:pt idx="7653">
                  <c:v>3.0690000000000001E-3</c:v>
                </c:pt>
                <c:pt idx="7654">
                  <c:v>2.931E-3</c:v>
                </c:pt>
                <c:pt idx="7655">
                  <c:v>2.9970000000000001E-3</c:v>
                </c:pt>
                <c:pt idx="7656">
                  <c:v>3.0339999999999998E-3</c:v>
                </c:pt>
                <c:pt idx="7657">
                  <c:v>3.0969999999999999E-3</c:v>
                </c:pt>
                <c:pt idx="7658">
                  <c:v>3.075E-3</c:v>
                </c:pt>
                <c:pt idx="7659">
                  <c:v>2.9629999999999999E-3</c:v>
                </c:pt>
                <c:pt idx="7660">
                  <c:v>3.1809999999999998E-3</c:v>
                </c:pt>
                <c:pt idx="7661">
                  <c:v>3.1380000000000002E-3</c:v>
                </c:pt>
                <c:pt idx="7662">
                  <c:v>3.2339999999999999E-3</c:v>
                </c:pt>
                <c:pt idx="7663">
                  <c:v>3.1340000000000001E-3</c:v>
                </c:pt>
                <c:pt idx="7664">
                  <c:v>3.2590000000000002E-3</c:v>
                </c:pt>
                <c:pt idx="7665">
                  <c:v>3.1879999999999999E-3</c:v>
                </c:pt>
                <c:pt idx="7666">
                  <c:v>3.2560000000000002E-3</c:v>
                </c:pt>
                <c:pt idx="7667">
                  <c:v>3.2499999999999999E-3</c:v>
                </c:pt>
                <c:pt idx="7668">
                  <c:v>3.2720000000000002E-3</c:v>
                </c:pt>
                <c:pt idx="7669">
                  <c:v>3.3059999999999999E-3</c:v>
                </c:pt>
                <c:pt idx="7670">
                  <c:v>3.434E-3</c:v>
                </c:pt>
                <c:pt idx="7671">
                  <c:v>3.3530000000000001E-3</c:v>
                </c:pt>
                <c:pt idx="7672">
                  <c:v>3.3939999999999999E-3</c:v>
                </c:pt>
                <c:pt idx="7673">
                  <c:v>3.3909999999999999E-3</c:v>
                </c:pt>
                <c:pt idx="7674">
                  <c:v>3.388E-3</c:v>
                </c:pt>
                <c:pt idx="7675">
                  <c:v>3.5409999999999999E-3</c:v>
                </c:pt>
                <c:pt idx="7676">
                  <c:v>3.5630000000000002E-3</c:v>
                </c:pt>
                <c:pt idx="7677">
                  <c:v>3.447E-3</c:v>
                </c:pt>
                <c:pt idx="7678">
                  <c:v>3.4940000000000001E-3</c:v>
                </c:pt>
                <c:pt idx="7679">
                  <c:v>3.6470000000000001E-3</c:v>
                </c:pt>
                <c:pt idx="7680">
                  <c:v>3.5560000000000001E-3</c:v>
                </c:pt>
                <c:pt idx="7681">
                  <c:v>3.666E-3</c:v>
                </c:pt>
                <c:pt idx="7682">
                  <c:v>3.503E-3</c:v>
                </c:pt>
                <c:pt idx="7683">
                  <c:v>3.581E-3</c:v>
                </c:pt>
                <c:pt idx="7684">
                  <c:v>3.6840000000000002E-3</c:v>
                </c:pt>
                <c:pt idx="7685">
                  <c:v>3.6749999999999999E-3</c:v>
                </c:pt>
                <c:pt idx="7686">
                  <c:v>3.813E-3</c:v>
                </c:pt>
                <c:pt idx="7687">
                  <c:v>3.7690000000000002E-3</c:v>
                </c:pt>
                <c:pt idx="7688">
                  <c:v>3.8E-3</c:v>
                </c:pt>
                <c:pt idx="7689">
                  <c:v>3.8249999999999998E-3</c:v>
                </c:pt>
                <c:pt idx="7690">
                  <c:v>3.9249999999999997E-3</c:v>
                </c:pt>
                <c:pt idx="7691">
                  <c:v>3.869E-3</c:v>
                </c:pt>
                <c:pt idx="7692">
                  <c:v>4.0090000000000004E-3</c:v>
                </c:pt>
                <c:pt idx="7693">
                  <c:v>3.9560000000000003E-3</c:v>
                </c:pt>
                <c:pt idx="7694">
                  <c:v>4.1060000000000003E-3</c:v>
                </c:pt>
                <c:pt idx="7695">
                  <c:v>3.9719999999999998E-3</c:v>
                </c:pt>
                <c:pt idx="7696">
                  <c:v>4.0439999999999999E-3</c:v>
                </c:pt>
                <c:pt idx="7697">
                  <c:v>4.0689999999999997E-3</c:v>
                </c:pt>
                <c:pt idx="7698">
                  <c:v>4.0870000000000004E-3</c:v>
                </c:pt>
                <c:pt idx="7699">
                  <c:v>4.0530000000000002E-3</c:v>
                </c:pt>
                <c:pt idx="7700">
                  <c:v>4.2690000000000002E-3</c:v>
                </c:pt>
                <c:pt idx="7701">
                  <c:v>4.1590000000000004E-3</c:v>
                </c:pt>
                <c:pt idx="7702">
                  <c:v>4.228E-3</c:v>
                </c:pt>
                <c:pt idx="7703">
                  <c:v>4.2440000000000004E-3</c:v>
                </c:pt>
                <c:pt idx="7704">
                  <c:v>4.241E-3</c:v>
                </c:pt>
                <c:pt idx="7705">
                  <c:v>4.3379999999999998E-3</c:v>
                </c:pt>
                <c:pt idx="7706">
                  <c:v>4.3280000000000002E-3</c:v>
                </c:pt>
                <c:pt idx="7707">
                  <c:v>4.4159999999999998E-3</c:v>
                </c:pt>
                <c:pt idx="7708">
                  <c:v>4.3940000000000003E-3</c:v>
                </c:pt>
                <c:pt idx="7709">
                  <c:v>4.3750000000000004E-3</c:v>
                </c:pt>
                <c:pt idx="7710">
                  <c:v>4.3629999999999997E-3</c:v>
                </c:pt>
                <c:pt idx="7711">
                  <c:v>4.4219999999999997E-3</c:v>
                </c:pt>
                <c:pt idx="7712">
                  <c:v>4.4339999999999996E-3</c:v>
                </c:pt>
                <c:pt idx="7713">
                  <c:v>4.4250000000000001E-3</c:v>
                </c:pt>
                <c:pt idx="7714">
                  <c:v>4.463E-3</c:v>
                </c:pt>
                <c:pt idx="7715">
                  <c:v>4.431E-3</c:v>
                </c:pt>
                <c:pt idx="7716">
                  <c:v>4.3559999999999996E-3</c:v>
                </c:pt>
                <c:pt idx="7717">
                  <c:v>4.4279999999999996E-3</c:v>
                </c:pt>
                <c:pt idx="7718">
                  <c:v>4.4689999999999999E-3</c:v>
                </c:pt>
                <c:pt idx="7719">
                  <c:v>4.431E-3</c:v>
                </c:pt>
                <c:pt idx="7720">
                  <c:v>4.3660000000000001E-3</c:v>
                </c:pt>
                <c:pt idx="7721">
                  <c:v>4.3909999999999999E-3</c:v>
                </c:pt>
                <c:pt idx="7722">
                  <c:v>4.4339999999999996E-3</c:v>
                </c:pt>
                <c:pt idx="7723">
                  <c:v>4.4000000000000003E-3</c:v>
                </c:pt>
                <c:pt idx="7724">
                  <c:v>4.4380000000000001E-3</c:v>
                </c:pt>
                <c:pt idx="7725">
                  <c:v>4.4339999999999996E-3</c:v>
                </c:pt>
                <c:pt idx="7726">
                  <c:v>4.4879999999999998E-3</c:v>
                </c:pt>
                <c:pt idx="7727">
                  <c:v>4.3030000000000004E-3</c:v>
                </c:pt>
                <c:pt idx="7728">
                  <c:v>4.3940000000000003E-3</c:v>
                </c:pt>
                <c:pt idx="7729">
                  <c:v>4.2940000000000001E-3</c:v>
                </c:pt>
                <c:pt idx="7730">
                  <c:v>4.3779999999999999E-3</c:v>
                </c:pt>
                <c:pt idx="7731">
                  <c:v>4.4279999999999996E-3</c:v>
                </c:pt>
                <c:pt idx="7732">
                  <c:v>4.4749999999999998E-3</c:v>
                </c:pt>
                <c:pt idx="7733">
                  <c:v>4.3909999999999999E-3</c:v>
                </c:pt>
                <c:pt idx="7734">
                  <c:v>4.5129999999999997E-3</c:v>
                </c:pt>
                <c:pt idx="7735">
                  <c:v>4.4409999999999996E-3</c:v>
                </c:pt>
                <c:pt idx="7736">
                  <c:v>4.5409999999999999E-3</c:v>
                </c:pt>
                <c:pt idx="7737">
                  <c:v>4.4660000000000004E-3</c:v>
                </c:pt>
                <c:pt idx="7738">
                  <c:v>4.45E-3</c:v>
                </c:pt>
                <c:pt idx="7739">
                  <c:v>4.4939999999999997E-3</c:v>
                </c:pt>
                <c:pt idx="7740">
                  <c:v>4.5129999999999997E-3</c:v>
                </c:pt>
                <c:pt idx="7741">
                  <c:v>4.3870000000000003E-3</c:v>
                </c:pt>
                <c:pt idx="7742">
                  <c:v>4.4219999999999997E-3</c:v>
                </c:pt>
                <c:pt idx="7743">
                  <c:v>4.2220000000000001E-3</c:v>
                </c:pt>
                <c:pt idx="7744">
                  <c:v>4.359E-3</c:v>
                </c:pt>
                <c:pt idx="7745">
                  <c:v>4.4689999999999999E-3</c:v>
                </c:pt>
                <c:pt idx="7746">
                  <c:v>4.4279999999999996E-3</c:v>
                </c:pt>
                <c:pt idx="7747">
                  <c:v>4.4060000000000002E-3</c:v>
                </c:pt>
                <c:pt idx="7748">
                  <c:v>4.3839999999999999E-3</c:v>
                </c:pt>
                <c:pt idx="7749">
                  <c:v>4.4720000000000003E-3</c:v>
                </c:pt>
                <c:pt idx="7750">
                  <c:v>4.4590000000000003E-3</c:v>
                </c:pt>
                <c:pt idx="7751">
                  <c:v>4.4000000000000003E-3</c:v>
                </c:pt>
                <c:pt idx="7752">
                  <c:v>4.3439999999999998E-3</c:v>
                </c:pt>
                <c:pt idx="7753">
                  <c:v>4.2969999999999996E-3</c:v>
                </c:pt>
                <c:pt idx="7754">
                  <c:v>4.4219999999999997E-3</c:v>
                </c:pt>
                <c:pt idx="7755">
                  <c:v>4.2469999999999999E-3</c:v>
                </c:pt>
                <c:pt idx="7756">
                  <c:v>4.4219999999999997E-3</c:v>
                </c:pt>
                <c:pt idx="7757">
                  <c:v>4.2560000000000002E-3</c:v>
                </c:pt>
                <c:pt idx="7758">
                  <c:v>4.2839999999999996E-3</c:v>
                </c:pt>
                <c:pt idx="7759">
                  <c:v>4.2249999999999996E-3</c:v>
                </c:pt>
                <c:pt idx="7760">
                  <c:v>4.2529999999999998E-3</c:v>
                </c:pt>
                <c:pt idx="7761">
                  <c:v>4.2339999999999999E-3</c:v>
                </c:pt>
                <c:pt idx="7762">
                  <c:v>4.1879999999999999E-3</c:v>
                </c:pt>
                <c:pt idx="7763">
                  <c:v>4.169E-3</c:v>
                </c:pt>
                <c:pt idx="7764">
                  <c:v>4.3030000000000004E-3</c:v>
                </c:pt>
                <c:pt idx="7765">
                  <c:v>4.2589999999999998E-3</c:v>
                </c:pt>
                <c:pt idx="7766">
                  <c:v>4.1840000000000002E-3</c:v>
                </c:pt>
                <c:pt idx="7767">
                  <c:v>4.1780000000000003E-3</c:v>
                </c:pt>
                <c:pt idx="7768">
                  <c:v>4.1279999999999997E-3</c:v>
                </c:pt>
                <c:pt idx="7769">
                  <c:v>4.1910000000000003E-3</c:v>
                </c:pt>
                <c:pt idx="7770">
                  <c:v>4.1029999999999999E-3</c:v>
                </c:pt>
                <c:pt idx="7771">
                  <c:v>4.1339999999999997E-3</c:v>
                </c:pt>
                <c:pt idx="7772">
                  <c:v>4.2589999999999998E-3</c:v>
                </c:pt>
                <c:pt idx="7773">
                  <c:v>4.084E-3</c:v>
                </c:pt>
                <c:pt idx="7774">
                  <c:v>4.0969999999999999E-3</c:v>
                </c:pt>
                <c:pt idx="7775">
                  <c:v>4.1440000000000001E-3</c:v>
                </c:pt>
                <c:pt idx="7776">
                  <c:v>4.0309999999999999E-3</c:v>
                </c:pt>
                <c:pt idx="7777">
                  <c:v>3.9750000000000002E-3</c:v>
                </c:pt>
                <c:pt idx="7778">
                  <c:v>3.9750000000000002E-3</c:v>
                </c:pt>
                <c:pt idx="7779">
                  <c:v>3.8999999999999998E-3</c:v>
                </c:pt>
                <c:pt idx="7780">
                  <c:v>3.8839999999999999E-3</c:v>
                </c:pt>
                <c:pt idx="7781">
                  <c:v>3.8779999999999999E-3</c:v>
                </c:pt>
                <c:pt idx="7782">
                  <c:v>3.947E-3</c:v>
                </c:pt>
                <c:pt idx="7783">
                  <c:v>3.8089999999999999E-3</c:v>
                </c:pt>
                <c:pt idx="7784">
                  <c:v>3.8909999999999999E-3</c:v>
                </c:pt>
                <c:pt idx="7785">
                  <c:v>3.7130000000000002E-3</c:v>
                </c:pt>
                <c:pt idx="7786">
                  <c:v>3.813E-3</c:v>
                </c:pt>
                <c:pt idx="7787">
                  <c:v>3.797E-3</c:v>
                </c:pt>
                <c:pt idx="7788">
                  <c:v>3.6879999999999999E-3</c:v>
                </c:pt>
                <c:pt idx="7789">
                  <c:v>3.8E-3</c:v>
                </c:pt>
                <c:pt idx="7790">
                  <c:v>3.7190000000000001E-3</c:v>
                </c:pt>
                <c:pt idx="7791">
                  <c:v>3.7469999999999999E-3</c:v>
                </c:pt>
                <c:pt idx="7792">
                  <c:v>3.741E-3</c:v>
                </c:pt>
                <c:pt idx="7793">
                  <c:v>3.6189999999999998E-3</c:v>
                </c:pt>
                <c:pt idx="7794">
                  <c:v>3.7629999999999999E-3</c:v>
                </c:pt>
                <c:pt idx="7795">
                  <c:v>3.6879999999999999E-3</c:v>
                </c:pt>
                <c:pt idx="7796">
                  <c:v>3.5249999999999999E-3</c:v>
                </c:pt>
                <c:pt idx="7797">
                  <c:v>3.4940000000000001E-3</c:v>
                </c:pt>
                <c:pt idx="7798">
                  <c:v>3.506E-3</c:v>
                </c:pt>
                <c:pt idx="7799">
                  <c:v>3.3999999999999998E-3</c:v>
                </c:pt>
                <c:pt idx="7800">
                  <c:v>3.5750000000000001E-3</c:v>
                </c:pt>
                <c:pt idx="7801">
                  <c:v>3.441E-3</c:v>
                </c:pt>
                <c:pt idx="7802">
                  <c:v>3.516E-3</c:v>
                </c:pt>
                <c:pt idx="7803">
                  <c:v>3.4910000000000002E-3</c:v>
                </c:pt>
                <c:pt idx="7804">
                  <c:v>3.3409999999999998E-3</c:v>
                </c:pt>
                <c:pt idx="7805">
                  <c:v>3.2720000000000002E-3</c:v>
                </c:pt>
                <c:pt idx="7806">
                  <c:v>3.3809999999999999E-3</c:v>
                </c:pt>
                <c:pt idx="7807">
                  <c:v>3.3779999999999999E-3</c:v>
                </c:pt>
                <c:pt idx="7808">
                  <c:v>3.388E-3</c:v>
                </c:pt>
                <c:pt idx="7809">
                  <c:v>3.3409999999999998E-3</c:v>
                </c:pt>
                <c:pt idx="7810">
                  <c:v>3.2529999999999998E-3</c:v>
                </c:pt>
                <c:pt idx="7811">
                  <c:v>3.356E-3</c:v>
                </c:pt>
                <c:pt idx="7812">
                  <c:v>3.1939999999999998E-3</c:v>
                </c:pt>
                <c:pt idx="7813">
                  <c:v>3.3440000000000002E-3</c:v>
                </c:pt>
                <c:pt idx="7814">
                  <c:v>3.2529999999999998E-3</c:v>
                </c:pt>
                <c:pt idx="7815">
                  <c:v>3.1689999999999999E-3</c:v>
                </c:pt>
                <c:pt idx="7816">
                  <c:v>3.3470000000000001E-3</c:v>
                </c:pt>
                <c:pt idx="7817">
                  <c:v>3.081E-3</c:v>
                </c:pt>
                <c:pt idx="7818">
                  <c:v>3.1939999999999998E-3</c:v>
                </c:pt>
                <c:pt idx="7819">
                  <c:v>3.2529999999999998E-3</c:v>
                </c:pt>
                <c:pt idx="7820">
                  <c:v>3.225E-3</c:v>
                </c:pt>
                <c:pt idx="7821">
                  <c:v>3.3089999999999999E-3</c:v>
                </c:pt>
                <c:pt idx="7822">
                  <c:v>3.1159999999999998E-3</c:v>
                </c:pt>
                <c:pt idx="7823">
                  <c:v>3.1380000000000002E-3</c:v>
                </c:pt>
                <c:pt idx="7824">
                  <c:v>3.2720000000000002E-3</c:v>
                </c:pt>
                <c:pt idx="7825">
                  <c:v>3.3279999999999998E-3</c:v>
                </c:pt>
                <c:pt idx="7826">
                  <c:v>3.2590000000000002E-3</c:v>
                </c:pt>
                <c:pt idx="7827">
                  <c:v>3.1909999999999998E-3</c:v>
                </c:pt>
                <c:pt idx="7828">
                  <c:v>3.2750000000000001E-3</c:v>
                </c:pt>
                <c:pt idx="7829">
                  <c:v>3.3340000000000002E-3</c:v>
                </c:pt>
                <c:pt idx="7830">
                  <c:v>3.284E-3</c:v>
                </c:pt>
                <c:pt idx="7831">
                  <c:v>3.209E-3</c:v>
                </c:pt>
                <c:pt idx="7832">
                  <c:v>3.1589999999999999E-3</c:v>
                </c:pt>
                <c:pt idx="7833">
                  <c:v>3.1250000000000002E-3</c:v>
                </c:pt>
                <c:pt idx="7834">
                  <c:v>3.166E-3</c:v>
                </c:pt>
                <c:pt idx="7835">
                  <c:v>3.222E-3</c:v>
                </c:pt>
                <c:pt idx="7836">
                  <c:v>3.2309999999999999E-3</c:v>
                </c:pt>
                <c:pt idx="7837">
                  <c:v>3.1440000000000001E-3</c:v>
                </c:pt>
                <c:pt idx="7838">
                  <c:v>3.1619999999999999E-3</c:v>
                </c:pt>
                <c:pt idx="7839">
                  <c:v>3.3440000000000002E-3</c:v>
                </c:pt>
                <c:pt idx="7840">
                  <c:v>3.3029999999999999E-3</c:v>
                </c:pt>
                <c:pt idx="7841">
                  <c:v>3.1470000000000001E-3</c:v>
                </c:pt>
                <c:pt idx="7842">
                  <c:v>3.1749999999999999E-3</c:v>
                </c:pt>
                <c:pt idx="7843">
                  <c:v>3.238E-3</c:v>
                </c:pt>
                <c:pt idx="7844">
                  <c:v>3.0869999999999999E-3</c:v>
                </c:pt>
                <c:pt idx="7845">
                  <c:v>3.1189999999999998E-3</c:v>
                </c:pt>
                <c:pt idx="7846">
                  <c:v>3.0530000000000002E-3</c:v>
                </c:pt>
                <c:pt idx="7847">
                  <c:v>3.0969999999999999E-3</c:v>
                </c:pt>
                <c:pt idx="7848">
                  <c:v>3.0660000000000001E-3</c:v>
                </c:pt>
                <c:pt idx="7849">
                  <c:v>3.1410000000000001E-3</c:v>
                </c:pt>
                <c:pt idx="7850">
                  <c:v>3.1470000000000001E-3</c:v>
                </c:pt>
                <c:pt idx="7851">
                  <c:v>3.1939999999999998E-3</c:v>
                </c:pt>
                <c:pt idx="7852">
                  <c:v>3.1129999999999999E-3</c:v>
                </c:pt>
                <c:pt idx="7853">
                  <c:v>3.1809999999999998E-3</c:v>
                </c:pt>
                <c:pt idx="7854">
                  <c:v>3.0969999999999999E-3</c:v>
                </c:pt>
                <c:pt idx="7855">
                  <c:v>3.078E-3</c:v>
                </c:pt>
                <c:pt idx="7856">
                  <c:v>3.1470000000000001E-3</c:v>
                </c:pt>
                <c:pt idx="7857">
                  <c:v>3.1159999999999998E-3</c:v>
                </c:pt>
                <c:pt idx="7858">
                  <c:v>3.2130000000000001E-3</c:v>
                </c:pt>
                <c:pt idx="7859">
                  <c:v>3.1689999999999999E-3</c:v>
                </c:pt>
                <c:pt idx="7860">
                  <c:v>3.2130000000000001E-3</c:v>
                </c:pt>
                <c:pt idx="7861">
                  <c:v>3.1970000000000002E-3</c:v>
                </c:pt>
                <c:pt idx="7862">
                  <c:v>3.1280000000000001E-3</c:v>
                </c:pt>
                <c:pt idx="7863">
                  <c:v>3.1809999999999998E-3</c:v>
                </c:pt>
                <c:pt idx="7864">
                  <c:v>3.241E-3</c:v>
                </c:pt>
                <c:pt idx="7865">
                  <c:v>3.1380000000000002E-3</c:v>
                </c:pt>
                <c:pt idx="7866">
                  <c:v>3.238E-3</c:v>
                </c:pt>
                <c:pt idx="7867">
                  <c:v>3.1619999999999999E-3</c:v>
                </c:pt>
                <c:pt idx="7868">
                  <c:v>3.1589999999999999E-3</c:v>
                </c:pt>
                <c:pt idx="7869">
                  <c:v>3.225E-3</c:v>
                </c:pt>
                <c:pt idx="7870">
                  <c:v>3.2590000000000002E-3</c:v>
                </c:pt>
                <c:pt idx="7871">
                  <c:v>3.2339999999999999E-3</c:v>
                </c:pt>
                <c:pt idx="7872">
                  <c:v>3.1689999999999999E-3</c:v>
                </c:pt>
                <c:pt idx="7873">
                  <c:v>3.2690000000000002E-3</c:v>
                </c:pt>
                <c:pt idx="7874">
                  <c:v>3.1879999999999999E-3</c:v>
                </c:pt>
                <c:pt idx="7875">
                  <c:v>3.241E-3</c:v>
                </c:pt>
                <c:pt idx="7876">
                  <c:v>3.2000000000000002E-3</c:v>
                </c:pt>
                <c:pt idx="7877">
                  <c:v>3.3159999999999999E-3</c:v>
                </c:pt>
                <c:pt idx="7878">
                  <c:v>3.0869999999999999E-3</c:v>
                </c:pt>
                <c:pt idx="7879">
                  <c:v>3.3E-3</c:v>
                </c:pt>
                <c:pt idx="7880">
                  <c:v>3.1029999999999999E-3</c:v>
                </c:pt>
                <c:pt idx="7881">
                  <c:v>3.2780000000000001E-3</c:v>
                </c:pt>
                <c:pt idx="7882">
                  <c:v>3.2810000000000001E-3</c:v>
                </c:pt>
                <c:pt idx="7883">
                  <c:v>3.1970000000000002E-3</c:v>
                </c:pt>
                <c:pt idx="7884">
                  <c:v>3.2439999999999999E-3</c:v>
                </c:pt>
                <c:pt idx="7885">
                  <c:v>3.2499999999999999E-3</c:v>
                </c:pt>
                <c:pt idx="7886">
                  <c:v>3.2940000000000001E-3</c:v>
                </c:pt>
                <c:pt idx="7887">
                  <c:v>3.3969999999999998E-3</c:v>
                </c:pt>
                <c:pt idx="7888">
                  <c:v>3.3660000000000001E-3</c:v>
                </c:pt>
                <c:pt idx="7889">
                  <c:v>3.375E-3</c:v>
                </c:pt>
                <c:pt idx="7890">
                  <c:v>3.3500000000000001E-3</c:v>
                </c:pt>
                <c:pt idx="7891">
                  <c:v>3.3839999999999999E-3</c:v>
                </c:pt>
                <c:pt idx="7892">
                  <c:v>3.3500000000000001E-3</c:v>
                </c:pt>
                <c:pt idx="7893">
                  <c:v>3.3409999999999998E-3</c:v>
                </c:pt>
                <c:pt idx="7894">
                  <c:v>3.4160000000000002E-3</c:v>
                </c:pt>
                <c:pt idx="7895">
                  <c:v>3.4499999999999999E-3</c:v>
                </c:pt>
                <c:pt idx="7896">
                  <c:v>3.3999999999999998E-3</c:v>
                </c:pt>
                <c:pt idx="7897">
                  <c:v>3.3660000000000001E-3</c:v>
                </c:pt>
                <c:pt idx="7898">
                  <c:v>3.4559999999999999E-3</c:v>
                </c:pt>
                <c:pt idx="7899">
                  <c:v>3.4250000000000001E-3</c:v>
                </c:pt>
                <c:pt idx="7900">
                  <c:v>3.509E-3</c:v>
                </c:pt>
                <c:pt idx="7901">
                  <c:v>3.5869999999999999E-3</c:v>
                </c:pt>
                <c:pt idx="7902">
                  <c:v>3.4719999999999998E-3</c:v>
                </c:pt>
                <c:pt idx="7903">
                  <c:v>3.5750000000000001E-3</c:v>
                </c:pt>
                <c:pt idx="7904">
                  <c:v>3.5590000000000001E-3</c:v>
                </c:pt>
                <c:pt idx="7905">
                  <c:v>3.516E-3</c:v>
                </c:pt>
                <c:pt idx="7906">
                  <c:v>3.7090000000000001E-3</c:v>
                </c:pt>
                <c:pt idx="7907">
                  <c:v>3.6219999999999998E-3</c:v>
                </c:pt>
                <c:pt idx="7908">
                  <c:v>3.594E-3</c:v>
                </c:pt>
                <c:pt idx="7909">
                  <c:v>3.6159999999999999E-3</c:v>
                </c:pt>
                <c:pt idx="7910">
                  <c:v>3.5869999999999999E-3</c:v>
                </c:pt>
                <c:pt idx="7911">
                  <c:v>3.656E-3</c:v>
                </c:pt>
                <c:pt idx="7912">
                  <c:v>3.6939999999999998E-3</c:v>
                </c:pt>
                <c:pt idx="7913">
                  <c:v>3.6410000000000001E-3</c:v>
                </c:pt>
                <c:pt idx="7914">
                  <c:v>3.6340000000000001E-3</c:v>
                </c:pt>
                <c:pt idx="7915">
                  <c:v>3.7090000000000001E-3</c:v>
                </c:pt>
                <c:pt idx="7916">
                  <c:v>3.6219999999999998E-3</c:v>
                </c:pt>
                <c:pt idx="7917">
                  <c:v>3.6029999999999999E-3</c:v>
                </c:pt>
                <c:pt idx="7918">
                  <c:v>3.722E-3</c:v>
                </c:pt>
                <c:pt idx="7919">
                  <c:v>3.728E-3</c:v>
                </c:pt>
                <c:pt idx="7920">
                  <c:v>3.7629999999999999E-3</c:v>
                </c:pt>
                <c:pt idx="7921">
                  <c:v>3.6129999999999999E-3</c:v>
                </c:pt>
                <c:pt idx="7922">
                  <c:v>3.7659999999999998E-3</c:v>
                </c:pt>
                <c:pt idx="7923">
                  <c:v>3.8500000000000001E-3</c:v>
                </c:pt>
                <c:pt idx="7924">
                  <c:v>3.7910000000000001E-3</c:v>
                </c:pt>
                <c:pt idx="7925">
                  <c:v>3.875E-3</c:v>
                </c:pt>
                <c:pt idx="7926">
                  <c:v>3.7690000000000002E-3</c:v>
                </c:pt>
                <c:pt idx="7927">
                  <c:v>3.797E-3</c:v>
                </c:pt>
                <c:pt idx="7928">
                  <c:v>3.9090000000000001E-3</c:v>
                </c:pt>
                <c:pt idx="7929">
                  <c:v>3.725E-3</c:v>
                </c:pt>
                <c:pt idx="7930">
                  <c:v>3.803E-3</c:v>
                </c:pt>
                <c:pt idx="7931">
                  <c:v>3.8219999999999999E-3</c:v>
                </c:pt>
                <c:pt idx="7932">
                  <c:v>3.8189999999999999E-3</c:v>
                </c:pt>
                <c:pt idx="7933">
                  <c:v>3.8279999999999998E-3</c:v>
                </c:pt>
                <c:pt idx="7934">
                  <c:v>3.7690000000000002E-3</c:v>
                </c:pt>
                <c:pt idx="7935">
                  <c:v>3.7499999999999999E-3</c:v>
                </c:pt>
                <c:pt idx="7936">
                  <c:v>3.6939999999999998E-3</c:v>
                </c:pt>
                <c:pt idx="7937">
                  <c:v>3.8159999999999999E-3</c:v>
                </c:pt>
                <c:pt idx="7938">
                  <c:v>3.8839999999999999E-3</c:v>
                </c:pt>
                <c:pt idx="7939">
                  <c:v>3.7190000000000001E-3</c:v>
                </c:pt>
                <c:pt idx="7940">
                  <c:v>3.797E-3</c:v>
                </c:pt>
                <c:pt idx="7941">
                  <c:v>3.8560000000000001E-3</c:v>
                </c:pt>
                <c:pt idx="7942">
                  <c:v>3.8189999999999999E-3</c:v>
                </c:pt>
                <c:pt idx="7943">
                  <c:v>3.9439999999999996E-3</c:v>
                </c:pt>
                <c:pt idx="7944">
                  <c:v>3.9249999999999997E-3</c:v>
                </c:pt>
                <c:pt idx="7945">
                  <c:v>3.8530000000000001E-3</c:v>
                </c:pt>
                <c:pt idx="7946">
                  <c:v>3.875E-3</c:v>
                </c:pt>
                <c:pt idx="7947">
                  <c:v>3.8839999999999999E-3</c:v>
                </c:pt>
                <c:pt idx="7948">
                  <c:v>3.8530000000000001E-3</c:v>
                </c:pt>
                <c:pt idx="7949">
                  <c:v>3.9690000000000003E-3</c:v>
                </c:pt>
                <c:pt idx="7950">
                  <c:v>3.8409999999999998E-3</c:v>
                </c:pt>
                <c:pt idx="7951">
                  <c:v>3.8839999999999999E-3</c:v>
                </c:pt>
                <c:pt idx="7952">
                  <c:v>3.9060000000000002E-3</c:v>
                </c:pt>
                <c:pt idx="7953">
                  <c:v>3.9090000000000001E-3</c:v>
                </c:pt>
                <c:pt idx="7954">
                  <c:v>3.9719999999999998E-3</c:v>
                </c:pt>
                <c:pt idx="7955">
                  <c:v>3.9529999999999999E-3</c:v>
                </c:pt>
                <c:pt idx="7956">
                  <c:v>3.9839999999999997E-3</c:v>
                </c:pt>
                <c:pt idx="7957">
                  <c:v>3.888E-3</c:v>
                </c:pt>
                <c:pt idx="7958">
                  <c:v>3.8440000000000002E-3</c:v>
                </c:pt>
                <c:pt idx="7959">
                  <c:v>3.9620000000000002E-3</c:v>
                </c:pt>
                <c:pt idx="7960">
                  <c:v>3.9719999999999998E-3</c:v>
                </c:pt>
                <c:pt idx="7961">
                  <c:v>3.8939999999999999E-3</c:v>
                </c:pt>
                <c:pt idx="7962">
                  <c:v>3.8999999999999998E-3</c:v>
                </c:pt>
                <c:pt idx="7963">
                  <c:v>3.9690000000000003E-3</c:v>
                </c:pt>
                <c:pt idx="7964">
                  <c:v>4.0090000000000004E-3</c:v>
                </c:pt>
                <c:pt idx="7965">
                  <c:v>3.9410000000000001E-3</c:v>
                </c:pt>
                <c:pt idx="7966">
                  <c:v>4.0220000000000004E-3</c:v>
                </c:pt>
                <c:pt idx="7967">
                  <c:v>4.0499999999999998E-3</c:v>
                </c:pt>
                <c:pt idx="7968">
                  <c:v>3.9750000000000002E-3</c:v>
                </c:pt>
                <c:pt idx="7969">
                  <c:v>4.0159999999999996E-3</c:v>
                </c:pt>
                <c:pt idx="7970">
                  <c:v>4.169E-3</c:v>
                </c:pt>
                <c:pt idx="7971">
                  <c:v>4.084E-3</c:v>
                </c:pt>
                <c:pt idx="7972">
                  <c:v>4.1029999999999999E-3</c:v>
                </c:pt>
                <c:pt idx="7973">
                  <c:v>4.0870000000000004E-3</c:v>
                </c:pt>
                <c:pt idx="7974">
                  <c:v>4.1780000000000003E-3</c:v>
                </c:pt>
                <c:pt idx="7975">
                  <c:v>4.1780000000000003E-3</c:v>
                </c:pt>
                <c:pt idx="7976">
                  <c:v>4.1190000000000003E-3</c:v>
                </c:pt>
                <c:pt idx="7977">
                  <c:v>4.1029999999999999E-3</c:v>
                </c:pt>
                <c:pt idx="7978">
                  <c:v>4.0530000000000002E-3</c:v>
                </c:pt>
                <c:pt idx="7979">
                  <c:v>4.0499999999999998E-3</c:v>
                </c:pt>
                <c:pt idx="7980">
                  <c:v>4.0720000000000001E-3</c:v>
                </c:pt>
                <c:pt idx="7981">
                  <c:v>4.0689999999999997E-3</c:v>
                </c:pt>
                <c:pt idx="7982">
                  <c:v>4.0530000000000002E-3</c:v>
                </c:pt>
                <c:pt idx="7983">
                  <c:v>4.0499999999999998E-3</c:v>
                </c:pt>
                <c:pt idx="7984">
                  <c:v>4.091E-3</c:v>
                </c:pt>
                <c:pt idx="7985">
                  <c:v>4.1250000000000002E-3</c:v>
                </c:pt>
                <c:pt idx="7986">
                  <c:v>4.0629999999999998E-3</c:v>
                </c:pt>
                <c:pt idx="7987">
                  <c:v>4.0530000000000002E-3</c:v>
                </c:pt>
                <c:pt idx="7988">
                  <c:v>4.163E-3</c:v>
                </c:pt>
                <c:pt idx="7989">
                  <c:v>4.0870000000000004E-3</c:v>
                </c:pt>
                <c:pt idx="7990">
                  <c:v>4.156E-3</c:v>
                </c:pt>
                <c:pt idx="7991">
                  <c:v>4.1440000000000001E-3</c:v>
                </c:pt>
                <c:pt idx="7992">
                  <c:v>4.1939999999999998E-3</c:v>
                </c:pt>
                <c:pt idx="7993">
                  <c:v>4.1840000000000002E-3</c:v>
                </c:pt>
                <c:pt idx="7994">
                  <c:v>4.1440000000000001E-3</c:v>
                </c:pt>
                <c:pt idx="7995">
                  <c:v>4.1840000000000002E-3</c:v>
                </c:pt>
                <c:pt idx="7996">
                  <c:v>4.2090000000000001E-3</c:v>
                </c:pt>
                <c:pt idx="7997">
                  <c:v>4.0439999999999999E-3</c:v>
                </c:pt>
                <c:pt idx="7998">
                  <c:v>4.2030000000000001E-3</c:v>
                </c:pt>
                <c:pt idx="7999">
                  <c:v>4.0559999999999997E-3</c:v>
                </c:pt>
                <c:pt idx="8000">
                  <c:v>4.1809999999999998E-3</c:v>
                </c:pt>
                <c:pt idx="8001">
                  <c:v>4.0559999999999997E-3</c:v>
                </c:pt>
                <c:pt idx="8002">
                  <c:v>4.0530000000000002E-3</c:v>
                </c:pt>
                <c:pt idx="8003">
                  <c:v>4.1970000000000002E-3</c:v>
                </c:pt>
                <c:pt idx="8004">
                  <c:v>4.1529999999999996E-3</c:v>
                </c:pt>
                <c:pt idx="8005">
                  <c:v>4.1120000000000002E-3</c:v>
                </c:pt>
                <c:pt idx="8006">
                  <c:v>4.163E-3</c:v>
                </c:pt>
                <c:pt idx="8007">
                  <c:v>4.0629999999999998E-3</c:v>
                </c:pt>
                <c:pt idx="8008">
                  <c:v>4.169E-3</c:v>
                </c:pt>
                <c:pt idx="8009">
                  <c:v>4.2189999999999997E-3</c:v>
                </c:pt>
                <c:pt idx="8010">
                  <c:v>4.1380000000000002E-3</c:v>
                </c:pt>
                <c:pt idx="8011">
                  <c:v>4.228E-3</c:v>
                </c:pt>
                <c:pt idx="8012">
                  <c:v>4.0470000000000002E-3</c:v>
                </c:pt>
                <c:pt idx="8013">
                  <c:v>4.1029999999999999E-3</c:v>
                </c:pt>
                <c:pt idx="8014">
                  <c:v>4.1660000000000004E-3</c:v>
                </c:pt>
                <c:pt idx="8015">
                  <c:v>4.1469999999999996E-3</c:v>
                </c:pt>
                <c:pt idx="8016">
                  <c:v>4.1000000000000003E-3</c:v>
                </c:pt>
                <c:pt idx="8017">
                  <c:v>4.0439999999999999E-3</c:v>
                </c:pt>
                <c:pt idx="8018">
                  <c:v>4.078E-3</c:v>
                </c:pt>
                <c:pt idx="8019">
                  <c:v>4.2059999999999997E-3</c:v>
                </c:pt>
                <c:pt idx="8020">
                  <c:v>4.0280000000000003E-3</c:v>
                </c:pt>
                <c:pt idx="8021">
                  <c:v>3.9909999999999998E-3</c:v>
                </c:pt>
                <c:pt idx="8022">
                  <c:v>4.1000000000000003E-3</c:v>
                </c:pt>
                <c:pt idx="8023">
                  <c:v>4.0220000000000004E-3</c:v>
                </c:pt>
                <c:pt idx="8024">
                  <c:v>4.0470000000000002E-3</c:v>
                </c:pt>
                <c:pt idx="8025">
                  <c:v>4.0499999999999998E-3</c:v>
                </c:pt>
                <c:pt idx="8026">
                  <c:v>3.9560000000000003E-3</c:v>
                </c:pt>
                <c:pt idx="8027">
                  <c:v>4.0280000000000003E-3</c:v>
                </c:pt>
                <c:pt idx="8028">
                  <c:v>3.9690000000000003E-3</c:v>
                </c:pt>
                <c:pt idx="8029">
                  <c:v>4.0029999999999996E-3</c:v>
                </c:pt>
                <c:pt idx="8030">
                  <c:v>4.078E-3</c:v>
                </c:pt>
                <c:pt idx="8031">
                  <c:v>3.9220000000000001E-3</c:v>
                </c:pt>
                <c:pt idx="8032">
                  <c:v>4.0090000000000004E-3</c:v>
                </c:pt>
                <c:pt idx="8033">
                  <c:v>3.8340000000000002E-3</c:v>
                </c:pt>
                <c:pt idx="8034">
                  <c:v>3.9529999999999999E-3</c:v>
                </c:pt>
                <c:pt idx="8035">
                  <c:v>3.8660000000000001E-3</c:v>
                </c:pt>
                <c:pt idx="8036">
                  <c:v>3.7780000000000001E-3</c:v>
                </c:pt>
                <c:pt idx="8037">
                  <c:v>3.8089999999999999E-3</c:v>
                </c:pt>
                <c:pt idx="8038">
                  <c:v>3.9249999999999997E-3</c:v>
                </c:pt>
                <c:pt idx="8039">
                  <c:v>3.8560000000000001E-3</c:v>
                </c:pt>
                <c:pt idx="8040">
                  <c:v>3.7629999999999999E-3</c:v>
                </c:pt>
                <c:pt idx="8041">
                  <c:v>3.9090000000000001E-3</c:v>
                </c:pt>
                <c:pt idx="8042">
                  <c:v>3.7810000000000001E-3</c:v>
                </c:pt>
                <c:pt idx="8043">
                  <c:v>3.5839999999999999E-3</c:v>
                </c:pt>
                <c:pt idx="8044">
                  <c:v>3.5999999999999999E-3</c:v>
                </c:pt>
                <c:pt idx="8045">
                  <c:v>3.5720000000000001E-3</c:v>
                </c:pt>
                <c:pt idx="8046">
                  <c:v>3.5469999999999998E-3</c:v>
                </c:pt>
                <c:pt idx="8047">
                  <c:v>3.5409999999999999E-3</c:v>
                </c:pt>
                <c:pt idx="8048">
                  <c:v>3.5720000000000001E-3</c:v>
                </c:pt>
                <c:pt idx="8049">
                  <c:v>3.653E-3</c:v>
                </c:pt>
                <c:pt idx="8050">
                  <c:v>3.5119999999999999E-3</c:v>
                </c:pt>
                <c:pt idx="8051">
                  <c:v>3.503E-3</c:v>
                </c:pt>
                <c:pt idx="8052">
                  <c:v>3.4250000000000001E-3</c:v>
                </c:pt>
                <c:pt idx="8053">
                  <c:v>3.5339999999999998E-3</c:v>
                </c:pt>
                <c:pt idx="8054">
                  <c:v>3.3249999999999998E-3</c:v>
                </c:pt>
                <c:pt idx="8055">
                  <c:v>3.1059999999999998E-3</c:v>
                </c:pt>
                <c:pt idx="8056">
                  <c:v>3.3159999999999999E-3</c:v>
                </c:pt>
                <c:pt idx="8057">
                  <c:v>3.1440000000000001E-3</c:v>
                </c:pt>
                <c:pt idx="8058">
                  <c:v>3.1220000000000002E-3</c:v>
                </c:pt>
                <c:pt idx="8059">
                  <c:v>3.094E-3</c:v>
                </c:pt>
                <c:pt idx="8060">
                  <c:v>3.0999999999999999E-3</c:v>
                </c:pt>
                <c:pt idx="8061">
                  <c:v>3.1189999999999998E-3</c:v>
                </c:pt>
                <c:pt idx="8062">
                  <c:v>2.944E-3</c:v>
                </c:pt>
                <c:pt idx="8063">
                  <c:v>2.8839999999999998E-3</c:v>
                </c:pt>
                <c:pt idx="8064">
                  <c:v>3.0469999999999998E-3</c:v>
                </c:pt>
                <c:pt idx="8065">
                  <c:v>2.7720000000000002E-3</c:v>
                </c:pt>
                <c:pt idx="8066">
                  <c:v>2.8470000000000001E-3</c:v>
                </c:pt>
                <c:pt idx="8067">
                  <c:v>2.872E-3</c:v>
                </c:pt>
                <c:pt idx="8068">
                  <c:v>2.8660000000000001E-3</c:v>
                </c:pt>
                <c:pt idx="8069">
                  <c:v>2.722E-3</c:v>
                </c:pt>
                <c:pt idx="8070">
                  <c:v>2.6749999999999999E-3</c:v>
                </c:pt>
                <c:pt idx="8071">
                  <c:v>2.7409999999999999E-3</c:v>
                </c:pt>
                <c:pt idx="8072">
                  <c:v>2.7060000000000001E-3</c:v>
                </c:pt>
                <c:pt idx="8073">
                  <c:v>2.5720000000000001E-3</c:v>
                </c:pt>
                <c:pt idx="8074">
                  <c:v>2.5119999999999999E-3</c:v>
                </c:pt>
                <c:pt idx="8075">
                  <c:v>2.591E-3</c:v>
                </c:pt>
                <c:pt idx="8076">
                  <c:v>2.4659999999999999E-3</c:v>
                </c:pt>
                <c:pt idx="8077">
                  <c:v>2.4589999999999998E-3</c:v>
                </c:pt>
                <c:pt idx="8078">
                  <c:v>2.3249999999999998E-3</c:v>
                </c:pt>
                <c:pt idx="8079">
                  <c:v>2.3029999999999999E-3</c:v>
                </c:pt>
                <c:pt idx="8080">
                  <c:v>2.284E-3</c:v>
                </c:pt>
                <c:pt idx="8081">
                  <c:v>2.222E-3</c:v>
                </c:pt>
                <c:pt idx="8082">
                  <c:v>2.1380000000000001E-3</c:v>
                </c:pt>
                <c:pt idx="8083">
                  <c:v>2.091E-3</c:v>
                </c:pt>
                <c:pt idx="8084">
                  <c:v>2.1250000000000002E-3</c:v>
                </c:pt>
                <c:pt idx="8085">
                  <c:v>2.0500000000000002E-3</c:v>
                </c:pt>
                <c:pt idx="8086">
                  <c:v>1.9810000000000001E-3</c:v>
                </c:pt>
                <c:pt idx="8087">
                  <c:v>1.9629999999999999E-3</c:v>
                </c:pt>
                <c:pt idx="8088">
                  <c:v>1.8940000000000001E-3</c:v>
                </c:pt>
                <c:pt idx="8089">
                  <c:v>1.8220000000000001E-3</c:v>
                </c:pt>
                <c:pt idx="8090">
                  <c:v>1.884E-3</c:v>
                </c:pt>
                <c:pt idx="8091">
                  <c:v>1.719E-3</c:v>
                </c:pt>
                <c:pt idx="8092">
                  <c:v>1.678E-3</c:v>
                </c:pt>
                <c:pt idx="8093">
                  <c:v>1.8129999999999999E-3</c:v>
                </c:pt>
                <c:pt idx="8094">
                  <c:v>1.684E-3</c:v>
                </c:pt>
                <c:pt idx="8095">
                  <c:v>1.6750000000000001E-3</c:v>
                </c:pt>
                <c:pt idx="8096">
                  <c:v>1.753E-3</c:v>
                </c:pt>
                <c:pt idx="8097">
                  <c:v>1.5590000000000001E-3</c:v>
                </c:pt>
                <c:pt idx="8098">
                  <c:v>1.5499999999999999E-3</c:v>
                </c:pt>
                <c:pt idx="8099">
                  <c:v>1.397E-3</c:v>
                </c:pt>
                <c:pt idx="8100">
                  <c:v>1.456E-3</c:v>
                </c:pt>
                <c:pt idx="8101">
                  <c:v>1.3500000000000001E-3</c:v>
                </c:pt>
                <c:pt idx="8102">
                  <c:v>1.369E-3</c:v>
                </c:pt>
                <c:pt idx="8103">
                  <c:v>1.3339999999999999E-3</c:v>
                </c:pt>
                <c:pt idx="8104">
                  <c:v>1.1839999999999999E-3</c:v>
                </c:pt>
                <c:pt idx="8105">
                  <c:v>1.1659999999999999E-3</c:v>
                </c:pt>
                <c:pt idx="8106">
                  <c:v>1.191E-3</c:v>
                </c:pt>
                <c:pt idx="8107">
                  <c:v>1.106E-3</c:v>
                </c:pt>
                <c:pt idx="8108">
                  <c:v>9.5310000000000002E-4</c:v>
                </c:pt>
                <c:pt idx="8109">
                  <c:v>9.0629999999999997E-4</c:v>
                </c:pt>
                <c:pt idx="8110">
                  <c:v>1.0089999999999999E-3</c:v>
                </c:pt>
                <c:pt idx="8111">
                  <c:v>8.7810000000000004E-4</c:v>
                </c:pt>
                <c:pt idx="8112">
                  <c:v>8.6560000000000001E-4</c:v>
                </c:pt>
                <c:pt idx="8113">
                  <c:v>7.7499999999999997E-4</c:v>
                </c:pt>
                <c:pt idx="8114">
                  <c:v>7.9690000000000002E-4</c:v>
                </c:pt>
                <c:pt idx="8115">
                  <c:v>6.4380000000000004E-4</c:v>
                </c:pt>
                <c:pt idx="8116">
                  <c:v>5.1250000000000004E-4</c:v>
                </c:pt>
                <c:pt idx="8117">
                  <c:v>5.6249999999999996E-4</c:v>
                </c:pt>
                <c:pt idx="8118">
                  <c:v>5.0940000000000002E-4</c:v>
                </c:pt>
                <c:pt idx="8119">
                  <c:v>3.7500000000000001E-4</c:v>
                </c:pt>
                <c:pt idx="8120">
                  <c:v>3.4689999999999998E-4</c:v>
                </c:pt>
                <c:pt idx="8121">
                  <c:v>3.0309999999999999E-4</c:v>
                </c:pt>
                <c:pt idx="8122">
                  <c:v>3.0939999999999999E-4</c:v>
                </c:pt>
                <c:pt idx="8123">
                  <c:v>2.031E-4</c:v>
                </c:pt>
                <c:pt idx="8124">
                  <c:v>1.875E-4</c:v>
                </c:pt>
                <c:pt idx="8125">
                  <c:v>1.3750000000000001E-4</c:v>
                </c:pt>
                <c:pt idx="8126">
                  <c:v>2.0000000000000001E-4</c:v>
                </c:pt>
                <c:pt idx="8127">
                  <c:v>2.813E-5</c:v>
                </c:pt>
                <c:pt idx="8128">
                  <c:v>5.6249999999999998E-5</c:v>
                </c:pt>
                <c:pt idx="8129">
                  <c:v>-2.5000000000000001E-5</c:v>
                </c:pt>
                <c:pt idx="8130">
                  <c:v>-1.3129999999999999E-4</c:v>
                </c:pt>
                <c:pt idx="8131">
                  <c:v>-1.125E-4</c:v>
                </c:pt>
                <c:pt idx="8132">
                  <c:v>-1.031E-4</c:v>
                </c:pt>
                <c:pt idx="8133">
                  <c:v>-1.6880000000000001E-4</c:v>
                </c:pt>
                <c:pt idx="8134">
                  <c:v>-3.5E-4</c:v>
                </c:pt>
                <c:pt idx="8135">
                  <c:v>-3.5E-4</c:v>
                </c:pt>
                <c:pt idx="8136">
                  <c:v>-3.1559999999999997E-4</c:v>
                </c:pt>
                <c:pt idx="8137">
                  <c:v>-4.4999999999999999E-4</c:v>
                </c:pt>
                <c:pt idx="8138">
                  <c:v>-3.969E-4</c:v>
                </c:pt>
                <c:pt idx="8139">
                  <c:v>-5.1250000000000004E-4</c:v>
                </c:pt>
                <c:pt idx="8140">
                  <c:v>-4.3439999999999999E-4</c:v>
                </c:pt>
                <c:pt idx="8141">
                  <c:v>-4.8749999999999998E-4</c:v>
                </c:pt>
                <c:pt idx="8142">
                  <c:v>-6.4999999999999997E-4</c:v>
                </c:pt>
                <c:pt idx="8143">
                  <c:v>-6.9059999999999998E-4</c:v>
                </c:pt>
                <c:pt idx="8144">
                  <c:v>-7.0310000000000001E-4</c:v>
                </c:pt>
                <c:pt idx="8145">
                  <c:v>-7.0310000000000001E-4</c:v>
                </c:pt>
                <c:pt idx="8146">
                  <c:v>-7.0629999999999998E-4</c:v>
                </c:pt>
                <c:pt idx="8147">
                  <c:v>-8.2810000000000002E-4</c:v>
                </c:pt>
                <c:pt idx="8148">
                  <c:v>-7.9690000000000002E-4</c:v>
                </c:pt>
                <c:pt idx="8149">
                  <c:v>-9.5629999999999999E-4</c:v>
                </c:pt>
                <c:pt idx="8150">
                  <c:v>-8.9059999999999996E-4</c:v>
                </c:pt>
                <c:pt idx="8151">
                  <c:v>-8.4369999999999996E-4</c:v>
                </c:pt>
                <c:pt idx="8152">
                  <c:v>-8.9999999999999998E-4</c:v>
                </c:pt>
                <c:pt idx="8153">
                  <c:v>-9.3440000000000005E-4</c:v>
                </c:pt>
                <c:pt idx="8154">
                  <c:v>-9.8130000000000005E-4</c:v>
                </c:pt>
                <c:pt idx="8155">
                  <c:v>-1.041E-3</c:v>
                </c:pt>
                <c:pt idx="8156">
                  <c:v>-9.905999999999999E-4</c:v>
                </c:pt>
                <c:pt idx="8157">
                  <c:v>-1.075E-3</c:v>
                </c:pt>
                <c:pt idx="8158">
                  <c:v>-1.134E-3</c:v>
                </c:pt>
                <c:pt idx="8159">
                  <c:v>-1.1659999999999999E-3</c:v>
                </c:pt>
                <c:pt idx="8160">
                  <c:v>-1.1410000000000001E-3</c:v>
                </c:pt>
                <c:pt idx="8161">
                  <c:v>-1.1440000000000001E-3</c:v>
                </c:pt>
                <c:pt idx="8162">
                  <c:v>-1.1720000000000001E-3</c:v>
                </c:pt>
                <c:pt idx="8163">
                  <c:v>-1.1839999999999999E-3</c:v>
                </c:pt>
                <c:pt idx="8164">
                  <c:v>-1.3029999999999999E-3</c:v>
                </c:pt>
                <c:pt idx="8165">
                  <c:v>-1.191E-3</c:v>
                </c:pt>
                <c:pt idx="8166">
                  <c:v>-1.281E-3</c:v>
                </c:pt>
                <c:pt idx="8167">
                  <c:v>-1.413E-3</c:v>
                </c:pt>
                <c:pt idx="8168">
                  <c:v>-1.3810000000000001E-3</c:v>
                </c:pt>
                <c:pt idx="8169">
                  <c:v>-1.4339999999999999E-3</c:v>
                </c:pt>
                <c:pt idx="8170">
                  <c:v>-1.4469999999999999E-3</c:v>
                </c:pt>
                <c:pt idx="8171">
                  <c:v>-1.513E-3</c:v>
                </c:pt>
                <c:pt idx="8172">
                  <c:v>-1.369E-3</c:v>
                </c:pt>
                <c:pt idx="8173">
                  <c:v>-1.5E-3</c:v>
                </c:pt>
                <c:pt idx="8174">
                  <c:v>-1.591E-3</c:v>
                </c:pt>
                <c:pt idx="8175">
                  <c:v>-1.519E-3</c:v>
                </c:pt>
                <c:pt idx="8176">
                  <c:v>-1.6689999999999999E-3</c:v>
                </c:pt>
                <c:pt idx="8177">
                  <c:v>-1.5410000000000001E-3</c:v>
                </c:pt>
                <c:pt idx="8178">
                  <c:v>-1.5939999999999999E-3</c:v>
                </c:pt>
                <c:pt idx="8179">
                  <c:v>-1.7880000000000001E-3</c:v>
                </c:pt>
                <c:pt idx="8180">
                  <c:v>-1.8339999999999999E-3</c:v>
                </c:pt>
                <c:pt idx="8181">
                  <c:v>-1.8129999999999999E-3</c:v>
                </c:pt>
                <c:pt idx="8182">
                  <c:v>-1.838E-3</c:v>
                </c:pt>
                <c:pt idx="8183">
                  <c:v>-1.841E-3</c:v>
                </c:pt>
                <c:pt idx="8184">
                  <c:v>-1.8339999999999999E-3</c:v>
                </c:pt>
                <c:pt idx="8185">
                  <c:v>-1.766E-3</c:v>
                </c:pt>
                <c:pt idx="8186">
                  <c:v>-1.766E-3</c:v>
                </c:pt>
                <c:pt idx="8187">
                  <c:v>-1.9910000000000001E-3</c:v>
                </c:pt>
                <c:pt idx="8188">
                  <c:v>-1.872E-3</c:v>
                </c:pt>
                <c:pt idx="8189">
                  <c:v>-1.884E-3</c:v>
                </c:pt>
                <c:pt idx="8190">
                  <c:v>-1.884E-3</c:v>
                </c:pt>
                <c:pt idx="8191">
                  <c:v>-1.9090000000000001E-3</c:v>
                </c:pt>
                <c:pt idx="8192">
                  <c:v>-2E-3</c:v>
                </c:pt>
                <c:pt idx="8193">
                  <c:v>-1.9250000000000001E-3</c:v>
                </c:pt>
                <c:pt idx="8194">
                  <c:v>-2.1090000000000002E-3</c:v>
                </c:pt>
                <c:pt idx="8195">
                  <c:v>-1.9369999999999999E-3</c:v>
                </c:pt>
                <c:pt idx="8196">
                  <c:v>-1.9880000000000002E-3</c:v>
                </c:pt>
                <c:pt idx="8197">
                  <c:v>-2.0500000000000002E-3</c:v>
                </c:pt>
                <c:pt idx="8198">
                  <c:v>-2.0690000000000001E-3</c:v>
                </c:pt>
                <c:pt idx="8199">
                  <c:v>-2.1879999999999998E-3</c:v>
                </c:pt>
                <c:pt idx="8200">
                  <c:v>-2.2060000000000001E-3</c:v>
                </c:pt>
                <c:pt idx="8201">
                  <c:v>-2.1029999999999998E-3</c:v>
                </c:pt>
                <c:pt idx="8202">
                  <c:v>-2.0439999999999998E-3</c:v>
                </c:pt>
                <c:pt idx="8203">
                  <c:v>-2.2279999999999999E-3</c:v>
                </c:pt>
                <c:pt idx="8204">
                  <c:v>-2.1749999999999999E-3</c:v>
                </c:pt>
                <c:pt idx="8205">
                  <c:v>-2.1619999999999999E-3</c:v>
                </c:pt>
                <c:pt idx="8206">
                  <c:v>-2.2369999999999998E-3</c:v>
                </c:pt>
                <c:pt idx="8207">
                  <c:v>-2.1589999999999999E-3</c:v>
                </c:pt>
                <c:pt idx="8208">
                  <c:v>-2.3089999999999999E-3</c:v>
                </c:pt>
                <c:pt idx="8209">
                  <c:v>-2.1970000000000002E-3</c:v>
                </c:pt>
                <c:pt idx="8210">
                  <c:v>-2.2369999999999998E-3</c:v>
                </c:pt>
                <c:pt idx="8211">
                  <c:v>-2.3530000000000001E-3</c:v>
                </c:pt>
                <c:pt idx="8212">
                  <c:v>-2.1719999999999999E-3</c:v>
                </c:pt>
                <c:pt idx="8213">
                  <c:v>-2.2130000000000001E-3</c:v>
                </c:pt>
                <c:pt idx="8214">
                  <c:v>-2.2409999999999999E-3</c:v>
                </c:pt>
                <c:pt idx="8215">
                  <c:v>-2.3410000000000002E-3</c:v>
                </c:pt>
                <c:pt idx="8216">
                  <c:v>-2.3779999999999999E-3</c:v>
                </c:pt>
                <c:pt idx="8217">
                  <c:v>-2.3E-3</c:v>
                </c:pt>
                <c:pt idx="8218">
                  <c:v>-2.3E-3</c:v>
                </c:pt>
                <c:pt idx="8219">
                  <c:v>-2.4160000000000002E-3</c:v>
                </c:pt>
                <c:pt idx="8220">
                  <c:v>-2.281E-3</c:v>
                </c:pt>
                <c:pt idx="8221">
                  <c:v>-2.3879999999999999E-3</c:v>
                </c:pt>
                <c:pt idx="8222">
                  <c:v>-2.3749999999999999E-3</c:v>
                </c:pt>
                <c:pt idx="8223">
                  <c:v>-2.3219999999999998E-3</c:v>
                </c:pt>
                <c:pt idx="8224">
                  <c:v>-2.366E-3</c:v>
                </c:pt>
                <c:pt idx="8225">
                  <c:v>-2.4780000000000002E-3</c:v>
                </c:pt>
                <c:pt idx="8226">
                  <c:v>-2.4130000000000002E-3</c:v>
                </c:pt>
                <c:pt idx="8227">
                  <c:v>-2.5339999999999998E-3</c:v>
                </c:pt>
                <c:pt idx="8228">
                  <c:v>-2.5249999999999999E-3</c:v>
                </c:pt>
                <c:pt idx="8229">
                  <c:v>-2.5379999999999999E-3</c:v>
                </c:pt>
                <c:pt idx="8230">
                  <c:v>-2.5000000000000001E-3</c:v>
                </c:pt>
                <c:pt idx="8231">
                  <c:v>-2.4090000000000001E-3</c:v>
                </c:pt>
                <c:pt idx="8232">
                  <c:v>-2.6340000000000001E-3</c:v>
                </c:pt>
                <c:pt idx="8233">
                  <c:v>-2.506E-3</c:v>
                </c:pt>
                <c:pt idx="8234">
                  <c:v>-2.5500000000000002E-3</c:v>
                </c:pt>
                <c:pt idx="8235">
                  <c:v>-2.5560000000000001E-3</c:v>
                </c:pt>
                <c:pt idx="8236">
                  <c:v>-2.6129999999999999E-3</c:v>
                </c:pt>
                <c:pt idx="8237">
                  <c:v>-2.5690000000000001E-3</c:v>
                </c:pt>
                <c:pt idx="8238">
                  <c:v>-2.5590000000000001E-3</c:v>
                </c:pt>
                <c:pt idx="8239">
                  <c:v>-2.5339999999999998E-3</c:v>
                </c:pt>
                <c:pt idx="8240">
                  <c:v>-2.4499999999999999E-3</c:v>
                </c:pt>
                <c:pt idx="8241">
                  <c:v>-2.6410000000000001E-3</c:v>
                </c:pt>
                <c:pt idx="8242">
                  <c:v>-2.6619999999999999E-3</c:v>
                </c:pt>
                <c:pt idx="8243">
                  <c:v>-2.6619999999999999E-3</c:v>
                </c:pt>
                <c:pt idx="8244">
                  <c:v>-2.6440000000000001E-3</c:v>
                </c:pt>
                <c:pt idx="8245">
                  <c:v>-2.594E-3</c:v>
                </c:pt>
                <c:pt idx="8246">
                  <c:v>-2.578E-3</c:v>
                </c:pt>
                <c:pt idx="8247">
                  <c:v>-2.5249999999999999E-3</c:v>
                </c:pt>
                <c:pt idx="8248">
                  <c:v>-2.6970000000000002E-3</c:v>
                </c:pt>
                <c:pt idx="8249">
                  <c:v>-2.6220000000000002E-3</c:v>
                </c:pt>
                <c:pt idx="8250">
                  <c:v>-2.7369999999999998E-3</c:v>
                </c:pt>
                <c:pt idx="8251">
                  <c:v>-2.4910000000000002E-3</c:v>
                </c:pt>
                <c:pt idx="8252">
                  <c:v>-2.6380000000000002E-3</c:v>
                </c:pt>
                <c:pt idx="8253">
                  <c:v>-2.6189999999999998E-3</c:v>
                </c:pt>
                <c:pt idx="8254">
                  <c:v>-2.5339999999999998E-3</c:v>
                </c:pt>
                <c:pt idx="8255">
                  <c:v>-2.6250000000000002E-3</c:v>
                </c:pt>
                <c:pt idx="8256">
                  <c:v>-2.6029999999999998E-3</c:v>
                </c:pt>
                <c:pt idx="8257">
                  <c:v>-2.5720000000000001E-3</c:v>
                </c:pt>
                <c:pt idx="8258">
                  <c:v>-2.506E-3</c:v>
                </c:pt>
                <c:pt idx="8259">
                  <c:v>-2.5630000000000002E-3</c:v>
                </c:pt>
                <c:pt idx="8260">
                  <c:v>-2.578E-3</c:v>
                </c:pt>
                <c:pt idx="8261">
                  <c:v>-2.594E-3</c:v>
                </c:pt>
                <c:pt idx="8262">
                  <c:v>-2.5560000000000001E-3</c:v>
                </c:pt>
                <c:pt idx="8263">
                  <c:v>-2.5590000000000001E-3</c:v>
                </c:pt>
                <c:pt idx="8264">
                  <c:v>-2.5869999999999999E-3</c:v>
                </c:pt>
                <c:pt idx="8265">
                  <c:v>-2.5249999999999999E-3</c:v>
                </c:pt>
                <c:pt idx="8266">
                  <c:v>-2.581E-3</c:v>
                </c:pt>
                <c:pt idx="8267">
                  <c:v>-2.5339999999999998E-3</c:v>
                </c:pt>
                <c:pt idx="8268">
                  <c:v>-2.5590000000000001E-3</c:v>
                </c:pt>
                <c:pt idx="8269">
                  <c:v>-2.5379999999999999E-3</c:v>
                </c:pt>
                <c:pt idx="8270">
                  <c:v>-2.5439999999999998E-3</c:v>
                </c:pt>
                <c:pt idx="8271">
                  <c:v>-2.666E-3</c:v>
                </c:pt>
                <c:pt idx="8272">
                  <c:v>-2.516E-3</c:v>
                </c:pt>
                <c:pt idx="8273">
                  <c:v>-2.5469999999999998E-3</c:v>
                </c:pt>
                <c:pt idx="8274">
                  <c:v>-2.6559999999999999E-3</c:v>
                </c:pt>
                <c:pt idx="8275">
                  <c:v>-2.6129999999999999E-3</c:v>
                </c:pt>
                <c:pt idx="8276">
                  <c:v>-2.647E-3</c:v>
                </c:pt>
                <c:pt idx="8277">
                  <c:v>-2.5439999999999998E-3</c:v>
                </c:pt>
                <c:pt idx="8278">
                  <c:v>-2.5339999999999998E-3</c:v>
                </c:pt>
                <c:pt idx="8279">
                  <c:v>-2.5000000000000001E-3</c:v>
                </c:pt>
                <c:pt idx="8280">
                  <c:v>-2.4780000000000002E-3</c:v>
                </c:pt>
                <c:pt idx="8281">
                  <c:v>-2.4629999999999999E-3</c:v>
                </c:pt>
                <c:pt idx="8282">
                  <c:v>-2.4659999999999999E-3</c:v>
                </c:pt>
                <c:pt idx="8283">
                  <c:v>-2.5089999999999999E-3</c:v>
                </c:pt>
                <c:pt idx="8284">
                  <c:v>-2.4499999999999999E-3</c:v>
                </c:pt>
                <c:pt idx="8285">
                  <c:v>-2.4780000000000002E-3</c:v>
                </c:pt>
                <c:pt idx="8286">
                  <c:v>-2.4719999999999998E-3</c:v>
                </c:pt>
                <c:pt idx="8287">
                  <c:v>-2.4160000000000002E-3</c:v>
                </c:pt>
                <c:pt idx="8288">
                  <c:v>-2.3189999999999999E-3</c:v>
                </c:pt>
                <c:pt idx="8289">
                  <c:v>-2.3969999999999998E-3</c:v>
                </c:pt>
                <c:pt idx="8290">
                  <c:v>-2.2469999999999999E-3</c:v>
                </c:pt>
                <c:pt idx="8291">
                  <c:v>-2.1619999999999999E-3</c:v>
                </c:pt>
                <c:pt idx="8292">
                  <c:v>-2.2910000000000001E-3</c:v>
                </c:pt>
                <c:pt idx="8293">
                  <c:v>-2.3500000000000001E-3</c:v>
                </c:pt>
                <c:pt idx="8294">
                  <c:v>-2.2130000000000001E-3</c:v>
                </c:pt>
                <c:pt idx="8295">
                  <c:v>-2.2339999999999999E-3</c:v>
                </c:pt>
                <c:pt idx="8296">
                  <c:v>-2.2780000000000001E-3</c:v>
                </c:pt>
                <c:pt idx="8297">
                  <c:v>-2.3340000000000001E-3</c:v>
                </c:pt>
                <c:pt idx="8298">
                  <c:v>-2.1879999999999998E-3</c:v>
                </c:pt>
                <c:pt idx="8299">
                  <c:v>-2.2030000000000001E-3</c:v>
                </c:pt>
                <c:pt idx="8300">
                  <c:v>-2.1440000000000001E-3</c:v>
                </c:pt>
                <c:pt idx="8301">
                  <c:v>-2.0279999999999999E-3</c:v>
                </c:pt>
                <c:pt idx="8302">
                  <c:v>-2.1059999999999998E-3</c:v>
                </c:pt>
                <c:pt idx="8303">
                  <c:v>-2.0379999999999999E-3</c:v>
                </c:pt>
                <c:pt idx="8304">
                  <c:v>-1.931E-3</c:v>
                </c:pt>
                <c:pt idx="8305">
                  <c:v>-1.9719999999999998E-3</c:v>
                </c:pt>
                <c:pt idx="8306">
                  <c:v>-1.8E-3</c:v>
                </c:pt>
                <c:pt idx="8307">
                  <c:v>-2.0439999999999998E-3</c:v>
                </c:pt>
                <c:pt idx="8308">
                  <c:v>-1.9840000000000001E-3</c:v>
                </c:pt>
                <c:pt idx="8309">
                  <c:v>-1.7470000000000001E-3</c:v>
                </c:pt>
                <c:pt idx="8310">
                  <c:v>-1.9E-3</c:v>
                </c:pt>
                <c:pt idx="8311">
                  <c:v>-1.9059999999999999E-3</c:v>
                </c:pt>
                <c:pt idx="8312">
                  <c:v>-1.825E-3</c:v>
                </c:pt>
                <c:pt idx="8313">
                  <c:v>-1.8940000000000001E-3</c:v>
                </c:pt>
                <c:pt idx="8314">
                  <c:v>-1.8029999999999999E-3</c:v>
                </c:pt>
                <c:pt idx="8315">
                  <c:v>-1.828E-3</c:v>
                </c:pt>
                <c:pt idx="8316">
                  <c:v>-1.8339999999999999E-3</c:v>
                </c:pt>
                <c:pt idx="8317">
                  <c:v>-1.7279999999999999E-3</c:v>
                </c:pt>
                <c:pt idx="8318">
                  <c:v>-1.8129999999999999E-3</c:v>
                </c:pt>
                <c:pt idx="8319">
                  <c:v>-1.684E-3</c:v>
                </c:pt>
                <c:pt idx="8320">
                  <c:v>-1.7279999999999999E-3</c:v>
                </c:pt>
                <c:pt idx="8321">
                  <c:v>-1.634E-3</c:v>
                </c:pt>
                <c:pt idx="8322">
                  <c:v>-1.756E-3</c:v>
                </c:pt>
                <c:pt idx="8323">
                  <c:v>-1.7340000000000001E-3</c:v>
                </c:pt>
                <c:pt idx="8324">
                  <c:v>-1.622E-3</c:v>
                </c:pt>
                <c:pt idx="8325">
                  <c:v>-1.5560000000000001E-3</c:v>
                </c:pt>
                <c:pt idx="8326">
                  <c:v>-1.534E-3</c:v>
                </c:pt>
                <c:pt idx="8327">
                  <c:v>-1.547E-3</c:v>
                </c:pt>
                <c:pt idx="8328">
                  <c:v>-1.4159999999999999E-3</c:v>
                </c:pt>
                <c:pt idx="8329">
                  <c:v>-1.4159999999999999E-3</c:v>
                </c:pt>
                <c:pt idx="8330">
                  <c:v>-1.475E-3</c:v>
                </c:pt>
                <c:pt idx="8331">
                  <c:v>-1.506E-3</c:v>
                </c:pt>
                <c:pt idx="8332">
                  <c:v>-1.5089999999999999E-3</c:v>
                </c:pt>
                <c:pt idx="8333">
                  <c:v>-1.5E-3</c:v>
                </c:pt>
                <c:pt idx="8334">
                  <c:v>-1.3940000000000001E-3</c:v>
                </c:pt>
                <c:pt idx="8335">
                  <c:v>-1.294E-3</c:v>
                </c:pt>
                <c:pt idx="8336">
                  <c:v>-1.4189999999999999E-3</c:v>
                </c:pt>
                <c:pt idx="8337">
                  <c:v>-1.353E-3</c:v>
                </c:pt>
                <c:pt idx="8338">
                  <c:v>-1.366E-3</c:v>
                </c:pt>
                <c:pt idx="8339">
                  <c:v>-1.2999999999999999E-3</c:v>
                </c:pt>
                <c:pt idx="8340">
                  <c:v>-1.297E-3</c:v>
                </c:pt>
                <c:pt idx="8341">
                  <c:v>-1.222E-3</c:v>
                </c:pt>
                <c:pt idx="8342">
                  <c:v>-1.2279999999999999E-3</c:v>
                </c:pt>
                <c:pt idx="8343">
                  <c:v>-1.2130000000000001E-3</c:v>
                </c:pt>
                <c:pt idx="8344">
                  <c:v>-1.3439999999999999E-3</c:v>
                </c:pt>
                <c:pt idx="8345">
                  <c:v>-1.1839999999999999E-3</c:v>
                </c:pt>
                <c:pt idx="8346">
                  <c:v>-1.1689999999999999E-3</c:v>
                </c:pt>
                <c:pt idx="8347">
                  <c:v>-1.1000000000000001E-3</c:v>
                </c:pt>
                <c:pt idx="8348">
                  <c:v>-9.4379999999999996E-4</c:v>
                </c:pt>
                <c:pt idx="8349">
                  <c:v>-1.116E-3</c:v>
                </c:pt>
                <c:pt idx="8350">
                  <c:v>-1.044E-3</c:v>
                </c:pt>
                <c:pt idx="8351">
                  <c:v>-1.0660000000000001E-3</c:v>
                </c:pt>
                <c:pt idx="8352">
                  <c:v>-9.3440000000000005E-4</c:v>
                </c:pt>
                <c:pt idx="8353">
                  <c:v>-9.7190000000000004E-4</c:v>
                </c:pt>
                <c:pt idx="8354">
                  <c:v>-9.2500000000000004E-4</c:v>
                </c:pt>
                <c:pt idx="8355">
                  <c:v>-9.2500000000000004E-4</c:v>
                </c:pt>
                <c:pt idx="8356">
                  <c:v>-9.7190000000000004E-4</c:v>
                </c:pt>
                <c:pt idx="8357">
                  <c:v>-8.7810000000000004E-4</c:v>
                </c:pt>
                <c:pt idx="8358">
                  <c:v>-8.4999999999999995E-4</c:v>
                </c:pt>
                <c:pt idx="8359">
                  <c:v>-7.7809999999999999E-4</c:v>
                </c:pt>
                <c:pt idx="8360">
                  <c:v>-8.5309999999999997E-4</c:v>
                </c:pt>
                <c:pt idx="8361">
                  <c:v>-8.1879999999999995E-4</c:v>
                </c:pt>
                <c:pt idx="8362">
                  <c:v>-8.2189999999999997E-4</c:v>
                </c:pt>
                <c:pt idx="8363">
                  <c:v>-7.8129999999999996E-4</c:v>
                </c:pt>
                <c:pt idx="8364">
                  <c:v>-6.6560000000000002E-4</c:v>
                </c:pt>
                <c:pt idx="8365">
                  <c:v>-7.2809999999999997E-4</c:v>
                </c:pt>
                <c:pt idx="8366">
                  <c:v>-7.1250000000000003E-4</c:v>
                </c:pt>
                <c:pt idx="8367">
                  <c:v>-6.5629999999999996E-4</c:v>
                </c:pt>
                <c:pt idx="8368">
                  <c:v>-6.6879999999999999E-4</c:v>
                </c:pt>
                <c:pt idx="8369">
                  <c:v>-6.1249999999999998E-4</c:v>
                </c:pt>
                <c:pt idx="8370">
                  <c:v>-5.1880000000000003E-4</c:v>
                </c:pt>
                <c:pt idx="8371">
                  <c:v>-5.3439999999999998E-4</c:v>
                </c:pt>
                <c:pt idx="8372">
                  <c:v>-6.0309999999999997E-4</c:v>
                </c:pt>
                <c:pt idx="8373">
                  <c:v>-4.7810000000000002E-4</c:v>
                </c:pt>
                <c:pt idx="8374">
                  <c:v>-5.0310000000000003E-4</c:v>
                </c:pt>
                <c:pt idx="8375">
                  <c:v>-5.0620000000000005E-4</c:v>
                </c:pt>
                <c:pt idx="8376">
                  <c:v>-4.8440000000000001E-4</c:v>
                </c:pt>
                <c:pt idx="8377">
                  <c:v>-5.5619999999999997E-4</c:v>
                </c:pt>
                <c:pt idx="8378">
                  <c:v>-4.75E-4</c:v>
                </c:pt>
                <c:pt idx="8379">
                  <c:v>-3.9060000000000001E-4</c:v>
                </c:pt>
                <c:pt idx="8380">
                  <c:v>-4.3130000000000002E-4</c:v>
                </c:pt>
                <c:pt idx="8381">
                  <c:v>-3.7189999999999999E-4</c:v>
                </c:pt>
                <c:pt idx="8382">
                  <c:v>-2.9690000000000001E-4</c:v>
                </c:pt>
                <c:pt idx="8383">
                  <c:v>-3.5629999999999999E-4</c:v>
                </c:pt>
                <c:pt idx="8384">
                  <c:v>-2.4059999999999999E-4</c:v>
                </c:pt>
                <c:pt idx="8385">
                  <c:v>-4.1879999999999999E-4</c:v>
                </c:pt>
                <c:pt idx="8386">
                  <c:v>-3.656E-4</c:v>
                </c:pt>
                <c:pt idx="8387">
                  <c:v>-3.4380000000000001E-4</c:v>
                </c:pt>
                <c:pt idx="8388">
                  <c:v>-3.0939999999999999E-4</c:v>
                </c:pt>
                <c:pt idx="8389">
                  <c:v>-2.9999999999999997E-4</c:v>
                </c:pt>
                <c:pt idx="8390">
                  <c:v>-3.2190000000000002E-4</c:v>
                </c:pt>
                <c:pt idx="8391">
                  <c:v>-3.4380000000000001E-4</c:v>
                </c:pt>
                <c:pt idx="8392">
                  <c:v>-3.0939999999999999E-4</c:v>
                </c:pt>
                <c:pt idx="8393">
                  <c:v>-3.0939999999999999E-4</c:v>
                </c:pt>
                <c:pt idx="8394">
                  <c:v>-1.6249999999999999E-4</c:v>
                </c:pt>
                <c:pt idx="8395">
                  <c:v>-2.4689999999999998E-4</c:v>
                </c:pt>
                <c:pt idx="8396">
                  <c:v>-2.563E-4</c:v>
                </c:pt>
                <c:pt idx="8397">
                  <c:v>-2.7809999999999998E-4</c:v>
                </c:pt>
                <c:pt idx="8398">
                  <c:v>-3.5310000000000002E-4</c:v>
                </c:pt>
                <c:pt idx="8399">
                  <c:v>-3.2810000000000001E-4</c:v>
                </c:pt>
                <c:pt idx="8400">
                  <c:v>-3.3750000000000002E-4</c:v>
                </c:pt>
                <c:pt idx="8401">
                  <c:v>-3.4059999999999998E-4</c:v>
                </c:pt>
                <c:pt idx="8402">
                  <c:v>-1.8129999999999999E-4</c:v>
                </c:pt>
                <c:pt idx="8403">
                  <c:v>-2.2809999999999999E-4</c:v>
                </c:pt>
                <c:pt idx="8404">
                  <c:v>-2.9060000000000002E-4</c:v>
                </c:pt>
                <c:pt idx="8405">
                  <c:v>-1.906E-4</c:v>
                </c:pt>
                <c:pt idx="8406">
                  <c:v>-3.4059999999999998E-4</c:v>
                </c:pt>
                <c:pt idx="8407">
                  <c:v>-3.188E-4</c:v>
                </c:pt>
                <c:pt idx="8408">
                  <c:v>-3.6870000000000002E-4</c:v>
                </c:pt>
                <c:pt idx="8409">
                  <c:v>-3.344E-4</c:v>
                </c:pt>
                <c:pt idx="8410">
                  <c:v>-3.0939999999999999E-4</c:v>
                </c:pt>
                <c:pt idx="8411">
                  <c:v>-3.0939999999999999E-4</c:v>
                </c:pt>
                <c:pt idx="8412">
                  <c:v>-2.3440000000000001E-4</c:v>
                </c:pt>
                <c:pt idx="8413">
                  <c:v>-1.437E-4</c:v>
                </c:pt>
                <c:pt idx="8414">
                  <c:v>-1.3129999999999999E-4</c:v>
                </c:pt>
                <c:pt idx="8415">
                  <c:v>-2.375E-4</c:v>
                </c:pt>
                <c:pt idx="8416">
                  <c:v>-2.062E-4</c:v>
                </c:pt>
                <c:pt idx="8417">
                  <c:v>-2.2499999999999999E-4</c:v>
                </c:pt>
                <c:pt idx="8418">
                  <c:v>-1.281E-4</c:v>
                </c:pt>
                <c:pt idx="8419">
                  <c:v>-2.4689999999999998E-4</c:v>
                </c:pt>
                <c:pt idx="8420">
                  <c:v>-1.6559999999999999E-4</c:v>
                </c:pt>
                <c:pt idx="8421">
                  <c:v>-1.3439999999999999E-4</c:v>
                </c:pt>
                <c:pt idx="8422">
                  <c:v>-1.719E-4</c:v>
                </c:pt>
                <c:pt idx="8423">
                  <c:v>-8.4380000000000002E-5</c:v>
                </c:pt>
                <c:pt idx="8424">
                  <c:v>-1E-4</c:v>
                </c:pt>
                <c:pt idx="8425">
                  <c:v>-6.2500000000000001E-5</c:v>
                </c:pt>
                <c:pt idx="8426">
                  <c:v>-1.8129999999999999E-4</c:v>
                </c:pt>
                <c:pt idx="8427">
                  <c:v>-1.25E-4</c:v>
                </c:pt>
                <c:pt idx="8428">
                  <c:v>-2.1249999999999999E-4</c:v>
                </c:pt>
                <c:pt idx="8429">
                  <c:v>-6.8750000000000004E-5</c:v>
                </c:pt>
                <c:pt idx="8430">
                  <c:v>-1.6559999999999999E-4</c:v>
                </c:pt>
                <c:pt idx="8431">
                  <c:v>-6.2500000000000001E-5</c:v>
                </c:pt>
                <c:pt idx="8432">
                  <c:v>-1.6249999999999999E-4</c:v>
                </c:pt>
                <c:pt idx="8433">
                  <c:v>-9.6879999999999994E-5</c:v>
                </c:pt>
                <c:pt idx="8434">
                  <c:v>-1.25E-4</c:v>
                </c:pt>
                <c:pt idx="8435">
                  <c:v>-1.8440000000000001E-4</c:v>
                </c:pt>
                <c:pt idx="8436">
                  <c:v>-1.219E-4</c:v>
                </c:pt>
                <c:pt idx="8437">
                  <c:v>-5.9370000000000002E-5</c:v>
                </c:pt>
                <c:pt idx="8438">
                  <c:v>-1.875E-4</c:v>
                </c:pt>
                <c:pt idx="8439">
                  <c:v>-1.25E-4</c:v>
                </c:pt>
                <c:pt idx="8440">
                  <c:v>-1.125E-4</c:v>
                </c:pt>
                <c:pt idx="8441">
                  <c:v>-1.3439999999999999E-4</c:v>
                </c:pt>
                <c:pt idx="8442">
                  <c:v>-1.9379999999999999E-4</c:v>
                </c:pt>
                <c:pt idx="8443">
                  <c:v>-1.281E-4</c:v>
                </c:pt>
                <c:pt idx="8444">
                  <c:v>-6.5629999999999993E-5</c:v>
                </c:pt>
                <c:pt idx="8445">
                  <c:v>-9.3750000000000002E-5</c:v>
                </c:pt>
                <c:pt idx="8446">
                  <c:v>-1.3129999999999999E-4</c:v>
                </c:pt>
                <c:pt idx="8447">
                  <c:v>-1.3129999999999999E-4</c:v>
                </c:pt>
                <c:pt idx="8448">
                  <c:v>-1.6880000000000001E-4</c:v>
                </c:pt>
                <c:pt idx="8449">
                  <c:v>-2.375E-4</c:v>
                </c:pt>
                <c:pt idx="8450">
                  <c:v>-2.4059999999999999E-4</c:v>
                </c:pt>
                <c:pt idx="8451">
                  <c:v>-2.656E-4</c:v>
                </c:pt>
                <c:pt idx="8452">
                  <c:v>-1.8129999999999999E-4</c:v>
                </c:pt>
                <c:pt idx="8453">
                  <c:v>-2.5310000000000003E-4</c:v>
                </c:pt>
                <c:pt idx="8454">
                  <c:v>-2.4689999999999998E-4</c:v>
                </c:pt>
                <c:pt idx="8455">
                  <c:v>-3.8440000000000002E-4</c:v>
                </c:pt>
                <c:pt idx="8456">
                  <c:v>-1.594E-4</c:v>
                </c:pt>
                <c:pt idx="8457">
                  <c:v>-1.7809999999999999E-4</c:v>
                </c:pt>
                <c:pt idx="8458">
                  <c:v>-2.6879999999999997E-4</c:v>
                </c:pt>
                <c:pt idx="8459">
                  <c:v>-3.2810000000000001E-4</c:v>
                </c:pt>
                <c:pt idx="8460">
                  <c:v>-2.9060000000000002E-4</c:v>
                </c:pt>
                <c:pt idx="8461">
                  <c:v>-3.1250000000000001E-4</c:v>
                </c:pt>
                <c:pt idx="8462">
                  <c:v>-3.969E-4</c:v>
                </c:pt>
                <c:pt idx="8463">
                  <c:v>-3.5E-4</c:v>
                </c:pt>
                <c:pt idx="8464">
                  <c:v>-3.4689999999999998E-4</c:v>
                </c:pt>
                <c:pt idx="8465">
                  <c:v>-3.969E-4</c:v>
                </c:pt>
                <c:pt idx="8466">
                  <c:v>-3.656E-4</c:v>
                </c:pt>
                <c:pt idx="8467">
                  <c:v>-3.5629999999999999E-4</c:v>
                </c:pt>
                <c:pt idx="8468">
                  <c:v>-3.344E-4</c:v>
                </c:pt>
                <c:pt idx="8469">
                  <c:v>-3.4059999999999998E-4</c:v>
                </c:pt>
                <c:pt idx="8470">
                  <c:v>-3.9379999999999998E-4</c:v>
                </c:pt>
                <c:pt idx="8471">
                  <c:v>-2.9060000000000002E-4</c:v>
                </c:pt>
                <c:pt idx="8472">
                  <c:v>-4.0309999999999999E-4</c:v>
                </c:pt>
                <c:pt idx="8473">
                  <c:v>-4.1879999999999999E-4</c:v>
                </c:pt>
                <c:pt idx="8474">
                  <c:v>-4.438E-4</c:v>
                </c:pt>
                <c:pt idx="8475">
                  <c:v>-4.281E-4</c:v>
                </c:pt>
                <c:pt idx="8476">
                  <c:v>-3.3750000000000002E-4</c:v>
                </c:pt>
                <c:pt idx="8477">
                  <c:v>-4.2499999999999998E-4</c:v>
                </c:pt>
                <c:pt idx="8478">
                  <c:v>-3.344E-4</c:v>
                </c:pt>
                <c:pt idx="8479">
                  <c:v>-4.906E-4</c:v>
                </c:pt>
                <c:pt idx="8480">
                  <c:v>-5.2809999999999999E-4</c:v>
                </c:pt>
                <c:pt idx="8481">
                  <c:v>-4.0939999999999998E-4</c:v>
                </c:pt>
                <c:pt idx="8482">
                  <c:v>-4.75E-4</c:v>
                </c:pt>
                <c:pt idx="8483">
                  <c:v>-4.75E-4</c:v>
                </c:pt>
                <c:pt idx="8484">
                  <c:v>-4.75E-4</c:v>
                </c:pt>
                <c:pt idx="8485">
                  <c:v>-4.125E-4</c:v>
                </c:pt>
                <c:pt idx="8486">
                  <c:v>-3.5E-4</c:v>
                </c:pt>
                <c:pt idx="8487">
                  <c:v>-4.438E-4</c:v>
                </c:pt>
                <c:pt idx="8488">
                  <c:v>-4.438E-4</c:v>
                </c:pt>
                <c:pt idx="8489">
                  <c:v>-4.5310000000000001E-4</c:v>
                </c:pt>
                <c:pt idx="8490">
                  <c:v>-4.594E-4</c:v>
                </c:pt>
                <c:pt idx="8491">
                  <c:v>-4.438E-4</c:v>
                </c:pt>
                <c:pt idx="8492">
                  <c:v>-4.2190000000000001E-4</c:v>
                </c:pt>
                <c:pt idx="8493">
                  <c:v>-3.9060000000000001E-4</c:v>
                </c:pt>
                <c:pt idx="8494">
                  <c:v>-4.6559999999999999E-4</c:v>
                </c:pt>
                <c:pt idx="8495">
                  <c:v>-5.0310000000000003E-4</c:v>
                </c:pt>
                <c:pt idx="8496">
                  <c:v>-4.3750000000000001E-4</c:v>
                </c:pt>
                <c:pt idx="8497">
                  <c:v>-4.4690000000000002E-4</c:v>
                </c:pt>
                <c:pt idx="8498">
                  <c:v>-3.3750000000000002E-4</c:v>
                </c:pt>
                <c:pt idx="8499">
                  <c:v>-4.0000000000000002E-4</c:v>
                </c:pt>
                <c:pt idx="8500">
                  <c:v>-4.8129999999999999E-4</c:v>
                </c:pt>
                <c:pt idx="8501">
                  <c:v>-3.5629999999999999E-4</c:v>
                </c:pt>
                <c:pt idx="8502">
                  <c:v>-4.3750000000000001E-4</c:v>
                </c:pt>
                <c:pt idx="8503">
                  <c:v>-3.6870000000000002E-4</c:v>
                </c:pt>
                <c:pt idx="8504">
                  <c:v>-4.8749999999999998E-4</c:v>
                </c:pt>
                <c:pt idx="8505">
                  <c:v>-4.7189999999999998E-4</c:v>
                </c:pt>
                <c:pt idx="8506">
                  <c:v>-3.6249999999999998E-4</c:v>
                </c:pt>
                <c:pt idx="8507">
                  <c:v>-4.0000000000000002E-4</c:v>
                </c:pt>
                <c:pt idx="8508">
                  <c:v>-4.7810000000000002E-4</c:v>
                </c:pt>
                <c:pt idx="8509">
                  <c:v>-4.1560000000000002E-4</c:v>
                </c:pt>
                <c:pt idx="8510">
                  <c:v>-4.0939999999999998E-4</c:v>
                </c:pt>
                <c:pt idx="8511">
                  <c:v>-5.2809999999999999E-4</c:v>
                </c:pt>
                <c:pt idx="8512">
                  <c:v>-5.4379999999999999E-4</c:v>
                </c:pt>
                <c:pt idx="8513">
                  <c:v>-4.6880000000000001E-4</c:v>
                </c:pt>
                <c:pt idx="8514">
                  <c:v>-5.1250000000000004E-4</c:v>
                </c:pt>
                <c:pt idx="8515">
                  <c:v>-4.281E-4</c:v>
                </c:pt>
                <c:pt idx="8516">
                  <c:v>-4.594E-4</c:v>
                </c:pt>
                <c:pt idx="8517">
                  <c:v>-4.75E-4</c:v>
                </c:pt>
                <c:pt idx="8518">
                  <c:v>-4.7189999999999998E-4</c:v>
                </c:pt>
                <c:pt idx="8519">
                  <c:v>-5.1880000000000003E-4</c:v>
                </c:pt>
                <c:pt idx="8520">
                  <c:v>-5.5000000000000003E-4</c:v>
                </c:pt>
                <c:pt idx="8521">
                  <c:v>-6.156E-4</c:v>
                </c:pt>
                <c:pt idx="8522">
                  <c:v>-5.7499999999999999E-4</c:v>
                </c:pt>
                <c:pt idx="8523">
                  <c:v>-6.0939999999999996E-4</c:v>
                </c:pt>
                <c:pt idx="8524">
                  <c:v>-6.156E-4</c:v>
                </c:pt>
                <c:pt idx="8525">
                  <c:v>-5.5000000000000003E-4</c:v>
                </c:pt>
                <c:pt idx="8526">
                  <c:v>-5.5619999999999997E-4</c:v>
                </c:pt>
                <c:pt idx="8527">
                  <c:v>-6.0630000000000005E-4</c:v>
                </c:pt>
                <c:pt idx="8528">
                  <c:v>-6.313E-4</c:v>
                </c:pt>
                <c:pt idx="8529">
                  <c:v>-7.1560000000000005E-4</c:v>
                </c:pt>
                <c:pt idx="8530">
                  <c:v>-6.4689999999999995E-4</c:v>
                </c:pt>
                <c:pt idx="8531">
                  <c:v>-6.313E-4</c:v>
                </c:pt>
                <c:pt idx="8532">
                  <c:v>-6.625E-4</c:v>
                </c:pt>
                <c:pt idx="8533">
                  <c:v>-7.1869999999999996E-4</c:v>
                </c:pt>
                <c:pt idx="8534">
                  <c:v>-7.094E-4</c:v>
                </c:pt>
                <c:pt idx="8535">
                  <c:v>-7.2190000000000004E-4</c:v>
                </c:pt>
                <c:pt idx="8536">
                  <c:v>-5.9369999999999996E-4</c:v>
                </c:pt>
                <c:pt idx="8537">
                  <c:v>-6.7500000000000004E-4</c:v>
                </c:pt>
                <c:pt idx="8538">
                  <c:v>-5.8750000000000002E-4</c:v>
                </c:pt>
                <c:pt idx="8539">
                  <c:v>-6.6560000000000002E-4</c:v>
                </c:pt>
                <c:pt idx="8540">
                  <c:v>-7.406E-4</c:v>
                </c:pt>
                <c:pt idx="8541">
                  <c:v>-7.8750000000000001E-4</c:v>
                </c:pt>
                <c:pt idx="8542">
                  <c:v>-7.1560000000000005E-4</c:v>
                </c:pt>
                <c:pt idx="8543">
                  <c:v>-7.3439999999999996E-4</c:v>
                </c:pt>
                <c:pt idx="8544">
                  <c:v>-8.1559999999999998E-4</c:v>
                </c:pt>
                <c:pt idx="8545">
                  <c:v>-9.1250000000000001E-4</c:v>
                </c:pt>
                <c:pt idx="8546">
                  <c:v>-7.2499999999999995E-4</c:v>
                </c:pt>
                <c:pt idx="8547">
                  <c:v>-9.2190000000000002E-4</c:v>
                </c:pt>
                <c:pt idx="8548">
                  <c:v>-8.3750000000000003E-4</c:v>
                </c:pt>
                <c:pt idx="8549">
                  <c:v>-6.8119999999999997E-4</c:v>
                </c:pt>
                <c:pt idx="8550">
                  <c:v>-8.25E-4</c:v>
                </c:pt>
                <c:pt idx="8551">
                  <c:v>-8.719E-4</c:v>
                </c:pt>
                <c:pt idx="8552">
                  <c:v>-9.0939999999999999E-4</c:v>
                </c:pt>
                <c:pt idx="8553">
                  <c:v>-9.1560000000000003E-4</c:v>
                </c:pt>
                <c:pt idx="8554">
                  <c:v>-8.9380000000000004E-4</c:v>
                </c:pt>
                <c:pt idx="8555">
                  <c:v>-9.3130000000000003E-4</c:v>
                </c:pt>
                <c:pt idx="8556">
                  <c:v>-8.9999999999999998E-4</c:v>
                </c:pt>
                <c:pt idx="8557">
                  <c:v>-8.8750000000000005E-4</c:v>
                </c:pt>
                <c:pt idx="8558">
                  <c:v>-9.3130000000000003E-4</c:v>
                </c:pt>
                <c:pt idx="8559">
                  <c:v>-9.3130000000000003E-4</c:v>
                </c:pt>
                <c:pt idx="8560">
                  <c:v>-9.5310000000000002E-4</c:v>
                </c:pt>
                <c:pt idx="8561">
                  <c:v>-9.2500000000000004E-4</c:v>
                </c:pt>
                <c:pt idx="8562">
                  <c:v>-8.3750000000000003E-4</c:v>
                </c:pt>
                <c:pt idx="8563">
                  <c:v>-1.047E-3</c:v>
                </c:pt>
                <c:pt idx="8564">
                  <c:v>-1.0059999999999999E-3</c:v>
                </c:pt>
                <c:pt idx="8565">
                  <c:v>-9.8440000000000008E-4</c:v>
                </c:pt>
                <c:pt idx="8566">
                  <c:v>-1.047E-3</c:v>
                </c:pt>
                <c:pt idx="8567">
                  <c:v>-1.1119999999999999E-3</c:v>
                </c:pt>
                <c:pt idx="8568">
                  <c:v>-1.072E-3</c:v>
                </c:pt>
                <c:pt idx="8569">
                  <c:v>-1.0939999999999999E-3</c:v>
                </c:pt>
                <c:pt idx="8570">
                  <c:v>-1.0529999999999999E-3</c:v>
                </c:pt>
                <c:pt idx="8571">
                  <c:v>-1.088E-3</c:v>
                </c:pt>
                <c:pt idx="8572">
                  <c:v>-1.1280000000000001E-3</c:v>
                </c:pt>
                <c:pt idx="8573">
                  <c:v>-1.163E-3</c:v>
                </c:pt>
                <c:pt idx="8574">
                  <c:v>-1.106E-3</c:v>
                </c:pt>
                <c:pt idx="8575">
                  <c:v>-1.191E-3</c:v>
                </c:pt>
                <c:pt idx="8576">
                  <c:v>-1.116E-3</c:v>
                </c:pt>
                <c:pt idx="8577">
                  <c:v>-1.209E-3</c:v>
                </c:pt>
                <c:pt idx="8578">
                  <c:v>-1.2340000000000001E-3</c:v>
                </c:pt>
                <c:pt idx="8579">
                  <c:v>-1.2470000000000001E-3</c:v>
                </c:pt>
                <c:pt idx="8580">
                  <c:v>-1.147E-3</c:v>
                </c:pt>
                <c:pt idx="8581">
                  <c:v>-1.2160000000000001E-3</c:v>
                </c:pt>
                <c:pt idx="8582">
                  <c:v>-1.3029999999999999E-3</c:v>
                </c:pt>
                <c:pt idx="8583">
                  <c:v>-1.3309999999999999E-3</c:v>
                </c:pt>
                <c:pt idx="8584">
                  <c:v>-1.238E-3</c:v>
                </c:pt>
                <c:pt idx="8585">
                  <c:v>-1.291E-3</c:v>
                </c:pt>
                <c:pt idx="8586">
                  <c:v>-1.2130000000000001E-3</c:v>
                </c:pt>
                <c:pt idx="8587">
                  <c:v>-1.3879999999999999E-3</c:v>
                </c:pt>
                <c:pt idx="8588">
                  <c:v>-1.222E-3</c:v>
                </c:pt>
                <c:pt idx="8589">
                  <c:v>-1.2719999999999999E-3</c:v>
                </c:pt>
                <c:pt idx="8590">
                  <c:v>-1.3810000000000001E-3</c:v>
                </c:pt>
                <c:pt idx="8591">
                  <c:v>-1.3470000000000001E-3</c:v>
                </c:pt>
                <c:pt idx="8592">
                  <c:v>-1.3749999999999999E-3</c:v>
                </c:pt>
                <c:pt idx="8593">
                  <c:v>-1.403E-3</c:v>
                </c:pt>
                <c:pt idx="8594">
                  <c:v>-1.353E-3</c:v>
                </c:pt>
                <c:pt idx="8595">
                  <c:v>-1.3439999999999999E-3</c:v>
                </c:pt>
                <c:pt idx="8596">
                  <c:v>-1.356E-3</c:v>
                </c:pt>
                <c:pt idx="8597">
                  <c:v>-1.3060000000000001E-3</c:v>
                </c:pt>
                <c:pt idx="8598">
                  <c:v>-1.294E-3</c:v>
                </c:pt>
                <c:pt idx="8599">
                  <c:v>-1.366E-3</c:v>
                </c:pt>
                <c:pt idx="8600">
                  <c:v>-1.3309999999999999E-3</c:v>
                </c:pt>
                <c:pt idx="8601">
                  <c:v>-1.3940000000000001E-3</c:v>
                </c:pt>
                <c:pt idx="8602">
                  <c:v>-1.3910000000000001E-3</c:v>
                </c:pt>
                <c:pt idx="8603">
                  <c:v>-1.281E-3</c:v>
                </c:pt>
                <c:pt idx="8604">
                  <c:v>-1.397E-3</c:v>
                </c:pt>
                <c:pt idx="8605">
                  <c:v>-1.359E-3</c:v>
                </c:pt>
                <c:pt idx="8606">
                  <c:v>-1.3780000000000001E-3</c:v>
                </c:pt>
                <c:pt idx="8607">
                  <c:v>-1.469E-3</c:v>
                </c:pt>
                <c:pt idx="8608">
                  <c:v>-1.4339999999999999E-3</c:v>
                </c:pt>
                <c:pt idx="8609">
                  <c:v>-1.397E-3</c:v>
                </c:pt>
                <c:pt idx="8610">
                  <c:v>-1.4250000000000001E-3</c:v>
                </c:pt>
                <c:pt idx="8611">
                  <c:v>-1.3910000000000001E-3</c:v>
                </c:pt>
                <c:pt idx="8612">
                  <c:v>-1.3500000000000001E-3</c:v>
                </c:pt>
                <c:pt idx="8613">
                  <c:v>-1.341E-3</c:v>
                </c:pt>
                <c:pt idx="8614">
                  <c:v>-1.3470000000000001E-3</c:v>
                </c:pt>
                <c:pt idx="8615">
                  <c:v>-1.4189999999999999E-3</c:v>
                </c:pt>
                <c:pt idx="8616">
                  <c:v>-1.284E-3</c:v>
                </c:pt>
                <c:pt idx="8617">
                  <c:v>-1.503E-3</c:v>
                </c:pt>
                <c:pt idx="8618">
                  <c:v>-1.3810000000000001E-3</c:v>
                </c:pt>
                <c:pt idx="8619">
                  <c:v>-1.475E-3</c:v>
                </c:pt>
                <c:pt idx="8620">
                  <c:v>-1.4660000000000001E-3</c:v>
                </c:pt>
                <c:pt idx="8621">
                  <c:v>-1.5590000000000001E-3</c:v>
                </c:pt>
                <c:pt idx="8622">
                  <c:v>-1.3940000000000001E-3</c:v>
                </c:pt>
                <c:pt idx="8623">
                  <c:v>-1.4159999999999999E-3</c:v>
                </c:pt>
                <c:pt idx="8624">
                  <c:v>-1.4369999999999999E-3</c:v>
                </c:pt>
                <c:pt idx="8625">
                  <c:v>-1.588E-3</c:v>
                </c:pt>
                <c:pt idx="8626">
                  <c:v>-1.578E-3</c:v>
                </c:pt>
                <c:pt idx="8627">
                  <c:v>-1.6000000000000001E-3</c:v>
                </c:pt>
                <c:pt idx="8628">
                  <c:v>-1.6280000000000001E-3</c:v>
                </c:pt>
                <c:pt idx="8629">
                  <c:v>-1.603E-3</c:v>
                </c:pt>
                <c:pt idx="8630">
                  <c:v>-1.4339999999999999E-3</c:v>
                </c:pt>
                <c:pt idx="8631">
                  <c:v>-1.5380000000000001E-3</c:v>
                </c:pt>
                <c:pt idx="8632">
                  <c:v>-1.3470000000000001E-3</c:v>
                </c:pt>
                <c:pt idx="8633">
                  <c:v>-1.4909999999999999E-3</c:v>
                </c:pt>
                <c:pt idx="8634">
                  <c:v>-1.488E-3</c:v>
                </c:pt>
                <c:pt idx="8635">
                  <c:v>-1.572E-3</c:v>
                </c:pt>
                <c:pt idx="8636">
                  <c:v>-1.4369999999999999E-3</c:v>
                </c:pt>
                <c:pt idx="8637">
                  <c:v>-1.5380000000000001E-3</c:v>
                </c:pt>
                <c:pt idx="8638">
                  <c:v>-1.575E-3</c:v>
                </c:pt>
                <c:pt idx="8639">
                  <c:v>-1.506E-3</c:v>
                </c:pt>
                <c:pt idx="8640">
                  <c:v>-1.4809999999999999E-3</c:v>
                </c:pt>
                <c:pt idx="8641">
                  <c:v>-1.4159999999999999E-3</c:v>
                </c:pt>
                <c:pt idx="8642">
                  <c:v>-1.3090000000000001E-3</c:v>
                </c:pt>
                <c:pt idx="8643">
                  <c:v>-1.325E-3</c:v>
                </c:pt>
                <c:pt idx="8644">
                  <c:v>-1.403E-3</c:v>
                </c:pt>
                <c:pt idx="8645">
                  <c:v>-1.369E-3</c:v>
                </c:pt>
                <c:pt idx="8646">
                  <c:v>-1.3910000000000001E-3</c:v>
                </c:pt>
                <c:pt idx="8647">
                  <c:v>-1.356E-3</c:v>
                </c:pt>
                <c:pt idx="8648">
                  <c:v>-1.263E-3</c:v>
                </c:pt>
                <c:pt idx="8649">
                  <c:v>-1.4220000000000001E-3</c:v>
                </c:pt>
                <c:pt idx="8650">
                  <c:v>-1.191E-3</c:v>
                </c:pt>
                <c:pt idx="8651">
                  <c:v>-1.2160000000000001E-3</c:v>
                </c:pt>
                <c:pt idx="8652">
                  <c:v>-1.2750000000000001E-3</c:v>
                </c:pt>
                <c:pt idx="8653">
                  <c:v>-1.25E-3</c:v>
                </c:pt>
                <c:pt idx="8654">
                  <c:v>-1.1999999999999999E-3</c:v>
                </c:pt>
                <c:pt idx="8655">
                  <c:v>-1.1999999999999999E-3</c:v>
                </c:pt>
                <c:pt idx="8656">
                  <c:v>-1.353E-3</c:v>
                </c:pt>
                <c:pt idx="8657">
                  <c:v>-1.25E-3</c:v>
                </c:pt>
                <c:pt idx="8658">
                  <c:v>-1.134E-3</c:v>
                </c:pt>
                <c:pt idx="8659">
                  <c:v>-1.1839999999999999E-3</c:v>
                </c:pt>
                <c:pt idx="8660">
                  <c:v>-1.1559999999999999E-3</c:v>
                </c:pt>
                <c:pt idx="8661">
                  <c:v>-1.0280000000000001E-3</c:v>
                </c:pt>
                <c:pt idx="8662">
                  <c:v>-9.3749999999999997E-4</c:v>
                </c:pt>
                <c:pt idx="8663">
                  <c:v>-1.0939999999999999E-3</c:v>
                </c:pt>
                <c:pt idx="8664">
                  <c:v>-1.122E-3</c:v>
                </c:pt>
                <c:pt idx="8665">
                  <c:v>-9.6869999999999996E-4</c:v>
                </c:pt>
                <c:pt idx="8666">
                  <c:v>-8.8750000000000005E-4</c:v>
                </c:pt>
                <c:pt idx="8667">
                  <c:v>-1.0059999999999999E-3</c:v>
                </c:pt>
                <c:pt idx="8668">
                  <c:v>-8.3750000000000003E-4</c:v>
                </c:pt>
                <c:pt idx="8669">
                  <c:v>-8.7810000000000004E-4</c:v>
                </c:pt>
                <c:pt idx="8670">
                  <c:v>-9.905999999999999E-4</c:v>
                </c:pt>
                <c:pt idx="8671">
                  <c:v>-8.4690000000000004E-4</c:v>
                </c:pt>
                <c:pt idx="8672">
                  <c:v>-8.1559999999999998E-4</c:v>
                </c:pt>
                <c:pt idx="8673">
                  <c:v>-8.9999999999999998E-4</c:v>
                </c:pt>
                <c:pt idx="8674">
                  <c:v>-8.6249999999999999E-4</c:v>
                </c:pt>
                <c:pt idx="8675">
                  <c:v>-9.031E-4</c:v>
                </c:pt>
                <c:pt idx="8676">
                  <c:v>-8.9380000000000004E-4</c:v>
                </c:pt>
                <c:pt idx="8677">
                  <c:v>-8.5309999999999997E-4</c:v>
                </c:pt>
                <c:pt idx="8678">
                  <c:v>-6.9059999999999998E-4</c:v>
                </c:pt>
                <c:pt idx="8679">
                  <c:v>-8.5939999999999996E-4</c:v>
                </c:pt>
                <c:pt idx="8680">
                  <c:v>-7.7499999999999997E-4</c:v>
                </c:pt>
                <c:pt idx="8681">
                  <c:v>-7.4379999999999997E-4</c:v>
                </c:pt>
                <c:pt idx="8682">
                  <c:v>-7.5940000000000003E-4</c:v>
                </c:pt>
                <c:pt idx="8683">
                  <c:v>-7.3439999999999996E-4</c:v>
                </c:pt>
                <c:pt idx="8684">
                  <c:v>-6.625E-4</c:v>
                </c:pt>
                <c:pt idx="8685">
                  <c:v>-6.9999999999999999E-4</c:v>
                </c:pt>
                <c:pt idx="8686">
                  <c:v>-7.5310000000000004E-4</c:v>
                </c:pt>
                <c:pt idx="8687">
                  <c:v>-5.9369999999999996E-4</c:v>
                </c:pt>
                <c:pt idx="8688">
                  <c:v>-5.5940000000000004E-4</c:v>
                </c:pt>
                <c:pt idx="8689">
                  <c:v>-6.4689999999999995E-4</c:v>
                </c:pt>
                <c:pt idx="8690">
                  <c:v>-4.3750000000000001E-4</c:v>
                </c:pt>
                <c:pt idx="8691">
                  <c:v>-5.5309999999999995E-4</c:v>
                </c:pt>
                <c:pt idx="8692">
                  <c:v>-4.3750000000000001E-4</c:v>
                </c:pt>
                <c:pt idx="8693">
                  <c:v>-5.0940000000000002E-4</c:v>
                </c:pt>
                <c:pt idx="8694">
                  <c:v>-5.1250000000000004E-4</c:v>
                </c:pt>
                <c:pt idx="8695">
                  <c:v>-4.2190000000000001E-4</c:v>
                </c:pt>
                <c:pt idx="8696">
                  <c:v>-3.6249999999999998E-4</c:v>
                </c:pt>
                <c:pt idx="8697">
                  <c:v>-3.6249999999999998E-4</c:v>
                </c:pt>
                <c:pt idx="8698">
                  <c:v>-4.281E-4</c:v>
                </c:pt>
                <c:pt idx="8699">
                  <c:v>-3.4380000000000001E-4</c:v>
                </c:pt>
                <c:pt idx="8700">
                  <c:v>-3.1250000000000001E-4</c:v>
                </c:pt>
                <c:pt idx="8701">
                  <c:v>-2.4379999999999999E-4</c:v>
                </c:pt>
                <c:pt idx="8702">
                  <c:v>-3.3750000000000002E-4</c:v>
                </c:pt>
                <c:pt idx="8703">
                  <c:v>-2.6249999999999998E-4</c:v>
                </c:pt>
                <c:pt idx="8704">
                  <c:v>-1.7809999999999999E-4</c:v>
                </c:pt>
                <c:pt idx="8705">
                  <c:v>-1.4689999999999999E-4</c:v>
                </c:pt>
                <c:pt idx="8706">
                  <c:v>-2.3130000000000001E-4</c:v>
                </c:pt>
                <c:pt idx="8707">
                  <c:v>-7.1870000000000001E-5</c:v>
                </c:pt>
                <c:pt idx="8708">
                  <c:v>-6.5629999999999993E-5</c:v>
                </c:pt>
                <c:pt idx="8709">
                  <c:v>-2.4689999999999998E-4</c:v>
                </c:pt>
                <c:pt idx="8710">
                  <c:v>-1E-4</c:v>
                </c:pt>
                <c:pt idx="8711">
                  <c:v>-6.2500000000000001E-5</c:v>
                </c:pt>
                <c:pt idx="8712">
                  <c:v>-8.7499999999999999E-5</c:v>
                </c:pt>
                <c:pt idx="8713">
                  <c:v>-6.5629999999999993E-5</c:v>
                </c:pt>
                <c:pt idx="8714">
                  <c:v>-9.3749999999999992E-6</c:v>
                </c:pt>
                <c:pt idx="8715">
                  <c:v>1.187E-4</c:v>
                </c:pt>
                <c:pt idx="8716">
                  <c:v>-2.5000000000000001E-5</c:v>
                </c:pt>
                <c:pt idx="8717">
                  <c:v>-2.1869999999999999E-5</c:v>
                </c:pt>
                <c:pt idx="8718">
                  <c:v>1.094E-4</c:v>
                </c:pt>
                <c:pt idx="8719">
                  <c:v>-7.4999999999999993E-5</c:v>
                </c:pt>
                <c:pt idx="8720">
                  <c:v>1.6559999999999999E-4</c:v>
                </c:pt>
                <c:pt idx="8721">
                  <c:v>1.125E-4</c:v>
                </c:pt>
                <c:pt idx="8722">
                  <c:v>1.8129999999999999E-4</c:v>
                </c:pt>
                <c:pt idx="8723">
                  <c:v>2.2809999999999999E-4</c:v>
                </c:pt>
                <c:pt idx="8724">
                  <c:v>2.2809999999999999E-4</c:v>
                </c:pt>
                <c:pt idx="8725">
                  <c:v>3.4380000000000001E-4</c:v>
                </c:pt>
                <c:pt idx="8726">
                  <c:v>3.6249999999999998E-4</c:v>
                </c:pt>
                <c:pt idx="8727">
                  <c:v>2.8439999999999997E-4</c:v>
                </c:pt>
                <c:pt idx="8728">
                  <c:v>3.0620000000000002E-4</c:v>
                </c:pt>
                <c:pt idx="8729">
                  <c:v>3.344E-4</c:v>
                </c:pt>
                <c:pt idx="8730">
                  <c:v>3.2190000000000002E-4</c:v>
                </c:pt>
                <c:pt idx="8731">
                  <c:v>4.5310000000000001E-4</c:v>
                </c:pt>
                <c:pt idx="8732">
                  <c:v>3.5940000000000001E-4</c:v>
                </c:pt>
                <c:pt idx="8733">
                  <c:v>4.7810000000000002E-4</c:v>
                </c:pt>
                <c:pt idx="8734">
                  <c:v>4.3130000000000002E-4</c:v>
                </c:pt>
                <c:pt idx="8735">
                  <c:v>5.1880000000000003E-4</c:v>
                </c:pt>
                <c:pt idx="8736">
                  <c:v>5.5619999999999997E-4</c:v>
                </c:pt>
                <c:pt idx="8737">
                  <c:v>5.3129999999999996E-4</c:v>
                </c:pt>
                <c:pt idx="8738">
                  <c:v>5.0940000000000002E-4</c:v>
                </c:pt>
                <c:pt idx="8739">
                  <c:v>5.8750000000000002E-4</c:v>
                </c:pt>
                <c:pt idx="8740">
                  <c:v>6.0309999999999997E-4</c:v>
                </c:pt>
                <c:pt idx="8741">
                  <c:v>5.7810000000000001E-4</c:v>
                </c:pt>
                <c:pt idx="8742">
                  <c:v>5.6879999999999995E-4</c:v>
                </c:pt>
                <c:pt idx="8743">
                  <c:v>5.3439999999999998E-4</c:v>
                </c:pt>
                <c:pt idx="8744">
                  <c:v>6.3440000000000002E-4</c:v>
                </c:pt>
                <c:pt idx="8745">
                  <c:v>6.3750000000000005E-4</c:v>
                </c:pt>
                <c:pt idx="8746">
                  <c:v>6.8749999999999996E-4</c:v>
                </c:pt>
                <c:pt idx="8747">
                  <c:v>7.094E-4</c:v>
                </c:pt>
                <c:pt idx="8748">
                  <c:v>7.0629999999999998E-4</c:v>
                </c:pt>
                <c:pt idx="8749">
                  <c:v>6.9059999999999998E-4</c:v>
                </c:pt>
                <c:pt idx="8750">
                  <c:v>9.031E-4</c:v>
                </c:pt>
                <c:pt idx="8751">
                  <c:v>7.6250000000000005E-4</c:v>
                </c:pt>
                <c:pt idx="8752">
                  <c:v>7.3439999999999996E-4</c:v>
                </c:pt>
                <c:pt idx="8753">
                  <c:v>7.7809999999999999E-4</c:v>
                </c:pt>
                <c:pt idx="8754">
                  <c:v>8.8750000000000005E-4</c:v>
                </c:pt>
                <c:pt idx="8755">
                  <c:v>7.8750000000000001E-4</c:v>
                </c:pt>
                <c:pt idx="8756">
                  <c:v>8.6560000000000001E-4</c:v>
                </c:pt>
                <c:pt idx="8757">
                  <c:v>9.3440000000000005E-4</c:v>
                </c:pt>
                <c:pt idx="8758">
                  <c:v>9.2190000000000002E-4</c:v>
                </c:pt>
                <c:pt idx="8759">
                  <c:v>9.6560000000000005E-4</c:v>
                </c:pt>
                <c:pt idx="8760">
                  <c:v>1.194E-3</c:v>
                </c:pt>
                <c:pt idx="8761">
                  <c:v>1.0839999999999999E-3</c:v>
                </c:pt>
                <c:pt idx="8762">
                  <c:v>1.0529999999999999E-3</c:v>
                </c:pt>
                <c:pt idx="8763">
                  <c:v>1.0660000000000001E-3</c:v>
                </c:pt>
                <c:pt idx="8764">
                  <c:v>1.175E-3</c:v>
                </c:pt>
                <c:pt idx="8765">
                  <c:v>1.15E-3</c:v>
                </c:pt>
                <c:pt idx="8766">
                  <c:v>1.1280000000000001E-3</c:v>
                </c:pt>
                <c:pt idx="8767">
                  <c:v>1.044E-3</c:v>
                </c:pt>
                <c:pt idx="8768">
                  <c:v>1.1659999999999999E-3</c:v>
                </c:pt>
                <c:pt idx="8769">
                  <c:v>1.219E-3</c:v>
                </c:pt>
                <c:pt idx="8770">
                  <c:v>1.25E-3</c:v>
                </c:pt>
                <c:pt idx="8771">
                  <c:v>1.1969999999999999E-3</c:v>
                </c:pt>
                <c:pt idx="8772">
                  <c:v>1.359E-3</c:v>
                </c:pt>
                <c:pt idx="8773">
                  <c:v>1.25E-3</c:v>
                </c:pt>
                <c:pt idx="8774">
                  <c:v>1.3339999999999999E-3</c:v>
                </c:pt>
                <c:pt idx="8775">
                  <c:v>1.369E-3</c:v>
                </c:pt>
                <c:pt idx="8776">
                  <c:v>1.297E-3</c:v>
                </c:pt>
                <c:pt idx="8777">
                  <c:v>1.3439999999999999E-3</c:v>
                </c:pt>
                <c:pt idx="8778">
                  <c:v>1.3810000000000001E-3</c:v>
                </c:pt>
                <c:pt idx="8779">
                  <c:v>1.3879999999999999E-3</c:v>
                </c:pt>
                <c:pt idx="8780">
                  <c:v>1.4909999999999999E-3</c:v>
                </c:pt>
                <c:pt idx="8781">
                  <c:v>1.459E-3</c:v>
                </c:pt>
                <c:pt idx="8782">
                  <c:v>1.488E-3</c:v>
                </c:pt>
                <c:pt idx="8783">
                  <c:v>1.647E-3</c:v>
                </c:pt>
                <c:pt idx="8784">
                  <c:v>1.5529999999999999E-3</c:v>
                </c:pt>
                <c:pt idx="8785">
                  <c:v>1.5629999999999999E-3</c:v>
                </c:pt>
                <c:pt idx="8786">
                  <c:v>1.6119999999999999E-3</c:v>
                </c:pt>
                <c:pt idx="8787">
                  <c:v>1.5939999999999999E-3</c:v>
                </c:pt>
                <c:pt idx="8788">
                  <c:v>1.6249999999999999E-3</c:v>
                </c:pt>
                <c:pt idx="8789">
                  <c:v>1.591E-3</c:v>
                </c:pt>
                <c:pt idx="8790">
                  <c:v>1.5529999999999999E-3</c:v>
                </c:pt>
                <c:pt idx="8791">
                  <c:v>1.6249999999999999E-3</c:v>
                </c:pt>
                <c:pt idx="8792">
                  <c:v>1.6590000000000001E-3</c:v>
                </c:pt>
                <c:pt idx="8793">
                  <c:v>1.65E-3</c:v>
                </c:pt>
                <c:pt idx="8794">
                  <c:v>1.7910000000000001E-3</c:v>
                </c:pt>
                <c:pt idx="8795">
                  <c:v>1.7719999999999999E-3</c:v>
                </c:pt>
                <c:pt idx="8796">
                  <c:v>1.7750000000000001E-3</c:v>
                </c:pt>
                <c:pt idx="8797">
                  <c:v>1.725E-3</c:v>
                </c:pt>
                <c:pt idx="8798">
                  <c:v>1.769E-3</c:v>
                </c:pt>
                <c:pt idx="8799">
                  <c:v>1.769E-3</c:v>
                </c:pt>
                <c:pt idx="8800">
                  <c:v>1.756E-3</c:v>
                </c:pt>
                <c:pt idx="8801">
                  <c:v>1.756E-3</c:v>
                </c:pt>
                <c:pt idx="8802">
                  <c:v>1.7750000000000001E-3</c:v>
                </c:pt>
                <c:pt idx="8803">
                  <c:v>1.766E-3</c:v>
                </c:pt>
                <c:pt idx="8804">
                  <c:v>1.869E-3</c:v>
                </c:pt>
                <c:pt idx="8805">
                  <c:v>1.8339999999999999E-3</c:v>
                </c:pt>
                <c:pt idx="8806">
                  <c:v>1.9220000000000001E-3</c:v>
                </c:pt>
                <c:pt idx="8807">
                  <c:v>1.763E-3</c:v>
                </c:pt>
                <c:pt idx="8808">
                  <c:v>1.9629999999999999E-3</c:v>
                </c:pt>
                <c:pt idx="8809">
                  <c:v>1.9189999999999999E-3</c:v>
                </c:pt>
                <c:pt idx="8810">
                  <c:v>1.884E-3</c:v>
                </c:pt>
                <c:pt idx="8811">
                  <c:v>1.7750000000000001E-3</c:v>
                </c:pt>
                <c:pt idx="8812">
                  <c:v>1.8749999999999999E-3</c:v>
                </c:pt>
                <c:pt idx="8813">
                  <c:v>1.8879999999999999E-3</c:v>
                </c:pt>
                <c:pt idx="8814">
                  <c:v>1.9940000000000001E-3</c:v>
                </c:pt>
                <c:pt idx="8815">
                  <c:v>1.866E-3</c:v>
                </c:pt>
                <c:pt idx="8816">
                  <c:v>1.9659999999999999E-3</c:v>
                </c:pt>
                <c:pt idx="8817">
                  <c:v>1.9E-3</c:v>
                </c:pt>
                <c:pt idx="8818">
                  <c:v>1.913E-3</c:v>
                </c:pt>
                <c:pt idx="8819">
                  <c:v>1.944E-3</c:v>
                </c:pt>
                <c:pt idx="8820">
                  <c:v>2.0560000000000001E-3</c:v>
                </c:pt>
                <c:pt idx="8821">
                  <c:v>2.0409999999999998E-3</c:v>
                </c:pt>
                <c:pt idx="8822">
                  <c:v>1.9880000000000002E-3</c:v>
                </c:pt>
                <c:pt idx="8823">
                  <c:v>2.0219999999999999E-3</c:v>
                </c:pt>
                <c:pt idx="8824">
                  <c:v>2.0660000000000001E-3</c:v>
                </c:pt>
                <c:pt idx="8825">
                  <c:v>2.1090000000000002E-3</c:v>
                </c:pt>
                <c:pt idx="8826">
                  <c:v>1.9689999999999998E-3</c:v>
                </c:pt>
                <c:pt idx="8827">
                  <c:v>2.1090000000000002E-3</c:v>
                </c:pt>
                <c:pt idx="8828">
                  <c:v>1.9750000000000002E-3</c:v>
                </c:pt>
                <c:pt idx="8829">
                  <c:v>2.1090000000000002E-3</c:v>
                </c:pt>
                <c:pt idx="8830">
                  <c:v>2.1689999999999999E-3</c:v>
                </c:pt>
                <c:pt idx="8831">
                  <c:v>2.0690000000000001E-3</c:v>
                </c:pt>
                <c:pt idx="8832">
                  <c:v>2.153E-3</c:v>
                </c:pt>
                <c:pt idx="8833">
                  <c:v>2.1310000000000001E-3</c:v>
                </c:pt>
                <c:pt idx="8834">
                  <c:v>2.153E-3</c:v>
                </c:pt>
                <c:pt idx="8835">
                  <c:v>2.2160000000000001E-3</c:v>
                </c:pt>
                <c:pt idx="8836">
                  <c:v>2.0249999999999999E-3</c:v>
                </c:pt>
                <c:pt idx="8837">
                  <c:v>2.1940000000000002E-3</c:v>
                </c:pt>
                <c:pt idx="8838">
                  <c:v>2.153E-3</c:v>
                </c:pt>
                <c:pt idx="8839">
                  <c:v>2.0969999999999999E-3</c:v>
                </c:pt>
                <c:pt idx="8840">
                  <c:v>2.3219999999999998E-3</c:v>
                </c:pt>
                <c:pt idx="8841">
                  <c:v>2.2309999999999999E-3</c:v>
                </c:pt>
                <c:pt idx="8842">
                  <c:v>2.1129999999999999E-3</c:v>
                </c:pt>
                <c:pt idx="8843">
                  <c:v>2.0999999999999999E-3</c:v>
                </c:pt>
                <c:pt idx="8844">
                  <c:v>2.1310000000000001E-3</c:v>
                </c:pt>
                <c:pt idx="8845">
                  <c:v>2.1840000000000002E-3</c:v>
                </c:pt>
                <c:pt idx="8846">
                  <c:v>2.1410000000000001E-3</c:v>
                </c:pt>
                <c:pt idx="8847">
                  <c:v>2.0720000000000001E-3</c:v>
                </c:pt>
                <c:pt idx="8848">
                  <c:v>2.0939999999999999E-3</c:v>
                </c:pt>
                <c:pt idx="8849">
                  <c:v>2.091E-3</c:v>
                </c:pt>
                <c:pt idx="8850">
                  <c:v>2.0869999999999999E-3</c:v>
                </c:pt>
                <c:pt idx="8851">
                  <c:v>2.081E-3</c:v>
                </c:pt>
                <c:pt idx="8852">
                  <c:v>2.0939999999999999E-3</c:v>
                </c:pt>
                <c:pt idx="8853">
                  <c:v>2.1159999999999998E-3</c:v>
                </c:pt>
                <c:pt idx="8854">
                  <c:v>2.1220000000000002E-3</c:v>
                </c:pt>
                <c:pt idx="8855">
                  <c:v>2.1440000000000001E-3</c:v>
                </c:pt>
                <c:pt idx="8856">
                  <c:v>2.166E-3</c:v>
                </c:pt>
                <c:pt idx="8857">
                  <c:v>2.0339999999999998E-3</c:v>
                </c:pt>
                <c:pt idx="8858">
                  <c:v>2.1689999999999999E-3</c:v>
                </c:pt>
                <c:pt idx="8859">
                  <c:v>2.2060000000000001E-3</c:v>
                </c:pt>
                <c:pt idx="8860">
                  <c:v>2.1189999999999998E-3</c:v>
                </c:pt>
                <c:pt idx="8861">
                  <c:v>2.1159999999999998E-3</c:v>
                </c:pt>
                <c:pt idx="8862">
                  <c:v>2.0500000000000002E-3</c:v>
                </c:pt>
                <c:pt idx="8863">
                  <c:v>2.147E-3</c:v>
                </c:pt>
                <c:pt idx="8864">
                  <c:v>2.147E-3</c:v>
                </c:pt>
                <c:pt idx="8865">
                  <c:v>2.0409999999999998E-3</c:v>
                </c:pt>
                <c:pt idx="8866">
                  <c:v>2.1810000000000002E-3</c:v>
                </c:pt>
                <c:pt idx="8867">
                  <c:v>2.2309999999999999E-3</c:v>
                </c:pt>
                <c:pt idx="8868">
                  <c:v>2.0249999999999999E-3</c:v>
                </c:pt>
                <c:pt idx="8869">
                  <c:v>2.0939999999999999E-3</c:v>
                </c:pt>
                <c:pt idx="8870">
                  <c:v>2.1810000000000002E-3</c:v>
                </c:pt>
                <c:pt idx="8871">
                  <c:v>2.2000000000000001E-3</c:v>
                </c:pt>
                <c:pt idx="8872">
                  <c:v>2.2000000000000001E-3</c:v>
                </c:pt>
                <c:pt idx="8873">
                  <c:v>2.2030000000000001E-3</c:v>
                </c:pt>
                <c:pt idx="8874">
                  <c:v>2.134E-3</c:v>
                </c:pt>
                <c:pt idx="8875">
                  <c:v>2.1559999999999999E-3</c:v>
                </c:pt>
                <c:pt idx="8876">
                  <c:v>2.1310000000000001E-3</c:v>
                </c:pt>
                <c:pt idx="8877">
                  <c:v>2.1029999999999998E-3</c:v>
                </c:pt>
                <c:pt idx="8878">
                  <c:v>2.3059999999999999E-3</c:v>
                </c:pt>
                <c:pt idx="8879">
                  <c:v>2.2309999999999999E-3</c:v>
                </c:pt>
                <c:pt idx="8880">
                  <c:v>2.2130000000000001E-3</c:v>
                </c:pt>
                <c:pt idx="8881">
                  <c:v>2.2560000000000002E-3</c:v>
                </c:pt>
                <c:pt idx="8882">
                  <c:v>2.2409999999999999E-3</c:v>
                </c:pt>
                <c:pt idx="8883">
                  <c:v>2.0939999999999999E-3</c:v>
                </c:pt>
                <c:pt idx="8884">
                  <c:v>2.222E-3</c:v>
                </c:pt>
                <c:pt idx="8885">
                  <c:v>2.1310000000000001E-3</c:v>
                </c:pt>
                <c:pt idx="8886">
                  <c:v>2.1029999999999998E-3</c:v>
                </c:pt>
                <c:pt idx="8887">
                  <c:v>2.1380000000000001E-3</c:v>
                </c:pt>
                <c:pt idx="8888">
                  <c:v>2.1250000000000002E-3</c:v>
                </c:pt>
                <c:pt idx="8889">
                  <c:v>2.0999999999999999E-3</c:v>
                </c:pt>
                <c:pt idx="8890">
                  <c:v>2.1559999999999999E-3</c:v>
                </c:pt>
                <c:pt idx="8891">
                  <c:v>2.147E-3</c:v>
                </c:pt>
                <c:pt idx="8892">
                  <c:v>2.1749999999999999E-3</c:v>
                </c:pt>
                <c:pt idx="8893">
                  <c:v>2.0839999999999999E-3</c:v>
                </c:pt>
                <c:pt idx="8894">
                  <c:v>2.1909999999999998E-3</c:v>
                </c:pt>
                <c:pt idx="8895">
                  <c:v>2.1749999999999999E-3</c:v>
                </c:pt>
                <c:pt idx="8896">
                  <c:v>2.2190000000000001E-3</c:v>
                </c:pt>
                <c:pt idx="8897">
                  <c:v>2.2369999999999998E-3</c:v>
                </c:pt>
                <c:pt idx="8898">
                  <c:v>2.1749999999999999E-3</c:v>
                </c:pt>
                <c:pt idx="8899">
                  <c:v>2.281E-3</c:v>
                </c:pt>
                <c:pt idx="8900">
                  <c:v>2.2000000000000001E-3</c:v>
                </c:pt>
                <c:pt idx="8901">
                  <c:v>2.1559999999999999E-3</c:v>
                </c:pt>
                <c:pt idx="8902">
                  <c:v>2.2529999999999998E-3</c:v>
                </c:pt>
                <c:pt idx="8903">
                  <c:v>2.3189999999999999E-3</c:v>
                </c:pt>
                <c:pt idx="8904">
                  <c:v>2.15E-3</c:v>
                </c:pt>
                <c:pt idx="8905">
                  <c:v>2.2910000000000001E-3</c:v>
                </c:pt>
                <c:pt idx="8906">
                  <c:v>2.2690000000000002E-3</c:v>
                </c:pt>
                <c:pt idx="8907">
                  <c:v>2.1029999999999998E-3</c:v>
                </c:pt>
                <c:pt idx="8908">
                  <c:v>2.2560000000000002E-3</c:v>
                </c:pt>
                <c:pt idx="8909">
                  <c:v>2.1879999999999998E-3</c:v>
                </c:pt>
                <c:pt idx="8910">
                  <c:v>2.2030000000000001E-3</c:v>
                </c:pt>
                <c:pt idx="8911">
                  <c:v>2.2499999999999998E-3</c:v>
                </c:pt>
                <c:pt idx="8912">
                  <c:v>2.2439999999999999E-3</c:v>
                </c:pt>
                <c:pt idx="8913">
                  <c:v>2.209E-3</c:v>
                </c:pt>
                <c:pt idx="8914">
                  <c:v>2.2409999999999999E-3</c:v>
                </c:pt>
                <c:pt idx="8915">
                  <c:v>2.2000000000000001E-3</c:v>
                </c:pt>
                <c:pt idx="8916">
                  <c:v>2.284E-3</c:v>
                </c:pt>
                <c:pt idx="8917">
                  <c:v>2.147E-3</c:v>
                </c:pt>
                <c:pt idx="8918">
                  <c:v>2.313E-3</c:v>
                </c:pt>
                <c:pt idx="8919">
                  <c:v>2.2339999999999999E-3</c:v>
                </c:pt>
                <c:pt idx="8920">
                  <c:v>2.2529999999999998E-3</c:v>
                </c:pt>
                <c:pt idx="8921">
                  <c:v>2.2659999999999998E-3</c:v>
                </c:pt>
                <c:pt idx="8922">
                  <c:v>2.3089999999999999E-3</c:v>
                </c:pt>
                <c:pt idx="8923">
                  <c:v>2.2750000000000001E-3</c:v>
                </c:pt>
                <c:pt idx="8924">
                  <c:v>2.2590000000000002E-3</c:v>
                </c:pt>
                <c:pt idx="8925">
                  <c:v>2.1689999999999999E-3</c:v>
                </c:pt>
                <c:pt idx="8926">
                  <c:v>2.1559999999999999E-3</c:v>
                </c:pt>
                <c:pt idx="8927">
                  <c:v>2.3189999999999999E-3</c:v>
                </c:pt>
                <c:pt idx="8928">
                  <c:v>2.1689999999999999E-3</c:v>
                </c:pt>
                <c:pt idx="8929">
                  <c:v>2.297E-3</c:v>
                </c:pt>
                <c:pt idx="8930">
                  <c:v>2.3280000000000002E-3</c:v>
                </c:pt>
                <c:pt idx="8931">
                  <c:v>2.2529999999999998E-3</c:v>
                </c:pt>
                <c:pt idx="8932">
                  <c:v>2.15E-3</c:v>
                </c:pt>
                <c:pt idx="8933">
                  <c:v>2.2060000000000001E-3</c:v>
                </c:pt>
                <c:pt idx="8934">
                  <c:v>2.3089999999999999E-3</c:v>
                </c:pt>
                <c:pt idx="8935">
                  <c:v>2.3379999999999998E-3</c:v>
                </c:pt>
                <c:pt idx="8936">
                  <c:v>2.3249999999999998E-3</c:v>
                </c:pt>
                <c:pt idx="8937">
                  <c:v>2.359E-3</c:v>
                </c:pt>
                <c:pt idx="8938">
                  <c:v>2.294E-3</c:v>
                </c:pt>
                <c:pt idx="8939">
                  <c:v>2.297E-3</c:v>
                </c:pt>
                <c:pt idx="8940">
                  <c:v>2.2780000000000001E-3</c:v>
                </c:pt>
                <c:pt idx="8941">
                  <c:v>2.3440000000000002E-3</c:v>
                </c:pt>
                <c:pt idx="8942">
                  <c:v>2.4130000000000002E-3</c:v>
                </c:pt>
                <c:pt idx="8943">
                  <c:v>2.434E-3</c:v>
                </c:pt>
                <c:pt idx="8944">
                  <c:v>2.3379999999999998E-3</c:v>
                </c:pt>
                <c:pt idx="8945">
                  <c:v>2.4689999999999998E-3</c:v>
                </c:pt>
                <c:pt idx="8946">
                  <c:v>2.4529999999999999E-3</c:v>
                </c:pt>
                <c:pt idx="8947">
                  <c:v>2.4880000000000002E-3</c:v>
                </c:pt>
                <c:pt idx="8948">
                  <c:v>2.575E-3</c:v>
                </c:pt>
                <c:pt idx="8949">
                  <c:v>2.431E-3</c:v>
                </c:pt>
                <c:pt idx="8950">
                  <c:v>2.441E-3</c:v>
                </c:pt>
                <c:pt idx="8951">
                  <c:v>2.3630000000000001E-3</c:v>
                </c:pt>
                <c:pt idx="8952">
                  <c:v>2.5249999999999999E-3</c:v>
                </c:pt>
                <c:pt idx="8953">
                  <c:v>2.5439999999999998E-3</c:v>
                </c:pt>
                <c:pt idx="8954">
                  <c:v>2.5089999999999999E-3</c:v>
                </c:pt>
                <c:pt idx="8955">
                  <c:v>2.4369999999999999E-3</c:v>
                </c:pt>
                <c:pt idx="8956">
                  <c:v>2.5720000000000001E-3</c:v>
                </c:pt>
                <c:pt idx="8957">
                  <c:v>2.5439999999999998E-3</c:v>
                </c:pt>
                <c:pt idx="8958">
                  <c:v>2.6029999999999998E-3</c:v>
                </c:pt>
                <c:pt idx="8959">
                  <c:v>2.503E-3</c:v>
                </c:pt>
                <c:pt idx="8960">
                  <c:v>2.7160000000000001E-3</c:v>
                </c:pt>
                <c:pt idx="8961">
                  <c:v>2.5839999999999999E-3</c:v>
                </c:pt>
                <c:pt idx="8962">
                  <c:v>2.6879999999999999E-3</c:v>
                </c:pt>
                <c:pt idx="8963">
                  <c:v>2.5409999999999999E-3</c:v>
                </c:pt>
                <c:pt idx="8964">
                  <c:v>2.653E-3</c:v>
                </c:pt>
                <c:pt idx="8965">
                  <c:v>2.6879999999999999E-3</c:v>
                </c:pt>
                <c:pt idx="8966">
                  <c:v>2.7409999999999999E-3</c:v>
                </c:pt>
                <c:pt idx="8967">
                  <c:v>2.5630000000000002E-3</c:v>
                </c:pt>
                <c:pt idx="8968">
                  <c:v>2.6410000000000001E-3</c:v>
                </c:pt>
                <c:pt idx="8969">
                  <c:v>2.581E-3</c:v>
                </c:pt>
                <c:pt idx="8970">
                  <c:v>2.7590000000000002E-3</c:v>
                </c:pt>
                <c:pt idx="8971">
                  <c:v>2.6840000000000002E-3</c:v>
                </c:pt>
                <c:pt idx="8972">
                  <c:v>2.666E-3</c:v>
                </c:pt>
                <c:pt idx="8973">
                  <c:v>2.7160000000000001E-3</c:v>
                </c:pt>
                <c:pt idx="8974">
                  <c:v>2.6340000000000001E-3</c:v>
                </c:pt>
                <c:pt idx="8975">
                  <c:v>2.6250000000000002E-3</c:v>
                </c:pt>
                <c:pt idx="8976">
                  <c:v>2.7780000000000001E-3</c:v>
                </c:pt>
                <c:pt idx="8977">
                  <c:v>2.5560000000000001E-3</c:v>
                </c:pt>
                <c:pt idx="8978">
                  <c:v>2.7409999999999999E-3</c:v>
                </c:pt>
                <c:pt idx="8979">
                  <c:v>2.7590000000000002E-3</c:v>
                </c:pt>
                <c:pt idx="8980">
                  <c:v>2.7529999999999998E-3</c:v>
                </c:pt>
                <c:pt idx="8981">
                  <c:v>2.7810000000000001E-3</c:v>
                </c:pt>
                <c:pt idx="8982">
                  <c:v>2.8909999999999999E-3</c:v>
                </c:pt>
                <c:pt idx="8983">
                  <c:v>2.8410000000000002E-3</c:v>
                </c:pt>
                <c:pt idx="8984">
                  <c:v>2.8249999999999998E-3</c:v>
                </c:pt>
                <c:pt idx="8985">
                  <c:v>2.8059999999999999E-3</c:v>
                </c:pt>
                <c:pt idx="8986">
                  <c:v>2.8219999999999999E-3</c:v>
                </c:pt>
                <c:pt idx="8987">
                  <c:v>2.7810000000000001E-3</c:v>
                </c:pt>
                <c:pt idx="8988">
                  <c:v>2.9160000000000002E-3</c:v>
                </c:pt>
                <c:pt idx="8989">
                  <c:v>2.8249999999999998E-3</c:v>
                </c:pt>
                <c:pt idx="8990">
                  <c:v>2.859E-3</c:v>
                </c:pt>
                <c:pt idx="8991">
                  <c:v>2.7750000000000001E-3</c:v>
                </c:pt>
                <c:pt idx="8992">
                  <c:v>2.8159999999999999E-3</c:v>
                </c:pt>
                <c:pt idx="8993">
                  <c:v>2.8379999999999998E-3</c:v>
                </c:pt>
                <c:pt idx="8994">
                  <c:v>2.8E-3</c:v>
                </c:pt>
                <c:pt idx="8995">
                  <c:v>2.8159999999999999E-3</c:v>
                </c:pt>
                <c:pt idx="8996">
                  <c:v>2.7590000000000002E-3</c:v>
                </c:pt>
                <c:pt idx="8997">
                  <c:v>2.794E-3</c:v>
                </c:pt>
                <c:pt idx="8998">
                  <c:v>2.7629999999999998E-3</c:v>
                </c:pt>
                <c:pt idx="8999">
                  <c:v>2.8470000000000001E-3</c:v>
                </c:pt>
                <c:pt idx="9000">
                  <c:v>2.7190000000000001E-3</c:v>
                </c:pt>
                <c:pt idx="9001">
                  <c:v>2.875E-3</c:v>
                </c:pt>
                <c:pt idx="9002">
                  <c:v>2.6619999999999999E-3</c:v>
                </c:pt>
                <c:pt idx="9003">
                  <c:v>2.941E-3</c:v>
                </c:pt>
                <c:pt idx="9004">
                  <c:v>2.9659999999999999E-3</c:v>
                </c:pt>
                <c:pt idx="9005">
                  <c:v>2.7720000000000002E-3</c:v>
                </c:pt>
                <c:pt idx="9006">
                  <c:v>2.934E-3</c:v>
                </c:pt>
                <c:pt idx="9007">
                  <c:v>2.8189999999999999E-3</c:v>
                </c:pt>
                <c:pt idx="9008">
                  <c:v>2.9090000000000001E-3</c:v>
                </c:pt>
                <c:pt idx="9009">
                  <c:v>2.8500000000000001E-3</c:v>
                </c:pt>
                <c:pt idx="9010">
                  <c:v>2.7750000000000001E-3</c:v>
                </c:pt>
                <c:pt idx="9011">
                  <c:v>2.7880000000000001E-3</c:v>
                </c:pt>
                <c:pt idx="9012">
                  <c:v>2.9589999999999998E-3</c:v>
                </c:pt>
                <c:pt idx="9013">
                  <c:v>2.7880000000000001E-3</c:v>
                </c:pt>
                <c:pt idx="9014">
                  <c:v>2.8219999999999999E-3</c:v>
                </c:pt>
                <c:pt idx="9015">
                  <c:v>2.8630000000000001E-3</c:v>
                </c:pt>
                <c:pt idx="9016">
                  <c:v>2.856E-3</c:v>
                </c:pt>
                <c:pt idx="9017">
                  <c:v>2.8340000000000001E-3</c:v>
                </c:pt>
                <c:pt idx="9018">
                  <c:v>2.8189999999999999E-3</c:v>
                </c:pt>
                <c:pt idx="9019">
                  <c:v>2.9529999999999999E-3</c:v>
                </c:pt>
                <c:pt idx="9020">
                  <c:v>2.8379999999999998E-3</c:v>
                </c:pt>
                <c:pt idx="9021">
                  <c:v>2.8470000000000001E-3</c:v>
                </c:pt>
                <c:pt idx="9022">
                  <c:v>2.7560000000000002E-3</c:v>
                </c:pt>
                <c:pt idx="9023">
                  <c:v>2.8839999999999998E-3</c:v>
                </c:pt>
                <c:pt idx="9024">
                  <c:v>2.7720000000000002E-3</c:v>
                </c:pt>
                <c:pt idx="9025">
                  <c:v>2.725E-3</c:v>
                </c:pt>
                <c:pt idx="9026">
                  <c:v>2.8660000000000001E-3</c:v>
                </c:pt>
                <c:pt idx="9027">
                  <c:v>2.859E-3</c:v>
                </c:pt>
                <c:pt idx="9028">
                  <c:v>2.8530000000000001E-3</c:v>
                </c:pt>
                <c:pt idx="9029">
                  <c:v>2.7910000000000001E-3</c:v>
                </c:pt>
                <c:pt idx="9030">
                  <c:v>2.7529999999999998E-3</c:v>
                </c:pt>
                <c:pt idx="9031">
                  <c:v>2.6250000000000002E-3</c:v>
                </c:pt>
                <c:pt idx="9032">
                  <c:v>2.7910000000000001E-3</c:v>
                </c:pt>
                <c:pt idx="9033">
                  <c:v>2.6380000000000002E-3</c:v>
                </c:pt>
                <c:pt idx="9034">
                  <c:v>2.6589999999999999E-3</c:v>
                </c:pt>
                <c:pt idx="9035">
                  <c:v>2.666E-3</c:v>
                </c:pt>
                <c:pt idx="9036">
                  <c:v>2.65E-3</c:v>
                </c:pt>
                <c:pt idx="9037">
                  <c:v>2.578E-3</c:v>
                </c:pt>
                <c:pt idx="9038">
                  <c:v>2.5530000000000001E-3</c:v>
                </c:pt>
                <c:pt idx="9039">
                  <c:v>2.6340000000000001E-3</c:v>
                </c:pt>
                <c:pt idx="9040">
                  <c:v>2.6310000000000001E-3</c:v>
                </c:pt>
                <c:pt idx="9041">
                  <c:v>2.6719999999999999E-3</c:v>
                </c:pt>
                <c:pt idx="9042">
                  <c:v>2.5500000000000002E-3</c:v>
                </c:pt>
                <c:pt idx="9043">
                  <c:v>2.5630000000000002E-3</c:v>
                </c:pt>
                <c:pt idx="9044">
                  <c:v>2.4840000000000001E-3</c:v>
                </c:pt>
                <c:pt idx="9045">
                  <c:v>2.4629999999999999E-3</c:v>
                </c:pt>
                <c:pt idx="9046">
                  <c:v>2.6559999999999999E-3</c:v>
                </c:pt>
                <c:pt idx="9047">
                  <c:v>2.5869999999999999E-3</c:v>
                </c:pt>
                <c:pt idx="9048">
                  <c:v>2.4940000000000001E-3</c:v>
                </c:pt>
                <c:pt idx="9049">
                  <c:v>2.434E-3</c:v>
                </c:pt>
                <c:pt idx="9050">
                  <c:v>2.4689999999999998E-3</c:v>
                </c:pt>
                <c:pt idx="9051">
                  <c:v>2.503E-3</c:v>
                </c:pt>
                <c:pt idx="9052">
                  <c:v>2.4689999999999998E-3</c:v>
                </c:pt>
                <c:pt idx="9053">
                  <c:v>2.4130000000000002E-3</c:v>
                </c:pt>
                <c:pt idx="9054">
                  <c:v>2.431E-3</c:v>
                </c:pt>
                <c:pt idx="9055">
                  <c:v>2.4090000000000001E-3</c:v>
                </c:pt>
                <c:pt idx="9056">
                  <c:v>2.4659999999999999E-3</c:v>
                </c:pt>
                <c:pt idx="9057">
                  <c:v>2.369E-3</c:v>
                </c:pt>
                <c:pt idx="9058">
                  <c:v>2.3E-3</c:v>
                </c:pt>
                <c:pt idx="9059">
                  <c:v>2.2780000000000001E-3</c:v>
                </c:pt>
                <c:pt idx="9060">
                  <c:v>2.1749999999999999E-3</c:v>
                </c:pt>
                <c:pt idx="9061">
                  <c:v>2.1779999999999998E-3</c:v>
                </c:pt>
                <c:pt idx="9062">
                  <c:v>2.2499999999999998E-3</c:v>
                </c:pt>
                <c:pt idx="9063">
                  <c:v>2.2130000000000001E-3</c:v>
                </c:pt>
                <c:pt idx="9064">
                  <c:v>2.2529999999999998E-3</c:v>
                </c:pt>
                <c:pt idx="9065">
                  <c:v>2.2880000000000001E-3</c:v>
                </c:pt>
                <c:pt idx="9066">
                  <c:v>2.078E-3</c:v>
                </c:pt>
                <c:pt idx="9067">
                  <c:v>2.1280000000000001E-3</c:v>
                </c:pt>
                <c:pt idx="9068">
                  <c:v>2.0530000000000001E-3</c:v>
                </c:pt>
                <c:pt idx="9069">
                  <c:v>2.0409999999999998E-3</c:v>
                </c:pt>
                <c:pt idx="9070">
                  <c:v>2.0119999999999999E-3</c:v>
                </c:pt>
                <c:pt idx="9071">
                  <c:v>2.003E-3</c:v>
                </c:pt>
                <c:pt idx="9072">
                  <c:v>2.0279999999999999E-3</c:v>
                </c:pt>
                <c:pt idx="9073">
                  <c:v>2.0439999999999998E-3</c:v>
                </c:pt>
                <c:pt idx="9074">
                  <c:v>1.903E-3</c:v>
                </c:pt>
                <c:pt idx="9075">
                  <c:v>1.828E-3</c:v>
                </c:pt>
                <c:pt idx="9076">
                  <c:v>1.8469999999999999E-3</c:v>
                </c:pt>
                <c:pt idx="9077">
                  <c:v>1.8159999999999999E-3</c:v>
                </c:pt>
                <c:pt idx="9078">
                  <c:v>1.7750000000000001E-3</c:v>
                </c:pt>
                <c:pt idx="9079">
                  <c:v>1.6969999999999999E-3</c:v>
                </c:pt>
                <c:pt idx="9080">
                  <c:v>1.7340000000000001E-3</c:v>
                </c:pt>
                <c:pt idx="9081">
                  <c:v>1.534E-3</c:v>
                </c:pt>
                <c:pt idx="9082">
                  <c:v>1.6249999999999999E-3</c:v>
                </c:pt>
                <c:pt idx="9083">
                  <c:v>1.547E-3</c:v>
                </c:pt>
                <c:pt idx="9084">
                  <c:v>1.469E-3</c:v>
                </c:pt>
                <c:pt idx="9085">
                  <c:v>1.609E-3</c:v>
                </c:pt>
                <c:pt idx="9086">
                  <c:v>1.622E-3</c:v>
                </c:pt>
                <c:pt idx="9087">
                  <c:v>1.5219999999999999E-3</c:v>
                </c:pt>
                <c:pt idx="9088">
                  <c:v>1.5089999999999999E-3</c:v>
                </c:pt>
                <c:pt idx="9089">
                  <c:v>1.4189999999999999E-3</c:v>
                </c:pt>
                <c:pt idx="9090">
                  <c:v>1.356E-3</c:v>
                </c:pt>
                <c:pt idx="9091">
                  <c:v>1.281E-3</c:v>
                </c:pt>
                <c:pt idx="9092">
                  <c:v>1.4059999999999999E-3</c:v>
                </c:pt>
                <c:pt idx="9093">
                  <c:v>1.291E-3</c:v>
                </c:pt>
                <c:pt idx="9094">
                  <c:v>1.2030000000000001E-3</c:v>
                </c:pt>
                <c:pt idx="9095">
                  <c:v>1.356E-3</c:v>
                </c:pt>
                <c:pt idx="9096">
                  <c:v>1.256E-3</c:v>
                </c:pt>
                <c:pt idx="9097">
                  <c:v>1.1310000000000001E-3</c:v>
                </c:pt>
                <c:pt idx="9098">
                  <c:v>1.072E-3</c:v>
                </c:pt>
                <c:pt idx="9099">
                  <c:v>1.0970000000000001E-3</c:v>
                </c:pt>
                <c:pt idx="9100">
                  <c:v>1.194E-3</c:v>
                </c:pt>
                <c:pt idx="9101">
                  <c:v>1.1440000000000001E-3</c:v>
                </c:pt>
                <c:pt idx="9102">
                  <c:v>1.0629999999999999E-3</c:v>
                </c:pt>
                <c:pt idx="9103">
                  <c:v>1.0120000000000001E-3</c:v>
                </c:pt>
                <c:pt idx="9104">
                  <c:v>9.8440000000000008E-4</c:v>
                </c:pt>
                <c:pt idx="9105">
                  <c:v>9.7809999999999998E-4</c:v>
                </c:pt>
                <c:pt idx="9106">
                  <c:v>9.6869999999999996E-4</c:v>
                </c:pt>
                <c:pt idx="9107">
                  <c:v>1.003E-3</c:v>
                </c:pt>
                <c:pt idx="9108">
                  <c:v>8.7810000000000004E-4</c:v>
                </c:pt>
                <c:pt idx="9109">
                  <c:v>9.2190000000000002E-4</c:v>
                </c:pt>
                <c:pt idx="9110">
                  <c:v>9.1250000000000001E-4</c:v>
                </c:pt>
                <c:pt idx="9111">
                  <c:v>8.8130000000000001E-4</c:v>
                </c:pt>
                <c:pt idx="9112">
                  <c:v>8.6249999999999999E-4</c:v>
                </c:pt>
                <c:pt idx="9113">
                  <c:v>7.3130000000000005E-4</c:v>
                </c:pt>
                <c:pt idx="9114">
                  <c:v>7.7809999999999999E-4</c:v>
                </c:pt>
                <c:pt idx="9115">
                  <c:v>7.1250000000000003E-4</c:v>
                </c:pt>
                <c:pt idx="9116">
                  <c:v>6.7809999999999995E-4</c:v>
                </c:pt>
                <c:pt idx="9117">
                  <c:v>6.5629999999999996E-4</c:v>
                </c:pt>
                <c:pt idx="9118">
                  <c:v>5.9369999999999996E-4</c:v>
                </c:pt>
                <c:pt idx="9119">
                  <c:v>5.3439999999999998E-4</c:v>
                </c:pt>
                <c:pt idx="9120">
                  <c:v>5.844E-4</c:v>
                </c:pt>
                <c:pt idx="9121">
                  <c:v>5.0620000000000005E-4</c:v>
                </c:pt>
                <c:pt idx="9122">
                  <c:v>4.9379999999999997E-4</c:v>
                </c:pt>
                <c:pt idx="9123">
                  <c:v>5.2189999999999995E-4</c:v>
                </c:pt>
                <c:pt idx="9124">
                  <c:v>3.813E-4</c:v>
                </c:pt>
                <c:pt idx="9125">
                  <c:v>5.4690000000000001E-4</c:v>
                </c:pt>
                <c:pt idx="9126">
                  <c:v>4.8440000000000001E-4</c:v>
                </c:pt>
                <c:pt idx="9127">
                  <c:v>2.5310000000000003E-4</c:v>
                </c:pt>
                <c:pt idx="9128">
                  <c:v>2.4059999999999999E-4</c:v>
                </c:pt>
                <c:pt idx="9129">
                  <c:v>2.1880000000000001E-4</c:v>
                </c:pt>
                <c:pt idx="9130">
                  <c:v>1.75E-4</c:v>
                </c:pt>
                <c:pt idx="9131">
                  <c:v>1.3129999999999999E-4</c:v>
                </c:pt>
                <c:pt idx="9132">
                  <c:v>1.8440000000000001E-4</c:v>
                </c:pt>
                <c:pt idx="9133">
                  <c:v>1.9379999999999999E-4</c:v>
                </c:pt>
                <c:pt idx="9134">
                  <c:v>6.2500000000000003E-6</c:v>
                </c:pt>
                <c:pt idx="9135">
                  <c:v>1.6880000000000001E-4</c:v>
                </c:pt>
                <c:pt idx="9136">
                  <c:v>9.3750000000000002E-5</c:v>
                </c:pt>
                <c:pt idx="9137">
                  <c:v>0</c:v>
                </c:pt>
                <c:pt idx="9138">
                  <c:v>-2.1869999999999999E-5</c:v>
                </c:pt>
                <c:pt idx="9139">
                  <c:v>-4.375E-5</c:v>
                </c:pt>
                <c:pt idx="9140">
                  <c:v>-4.375E-5</c:v>
                </c:pt>
                <c:pt idx="9141">
                  <c:v>-6.5629999999999993E-5</c:v>
                </c:pt>
                <c:pt idx="9142">
                  <c:v>-1.031E-4</c:v>
                </c:pt>
                <c:pt idx="9143">
                  <c:v>-2.656E-4</c:v>
                </c:pt>
                <c:pt idx="9144">
                  <c:v>-1.594E-4</c:v>
                </c:pt>
                <c:pt idx="9145">
                  <c:v>-2.1249999999999999E-4</c:v>
                </c:pt>
                <c:pt idx="9146">
                  <c:v>-3.9060000000000001E-4</c:v>
                </c:pt>
                <c:pt idx="9147">
                  <c:v>-3.8440000000000002E-4</c:v>
                </c:pt>
                <c:pt idx="9148">
                  <c:v>-3.188E-4</c:v>
                </c:pt>
                <c:pt idx="9149">
                  <c:v>-3.5940000000000001E-4</c:v>
                </c:pt>
                <c:pt idx="9150">
                  <c:v>-2.9690000000000001E-4</c:v>
                </c:pt>
                <c:pt idx="9151">
                  <c:v>-3.8749999999999999E-4</c:v>
                </c:pt>
                <c:pt idx="9152">
                  <c:v>-4.4059999999999998E-4</c:v>
                </c:pt>
                <c:pt idx="9153">
                  <c:v>-5.7189999999999997E-4</c:v>
                </c:pt>
                <c:pt idx="9154">
                  <c:v>-5.3129999999999996E-4</c:v>
                </c:pt>
                <c:pt idx="9155">
                  <c:v>-4.75E-4</c:v>
                </c:pt>
                <c:pt idx="9156">
                  <c:v>-6.4999999999999997E-4</c:v>
                </c:pt>
                <c:pt idx="9157">
                  <c:v>-6.9059999999999998E-4</c:v>
                </c:pt>
                <c:pt idx="9158">
                  <c:v>-6.2500000000000001E-4</c:v>
                </c:pt>
                <c:pt idx="9159">
                  <c:v>-7.406E-4</c:v>
                </c:pt>
                <c:pt idx="9160">
                  <c:v>-7.0629999999999998E-4</c:v>
                </c:pt>
                <c:pt idx="9161">
                  <c:v>-6.7809999999999995E-4</c:v>
                </c:pt>
                <c:pt idx="9162">
                  <c:v>-6.2810000000000003E-4</c:v>
                </c:pt>
                <c:pt idx="9163">
                  <c:v>-7.938E-4</c:v>
                </c:pt>
                <c:pt idx="9164">
                  <c:v>-8.6560000000000001E-4</c:v>
                </c:pt>
                <c:pt idx="9165">
                  <c:v>-7.2809999999999997E-4</c:v>
                </c:pt>
                <c:pt idx="9166">
                  <c:v>-8.4060000000000005E-4</c:v>
                </c:pt>
                <c:pt idx="9167">
                  <c:v>-8.4060000000000005E-4</c:v>
                </c:pt>
                <c:pt idx="9168">
                  <c:v>-9.188E-4</c:v>
                </c:pt>
                <c:pt idx="9169">
                  <c:v>-9.4059999999999999E-4</c:v>
                </c:pt>
                <c:pt idx="9170">
                  <c:v>-9.8440000000000008E-4</c:v>
                </c:pt>
                <c:pt idx="9171">
                  <c:v>-8.5630000000000005E-4</c:v>
                </c:pt>
                <c:pt idx="9172">
                  <c:v>-1.0089999999999999E-3</c:v>
                </c:pt>
                <c:pt idx="9173">
                  <c:v>-9.8130000000000005E-4</c:v>
                </c:pt>
                <c:pt idx="9174">
                  <c:v>-1.078E-3</c:v>
                </c:pt>
                <c:pt idx="9175">
                  <c:v>-1.2279999999999999E-3</c:v>
                </c:pt>
                <c:pt idx="9176">
                  <c:v>-1.0499999999999999E-3</c:v>
                </c:pt>
                <c:pt idx="9177">
                  <c:v>-1.1410000000000001E-3</c:v>
                </c:pt>
                <c:pt idx="9178">
                  <c:v>-1.088E-3</c:v>
                </c:pt>
                <c:pt idx="9179">
                  <c:v>-1.1969999999999999E-3</c:v>
                </c:pt>
                <c:pt idx="9180">
                  <c:v>-1.1529999999999999E-3</c:v>
                </c:pt>
                <c:pt idx="9181">
                  <c:v>-1.1590000000000001E-3</c:v>
                </c:pt>
                <c:pt idx="9182">
                  <c:v>-1.284E-3</c:v>
                </c:pt>
                <c:pt idx="9183">
                  <c:v>-1.297E-3</c:v>
                </c:pt>
                <c:pt idx="9184">
                  <c:v>-1.219E-3</c:v>
                </c:pt>
                <c:pt idx="9185">
                  <c:v>-1.291E-3</c:v>
                </c:pt>
                <c:pt idx="9186">
                  <c:v>-1.2999999999999999E-3</c:v>
                </c:pt>
                <c:pt idx="9187">
                  <c:v>-1.397E-3</c:v>
                </c:pt>
                <c:pt idx="9188">
                  <c:v>-1.397E-3</c:v>
                </c:pt>
                <c:pt idx="9189">
                  <c:v>-1.4630000000000001E-3</c:v>
                </c:pt>
                <c:pt idx="9190">
                  <c:v>-1.519E-3</c:v>
                </c:pt>
                <c:pt idx="9191">
                  <c:v>-1.384E-3</c:v>
                </c:pt>
                <c:pt idx="9192">
                  <c:v>-1.4339999999999999E-3</c:v>
                </c:pt>
                <c:pt idx="9193">
                  <c:v>-1.5529999999999999E-3</c:v>
                </c:pt>
                <c:pt idx="9194">
                  <c:v>-1.475E-3</c:v>
                </c:pt>
                <c:pt idx="9195">
                  <c:v>-1.4970000000000001E-3</c:v>
                </c:pt>
                <c:pt idx="9196">
                  <c:v>-1.506E-3</c:v>
                </c:pt>
                <c:pt idx="9197">
                  <c:v>-1.4940000000000001E-3</c:v>
                </c:pt>
                <c:pt idx="9198">
                  <c:v>-1.653E-3</c:v>
                </c:pt>
                <c:pt idx="9199">
                  <c:v>-1.6659999999999999E-3</c:v>
                </c:pt>
                <c:pt idx="9200">
                  <c:v>-1.7409999999999999E-3</c:v>
                </c:pt>
                <c:pt idx="9201">
                  <c:v>-1.709E-3</c:v>
                </c:pt>
                <c:pt idx="9202">
                  <c:v>-1.647E-3</c:v>
                </c:pt>
                <c:pt idx="9203">
                  <c:v>-1.825E-3</c:v>
                </c:pt>
                <c:pt idx="9204">
                  <c:v>-1.7309999999999999E-3</c:v>
                </c:pt>
                <c:pt idx="9205">
                  <c:v>-1.8060000000000001E-3</c:v>
                </c:pt>
                <c:pt idx="9206">
                  <c:v>-1.7160000000000001E-3</c:v>
                </c:pt>
                <c:pt idx="9207">
                  <c:v>-1.7279999999999999E-3</c:v>
                </c:pt>
                <c:pt idx="9208">
                  <c:v>-1.931E-3</c:v>
                </c:pt>
                <c:pt idx="9209">
                  <c:v>-1.9250000000000001E-3</c:v>
                </c:pt>
                <c:pt idx="9210">
                  <c:v>-1.8220000000000001E-3</c:v>
                </c:pt>
                <c:pt idx="9211">
                  <c:v>-1.9469999999999999E-3</c:v>
                </c:pt>
                <c:pt idx="9212">
                  <c:v>-1.8060000000000001E-3</c:v>
                </c:pt>
                <c:pt idx="9213">
                  <c:v>-1.9499999999999999E-3</c:v>
                </c:pt>
                <c:pt idx="9214">
                  <c:v>-1.9499999999999999E-3</c:v>
                </c:pt>
                <c:pt idx="9215">
                  <c:v>-1.9220000000000001E-3</c:v>
                </c:pt>
                <c:pt idx="9216">
                  <c:v>-1.8940000000000001E-3</c:v>
                </c:pt>
                <c:pt idx="9217">
                  <c:v>-1.8879999999999999E-3</c:v>
                </c:pt>
                <c:pt idx="9218">
                  <c:v>-2.0089999999999999E-3</c:v>
                </c:pt>
                <c:pt idx="9219">
                  <c:v>-2.006E-3</c:v>
                </c:pt>
                <c:pt idx="9220">
                  <c:v>-1.931E-3</c:v>
                </c:pt>
                <c:pt idx="9221">
                  <c:v>-1.9940000000000001E-3</c:v>
                </c:pt>
                <c:pt idx="9222">
                  <c:v>-2.0409999999999998E-3</c:v>
                </c:pt>
                <c:pt idx="9223">
                  <c:v>-1.944E-3</c:v>
                </c:pt>
                <c:pt idx="9224">
                  <c:v>-2.1159999999999998E-3</c:v>
                </c:pt>
                <c:pt idx="9225">
                  <c:v>-2.0999999999999999E-3</c:v>
                </c:pt>
                <c:pt idx="9226">
                  <c:v>-1.9659999999999999E-3</c:v>
                </c:pt>
                <c:pt idx="9227">
                  <c:v>-2.0089999999999999E-3</c:v>
                </c:pt>
                <c:pt idx="9228">
                  <c:v>-2.0409999999999998E-3</c:v>
                </c:pt>
                <c:pt idx="9229">
                  <c:v>-2.1410000000000001E-3</c:v>
                </c:pt>
                <c:pt idx="9230">
                  <c:v>-2.0249999999999999E-3</c:v>
                </c:pt>
                <c:pt idx="9231">
                  <c:v>-2.2000000000000001E-3</c:v>
                </c:pt>
                <c:pt idx="9232">
                  <c:v>-2.166E-3</c:v>
                </c:pt>
                <c:pt idx="9233">
                  <c:v>-2.2190000000000001E-3</c:v>
                </c:pt>
                <c:pt idx="9234">
                  <c:v>-2.1250000000000002E-3</c:v>
                </c:pt>
                <c:pt idx="9235">
                  <c:v>-2.2060000000000001E-3</c:v>
                </c:pt>
                <c:pt idx="9236">
                  <c:v>-2.0969999999999999E-3</c:v>
                </c:pt>
                <c:pt idx="9237">
                  <c:v>-2.1220000000000002E-3</c:v>
                </c:pt>
                <c:pt idx="9238">
                  <c:v>-2.1029999999999998E-3</c:v>
                </c:pt>
                <c:pt idx="9239">
                  <c:v>-2.1749999999999999E-3</c:v>
                </c:pt>
                <c:pt idx="9240">
                  <c:v>-2.0470000000000002E-3</c:v>
                </c:pt>
                <c:pt idx="9241">
                  <c:v>-2.0969999999999999E-3</c:v>
                </c:pt>
                <c:pt idx="9242">
                  <c:v>-2.0839999999999999E-3</c:v>
                </c:pt>
                <c:pt idx="9243">
                  <c:v>-2.2529999999999998E-3</c:v>
                </c:pt>
                <c:pt idx="9244">
                  <c:v>-2.006E-3</c:v>
                </c:pt>
                <c:pt idx="9245">
                  <c:v>-2.153E-3</c:v>
                </c:pt>
                <c:pt idx="9246">
                  <c:v>-2.1250000000000002E-3</c:v>
                </c:pt>
                <c:pt idx="9247">
                  <c:v>-2.1029999999999998E-3</c:v>
                </c:pt>
                <c:pt idx="9248">
                  <c:v>-2.091E-3</c:v>
                </c:pt>
                <c:pt idx="9249">
                  <c:v>-2.1940000000000002E-3</c:v>
                </c:pt>
                <c:pt idx="9250">
                  <c:v>-2.166E-3</c:v>
                </c:pt>
                <c:pt idx="9251">
                  <c:v>-2.147E-3</c:v>
                </c:pt>
                <c:pt idx="9252">
                  <c:v>-2.1410000000000001E-3</c:v>
                </c:pt>
                <c:pt idx="9253">
                  <c:v>-2.1159999999999998E-3</c:v>
                </c:pt>
                <c:pt idx="9254">
                  <c:v>-2.081E-3</c:v>
                </c:pt>
                <c:pt idx="9255">
                  <c:v>-2.134E-3</c:v>
                </c:pt>
                <c:pt idx="9256">
                  <c:v>-2.1440000000000001E-3</c:v>
                </c:pt>
                <c:pt idx="9257">
                  <c:v>-2.0939999999999999E-3</c:v>
                </c:pt>
                <c:pt idx="9258">
                  <c:v>-2.1559999999999999E-3</c:v>
                </c:pt>
                <c:pt idx="9259">
                  <c:v>-2.2130000000000001E-3</c:v>
                </c:pt>
                <c:pt idx="9260">
                  <c:v>-2.091E-3</c:v>
                </c:pt>
                <c:pt idx="9261">
                  <c:v>-2.2030000000000001E-3</c:v>
                </c:pt>
                <c:pt idx="9262">
                  <c:v>-2.0379999999999999E-3</c:v>
                </c:pt>
                <c:pt idx="9263">
                  <c:v>-2.0560000000000001E-3</c:v>
                </c:pt>
                <c:pt idx="9264">
                  <c:v>-2.1689999999999999E-3</c:v>
                </c:pt>
                <c:pt idx="9265">
                  <c:v>-2.0969999999999999E-3</c:v>
                </c:pt>
                <c:pt idx="9266">
                  <c:v>-2.15E-3</c:v>
                </c:pt>
                <c:pt idx="9267">
                  <c:v>-2.0339999999999998E-3</c:v>
                </c:pt>
                <c:pt idx="9268">
                  <c:v>-2.1159999999999998E-3</c:v>
                </c:pt>
                <c:pt idx="9269">
                  <c:v>-2.1909999999999998E-3</c:v>
                </c:pt>
                <c:pt idx="9270">
                  <c:v>-1.944E-3</c:v>
                </c:pt>
                <c:pt idx="9271">
                  <c:v>-1.9719999999999998E-3</c:v>
                </c:pt>
                <c:pt idx="9272">
                  <c:v>-1.9750000000000002E-3</c:v>
                </c:pt>
                <c:pt idx="9273">
                  <c:v>-1.9880000000000002E-3</c:v>
                </c:pt>
                <c:pt idx="9274">
                  <c:v>-1.853E-3</c:v>
                </c:pt>
                <c:pt idx="9275">
                  <c:v>-1.9880000000000002E-3</c:v>
                </c:pt>
                <c:pt idx="9276">
                  <c:v>-1.9559999999999998E-3</c:v>
                </c:pt>
                <c:pt idx="9277">
                  <c:v>-1.8749999999999999E-3</c:v>
                </c:pt>
                <c:pt idx="9278">
                  <c:v>-1.838E-3</c:v>
                </c:pt>
                <c:pt idx="9279">
                  <c:v>-1.934E-3</c:v>
                </c:pt>
                <c:pt idx="9280">
                  <c:v>-1.8779999999999999E-3</c:v>
                </c:pt>
                <c:pt idx="9281">
                  <c:v>-1.7440000000000001E-3</c:v>
                </c:pt>
                <c:pt idx="9282">
                  <c:v>-1.856E-3</c:v>
                </c:pt>
                <c:pt idx="9283">
                  <c:v>-1.8090000000000001E-3</c:v>
                </c:pt>
                <c:pt idx="9284">
                  <c:v>-1.738E-3</c:v>
                </c:pt>
                <c:pt idx="9285">
                  <c:v>-1.766E-3</c:v>
                </c:pt>
                <c:pt idx="9286">
                  <c:v>-1.756E-3</c:v>
                </c:pt>
                <c:pt idx="9287">
                  <c:v>-1.838E-3</c:v>
                </c:pt>
                <c:pt idx="9288">
                  <c:v>-1.7030000000000001E-3</c:v>
                </c:pt>
                <c:pt idx="9289">
                  <c:v>-1.794E-3</c:v>
                </c:pt>
                <c:pt idx="9290">
                  <c:v>-1.753E-3</c:v>
                </c:pt>
                <c:pt idx="9291">
                  <c:v>-1.766E-3</c:v>
                </c:pt>
                <c:pt idx="9292">
                  <c:v>-1.678E-3</c:v>
                </c:pt>
                <c:pt idx="9293">
                  <c:v>-1.8090000000000001E-3</c:v>
                </c:pt>
                <c:pt idx="9294">
                  <c:v>-1.6379999999999999E-3</c:v>
                </c:pt>
                <c:pt idx="9295">
                  <c:v>-1.6249999999999999E-3</c:v>
                </c:pt>
                <c:pt idx="9296">
                  <c:v>-1.6969999999999999E-3</c:v>
                </c:pt>
                <c:pt idx="9297">
                  <c:v>-1.6280000000000001E-3</c:v>
                </c:pt>
                <c:pt idx="9298">
                  <c:v>-1.5809999999999999E-3</c:v>
                </c:pt>
                <c:pt idx="9299">
                  <c:v>-1.5410000000000001E-3</c:v>
                </c:pt>
                <c:pt idx="9300">
                  <c:v>-1.4660000000000001E-3</c:v>
                </c:pt>
                <c:pt idx="9301">
                  <c:v>-1.475E-3</c:v>
                </c:pt>
                <c:pt idx="9302">
                  <c:v>-1.397E-3</c:v>
                </c:pt>
                <c:pt idx="9303">
                  <c:v>-1.4530000000000001E-3</c:v>
                </c:pt>
                <c:pt idx="9304">
                  <c:v>-1.428E-3</c:v>
                </c:pt>
                <c:pt idx="9305">
                  <c:v>-1.5E-3</c:v>
                </c:pt>
                <c:pt idx="9306">
                  <c:v>-1.441E-3</c:v>
                </c:pt>
                <c:pt idx="9307">
                  <c:v>-1.322E-3</c:v>
                </c:pt>
                <c:pt idx="9308">
                  <c:v>-1.284E-3</c:v>
                </c:pt>
                <c:pt idx="9309">
                  <c:v>-1.256E-3</c:v>
                </c:pt>
                <c:pt idx="9310">
                  <c:v>-1.1529999999999999E-3</c:v>
                </c:pt>
                <c:pt idx="9311">
                  <c:v>-1.3129999999999999E-3</c:v>
                </c:pt>
                <c:pt idx="9312">
                  <c:v>-1.2780000000000001E-3</c:v>
                </c:pt>
                <c:pt idx="9313">
                  <c:v>-1.163E-3</c:v>
                </c:pt>
                <c:pt idx="9314">
                  <c:v>-1.103E-3</c:v>
                </c:pt>
                <c:pt idx="9315">
                  <c:v>-1.178E-3</c:v>
                </c:pt>
                <c:pt idx="9316">
                  <c:v>-1.0809999999999999E-3</c:v>
                </c:pt>
                <c:pt idx="9317">
                  <c:v>-1.044E-3</c:v>
                </c:pt>
                <c:pt idx="9318">
                  <c:v>-1.075E-3</c:v>
                </c:pt>
                <c:pt idx="9319">
                  <c:v>-9.905999999999999E-4</c:v>
                </c:pt>
                <c:pt idx="9320">
                  <c:v>-1E-3</c:v>
                </c:pt>
                <c:pt idx="9321">
                  <c:v>-1.0690000000000001E-3</c:v>
                </c:pt>
                <c:pt idx="9322">
                  <c:v>-9.2809999999999995E-4</c:v>
                </c:pt>
                <c:pt idx="9323">
                  <c:v>-7.2809999999999997E-4</c:v>
                </c:pt>
                <c:pt idx="9324">
                  <c:v>-9.7499999999999996E-4</c:v>
                </c:pt>
                <c:pt idx="9325">
                  <c:v>-8.6879999999999998E-4</c:v>
                </c:pt>
                <c:pt idx="9326">
                  <c:v>-8.0940000000000005E-4</c:v>
                </c:pt>
                <c:pt idx="9327">
                  <c:v>-8.5630000000000005E-4</c:v>
                </c:pt>
                <c:pt idx="9328">
                  <c:v>-7.9060000000000003E-4</c:v>
                </c:pt>
                <c:pt idx="9329">
                  <c:v>-7.3130000000000005E-4</c:v>
                </c:pt>
                <c:pt idx="9330">
                  <c:v>-6.7809999999999995E-4</c:v>
                </c:pt>
                <c:pt idx="9331">
                  <c:v>-6.9689999999999997E-4</c:v>
                </c:pt>
                <c:pt idx="9332">
                  <c:v>-6.7500000000000004E-4</c:v>
                </c:pt>
                <c:pt idx="9333">
                  <c:v>-6.2810000000000003E-4</c:v>
                </c:pt>
                <c:pt idx="9334">
                  <c:v>-5.6879999999999995E-4</c:v>
                </c:pt>
                <c:pt idx="9335">
                  <c:v>-4.2499999999999998E-4</c:v>
                </c:pt>
                <c:pt idx="9336">
                  <c:v>-5.4060000000000002E-4</c:v>
                </c:pt>
                <c:pt idx="9337">
                  <c:v>-5.5940000000000004E-4</c:v>
                </c:pt>
                <c:pt idx="9338">
                  <c:v>-3.8440000000000002E-4</c:v>
                </c:pt>
                <c:pt idx="9339">
                  <c:v>-5.1559999999999996E-4</c:v>
                </c:pt>
                <c:pt idx="9340">
                  <c:v>-2.4379999999999999E-4</c:v>
                </c:pt>
                <c:pt idx="9341">
                  <c:v>-3.813E-4</c:v>
                </c:pt>
                <c:pt idx="9342">
                  <c:v>-3.4059999999999998E-4</c:v>
                </c:pt>
                <c:pt idx="9343">
                  <c:v>-3.4689999999999998E-4</c:v>
                </c:pt>
                <c:pt idx="9344">
                  <c:v>-2.563E-4</c:v>
                </c:pt>
                <c:pt idx="9345">
                  <c:v>-3.1559999999999997E-4</c:v>
                </c:pt>
                <c:pt idx="9346">
                  <c:v>-1.3129999999999999E-4</c:v>
                </c:pt>
                <c:pt idx="9347">
                  <c:v>-2.062E-4</c:v>
                </c:pt>
                <c:pt idx="9348">
                  <c:v>-2.1880000000000001E-4</c:v>
                </c:pt>
                <c:pt idx="9349">
                  <c:v>-8.1249999999999996E-5</c:v>
                </c:pt>
                <c:pt idx="9350">
                  <c:v>-1.6880000000000001E-4</c:v>
                </c:pt>
                <c:pt idx="9351">
                  <c:v>-1.906E-4</c:v>
                </c:pt>
                <c:pt idx="9352">
                  <c:v>-1.563E-4</c:v>
                </c:pt>
                <c:pt idx="9353">
                  <c:v>1.8749999999999998E-5</c:v>
                </c:pt>
                <c:pt idx="9354">
                  <c:v>2.813E-5</c:v>
                </c:pt>
                <c:pt idx="9355">
                  <c:v>-8.4380000000000002E-5</c:v>
                </c:pt>
                <c:pt idx="9356">
                  <c:v>1.5630000000000001E-5</c:v>
                </c:pt>
                <c:pt idx="9357">
                  <c:v>7.1870000000000001E-5</c:v>
                </c:pt>
                <c:pt idx="9358">
                  <c:v>1.125E-4</c:v>
                </c:pt>
                <c:pt idx="9359">
                  <c:v>2.062E-4</c:v>
                </c:pt>
                <c:pt idx="9360">
                  <c:v>1.563E-4</c:v>
                </c:pt>
                <c:pt idx="9361">
                  <c:v>2.1560000000000001E-4</c:v>
                </c:pt>
                <c:pt idx="9362">
                  <c:v>2.4689999999999998E-4</c:v>
                </c:pt>
                <c:pt idx="9363">
                  <c:v>1.8440000000000001E-4</c:v>
                </c:pt>
                <c:pt idx="9364">
                  <c:v>1.406E-4</c:v>
                </c:pt>
                <c:pt idx="9365">
                  <c:v>4.0000000000000002E-4</c:v>
                </c:pt>
                <c:pt idx="9366">
                  <c:v>2.9690000000000001E-4</c:v>
                </c:pt>
                <c:pt idx="9367">
                  <c:v>3.3129999999999998E-4</c:v>
                </c:pt>
                <c:pt idx="9368">
                  <c:v>3.344E-4</c:v>
                </c:pt>
                <c:pt idx="9369">
                  <c:v>4.6559999999999999E-4</c:v>
                </c:pt>
                <c:pt idx="9370">
                  <c:v>3.7809999999999997E-4</c:v>
                </c:pt>
                <c:pt idx="9371">
                  <c:v>4.4059999999999998E-4</c:v>
                </c:pt>
                <c:pt idx="9372">
                  <c:v>5.1880000000000003E-4</c:v>
                </c:pt>
                <c:pt idx="9373">
                  <c:v>4.8749999999999998E-4</c:v>
                </c:pt>
                <c:pt idx="9374">
                  <c:v>5.3439999999999998E-4</c:v>
                </c:pt>
                <c:pt idx="9375">
                  <c:v>5.9690000000000003E-4</c:v>
                </c:pt>
                <c:pt idx="9376">
                  <c:v>6.0309999999999997E-4</c:v>
                </c:pt>
                <c:pt idx="9377">
                  <c:v>6.5629999999999996E-4</c:v>
                </c:pt>
                <c:pt idx="9378">
                  <c:v>8.4999999999999995E-4</c:v>
                </c:pt>
                <c:pt idx="9379">
                  <c:v>6.8119999999999997E-4</c:v>
                </c:pt>
                <c:pt idx="9380">
                  <c:v>8.3750000000000003E-4</c:v>
                </c:pt>
                <c:pt idx="9381">
                  <c:v>8.3129999999999999E-4</c:v>
                </c:pt>
                <c:pt idx="9382">
                  <c:v>8.1249999999999996E-4</c:v>
                </c:pt>
                <c:pt idx="9383">
                  <c:v>7.5310000000000004E-4</c:v>
                </c:pt>
                <c:pt idx="9384">
                  <c:v>7.8439999999999998E-4</c:v>
                </c:pt>
                <c:pt idx="9385">
                  <c:v>8.0309999999999995E-4</c:v>
                </c:pt>
                <c:pt idx="9386">
                  <c:v>8.6560000000000001E-4</c:v>
                </c:pt>
                <c:pt idx="9387">
                  <c:v>8.719E-4</c:v>
                </c:pt>
                <c:pt idx="9388">
                  <c:v>8.9999999999999998E-4</c:v>
                </c:pt>
                <c:pt idx="9389">
                  <c:v>9.7190000000000004E-4</c:v>
                </c:pt>
                <c:pt idx="9390">
                  <c:v>9.5940000000000001E-4</c:v>
                </c:pt>
                <c:pt idx="9391">
                  <c:v>1.047E-3</c:v>
                </c:pt>
                <c:pt idx="9392">
                  <c:v>1.0250000000000001E-3</c:v>
                </c:pt>
                <c:pt idx="9393">
                  <c:v>1.1000000000000001E-3</c:v>
                </c:pt>
                <c:pt idx="9394">
                  <c:v>1.122E-3</c:v>
                </c:pt>
                <c:pt idx="9395">
                  <c:v>1.119E-3</c:v>
                </c:pt>
                <c:pt idx="9396">
                  <c:v>1.194E-3</c:v>
                </c:pt>
                <c:pt idx="9397">
                  <c:v>1.253E-3</c:v>
                </c:pt>
                <c:pt idx="9398">
                  <c:v>1.15E-3</c:v>
                </c:pt>
                <c:pt idx="9399">
                  <c:v>1.1969999999999999E-3</c:v>
                </c:pt>
                <c:pt idx="9400">
                  <c:v>1.4090000000000001E-3</c:v>
                </c:pt>
                <c:pt idx="9401">
                  <c:v>1.3910000000000001E-3</c:v>
                </c:pt>
                <c:pt idx="9402">
                  <c:v>1.2689999999999999E-3</c:v>
                </c:pt>
                <c:pt idx="9403">
                  <c:v>1.3940000000000001E-3</c:v>
                </c:pt>
                <c:pt idx="9404">
                  <c:v>1.372E-3</c:v>
                </c:pt>
                <c:pt idx="9405">
                  <c:v>1.4809999999999999E-3</c:v>
                </c:pt>
                <c:pt idx="9406">
                  <c:v>1.4E-3</c:v>
                </c:pt>
                <c:pt idx="9407">
                  <c:v>1.4779999999999999E-3</c:v>
                </c:pt>
                <c:pt idx="9408">
                  <c:v>1.4530000000000001E-3</c:v>
                </c:pt>
                <c:pt idx="9409">
                  <c:v>1.413E-3</c:v>
                </c:pt>
                <c:pt idx="9410">
                  <c:v>1.4940000000000001E-3</c:v>
                </c:pt>
                <c:pt idx="9411">
                  <c:v>1.609E-3</c:v>
                </c:pt>
                <c:pt idx="9412">
                  <c:v>1.5839999999999999E-3</c:v>
                </c:pt>
                <c:pt idx="9413">
                  <c:v>1.634E-3</c:v>
                </c:pt>
                <c:pt idx="9414">
                  <c:v>1.5809999999999999E-3</c:v>
                </c:pt>
                <c:pt idx="9415">
                  <c:v>1.6999999999999999E-3</c:v>
                </c:pt>
                <c:pt idx="9416">
                  <c:v>1.7060000000000001E-3</c:v>
                </c:pt>
                <c:pt idx="9417">
                  <c:v>1.6659999999999999E-3</c:v>
                </c:pt>
                <c:pt idx="9418">
                  <c:v>1.7440000000000001E-3</c:v>
                </c:pt>
                <c:pt idx="9419">
                  <c:v>1.763E-3</c:v>
                </c:pt>
                <c:pt idx="9420">
                  <c:v>1.7279999999999999E-3</c:v>
                </c:pt>
                <c:pt idx="9421">
                  <c:v>1.7719999999999999E-3</c:v>
                </c:pt>
                <c:pt idx="9422">
                  <c:v>1.7160000000000001E-3</c:v>
                </c:pt>
                <c:pt idx="9423">
                  <c:v>1.8910000000000001E-3</c:v>
                </c:pt>
                <c:pt idx="9424">
                  <c:v>1.9719999999999998E-3</c:v>
                </c:pt>
                <c:pt idx="9425">
                  <c:v>1.903E-3</c:v>
                </c:pt>
                <c:pt idx="9426">
                  <c:v>1.884E-3</c:v>
                </c:pt>
                <c:pt idx="9427">
                  <c:v>1.9840000000000001E-3</c:v>
                </c:pt>
                <c:pt idx="9428">
                  <c:v>1.9559999999999998E-3</c:v>
                </c:pt>
                <c:pt idx="9429">
                  <c:v>1.9750000000000002E-3</c:v>
                </c:pt>
                <c:pt idx="9430">
                  <c:v>1.9719999999999998E-3</c:v>
                </c:pt>
                <c:pt idx="9431">
                  <c:v>1.9750000000000002E-3</c:v>
                </c:pt>
                <c:pt idx="9432">
                  <c:v>2.0500000000000002E-3</c:v>
                </c:pt>
                <c:pt idx="9433">
                  <c:v>2.0249999999999999E-3</c:v>
                </c:pt>
                <c:pt idx="9434">
                  <c:v>2.0690000000000001E-3</c:v>
                </c:pt>
                <c:pt idx="9435">
                  <c:v>2.1220000000000002E-3</c:v>
                </c:pt>
                <c:pt idx="9436">
                  <c:v>2.0630000000000002E-3</c:v>
                </c:pt>
                <c:pt idx="9437">
                  <c:v>2.081E-3</c:v>
                </c:pt>
                <c:pt idx="9438">
                  <c:v>2.1129999999999999E-3</c:v>
                </c:pt>
                <c:pt idx="9439">
                  <c:v>2.1909999999999998E-3</c:v>
                </c:pt>
                <c:pt idx="9440">
                  <c:v>2.1220000000000002E-3</c:v>
                </c:pt>
                <c:pt idx="9441">
                  <c:v>2.1310000000000001E-3</c:v>
                </c:pt>
                <c:pt idx="9442">
                  <c:v>2.297E-3</c:v>
                </c:pt>
                <c:pt idx="9443">
                  <c:v>2.2750000000000001E-3</c:v>
                </c:pt>
                <c:pt idx="9444">
                  <c:v>2.2130000000000001E-3</c:v>
                </c:pt>
                <c:pt idx="9445">
                  <c:v>2.3219999999999998E-3</c:v>
                </c:pt>
                <c:pt idx="9446">
                  <c:v>2.3839999999999998E-3</c:v>
                </c:pt>
                <c:pt idx="9447">
                  <c:v>2.2439999999999999E-3</c:v>
                </c:pt>
                <c:pt idx="9448">
                  <c:v>2.2659999999999998E-3</c:v>
                </c:pt>
                <c:pt idx="9449">
                  <c:v>2.3500000000000001E-3</c:v>
                </c:pt>
                <c:pt idx="9450">
                  <c:v>2.4629999999999999E-3</c:v>
                </c:pt>
                <c:pt idx="9451">
                  <c:v>2.3809999999999999E-3</c:v>
                </c:pt>
                <c:pt idx="9452">
                  <c:v>2.3879999999999999E-3</c:v>
                </c:pt>
                <c:pt idx="9453">
                  <c:v>2.4810000000000001E-3</c:v>
                </c:pt>
                <c:pt idx="9454">
                  <c:v>2.428E-3</c:v>
                </c:pt>
                <c:pt idx="9455">
                  <c:v>2.4160000000000002E-3</c:v>
                </c:pt>
                <c:pt idx="9456">
                  <c:v>2.3310000000000002E-3</c:v>
                </c:pt>
                <c:pt idx="9457">
                  <c:v>2.5249999999999999E-3</c:v>
                </c:pt>
                <c:pt idx="9458">
                  <c:v>2.5660000000000001E-3</c:v>
                </c:pt>
                <c:pt idx="9459">
                  <c:v>2.4840000000000001E-3</c:v>
                </c:pt>
                <c:pt idx="9460">
                  <c:v>2.6090000000000002E-3</c:v>
                </c:pt>
                <c:pt idx="9461">
                  <c:v>2.4629999999999999E-3</c:v>
                </c:pt>
                <c:pt idx="9462">
                  <c:v>2.4780000000000002E-3</c:v>
                </c:pt>
                <c:pt idx="9463">
                  <c:v>2.4689999999999998E-3</c:v>
                </c:pt>
                <c:pt idx="9464">
                  <c:v>2.359E-3</c:v>
                </c:pt>
                <c:pt idx="9465">
                  <c:v>2.4910000000000002E-3</c:v>
                </c:pt>
                <c:pt idx="9466">
                  <c:v>2.5219999999999999E-3</c:v>
                </c:pt>
                <c:pt idx="9467">
                  <c:v>2.4629999999999999E-3</c:v>
                </c:pt>
                <c:pt idx="9468">
                  <c:v>2.4589999999999998E-3</c:v>
                </c:pt>
                <c:pt idx="9469">
                  <c:v>2.5409999999999999E-3</c:v>
                </c:pt>
                <c:pt idx="9470">
                  <c:v>2.5439999999999998E-3</c:v>
                </c:pt>
                <c:pt idx="9471">
                  <c:v>2.4970000000000001E-3</c:v>
                </c:pt>
                <c:pt idx="9472">
                  <c:v>2.4880000000000002E-3</c:v>
                </c:pt>
                <c:pt idx="9473">
                  <c:v>2.5219999999999999E-3</c:v>
                </c:pt>
                <c:pt idx="9474">
                  <c:v>2.6559999999999999E-3</c:v>
                </c:pt>
                <c:pt idx="9475">
                  <c:v>2.653E-3</c:v>
                </c:pt>
                <c:pt idx="9476">
                  <c:v>2.5309999999999998E-3</c:v>
                </c:pt>
                <c:pt idx="9477">
                  <c:v>2.5309999999999998E-3</c:v>
                </c:pt>
                <c:pt idx="9478">
                  <c:v>2.6090000000000002E-3</c:v>
                </c:pt>
                <c:pt idx="9479">
                  <c:v>2.5379999999999999E-3</c:v>
                </c:pt>
                <c:pt idx="9480">
                  <c:v>2.6129999999999999E-3</c:v>
                </c:pt>
                <c:pt idx="9481">
                  <c:v>2.5379999999999999E-3</c:v>
                </c:pt>
                <c:pt idx="9482">
                  <c:v>2.5690000000000001E-3</c:v>
                </c:pt>
                <c:pt idx="9483">
                  <c:v>2.65E-3</c:v>
                </c:pt>
                <c:pt idx="9484">
                  <c:v>2.5469999999999998E-3</c:v>
                </c:pt>
                <c:pt idx="9485">
                  <c:v>2.503E-3</c:v>
                </c:pt>
                <c:pt idx="9486">
                  <c:v>2.4810000000000001E-3</c:v>
                </c:pt>
                <c:pt idx="9487">
                  <c:v>2.578E-3</c:v>
                </c:pt>
                <c:pt idx="9488">
                  <c:v>2.4840000000000001E-3</c:v>
                </c:pt>
                <c:pt idx="9489">
                  <c:v>2.7160000000000001E-3</c:v>
                </c:pt>
                <c:pt idx="9490">
                  <c:v>2.6440000000000001E-3</c:v>
                </c:pt>
                <c:pt idx="9491">
                  <c:v>2.6749999999999999E-3</c:v>
                </c:pt>
                <c:pt idx="9492">
                  <c:v>2.6310000000000001E-3</c:v>
                </c:pt>
                <c:pt idx="9493">
                  <c:v>2.6689999999999999E-3</c:v>
                </c:pt>
                <c:pt idx="9494">
                  <c:v>2.6559999999999999E-3</c:v>
                </c:pt>
                <c:pt idx="9495">
                  <c:v>2.5469999999999998E-3</c:v>
                </c:pt>
                <c:pt idx="9496">
                  <c:v>2.6310000000000001E-3</c:v>
                </c:pt>
                <c:pt idx="9497">
                  <c:v>2.6410000000000001E-3</c:v>
                </c:pt>
                <c:pt idx="9498">
                  <c:v>2.4840000000000001E-3</c:v>
                </c:pt>
                <c:pt idx="9499">
                  <c:v>2.6250000000000002E-3</c:v>
                </c:pt>
                <c:pt idx="9500">
                  <c:v>2.6189999999999998E-3</c:v>
                </c:pt>
                <c:pt idx="9501">
                  <c:v>2.5720000000000001E-3</c:v>
                </c:pt>
                <c:pt idx="9502">
                  <c:v>2.516E-3</c:v>
                </c:pt>
                <c:pt idx="9503">
                  <c:v>2.5690000000000001E-3</c:v>
                </c:pt>
                <c:pt idx="9504">
                  <c:v>2.4970000000000001E-3</c:v>
                </c:pt>
                <c:pt idx="9505">
                  <c:v>2.575E-3</c:v>
                </c:pt>
                <c:pt idx="9506">
                  <c:v>2.2780000000000001E-3</c:v>
                </c:pt>
                <c:pt idx="9507">
                  <c:v>2.5379999999999999E-3</c:v>
                </c:pt>
                <c:pt idx="9508">
                  <c:v>2.5969999999999999E-3</c:v>
                </c:pt>
                <c:pt idx="9509">
                  <c:v>2.5279999999999999E-3</c:v>
                </c:pt>
                <c:pt idx="9510">
                  <c:v>2.4780000000000002E-3</c:v>
                </c:pt>
                <c:pt idx="9511">
                  <c:v>2.4250000000000001E-3</c:v>
                </c:pt>
                <c:pt idx="9512">
                  <c:v>2.5560000000000001E-3</c:v>
                </c:pt>
                <c:pt idx="9513">
                  <c:v>2.5720000000000001E-3</c:v>
                </c:pt>
                <c:pt idx="9514">
                  <c:v>2.5249999999999999E-3</c:v>
                </c:pt>
                <c:pt idx="9515">
                  <c:v>2.4719999999999998E-3</c:v>
                </c:pt>
                <c:pt idx="9516">
                  <c:v>2.444E-3</c:v>
                </c:pt>
                <c:pt idx="9517">
                  <c:v>2.5249999999999999E-3</c:v>
                </c:pt>
                <c:pt idx="9518">
                  <c:v>2.444E-3</c:v>
                </c:pt>
                <c:pt idx="9519">
                  <c:v>2.3219999999999998E-3</c:v>
                </c:pt>
                <c:pt idx="9520">
                  <c:v>2.4130000000000002E-3</c:v>
                </c:pt>
                <c:pt idx="9521">
                  <c:v>2.5279999999999999E-3</c:v>
                </c:pt>
                <c:pt idx="9522">
                  <c:v>2.4719999999999998E-3</c:v>
                </c:pt>
                <c:pt idx="9523">
                  <c:v>2.4810000000000001E-3</c:v>
                </c:pt>
                <c:pt idx="9524">
                  <c:v>2.3809999999999999E-3</c:v>
                </c:pt>
                <c:pt idx="9525">
                  <c:v>2.3809999999999999E-3</c:v>
                </c:pt>
                <c:pt idx="9526">
                  <c:v>2.4810000000000001E-3</c:v>
                </c:pt>
                <c:pt idx="9527">
                  <c:v>2.3159999999999999E-3</c:v>
                </c:pt>
                <c:pt idx="9528">
                  <c:v>2.4559999999999998E-3</c:v>
                </c:pt>
                <c:pt idx="9529">
                  <c:v>2.3909999999999999E-3</c:v>
                </c:pt>
                <c:pt idx="9530">
                  <c:v>2.2880000000000001E-3</c:v>
                </c:pt>
                <c:pt idx="9531">
                  <c:v>2.3219999999999998E-3</c:v>
                </c:pt>
                <c:pt idx="9532">
                  <c:v>2.3159999999999999E-3</c:v>
                </c:pt>
                <c:pt idx="9533">
                  <c:v>2.3470000000000001E-3</c:v>
                </c:pt>
                <c:pt idx="9534">
                  <c:v>2.2720000000000001E-3</c:v>
                </c:pt>
                <c:pt idx="9535">
                  <c:v>2.2629999999999998E-3</c:v>
                </c:pt>
                <c:pt idx="9536">
                  <c:v>2.2190000000000001E-3</c:v>
                </c:pt>
                <c:pt idx="9537">
                  <c:v>2.1840000000000002E-3</c:v>
                </c:pt>
                <c:pt idx="9538">
                  <c:v>2.2309999999999999E-3</c:v>
                </c:pt>
                <c:pt idx="9539">
                  <c:v>2.2750000000000001E-3</c:v>
                </c:pt>
                <c:pt idx="9540">
                  <c:v>2.3410000000000002E-3</c:v>
                </c:pt>
                <c:pt idx="9541">
                  <c:v>2.284E-3</c:v>
                </c:pt>
                <c:pt idx="9542">
                  <c:v>2.2060000000000001E-3</c:v>
                </c:pt>
                <c:pt idx="9543">
                  <c:v>2.1970000000000002E-3</c:v>
                </c:pt>
                <c:pt idx="9544">
                  <c:v>2.222E-3</c:v>
                </c:pt>
                <c:pt idx="9545">
                  <c:v>2.1029999999999998E-3</c:v>
                </c:pt>
                <c:pt idx="9546">
                  <c:v>2.2130000000000001E-3</c:v>
                </c:pt>
                <c:pt idx="9547">
                  <c:v>2.2629999999999998E-3</c:v>
                </c:pt>
                <c:pt idx="9548">
                  <c:v>2.0869999999999999E-3</c:v>
                </c:pt>
                <c:pt idx="9549">
                  <c:v>2.091E-3</c:v>
                </c:pt>
                <c:pt idx="9550">
                  <c:v>2.1689999999999999E-3</c:v>
                </c:pt>
                <c:pt idx="9551">
                  <c:v>2.2030000000000001E-3</c:v>
                </c:pt>
                <c:pt idx="9552">
                  <c:v>2.2309999999999999E-3</c:v>
                </c:pt>
                <c:pt idx="9553">
                  <c:v>2.0869999999999999E-3</c:v>
                </c:pt>
                <c:pt idx="9554">
                  <c:v>2.1970000000000002E-3</c:v>
                </c:pt>
                <c:pt idx="9555">
                  <c:v>2.1380000000000001E-3</c:v>
                </c:pt>
                <c:pt idx="9556">
                  <c:v>2.0690000000000001E-3</c:v>
                </c:pt>
                <c:pt idx="9557">
                  <c:v>2.0439999999999998E-3</c:v>
                </c:pt>
                <c:pt idx="9558">
                  <c:v>2.2309999999999999E-3</c:v>
                </c:pt>
                <c:pt idx="9559">
                  <c:v>2.1059999999999998E-3</c:v>
                </c:pt>
                <c:pt idx="9560">
                  <c:v>2.0379999999999999E-3</c:v>
                </c:pt>
                <c:pt idx="9561">
                  <c:v>2.006E-3</c:v>
                </c:pt>
                <c:pt idx="9562">
                  <c:v>2.0279999999999999E-3</c:v>
                </c:pt>
                <c:pt idx="9563">
                  <c:v>2.0720000000000001E-3</c:v>
                </c:pt>
                <c:pt idx="9564">
                  <c:v>1.8940000000000001E-3</c:v>
                </c:pt>
                <c:pt idx="9565">
                  <c:v>1.9750000000000002E-3</c:v>
                </c:pt>
                <c:pt idx="9566">
                  <c:v>2.0530000000000001E-3</c:v>
                </c:pt>
                <c:pt idx="9567">
                  <c:v>2.0089999999999999E-3</c:v>
                </c:pt>
                <c:pt idx="9568">
                  <c:v>1.941E-3</c:v>
                </c:pt>
                <c:pt idx="9569">
                  <c:v>1.9059999999999999E-3</c:v>
                </c:pt>
                <c:pt idx="9570">
                  <c:v>2E-3</c:v>
                </c:pt>
                <c:pt idx="9571">
                  <c:v>1.7910000000000001E-3</c:v>
                </c:pt>
                <c:pt idx="9572">
                  <c:v>1.944E-3</c:v>
                </c:pt>
                <c:pt idx="9573">
                  <c:v>1.903E-3</c:v>
                </c:pt>
                <c:pt idx="9574">
                  <c:v>1.9499999999999999E-3</c:v>
                </c:pt>
                <c:pt idx="9575">
                  <c:v>1.8779999999999999E-3</c:v>
                </c:pt>
                <c:pt idx="9576">
                  <c:v>2.006E-3</c:v>
                </c:pt>
                <c:pt idx="9577">
                  <c:v>1.9189999999999999E-3</c:v>
                </c:pt>
                <c:pt idx="9578">
                  <c:v>1.859E-3</c:v>
                </c:pt>
                <c:pt idx="9579">
                  <c:v>1.8339999999999999E-3</c:v>
                </c:pt>
                <c:pt idx="9580">
                  <c:v>1.838E-3</c:v>
                </c:pt>
                <c:pt idx="9581">
                  <c:v>1.8309999999999999E-3</c:v>
                </c:pt>
                <c:pt idx="9582">
                  <c:v>1.944E-3</c:v>
                </c:pt>
                <c:pt idx="9583">
                  <c:v>1.797E-3</c:v>
                </c:pt>
                <c:pt idx="9584">
                  <c:v>1.7750000000000001E-3</c:v>
                </c:pt>
                <c:pt idx="9585">
                  <c:v>1.7589999999999999E-3</c:v>
                </c:pt>
                <c:pt idx="9586">
                  <c:v>1.7409999999999999E-3</c:v>
                </c:pt>
                <c:pt idx="9587">
                  <c:v>1.853E-3</c:v>
                </c:pt>
                <c:pt idx="9588">
                  <c:v>1.709E-3</c:v>
                </c:pt>
                <c:pt idx="9589">
                  <c:v>1.7129999999999999E-3</c:v>
                </c:pt>
                <c:pt idx="9590">
                  <c:v>1.825E-3</c:v>
                </c:pt>
                <c:pt idx="9591">
                  <c:v>1.6310000000000001E-3</c:v>
                </c:pt>
                <c:pt idx="9592">
                  <c:v>1.7030000000000001E-3</c:v>
                </c:pt>
                <c:pt idx="9593">
                  <c:v>1.7279999999999999E-3</c:v>
                </c:pt>
                <c:pt idx="9594">
                  <c:v>1.663E-3</c:v>
                </c:pt>
                <c:pt idx="9595">
                  <c:v>1.7060000000000001E-3</c:v>
                </c:pt>
                <c:pt idx="9596">
                  <c:v>1.5499999999999999E-3</c:v>
                </c:pt>
                <c:pt idx="9597">
                  <c:v>1.6310000000000001E-3</c:v>
                </c:pt>
                <c:pt idx="9598">
                  <c:v>1.6440000000000001E-3</c:v>
                </c:pt>
                <c:pt idx="9599">
                  <c:v>1.603E-3</c:v>
                </c:pt>
                <c:pt idx="9600">
                  <c:v>1.6440000000000001E-3</c:v>
                </c:pt>
                <c:pt idx="9601">
                  <c:v>1.6379999999999999E-3</c:v>
                </c:pt>
                <c:pt idx="9602">
                  <c:v>1.684E-3</c:v>
                </c:pt>
                <c:pt idx="9603">
                  <c:v>1.6249999999999999E-3</c:v>
                </c:pt>
                <c:pt idx="9604">
                  <c:v>1.663E-3</c:v>
                </c:pt>
                <c:pt idx="9605">
                  <c:v>1.4840000000000001E-3</c:v>
                </c:pt>
                <c:pt idx="9606">
                  <c:v>1.7060000000000001E-3</c:v>
                </c:pt>
                <c:pt idx="9607">
                  <c:v>1.578E-3</c:v>
                </c:pt>
                <c:pt idx="9608">
                  <c:v>1.6969999999999999E-3</c:v>
                </c:pt>
                <c:pt idx="9609">
                  <c:v>1.5280000000000001E-3</c:v>
                </c:pt>
                <c:pt idx="9610">
                  <c:v>1.5939999999999999E-3</c:v>
                </c:pt>
                <c:pt idx="9611">
                  <c:v>1.475E-3</c:v>
                </c:pt>
                <c:pt idx="9612">
                  <c:v>1.5E-3</c:v>
                </c:pt>
                <c:pt idx="9613">
                  <c:v>1.603E-3</c:v>
                </c:pt>
                <c:pt idx="9614">
                  <c:v>1.4940000000000001E-3</c:v>
                </c:pt>
                <c:pt idx="9615">
                  <c:v>1.4499999999999999E-3</c:v>
                </c:pt>
                <c:pt idx="9616">
                  <c:v>1.322E-3</c:v>
                </c:pt>
                <c:pt idx="9617">
                  <c:v>1.4660000000000001E-3</c:v>
                </c:pt>
                <c:pt idx="9618">
                  <c:v>1.413E-3</c:v>
                </c:pt>
                <c:pt idx="9619">
                  <c:v>1.4059999999999999E-3</c:v>
                </c:pt>
                <c:pt idx="9620">
                  <c:v>1.441E-3</c:v>
                </c:pt>
                <c:pt idx="9621">
                  <c:v>1.384E-3</c:v>
                </c:pt>
                <c:pt idx="9622">
                  <c:v>1.4909999999999999E-3</c:v>
                </c:pt>
                <c:pt idx="9623">
                  <c:v>1.3910000000000001E-3</c:v>
                </c:pt>
                <c:pt idx="9624">
                  <c:v>1.3309999999999999E-3</c:v>
                </c:pt>
                <c:pt idx="9625">
                  <c:v>1.325E-3</c:v>
                </c:pt>
                <c:pt idx="9626">
                  <c:v>1.3309999999999999E-3</c:v>
                </c:pt>
                <c:pt idx="9627">
                  <c:v>1.328E-3</c:v>
                </c:pt>
                <c:pt idx="9628">
                  <c:v>1.3060000000000001E-3</c:v>
                </c:pt>
                <c:pt idx="9629">
                  <c:v>1.2719999999999999E-3</c:v>
                </c:pt>
                <c:pt idx="9630">
                  <c:v>1.4189999999999999E-3</c:v>
                </c:pt>
                <c:pt idx="9631">
                  <c:v>1.325E-3</c:v>
                </c:pt>
                <c:pt idx="9632">
                  <c:v>1.4189999999999999E-3</c:v>
                </c:pt>
                <c:pt idx="9633">
                  <c:v>1.3060000000000001E-3</c:v>
                </c:pt>
                <c:pt idx="9634">
                  <c:v>1.2279999999999999E-3</c:v>
                </c:pt>
                <c:pt idx="9635">
                  <c:v>1.3910000000000001E-3</c:v>
                </c:pt>
                <c:pt idx="9636">
                  <c:v>1.3339999999999999E-3</c:v>
                </c:pt>
                <c:pt idx="9637">
                  <c:v>1.297E-3</c:v>
                </c:pt>
                <c:pt idx="9638">
                  <c:v>1.4250000000000001E-3</c:v>
                </c:pt>
                <c:pt idx="9639">
                  <c:v>1.25E-3</c:v>
                </c:pt>
                <c:pt idx="9640">
                  <c:v>1.475E-3</c:v>
                </c:pt>
                <c:pt idx="9641">
                  <c:v>1.281E-3</c:v>
                </c:pt>
                <c:pt idx="9642">
                  <c:v>1.284E-3</c:v>
                </c:pt>
                <c:pt idx="9643">
                  <c:v>1.263E-3</c:v>
                </c:pt>
                <c:pt idx="9644">
                  <c:v>1.2409999999999999E-3</c:v>
                </c:pt>
                <c:pt idx="9645">
                  <c:v>1.225E-3</c:v>
                </c:pt>
                <c:pt idx="9646">
                  <c:v>1.266E-3</c:v>
                </c:pt>
                <c:pt idx="9647">
                  <c:v>1.219E-3</c:v>
                </c:pt>
                <c:pt idx="9648">
                  <c:v>1.2340000000000001E-3</c:v>
                </c:pt>
                <c:pt idx="9649">
                  <c:v>1.1659999999999999E-3</c:v>
                </c:pt>
                <c:pt idx="9650">
                  <c:v>1.25E-3</c:v>
                </c:pt>
                <c:pt idx="9651">
                  <c:v>1.2030000000000001E-3</c:v>
                </c:pt>
                <c:pt idx="9652">
                  <c:v>1.1720000000000001E-3</c:v>
                </c:pt>
                <c:pt idx="9653">
                  <c:v>1.15E-3</c:v>
                </c:pt>
                <c:pt idx="9654">
                  <c:v>1.1659999999999999E-3</c:v>
                </c:pt>
                <c:pt idx="9655">
                  <c:v>1.225E-3</c:v>
                </c:pt>
                <c:pt idx="9656">
                  <c:v>1.1839999999999999E-3</c:v>
                </c:pt>
                <c:pt idx="9657">
                  <c:v>1.191E-3</c:v>
                </c:pt>
                <c:pt idx="9658">
                  <c:v>1.366E-3</c:v>
                </c:pt>
                <c:pt idx="9659">
                  <c:v>1.253E-3</c:v>
                </c:pt>
                <c:pt idx="9660">
                  <c:v>1.263E-3</c:v>
                </c:pt>
                <c:pt idx="9661">
                  <c:v>1.2440000000000001E-3</c:v>
                </c:pt>
                <c:pt idx="9662">
                  <c:v>1.181E-3</c:v>
                </c:pt>
                <c:pt idx="9663">
                  <c:v>1.209E-3</c:v>
                </c:pt>
                <c:pt idx="9664">
                  <c:v>1.178E-3</c:v>
                </c:pt>
                <c:pt idx="9665">
                  <c:v>1.109E-3</c:v>
                </c:pt>
                <c:pt idx="9666">
                  <c:v>1.175E-3</c:v>
                </c:pt>
                <c:pt idx="9667">
                  <c:v>1.225E-3</c:v>
                </c:pt>
                <c:pt idx="9668">
                  <c:v>1.1379999999999999E-3</c:v>
                </c:pt>
                <c:pt idx="9669">
                  <c:v>1.1280000000000001E-3</c:v>
                </c:pt>
                <c:pt idx="9670">
                  <c:v>1.088E-3</c:v>
                </c:pt>
                <c:pt idx="9671">
                  <c:v>1.075E-3</c:v>
                </c:pt>
                <c:pt idx="9672">
                  <c:v>1.0629999999999999E-3</c:v>
                </c:pt>
                <c:pt idx="9673">
                  <c:v>9.9379999999999998E-4</c:v>
                </c:pt>
                <c:pt idx="9674">
                  <c:v>1.206E-3</c:v>
                </c:pt>
                <c:pt idx="9675">
                  <c:v>9.7190000000000004E-4</c:v>
                </c:pt>
                <c:pt idx="9676">
                  <c:v>1.091E-3</c:v>
                </c:pt>
                <c:pt idx="9677">
                  <c:v>1.0089999999999999E-3</c:v>
                </c:pt>
                <c:pt idx="9678">
                  <c:v>9.4689999999999998E-4</c:v>
                </c:pt>
                <c:pt idx="9679">
                  <c:v>1.0219999999999999E-3</c:v>
                </c:pt>
                <c:pt idx="9680">
                  <c:v>1.116E-3</c:v>
                </c:pt>
                <c:pt idx="9681">
                  <c:v>1.016E-3</c:v>
                </c:pt>
                <c:pt idx="9682">
                  <c:v>1.0660000000000001E-3</c:v>
                </c:pt>
                <c:pt idx="9683">
                  <c:v>1.0059999999999999E-3</c:v>
                </c:pt>
                <c:pt idx="9684">
                  <c:v>1.047E-3</c:v>
                </c:pt>
                <c:pt idx="9685">
                  <c:v>1.2130000000000001E-3</c:v>
                </c:pt>
                <c:pt idx="9686">
                  <c:v>1.003E-3</c:v>
                </c:pt>
                <c:pt idx="9687">
                  <c:v>1.1440000000000001E-3</c:v>
                </c:pt>
                <c:pt idx="9688">
                  <c:v>1.0629999999999999E-3</c:v>
                </c:pt>
                <c:pt idx="9689">
                  <c:v>1.041E-3</c:v>
                </c:pt>
                <c:pt idx="9690">
                  <c:v>1.0629999999999999E-3</c:v>
                </c:pt>
                <c:pt idx="9691">
                  <c:v>1.119E-3</c:v>
                </c:pt>
                <c:pt idx="9692">
                  <c:v>1.1529999999999999E-3</c:v>
                </c:pt>
                <c:pt idx="9693">
                  <c:v>1.1000000000000001E-3</c:v>
                </c:pt>
                <c:pt idx="9694">
                  <c:v>1.075E-3</c:v>
                </c:pt>
                <c:pt idx="9695">
                  <c:v>1.0529999999999999E-3</c:v>
                </c:pt>
                <c:pt idx="9696">
                  <c:v>9.1560000000000003E-4</c:v>
                </c:pt>
                <c:pt idx="9697">
                  <c:v>9.3130000000000003E-4</c:v>
                </c:pt>
                <c:pt idx="9698">
                  <c:v>9.6869999999999996E-4</c:v>
                </c:pt>
                <c:pt idx="9699">
                  <c:v>9.5310000000000002E-4</c:v>
                </c:pt>
                <c:pt idx="9700">
                  <c:v>9.031E-4</c:v>
                </c:pt>
                <c:pt idx="9701">
                  <c:v>9.1250000000000001E-4</c:v>
                </c:pt>
                <c:pt idx="9702">
                  <c:v>9.5940000000000001E-4</c:v>
                </c:pt>
                <c:pt idx="9703">
                  <c:v>1.0250000000000001E-3</c:v>
                </c:pt>
                <c:pt idx="9704">
                  <c:v>1.0499999999999999E-3</c:v>
                </c:pt>
                <c:pt idx="9705">
                  <c:v>1.041E-3</c:v>
                </c:pt>
                <c:pt idx="9706">
                  <c:v>9.8130000000000005E-4</c:v>
                </c:pt>
                <c:pt idx="9707">
                  <c:v>9.905999999999999E-4</c:v>
                </c:pt>
                <c:pt idx="9708">
                  <c:v>1.072E-3</c:v>
                </c:pt>
                <c:pt idx="9709">
                  <c:v>9.0939999999999999E-4</c:v>
                </c:pt>
                <c:pt idx="9710">
                  <c:v>1E-3</c:v>
                </c:pt>
                <c:pt idx="9711">
                  <c:v>9.8440000000000008E-4</c:v>
                </c:pt>
                <c:pt idx="9712">
                  <c:v>9.6560000000000005E-4</c:v>
                </c:pt>
                <c:pt idx="9713">
                  <c:v>9.7190000000000004E-4</c:v>
                </c:pt>
                <c:pt idx="9714">
                  <c:v>9.3130000000000003E-4</c:v>
                </c:pt>
                <c:pt idx="9715">
                  <c:v>9.7190000000000004E-4</c:v>
                </c:pt>
                <c:pt idx="9716">
                  <c:v>1.0089999999999999E-3</c:v>
                </c:pt>
                <c:pt idx="9717">
                  <c:v>8.4369999999999996E-4</c:v>
                </c:pt>
                <c:pt idx="9718">
                  <c:v>8.8750000000000005E-4</c:v>
                </c:pt>
                <c:pt idx="9719">
                  <c:v>8.2189999999999997E-4</c:v>
                </c:pt>
                <c:pt idx="9720">
                  <c:v>8.4369999999999996E-4</c:v>
                </c:pt>
                <c:pt idx="9721">
                  <c:v>8.0940000000000005E-4</c:v>
                </c:pt>
                <c:pt idx="9722">
                  <c:v>8.6879999999999998E-4</c:v>
                </c:pt>
                <c:pt idx="9723">
                  <c:v>7.9060000000000003E-4</c:v>
                </c:pt>
                <c:pt idx="9724">
                  <c:v>8.25E-4</c:v>
                </c:pt>
                <c:pt idx="9725">
                  <c:v>8.8440000000000003E-4</c:v>
                </c:pt>
                <c:pt idx="9726">
                  <c:v>8.0940000000000005E-4</c:v>
                </c:pt>
                <c:pt idx="9727">
                  <c:v>7.5630000000000001E-4</c:v>
                </c:pt>
                <c:pt idx="9728">
                  <c:v>8.2189999999999997E-4</c:v>
                </c:pt>
                <c:pt idx="9729">
                  <c:v>6.9999999999999999E-4</c:v>
                </c:pt>
                <c:pt idx="9730">
                  <c:v>8.4060000000000005E-4</c:v>
                </c:pt>
                <c:pt idx="9731">
                  <c:v>9.2500000000000004E-4</c:v>
                </c:pt>
                <c:pt idx="9732">
                  <c:v>8.3440000000000001E-4</c:v>
                </c:pt>
                <c:pt idx="9733">
                  <c:v>7.4689999999999999E-4</c:v>
                </c:pt>
                <c:pt idx="9734">
                  <c:v>8.0940000000000005E-4</c:v>
                </c:pt>
                <c:pt idx="9735">
                  <c:v>7.8439999999999998E-4</c:v>
                </c:pt>
                <c:pt idx="9736">
                  <c:v>7.5000000000000002E-4</c:v>
                </c:pt>
                <c:pt idx="9737">
                  <c:v>7.0629999999999998E-4</c:v>
                </c:pt>
                <c:pt idx="9738">
                  <c:v>8.4690000000000004E-4</c:v>
                </c:pt>
                <c:pt idx="9739">
                  <c:v>7.3130000000000005E-4</c:v>
                </c:pt>
                <c:pt idx="9740">
                  <c:v>7.8129999999999996E-4</c:v>
                </c:pt>
                <c:pt idx="9741">
                  <c:v>6.9379999999999995E-4</c:v>
                </c:pt>
                <c:pt idx="9742">
                  <c:v>6.7500000000000004E-4</c:v>
                </c:pt>
                <c:pt idx="9743">
                  <c:v>6.156E-4</c:v>
                </c:pt>
                <c:pt idx="9744">
                  <c:v>6.8749999999999996E-4</c:v>
                </c:pt>
                <c:pt idx="9745">
                  <c:v>6.4059999999999996E-4</c:v>
                </c:pt>
                <c:pt idx="9746">
                  <c:v>7.1250000000000003E-4</c:v>
                </c:pt>
                <c:pt idx="9747">
                  <c:v>6.9059999999999998E-4</c:v>
                </c:pt>
                <c:pt idx="9748">
                  <c:v>5.9060000000000004E-4</c:v>
                </c:pt>
                <c:pt idx="9749">
                  <c:v>5.844E-4</c:v>
                </c:pt>
                <c:pt idx="9750">
                  <c:v>5.9999999999999995E-4</c:v>
                </c:pt>
                <c:pt idx="9751">
                  <c:v>7.0310000000000001E-4</c:v>
                </c:pt>
                <c:pt idx="9752">
                  <c:v>6.8440000000000005E-4</c:v>
                </c:pt>
                <c:pt idx="9753">
                  <c:v>6.5939999999999998E-4</c:v>
                </c:pt>
                <c:pt idx="9754">
                  <c:v>6.7500000000000004E-4</c:v>
                </c:pt>
                <c:pt idx="9755">
                  <c:v>6.9379999999999995E-4</c:v>
                </c:pt>
                <c:pt idx="9756">
                  <c:v>6.7190000000000001E-4</c:v>
                </c:pt>
                <c:pt idx="9757">
                  <c:v>6.2500000000000001E-4</c:v>
                </c:pt>
                <c:pt idx="9758">
                  <c:v>7.0629999999999998E-4</c:v>
                </c:pt>
                <c:pt idx="9759">
                  <c:v>6.4380000000000004E-4</c:v>
                </c:pt>
                <c:pt idx="9760">
                  <c:v>5.9690000000000003E-4</c:v>
                </c:pt>
                <c:pt idx="9761">
                  <c:v>5.2809999999999999E-4</c:v>
                </c:pt>
                <c:pt idx="9762">
                  <c:v>6.2810000000000003E-4</c:v>
                </c:pt>
                <c:pt idx="9763">
                  <c:v>5.1559999999999996E-4</c:v>
                </c:pt>
                <c:pt idx="9764">
                  <c:v>6.3440000000000002E-4</c:v>
                </c:pt>
                <c:pt idx="9765">
                  <c:v>5.6559999999999998E-4</c:v>
                </c:pt>
                <c:pt idx="9766">
                  <c:v>5.5619999999999997E-4</c:v>
                </c:pt>
                <c:pt idx="9767">
                  <c:v>6.3440000000000002E-4</c:v>
                </c:pt>
                <c:pt idx="9768">
                  <c:v>6.0939999999999996E-4</c:v>
                </c:pt>
                <c:pt idx="9769">
                  <c:v>5.9999999999999995E-4</c:v>
                </c:pt>
                <c:pt idx="9770">
                  <c:v>6.5629999999999996E-4</c:v>
                </c:pt>
                <c:pt idx="9771">
                  <c:v>4.9689999999999999E-4</c:v>
                </c:pt>
                <c:pt idx="9772">
                  <c:v>5.1880000000000003E-4</c:v>
                </c:pt>
                <c:pt idx="9773">
                  <c:v>6.6560000000000002E-4</c:v>
                </c:pt>
                <c:pt idx="9774">
                  <c:v>6.7809999999999995E-4</c:v>
                </c:pt>
                <c:pt idx="9775">
                  <c:v>5.844E-4</c:v>
                </c:pt>
                <c:pt idx="9776">
                  <c:v>6.1249999999999998E-4</c:v>
                </c:pt>
                <c:pt idx="9777">
                  <c:v>5.2809999999999999E-4</c:v>
                </c:pt>
                <c:pt idx="9778">
                  <c:v>5.7499999999999999E-4</c:v>
                </c:pt>
                <c:pt idx="9779">
                  <c:v>5.6249999999999996E-4</c:v>
                </c:pt>
                <c:pt idx="9780">
                  <c:v>5.0620000000000005E-4</c:v>
                </c:pt>
                <c:pt idx="9781">
                  <c:v>4.7810000000000002E-4</c:v>
                </c:pt>
                <c:pt idx="9782">
                  <c:v>4.6559999999999999E-4</c:v>
                </c:pt>
                <c:pt idx="9783">
                  <c:v>5.2809999999999999E-4</c:v>
                </c:pt>
                <c:pt idx="9784">
                  <c:v>5.4690000000000001E-4</c:v>
                </c:pt>
                <c:pt idx="9785">
                  <c:v>5.1559999999999996E-4</c:v>
                </c:pt>
                <c:pt idx="9786">
                  <c:v>5.1559999999999996E-4</c:v>
                </c:pt>
                <c:pt idx="9787">
                  <c:v>6.0309999999999997E-4</c:v>
                </c:pt>
                <c:pt idx="9788">
                  <c:v>5.5000000000000003E-4</c:v>
                </c:pt>
                <c:pt idx="9789">
                  <c:v>4.2190000000000001E-4</c:v>
                </c:pt>
                <c:pt idx="9790">
                  <c:v>5.5000000000000003E-4</c:v>
                </c:pt>
                <c:pt idx="9791">
                  <c:v>5.9060000000000004E-4</c:v>
                </c:pt>
                <c:pt idx="9792">
                  <c:v>4.4999999999999999E-4</c:v>
                </c:pt>
                <c:pt idx="9793">
                  <c:v>4.7189999999999998E-4</c:v>
                </c:pt>
                <c:pt idx="9794">
                  <c:v>5.2189999999999995E-4</c:v>
                </c:pt>
                <c:pt idx="9795">
                  <c:v>5.0620000000000005E-4</c:v>
                </c:pt>
                <c:pt idx="9796">
                  <c:v>4.906E-4</c:v>
                </c:pt>
                <c:pt idx="9797">
                  <c:v>3.8749999999999999E-4</c:v>
                </c:pt>
                <c:pt idx="9798">
                  <c:v>4.1879999999999999E-4</c:v>
                </c:pt>
                <c:pt idx="9799">
                  <c:v>3.7500000000000001E-4</c:v>
                </c:pt>
                <c:pt idx="9800">
                  <c:v>5.0310000000000003E-4</c:v>
                </c:pt>
                <c:pt idx="9801">
                  <c:v>5.3129999999999996E-4</c:v>
                </c:pt>
                <c:pt idx="9802">
                  <c:v>4.7189999999999998E-4</c:v>
                </c:pt>
                <c:pt idx="9803">
                  <c:v>4.7810000000000002E-4</c:v>
                </c:pt>
                <c:pt idx="9804">
                  <c:v>4.3130000000000002E-4</c:v>
                </c:pt>
                <c:pt idx="9805">
                  <c:v>3.9060000000000001E-4</c:v>
                </c:pt>
                <c:pt idx="9806">
                  <c:v>4.8440000000000001E-4</c:v>
                </c:pt>
                <c:pt idx="9807">
                  <c:v>4.2190000000000001E-4</c:v>
                </c:pt>
                <c:pt idx="9808">
                  <c:v>4.7189999999999998E-4</c:v>
                </c:pt>
                <c:pt idx="9809">
                  <c:v>3.5940000000000001E-4</c:v>
                </c:pt>
                <c:pt idx="9810">
                  <c:v>4.4999999999999999E-4</c:v>
                </c:pt>
                <c:pt idx="9811">
                  <c:v>4.6559999999999999E-4</c:v>
                </c:pt>
                <c:pt idx="9812">
                  <c:v>4.0309999999999999E-4</c:v>
                </c:pt>
                <c:pt idx="9813">
                  <c:v>3.7809999999999997E-4</c:v>
                </c:pt>
                <c:pt idx="9814">
                  <c:v>4.0000000000000002E-4</c:v>
                </c:pt>
                <c:pt idx="9815">
                  <c:v>4.0000000000000002E-4</c:v>
                </c:pt>
                <c:pt idx="9816">
                  <c:v>4.0309999999999999E-4</c:v>
                </c:pt>
                <c:pt idx="9817">
                  <c:v>4.281E-4</c:v>
                </c:pt>
                <c:pt idx="9818">
                  <c:v>3.9379999999999998E-4</c:v>
                </c:pt>
                <c:pt idx="9819">
                  <c:v>4.75E-4</c:v>
                </c:pt>
                <c:pt idx="9820">
                  <c:v>5.0940000000000002E-4</c:v>
                </c:pt>
                <c:pt idx="9821">
                  <c:v>4.5629999999999998E-4</c:v>
                </c:pt>
                <c:pt idx="9822">
                  <c:v>5.5619999999999997E-4</c:v>
                </c:pt>
                <c:pt idx="9823">
                  <c:v>4.8749999999999998E-4</c:v>
                </c:pt>
                <c:pt idx="9824">
                  <c:v>5.4060000000000002E-4</c:v>
                </c:pt>
                <c:pt idx="9825">
                  <c:v>5.6249999999999996E-4</c:v>
                </c:pt>
                <c:pt idx="9826">
                  <c:v>5.6879999999999995E-4</c:v>
                </c:pt>
                <c:pt idx="9827">
                  <c:v>4.906E-4</c:v>
                </c:pt>
                <c:pt idx="9828">
                  <c:v>5.4060000000000002E-4</c:v>
                </c:pt>
                <c:pt idx="9829">
                  <c:v>5.1559999999999996E-4</c:v>
                </c:pt>
                <c:pt idx="9830">
                  <c:v>6.2810000000000003E-4</c:v>
                </c:pt>
                <c:pt idx="9831">
                  <c:v>5.7499999999999999E-4</c:v>
                </c:pt>
                <c:pt idx="9832">
                  <c:v>4.8129999999999999E-4</c:v>
                </c:pt>
                <c:pt idx="9833">
                  <c:v>5.4690000000000001E-4</c:v>
                </c:pt>
                <c:pt idx="9834">
                  <c:v>4.7189999999999998E-4</c:v>
                </c:pt>
                <c:pt idx="9835">
                  <c:v>5.0940000000000002E-4</c:v>
                </c:pt>
                <c:pt idx="9836">
                  <c:v>5.7810000000000001E-4</c:v>
                </c:pt>
                <c:pt idx="9837">
                  <c:v>4.438E-4</c:v>
                </c:pt>
                <c:pt idx="9838">
                  <c:v>5.375E-4</c:v>
                </c:pt>
                <c:pt idx="9839">
                  <c:v>4.0939999999999998E-4</c:v>
                </c:pt>
                <c:pt idx="9840">
                  <c:v>5.5000000000000003E-4</c:v>
                </c:pt>
                <c:pt idx="9841">
                  <c:v>5.1559999999999996E-4</c:v>
                </c:pt>
                <c:pt idx="9842">
                  <c:v>4.6880000000000001E-4</c:v>
                </c:pt>
                <c:pt idx="9843">
                  <c:v>5.5309999999999995E-4</c:v>
                </c:pt>
                <c:pt idx="9844">
                  <c:v>5.6559999999999998E-4</c:v>
                </c:pt>
                <c:pt idx="9845">
                  <c:v>5.6879999999999995E-4</c:v>
                </c:pt>
                <c:pt idx="9846">
                  <c:v>5.7189999999999997E-4</c:v>
                </c:pt>
                <c:pt idx="9847">
                  <c:v>5.4690000000000001E-4</c:v>
                </c:pt>
                <c:pt idx="9848">
                  <c:v>6.2500000000000001E-4</c:v>
                </c:pt>
                <c:pt idx="9849">
                  <c:v>6.4380000000000004E-4</c:v>
                </c:pt>
                <c:pt idx="9850">
                  <c:v>7.094E-4</c:v>
                </c:pt>
                <c:pt idx="9851">
                  <c:v>6.9689999999999997E-4</c:v>
                </c:pt>
                <c:pt idx="9852">
                  <c:v>6.0939999999999996E-4</c:v>
                </c:pt>
                <c:pt idx="9853">
                  <c:v>8.0309999999999995E-4</c:v>
                </c:pt>
                <c:pt idx="9854">
                  <c:v>7.6250000000000005E-4</c:v>
                </c:pt>
                <c:pt idx="9855">
                  <c:v>7.938E-4</c:v>
                </c:pt>
                <c:pt idx="9856">
                  <c:v>7.938E-4</c:v>
                </c:pt>
                <c:pt idx="9857">
                  <c:v>8.0619999999999997E-4</c:v>
                </c:pt>
                <c:pt idx="9858">
                  <c:v>6.9379999999999995E-4</c:v>
                </c:pt>
                <c:pt idx="9859">
                  <c:v>7.6250000000000005E-4</c:v>
                </c:pt>
                <c:pt idx="9860">
                  <c:v>8.1249999999999996E-4</c:v>
                </c:pt>
                <c:pt idx="9861">
                  <c:v>8.4369999999999996E-4</c:v>
                </c:pt>
                <c:pt idx="9862">
                  <c:v>8.25E-4</c:v>
                </c:pt>
                <c:pt idx="9863">
                  <c:v>7.1869999999999996E-4</c:v>
                </c:pt>
                <c:pt idx="9864">
                  <c:v>8.3750000000000003E-4</c:v>
                </c:pt>
                <c:pt idx="9865">
                  <c:v>7.2499999999999995E-4</c:v>
                </c:pt>
                <c:pt idx="9866">
                  <c:v>8.2810000000000002E-4</c:v>
                </c:pt>
                <c:pt idx="9867">
                  <c:v>7.6559999999999996E-4</c:v>
                </c:pt>
                <c:pt idx="9868">
                  <c:v>8.0619999999999997E-4</c:v>
                </c:pt>
                <c:pt idx="9869">
                  <c:v>7.7189999999999995E-4</c:v>
                </c:pt>
                <c:pt idx="9870">
                  <c:v>9.3130000000000003E-4</c:v>
                </c:pt>
                <c:pt idx="9871">
                  <c:v>9.3130000000000003E-4</c:v>
                </c:pt>
                <c:pt idx="9872">
                  <c:v>9.7499999999999996E-4</c:v>
                </c:pt>
                <c:pt idx="9873">
                  <c:v>8.8130000000000001E-4</c:v>
                </c:pt>
                <c:pt idx="9874">
                  <c:v>9.4689999999999998E-4</c:v>
                </c:pt>
                <c:pt idx="9875">
                  <c:v>9.5940000000000001E-4</c:v>
                </c:pt>
                <c:pt idx="9876">
                  <c:v>9.7190000000000004E-4</c:v>
                </c:pt>
                <c:pt idx="9877">
                  <c:v>9.7499999999999996E-4</c:v>
                </c:pt>
                <c:pt idx="9878">
                  <c:v>1.091E-3</c:v>
                </c:pt>
                <c:pt idx="9879">
                  <c:v>1.0839999999999999E-3</c:v>
                </c:pt>
                <c:pt idx="9880">
                  <c:v>9.4689999999999998E-4</c:v>
                </c:pt>
                <c:pt idx="9881">
                  <c:v>1.0629999999999999E-3</c:v>
                </c:pt>
                <c:pt idx="9882">
                  <c:v>1.0629999999999999E-3</c:v>
                </c:pt>
                <c:pt idx="9883">
                  <c:v>1.206E-3</c:v>
                </c:pt>
                <c:pt idx="9884">
                  <c:v>1.091E-3</c:v>
                </c:pt>
                <c:pt idx="9885">
                  <c:v>1.2689999999999999E-3</c:v>
                </c:pt>
                <c:pt idx="9886">
                  <c:v>1.194E-3</c:v>
                </c:pt>
                <c:pt idx="9887">
                  <c:v>1.1720000000000001E-3</c:v>
                </c:pt>
                <c:pt idx="9888">
                  <c:v>1.238E-3</c:v>
                </c:pt>
                <c:pt idx="9889">
                  <c:v>1.2750000000000001E-3</c:v>
                </c:pt>
                <c:pt idx="9890">
                  <c:v>1.1839999999999999E-3</c:v>
                </c:pt>
                <c:pt idx="9891">
                  <c:v>1.219E-3</c:v>
                </c:pt>
                <c:pt idx="9892">
                  <c:v>1.366E-3</c:v>
                </c:pt>
                <c:pt idx="9893">
                  <c:v>1.3029999999999999E-3</c:v>
                </c:pt>
                <c:pt idx="9894">
                  <c:v>1.225E-3</c:v>
                </c:pt>
                <c:pt idx="9895">
                  <c:v>1.4630000000000001E-3</c:v>
                </c:pt>
                <c:pt idx="9896">
                  <c:v>1.3810000000000001E-3</c:v>
                </c:pt>
                <c:pt idx="9897">
                  <c:v>1.356E-3</c:v>
                </c:pt>
                <c:pt idx="9898">
                  <c:v>1.263E-3</c:v>
                </c:pt>
                <c:pt idx="9899">
                  <c:v>1.4090000000000001E-3</c:v>
                </c:pt>
                <c:pt idx="9900">
                  <c:v>1.4499999999999999E-3</c:v>
                </c:pt>
                <c:pt idx="9901">
                  <c:v>1.456E-3</c:v>
                </c:pt>
                <c:pt idx="9902">
                  <c:v>1.503E-3</c:v>
                </c:pt>
                <c:pt idx="9903">
                  <c:v>1.578E-3</c:v>
                </c:pt>
                <c:pt idx="9904">
                  <c:v>1.591E-3</c:v>
                </c:pt>
                <c:pt idx="9905">
                  <c:v>1.7030000000000001E-3</c:v>
                </c:pt>
                <c:pt idx="9906">
                  <c:v>1.694E-3</c:v>
                </c:pt>
                <c:pt idx="9907">
                  <c:v>1.5560000000000001E-3</c:v>
                </c:pt>
                <c:pt idx="9908">
                  <c:v>1.797E-3</c:v>
                </c:pt>
                <c:pt idx="9909">
                  <c:v>1.6379999999999999E-3</c:v>
                </c:pt>
                <c:pt idx="9910">
                  <c:v>1.694E-3</c:v>
                </c:pt>
                <c:pt idx="9911">
                  <c:v>1.6590000000000001E-3</c:v>
                </c:pt>
                <c:pt idx="9912">
                  <c:v>1.7880000000000001E-3</c:v>
                </c:pt>
                <c:pt idx="9913">
                  <c:v>1.7589999999999999E-3</c:v>
                </c:pt>
                <c:pt idx="9914">
                  <c:v>1.8220000000000001E-3</c:v>
                </c:pt>
                <c:pt idx="9915">
                  <c:v>1.7589999999999999E-3</c:v>
                </c:pt>
                <c:pt idx="9916">
                  <c:v>1.9090000000000001E-3</c:v>
                </c:pt>
                <c:pt idx="9917">
                  <c:v>1.856E-3</c:v>
                </c:pt>
                <c:pt idx="9918">
                  <c:v>1.9719999999999998E-3</c:v>
                </c:pt>
                <c:pt idx="9919">
                  <c:v>1.8879999999999999E-3</c:v>
                </c:pt>
                <c:pt idx="9920">
                  <c:v>1.884E-3</c:v>
                </c:pt>
                <c:pt idx="9921">
                  <c:v>1.9090000000000001E-3</c:v>
                </c:pt>
                <c:pt idx="9922">
                  <c:v>1.897E-3</c:v>
                </c:pt>
                <c:pt idx="9923">
                  <c:v>1.9689999999999998E-3</c:v>
                </c:pt>
                <c:pt idx="9924">
                  <c:v>2.1440000000000001E-3</c:v>
                </c:pt>
                <c:pt idx="9925">
                  <c:v>2.1589999999999999E-3</c:v>
                </c:pt>
                <c:pt idx="9926">
                  <c:v>2.134E-3</c:v>
                </c:pt>
                <c:pt idx="9927">
                  <c:v>2.1719999999999999E-3</c:v>
                </c:pt>
                <c:pt idx="9928">
                  <c:v>2.2469999999999999E-3</c:v>
                </c:pt>
                <c:pt idx="9929">
                  <c:v>2.3340000000000001E-3</c:v>
                </c:pt>
                <c:pt idx="9930">
                  <c:v>2.2030000000000001E-3</c:v>
                </c:pt>
                <c:pt idx="9931">
                  <c:v>2.1840000000000002E-3</c:v>
                </c:pt>
                <c:pt idx="9932">
                  <c:v>2.281E-3</c:v>
                </c:pt>
                <c:pt idx="9933">
                  <c:v>2.3219999999999998E-3</c:v>
                </c:pt>
                <c:pt idx="9934">
                  <c:v>2.3249999999999998E-3</c:v>
                </c:pt>
                <c:pt idx="9935">
                  <c:v>2.294E-3</c:v>
                </c:pt>
                <c:pt idx="9936">
                  <c:v>2.447E-3</c:v>
                </c:pt>
                <c:pt idx="9937">
                  <c:v>2.3340000000000001E-3</c:v>
                </c:pt>
                <c:pt idx="9938">
                  <c:v>2.4940000000000001E-3</c:v>
                </c:pt>
                <c:pt idx="9939">
                  <c:v>2.447E-3</c:v>
                </c:pt>
                <c:pt idx="9940">
                  <c:v>2.4060000000000002E-3</c:v>
                </c:pt>
                <c:pt idx="9941">
                  <c:v>2.3999999999999998E-3</c:v>
                </c:pt>
                <c:pt idx="9942">
                  <c:v>2.4810000000000001E-3</c:v>
                </c:pt>
                <c:pt idx="9943">
                  <c:v>2.6310000000000001E-3</c:v>
                </c:pt>
                <c:pt idx="9944">
                  <c:v>2.516E-3</c:v>
                </c:pt>
                <c:pt idx="9945">
                  <c:v>2.5969999999999999E-3</c:v>
                </c:pt>
                <c:pt idx="9946">
                  <c:v>2.5409999999999999E-3</c:v>
                </c:pt>
                <c:pt idx="9947">
                  <c:v>2.7369999999999998E-3</c:v>
                </c:pt>
                <c:pt idx="9948">
                  <c:v>2.6809999999999998E-3</c:v>
                </c:pt>
                <c:pt idx="9949">
                  <c:v>2.6280000000000001E-3</c:v>
                </c:pt>
                <c:pt idx="9950">
                  <c:v>2.6909999999999998E-3</c:v>
                </c:pt>
                <c:pt idx="9951">
                  <c:v>2.7529999999999998E-3</c:v>
                </c:pt>
                <c:pt idx="9952">
                  <c:v>2.6840000000000002E-3</c:v>
                </c:pt>
                <c:pt idx="9953">
                  <c:v>2.794E-3</c:v>
                </c:pt>
                <c:pt idx="9954">
                  <c:v>2.7560000000000002E-3</c:v>
                </c:pt>
                <c:pt idx="9955">
                  <c:v>2.6970000000000002E-3</c:v>
                </c:pt>
                <c:pt idx="9956">
                  <c:v>2.7780000000000001E-3</c:v>
                </c:pt>
                <c:pt idx="9957">
                  <c:v>2.784E-3</c:v>
                </c:pt>
                <c:pt idx="9958">
                  <c:v>2.8500000000000001E-3</c:v>
                </c:pt>
                <c:pt idx="9959">
                  <c:v>2.8999999999999998E-3</c:v>
                </c:pt>
                <c:pt idx="9960">
                  <c:v>2.8969999999999998E-3</c:v>
                </c:pt>
                <c:pt idx="9961">
                  <c:v>2.9190000000000002E-3</c:v>
                </c:pt>
                <c:pt idx="9962">
                  <c:v>2.9689999999999999E-3</c:v>
                </c:pt>
                <c:pt idx="9963">
                  <c:v>3.1410000000000001E-3</c:v>
                </c:pt>
                <c:pt idx="9964">
                  <c:v>3.0379999999999999E-3</c:v>
                </c:pt>
                <c:pt idx="9965">
                  <c:v>3.0219999999999999E-3</c:v>
                </c:pt>
                <c:pt idx="9966">
                  <c:v>3.1159999999999998E-3</c:v>
                </c:pt>
                <c:pt idx="9967">
                  <c:v>3.1619999999999999E-3</c:v>
                </c:pt>
                <c:pt idx="9968">
                  <c:v>3.2880000000000001E-3</c:v>
                </c:pt>
                <c:pt idx="9969">
                  <c:v>3.1470000000000001E-3</c:v>
                </c:pt>
                <c:pt idx="9970">
                  <c:v>3.1589999999999999E-3</c:v>
                </c:pt>
                <c:pt idx="9971">
                  <c:v>3.297E-3</c:v>
                </c:pt>
                <c:pt idx="9972">
                  <c:v>3.3279999999999998E-3</c:v>
                </c:pt>
                <c:pt idx="9973">
                  <c:v>3.209E-3</c:v>
                </c:pt>
                <c:pt idx="9974">
                  <c:v>3.3340000000000002E-3</c:v>
                </c:pt>
                <c:pt idx="9975">
                  <c:v>3.372E-3</c:v>
                </c:pt>
                <c:pt idx="9976">
                  <c:v>3.3219999999999999E-3</c:v>
                </c:pt>
                <c:pt idx="9977">
                  <c:v>3.359E-3</c:v>
                </c:pt>
                <c:pt idx="9978">
                  <c:v>3.4499999999999999E-3</c:v>
                </c:pt>
                <c:pt idx="9979">
                  <c:v>3.5119999999999999E-3</c:v>
                </c:pt>
                <c:pt idx="9980">
                  <c:v>3.4589999999999998E-3</c:v>
                </c:pt>
                <c:pt idx="9981">
                  <c:v>3.4910000000000002E-3</c:v>
                </c:pt>
                <c:pt idx="9982">
                  <c:v>3.519E-3</c:v>
                </c:pt>
                <c:pt idx="9983">
                  <c:v>3.5630000000000002E-3</c:v>
                </c:pt>
                <c:pt idx="9984">
                  <c:v>3.6029999999999999E-3</c:v>
                </c:pt>
                <c:pt idx="9985">
                  <c:v>3.6410000000000001E-3</c:v>
                </c:pt>
                <c:pt idx="9986">
                  <c:v>3.7590000000000002E-3</c:v>
                </c:pt>
                <c:pt idx="9987">
                  <c:v>3.6189999999999998E-3</c:v>
                </c:pt>
                <c:pt idx="9988">
                  <c:v>3.6159999999999999E-3</c:v>
                </c:pt>
                <c:pt idx="9989">
                  <c:v>3.7720000000000002E-3</c:v>
                </c:pt>
                <c:pt idx="9990">
                  <c:v>3.6970000000000002E-3</c:v>
                </c:pt>
                <c:pt idx="9991">
                  <c:v>3.7000000000000002E-3</c:v>
                </c:pt>
                <c:pt idx="9992">
                  <c:v>3.8340000000000002E-3</c:v>
                </c:pt>
                <c:pt idx="9993">
                  <c:v>3.8189999999999999E-3</c:v>
                </c:pt>
                <c:pt idx="9994">
                  <c:v>3.9560000000000003E-3</c:v>
                </c:pt>
                <c:pt idx="9995">
                  <c:v>3.8779999999999999E-3</c:v>
                </c:pt>
                <c:pt idx="9996">
                  <c:v>3.9309999999999996E-3</c:v>
                </c:pt>
                <c:pt idx="9997">
                  <c:v>3.869E-3</c:v>
                </c:pt>
                <c:pt idx="9998">
                  <c:v>3.9060000000000002E-3</c:v>
                </c:pt>
                <c:pt idx="9999">
                  <c:v>3.9500000000000004E-3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53120"/>
        <c:axId val="4853696"/>
      </c:scatterChart>
      <c:valAx>
        <c:axId val="4853120"/>
        <c:scaling>
          <c:orientation val="minMax"/>
          <c:max val="1.2999999999999999E-3"/>
          <c:min val="-5.0000000000000001E-4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/>
                  <a:t>time [s]</a:t>
                </a:r>
              </a:p>
            </c:rich>
          </c:tx>
          <c:layout>
            <c:manualLayout>
              <c:xMode val="edge"/>
              <c:yMode val="edge"/>
              <c:x val="0.43311843301140757"/>
              <c:y val="0.93674170290757441"/>
            </c:manualLayout>
          </c:layout>
          <c:overlay val="0"/>
          <c:spPr>
            <a:noFill/>
            <a:ln w="25400">
              <a:noFill/>
            </a:ln>
          </c:spPr>
        </c:title>
        <c:numFmt formatCode="0.00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4853696"/>
        <c:crossesAt val="-1"/>
        <c:crossBetween val="midCat"/>
      </c:valAx>
      <c:valAx>
        <c:axId val="485369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dirty="0" smtClean="0"/>
                  <a:t>[</a:t>
                </a:r>
                <a:r>
                  <a:rPr lang="it-IT" dirty="0"/>
                  <a:t>V]</a:t>
                </a:r>
              </a:p>
            </c:rich>
          </c:tx>
          <c:layout>
            <c:manualLayout>
              <c:xMode val="edge"/>
              <c:yMode val="edge"/>
              <c:x val="2.589000854888588E-2"/>
              <c:y val="0.42092557435555039"/>
            </c:manualLayout>
          </c:layout>
          <c:overlay val="0"/>
          <c:spPr>
            <a:noFill/>
            <a:ln w="25400">
              <a:noFill/>
            </a:ln>
          </c:spPr>
        </c:title>
        <c:numFmt formatCode="#,##0.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4853120"/>
        <c:crossesAt val="-5.0000000000000001E-4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92714116027991"/>
          <c:y val="0.10647055198830149"/>
          <c:w val="0.68296274801723456"/>
          <c:h val="0.71205028412973614"/>
        </c:manualLayout>
      </c:layout>
      <c:scatterChart>
        <c:scatterStyle val="smoothMarker"/>
        <c:varyColors val="0"/>
        <c:ser>
          <c:idx val="0"/>
          <c:order val="0"/>
          <c:spPr>
            <a:ln w="127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'20130419T180947_conv'!$A$1:$A$10000</c:f>
              <c:numCache>
                <c:formatCode>0.00E+00</c:formatCode>
                <c:ptCount val="10000"/>
                <c:pt idx="0">
                  <c:v>-6.7199999999999996E-4</c:v>
                </c:pt>
                <c:pt idx="1">
                  <c:v>-6.7179999999999996E-4</c:v>
                </c:pt>
                <c:pt idx="2">
                  <c:v>-6.7159999999999995E-4</c:v>
                </c:pt>
                <c:pt idx="3">
                  <c:v>-6.7139999999999995E-4</c:v>
                </c:pt>
                <c:pt idx="4">
                  <c:v>-6.7120000000000005E-4</c:v>
                </c:pt>
                <c:pt idx="5">
                  <c:v>-6.7100000000000005E-4</c:v>
                </c:pt>
                <c:pt idx="6">
                  <c:v>-6.7080000000000004E-4</c:v>
                </c:pt>
                <c:pt idx="7">
                  <c:v>-6.7060000000000004E-4</c:v>
                </c:pt>
                <c:pt idx="8">
                  <c:v>-6.7040000000000003E-4</c:v>
                </c:pt>
                <c:pt idx="9">
                  <c:v>-6.7020000000000003E-4</c:v>
                </c:pt>
                <c:pt idx="10">
                  <c:v>-6.7000000000000002E-4</c:v>
                </c:pt>
                <c:pt idx="11">
                  <c:v>-6.6980000000000002E-4</c:v>
                </c:pt>
                <c:pt idx="12">
                  <c:v>-6.6960000000000001E-4</c:v>
                </c:pt>
                <c:pt idx="13">
                  <c:v>-6.6940000000000001E-4</c:v>
                </c:pt>
                <c:pt idx="14">
                  <c:v>-6.692E-4</c:v>
                </c:pt>
                <c:pt idx="15">
                  <c:v>-6.69E-4</c:v>
                </c:pt>
                <c:pt idx="16">
                  <c:v>-6.6879999999999999E-4</c:v>
                </c:pt>
                <c:pt idx="17">
                  <c:v>-6.6859999999999999E-4</c:v>
                </c:pt>
                <c:pt idx="18">
                  <c:v>-6.6839999999999998E-4</c:v>
                </c:pt>
                <c:pt idx="19">
                  <c:v>-6.6819999999999998E-4</c:v>
                </c:pt>
                <c:pt idx="20">
                  <c:v>-6.6799999999999997E-4</c:v>
                </c:pt>
                <c:pt idx="21">
                  <c:v>-6.6779999999999997E-4</c:v>
                </c:pt>
                <c:pt idx="22">
                  <c:v>-6.6759999999999996E-4</c:v>
                </c:pt>
                <c:pt idx="23">
                  <c:v>-6.6739999999999996E-4</c:v>
                </c:pt>
                <c:pt idx="24">
                  <c:v>-6.6719999999999995E-4</c:v>
                </c:pt>
                <c:pt idx="25">
                  <c:v>-6.6699999999999995E-4</c:v>
                </c:pt>
                <c:pt idx="26">
                  <c:v>-6.6680000000000005E-4</c:v>
                </c:pt>
                <c:pt idx="27">
                  <c:v>-6.6660000000000005E-4</c:v>
                </c:pt>
                <c:pt idx="28">
                  <c:v>-6.6640000000000004E-4</c:v>
                </c:pt>
                <c:pt idx="29">
                  <c:v>-6.6620000000000004E-4</c:v>
                </c:pt>
                <c:pt idx="30">
                  <c:v>-6.6600000000000003E-4</c:v>
                </c:pt>
                <c:pt idx="31">
                  <c:v>-6.6580000000000003E-4</c:v>
                </c:pt>
                <c:pt idx="32">
                  <c:v>-6.6560000000000002E-4</c:v>
                </c:pt>
                <c:pt idx="33">
                  <c:v>-6.6540000000000002E-4</c:v>
                </c:pt>
                <c:pt idx="34">
                  <c:v>-6.6520000000000001E-4</c:v>
                </c:pt>
                <c:pt idx="35">
                  <c:v>-6.6500000000000001E-4</c:v>
                </c:pt>
                <c:pt idx="36">
                  <c:v>-6.648E-4</c:v>
                </c:pt>
                <c:pt idx="37">
                  <c:v>-6.646E-4</c:v>
                </c:pt>
                <c:pt idx="38">
                  <c:v>-6.6439999999999999E-4</c:v>
                </c:pt>
                <c:pt idx="39">
                  <c:v>-6.6419999999999999E-4</c:v>
                </c:pt>
                <c:pt idx="40">
                  <c:v>-6.6399999999999999E-4</c:v>
                </c:pt>
                <c:pt idx="41">
                  <c:v>-6.6379999999999998E-4</c:v>
                </c:pt>
                <c:pt idx="42">
                  <c:v>-6.6359999999999998E-4</c:v>
                </c:pt>
                <c:pt idx="43">
                  <c:v>-6.6339999999999997E-4</c:v>
                </c:pt>
                <c:pt idx="44">
                  <c:v>-6.6319999999999997E-4</c:v>
                </c:pt>
                <c:pt idx="45">
                  <c:v>-6.6299999999999996E-4</c:v>
                </c:pt>
                <c:pt idx="46">
                  <c:v>-6.6279999999999996E-4</c:v>
                </c:pt>
                <c:pt idx="47">
                  <c:v>-6.6259999999999995E-4</c:v>
                </c:pt>
                <c:pt idx="48">
                  <c:v>-6.6239999999999995E-4</c:v>
                </c:pt>
                <c:pt idx="49">
                  <c:v>-6.6220000000000005E-4</c:v>
                </c:pt>
                <c:pt idx="50">
                  <c:v>-6.6200000000000005E-4</c:v>
                </c:pt>
                <c:pt idx="51">
                  <c:v>-6.6180000000000004E-4</c:v>
                </c:pt>
                <c:pt idx="52">
                  <c:v>-6.6160000000000004E-4</c:v>
                </c:pt>
                <c:pt idx="53">
                  <c:v>-6.6140000000000003E-4</c:v>
                </c:pt>
                <c:pt idx="54">
                  <c:v>-6.6120000000000003E-4</c:v>
                </c:pt>
                <c:pt idx="55">
                  <c:v>-6.6100000000000002E-4</c:v>
                </c:pt>
                <c:pt idx="56">
                  <c:v>-6.6080000000000002E-4</c:v>
                </c:pt>
                <c:pt idx="57">
                  <c:v>-6.6060000000000001E-4</c:v>
                </c:pt>
                <c:pt idx="58">
                  <c:v>-6.6040000000000001E-4</c:v>
                </c:pt>
                <c:pt idx="59">
                  <c:v>-6.602E-4</c:v>
                </c:pt>
                <c:pt idx="60">
                  <c:v>-6.6E-4</c:v>
                </c:pt>
                <c:pt idx="61">
                  <c:v>-6.5979999999999999E-4</c:v>
                </c:pt>
                <c:pt idx="62">
                  <c:v>-6.5959999999999999E-4</c:v>
                </c:pt>
                <c:pt idx="63">
                  <c:v>-6.5939999999999998E-4</c:v>
                </c:pt>
                <c:pt idx="64">
                  <c:v>-6.5919999999999998E-4</c:v>
                </c:pt>
                <c:pt idx="65">
                  <c:v>-6.5899999999999997E-4</c:v>
                </c:pt>
                <c:pt idx="66">
                  <c:v>-6.5879999999999997E-4</c:v>
                </c:pt>
                <c:pt idx="67">
                  <c:v>-6.5859999999999996E-4</c:v>
                </c:pt>
                <c:pt idx="68">
                  <c:v>-6.5839999999999996E-4</c:v>
                </c:pt>
                <c:pt idx="69">
                  <c:v>-6.5819999999999995E-4</c:v>
                </c:pt>
                <c:pt idx="70">
                  <c:v>-6.5799999999999995E-4</c:v>
                </c:pt>
                <c:pt idx="71">
                  <c:v>-6.5780000000000005E-4</c:v>
                </c:pt>
                <c:pt idx="72">
                  <c:v>-6.5760000000000005E-4</c:v>
                </c:pt>
                <c:pt idx="73">
                  <c:v>-6.5740000000000004E-4</c:v>
                </c:pt>
                <c:pt idx="74">
                  <c:v>-6.5720000000000004E-4</c:v>
                </c:pt>
                <c:pt idx="75">
                  <c:v>-6.5700000000000003E-4</c:v>
                </c:pt>
                <c:pt idx="76">
                  <c:v>-6.5680000000000003E-4</c:v>
                </c:pt>
                <c:pt idx="77">
                  <c:v>-6.5660000000000002E-4</c:v>
                </c:pt>
                <c:pt idx="78">
                  <c:v>-6.5640000000000002E-4</c:v>
                </c:pt>
                <c:pt idx="79">
                  <c:v>-6.5620000000000001E-4</c:v>
                </c:pt>
                <c:pt idx="80">
                  <c:v>-6.5600000000000001E-4</c:v>
                </c:pt>
                <c:pt idx="81">
                  <c:v>-6.558E-4</c:v>
                </c:pt>
                <c:pt idx="82">
                  <c:v>-6.556E-4</c:v>
                </c:pt>
                <c:pt idx="83">
                  <c:v>-6.5539999999999999E-4</c:v>
                </c:pt>
                <c:pt idx="84">
                  <c:v>-6.5519999999999999E-4</c:v>
                </c:pt>
                <c:pt idx="85">
                  <c:v>-6.5499999999999998E-4</c:v>
                </c:pt>
                <c:pt idx="86">
                  <c:v>-6.5479999999999998E-4</c:v>
                </c:pt>
                <c:pt idx="87">
                  <c:v>-6.5459999999999997E-4</c:v>
                </c:pt>
                <c:pt idx="88">
                  <c:v>-6.5439999999999997E-4</c:v>
                </c:pt>
                <c:pt idx="89">
                  <c:v>-6.5419999999999996E-4</c:v>
                </c:pt>
                <c:pt idx="90">
                  <c:v>-6.5399999999999996E-4</c:v>
                </c:pt>
                <c:pt idx="91">
                  <c:v>-6.5379999999999995E-4</c:v>
                </c:pt>
                <c:pt idx="92">
                  <c:v>-6.5359999999999995E-4</c:v>
                </c:pt>
                <c:pt idx="93">
                  <c:v>-6.5340000000000005E-4</c:v>
                </c:pt>
                <c:pt idx="94">
                  <c:v>-6.5320000000000005E-4</c:v>
                </c:pt>
                <c:pt idx="95">
                  <c:v>-6.5300000000000004E-4</c:v>
                </c:pt>
                <c:pt idx="96">
                  <c:v>-6.5280000000000004E-4</c:v>
                </c:pt>
                <c:pt idx="97">
                  <c:v>-6.5260000000000003E-4</c:v>
                </c:pt>
                <c:pt idx="98">
                  <c:v>-6.5240000000000003E-4</c:v>
                </c:pt>
                <c:pt idx="99">
                  <c:v>-6.5220000000000002E-4</c:v>
                </c:pt>
                <c:pt idx="100">
                  <c:v>-6.5200000000000002E-4</c:v>
                </c:pt>
                <c:pt idx="101">
                  <c:v>-6.5180000000000001E-4</c:v>
                </c:pt>
                <c:pt idx="102">
                  <c:v>-6.5160000000000001E-4</c:v>
                </c:pt>
                <c:pt idx="103">
                  <c:v>-6.514E-4</c:v>
                </c:pt>
                <c:pt idx="104">
                  <c:v>-6.512E-4</c:v>
                </c:pt>
                <c:pt idx="105">
                  <c:v>-6.5099999999999999E-4</c:v>
                </c:pt>
                <c:pt idx="106">
                  <c:v>-6.5079999999999999E-4</c:v>
                </c:pt>
                <c:pt idx="107">
                  <c:v>-6.5059999999999998E-4</c:v>
                </c:pt>
                <c:pt idx="108">
                  <c:v>-6.5039999999999998E-4</c:v>
                </c:pt>
                <c:pt idx="109">
                  <c:v>-6.5019999999999998E-4</c:v>
                </c:pt>
                <c:pt idx="110">
                  <c:v>-6.4999999999999997E-4</c:v>
                </c:pt>
                <c:pt idx="111">
                  <c:v>-6.4979999999999997E-4</c:v>
                </c:pt>
                <c:pt idx="112">
                  <c:v>-6.4959999999999996E-4</c:v>
                </c:pt>
                <c:pt idx="113">
                  <c:v>-6.4939999999999996E-4</c:v>
                </c:pt>
                <c:pt idx="114">
                  <c:v>-6.4919999999999995E-4</c:v>
                </c:pt>
                <c:pt idx="115">
                  <c:v>-6.4899999999999995E-4</c:v>
                </c:pt>
                <c:pt idx="116">
                  <c:v>-6.4880000000000005E-4</c:v>
                </c:pt>
                <c:pt idx="117">
                  <c:v>-6.4860000000000004E-4</c:v>
                </c:pt>
                <c:pt idx="118">
                  <c:v>-6.4840000000000004E-4</c:v>
                </c:pt>
                <c:pt idx="119">
                  <c:v>-6.4820000000000003E-4</c:v>
                </c:pt>
                <c:pt idx="120">
                  <c:v>-6.4800000000000003E-4</c:v>
                </c:pt>
                <c:pt idx="121">
                  <c:v>-6.4780000000000003E-4</c:v>
                </c:pt>
                <c:pt idx="122">
                  <c:v>-6.4760000000000002E-4</c:v>
                </c:pt>
                <c:pt idx="123">
                  <c:v>-6.4740000000000002E-4</c:v>
                </c:pt>
                <c:pt idx="124">
                  <c:v>-6.4720000000000001E-4</c:v>
                </c:pt>
                <c:pt idx="125">
                  <c:v>-6.4700000000000001E-4</c:v>
                </c:pt>
                <c:pt idx="126">
                  <c:v>-6.468E-4</c:v>
                </c:pt>
                <c:pt idx="127">
                  <c:v>-6.466E-4</c:v>
                </c:pt>
                <c:pt idx="128">
                  <c:v>-6.4639999999999999E-4</c:v>
                </c:pt>
                <c:pt idx="129">
                  <c:v>-6.4619999999999999E-4</c:v>
                </c:pt>
                <c:pt idx="130">
                  <c:v>-6.4599999999999998E-4</c:v>
                </c:pt>
                <c:pt idx="131">
                  <c:v>-6.4579999999999998E-4</c:v>
                </c:pt>
                <c:pt idx="132">
                  <c:v>-6.4559999999999997E-4</c:v>
                </c:pt>
                <c:pt idx="133">
                  <c:v>-6.4539999999999997E-4</c:v>
                </c:pt>
                <c:pt idx="134">
                  <c:v>-6.4519999999999996E-4</c:v>
                </c:pt>
                <c:pt idx="135">
                  <c:v>-6.4499999999999996E-4</c:v>
                </c:pt>
                <c:pt idx="136">
                  <c:v>-6.4479999999999995E-4</c:v>
                </c:pt>
                <c:pt idx="137">
                  <c:v>-6.4459999999999995E-4</c:v>
                </c:pt>
                <c:pt idx="138">
                  <c:v>-6.4440000000000005E-4</c:v>
                </c:pt>
                <c:pt idx="139">
                  <c:v>-6.4420000000000005E-4</c:v>
                </c:pt>
                <c:pt idx="140">
                  <c:v>-6.4400000000000004E-4</c:v>
                </c:pt>
                <c:pt idx="141">
                  <c:v>-6.4380000000000004E-4</c:v>
                </c:pt>
                <c:pt idx="142">
                  <c:v>-6.4360000000000003E-4</c:v>
                </c:pt>
                <c:pt idx="143">
                  <c:v>-6.4340000000000003E-4</c:v>
                </c:pt>
                <c:pt idx="144">
                  <c:v>-6.4320000000000002E-4</c:v>
                </c:pt>
                <c:pt idx="145">
                  <c:v>-6.4300000000000002E-4</c:v>
                </c:pt>
                <c:pt idx="146">
                  <c:v>-6.4280000000000001E-4</c:v>
                </c:pt>
                <c:pt idx="147">
                  <c:v>-6.4260000000000001E-4</c:v>
                </c:pt>
                <c:pt idx="148">
                  <c:v>-6.424E-4</c:v>
                </c:pt>
                <c:pt idx="149">
                  <c:v>-6.422E-4</c:v>
                </c:pt>
                <c:pt idx="150">
                  <c:v>-6.4199999999999999E-4</c:v>
                </c:pt>
                <c:pt idx="151">
                  <c:v>-6.4179999999999999E-4</c:v>
                </c:pt>
                <c:pt idx="152">
                  <c:v>-6.4159999999999998E-4</c:v>
                </c:pt>
                <c:pt idx="153">
                  <c:v>-6.4139999999999998E-4</c:v>
                </c:pt>
                <c:pt idx="154">
                  <c:v>-6.4119999999999997E-4</c:v>
                </c:pt>
                <c:pt idx="155">
                  <c:v>-6.4099999999999997E-4</c:v>
                </c:pt>
                <c:pt idx="156">
                  <c:v>-6.4079999999999996E-4</c:v>
                </c:pt>
                <c:pt idx="157">
                  <c:v>-6.4059999999999996E-4</c:v>
                </c:pt>
                <c:pt idx="158">
                  <c:v>-6.4039999999999995E-4</c:v>
                </c:pt>
                <c:pt idx="159">
                  <c:v>-6.4019999999999995E-4</c:v>
                </c:pt>
                <c:pt idx="160">
                  <c:v>-6.4000000000000005E-4</c:v>
                </c:pt>
                <c:pt idx="161">
                  <c:v>-6.3980000000000005E-4</c:v>
                </c:pt>
                <c:pt idx="162">
                  <c:v>-6.3960000000000004E-4</c:v>
                </c:pt>
                <c:pt idx="163">
                  <c:v>-6.3940000000000004E-4</c:v>
                </c:pt>
                <c:pt idx="164">
                  <c:v>-6.3920000000000003E-4</c:v>
                </c:pt>
                <c:pt idx="165">
                  <c:v>-6.3900000000000003E-4</c:v>
                </c:pt>
                <c:pt idx="166">
                  <c:v>-6.3880000000000002E-4</c:v>
                </c:pt>
                <c:pt idx="167">
                  <c:v>-6.3860000000000002E-4</c:v>
                </c:pt>
                <c:pt idx="168">
                  <c:v>-6.3840000000000001E-4</c:v>
                </c:pt>
                <c:pt idx="169">
                  <c:v>-6.3820000000000001E-4</c:v>
                </c:pt>
                <c:pt idx="170">
                  <c:v>-6.38E-4</c:v>
                </c:pt>
                <c:pt idx="171">
                  <c:v>-6.378E-4</c:v>
                </c:pt>
                <c:pt idx="172">
                  <c:v>-6.3759999999999999E-4</c:v>
                </c:pt>
                <c:pt idx="173">
                  <c:v>-6.3739999999999999E-4</c:v>
                </c:pt>
                <c:pt idx="174">
                  <c:v>-6.3719999999999998E-4</c:v>
                </c:pt>
                <c:pt idx="175">
                  <c:v>-6.3699999999999998E-4</c:v>
                </c:pt>
                <c:pt idx="176">
                  <c:v>-6.3679999999999997E-4</c:v>
                </c:pt>
                <c:pt idx="177">
                  <c:v>-6.3659999999999997E-4</c:v>
                </c:pt>
                <c:pt idx="178">
                  <c:v>-6.3639999999999996E-4</c:v>
                </c:pt>
                <c:pt idx="179">
                  <c:v>-6.3619999999999996E-4</c:v>
                </c:pt>
                <c:pt idx="180">
                  <c:v>-6.3599999999999996E-4</c:v>
                </c:pt>
                <c:pt idx="181">
                  <c:v>-6.3579999999999995E-4</c:v>
                </c:pt>
                <c:pt idx="182">
                  <c:v>-6.3560000000000005E-4</c:v>
                </c:pt>
                <c:pt idx="183">
                  <c:v>-6.3540000000000005E-4</c:v>
                </c:pt>
                <c:pt idx="184">
                  <c:v>-6.3520000000000004E-4</c:v>
                </c:pt>
                <c:pt idx="185">
                  <c:v>-6.3500000000000004E-4</c:v>
                </c:pt>
                <c:pt idx="186">
                  <c:v>-6.3480000000000003E-4</c:v>
                </c:pt>
                <c:pt idx="187">
                  <c:v>-6.3460000000000003E-4</c:v>
                </c:pt>
                <c:pt idx="188">
                  <c:v>-6.3440000000000002E-4</c:v>
                </c:pt>
                <c:pt idx="189">
                  <c:v>-6.3420000000000002E-4</c:v>
                </c:pt>
                <c:pt idx="190">
                  <c:v>-6.3400000000000001E-4</c:v>
                </c:pt>
                <c:pt idx="191">
                  <c:v>-6.3380000000000001E-4</c:v>
                </c:pt>
                <c:pt idx="192">
                  <c:v>-6.3360000000000001E-4</c:v>
                </c:pt>
                <c:pt idx="193">
                  <c:v>-6.334E-4</c:v>
                </c:pt>
                <c:pt idx="194">
                  <c:v>-6.332E-4</c:v>
                </c:pt>
                <c:pt idx="195">
                  <c:v>-6.3299999999999999E-4</c:v>
                </c:pt>
                <c:pt idx="196">
                  <c:v>-6.3279999999999999E-4</c:v>
                </c:pt>
                <c:pt idx="197">
                  <c:v>-6.3259999999999998E-4</c:v>
                </c:pt>
                <c:pt idx="198">
                  <c:v>-6.3239999999999998E-4</c:v>
                </c:pt>
                <c:pt idx="199">
                  <c:v>-6.3219999999999997E-4</c:v>
                </c:pt>
                <c:pt idx="200">
                  <c:v>-6.3199999999999997E-4</c:v>
                </c:pt>
                <c:pt idx="201">
                  <c:v>-6.3179999999999996E-4</c:v>
                </c:pt>
                <c:pt idx="202">
                  <c:v>-6.3159999999999996E-4</c:v>
                </c:pt>
                <c:pt idx="203">
                  <c:v>-6.3139999999999995E-4</c:v>
                </c:pt>
                <c:pt idx="204">
                  <c:v>-6.3119999999999995E-4</c:v>
                </c:pt>
                <c:pt idx="205">
                  <c:v>-6.3100000000000005E-4</c:v>
                </c:pt>
                <c:pt idx="206">
                  <c:v>-6.3080000000000005E-4</c:v>
                </c:pt>
                <c:pt idx="207">
                  <c:v>-6.3060000000000004E-4</c:v>
                </c:pt>
                <c:pt idx="208">
                  <c:v>-6.3040000000000004E-4</c:v>
                </c:pt>
                <c:pt idx="209">
                  <c:v>-6.3020000000000003E-4</c:v>
                </c:pt>
                <c:pt idx="210">
                  <c:v>-6.3000000000000003E-4</c:v>
                </c:pt>
                <c:pt idx="211">
                  <c:v>-6.2980000000000002E-4</c:v>
                </c:pt>
                <c:pt idx="212">
                  <c:v>-6.2960000000000002E-4</c:v>
                </c:pt>
                <c:pt idx="213">
                  <c:v>-6.2940000000000001E-4</c:v>
                </c:pt>
                <c:pt idx="214">
                  <c:v>-6.2920000000000001E-4</c:v>
                </c:pt>
                <c:pt idx="215">
                  <c:v>-6.29E-4</c:v>
                </c:pt>
                <c:pt idx="216">
                  <c:v>-6.288E-4</c:v>
                </c:pt>
                <c:pt idx="217">
                  <c:v>-6.2859999999999999E-4</c:v>
                </c:pt>
                <c:pt idx="218">
                  <c:v>-6.2839999999999999E-4</c:v>
                </c:pt>
                <c:pt idx="219">
                  <c:v>-6.2819999999999998E-4</c:v>
                </c:pt>
                <c:pt idx="220">
                  <c:v>-6.2799999999999998E-4</c:v>
                </c:pt>
                <c:pt idx="221">
                  <c:v>-6.2779999999999997E-4</c:v>
                </c:pt>
                <c:pt idx="222">
                  <c:v>-6.2759999999999997E-4</c:v>
                </c:pt>
                <c:pt idx="223">
                  <c:v>-6.2739999999999996E-4</c:v>
                </c:pt>
                <c:pt idx="224">
                  <c:v>-6.2719999999999996E-4</c:v>
                </c:pt>
                <c:pt idx="225">
                  <c:v>-6.2699999999999995E-4</c:v>
                </c:pt>
                <c:pt idx="226">
                  <c:v>-6.2679999999999995E-4</c:v>
                </c:pt>
                <c:pt idx="227">
                  <c:v>-6.2660000000000005E-4</c:v>
                </c:pt>
                <c:pt idx="228">
                  <c:v>-6.2640000000000005E-4</c:v>
                </c:pt>
                <c:pt idx="229">
                  <c:v>-6.2620000000000004E-4</c:v>
                </c:pt>
                <c:pt idx="230">
                  <c:v>-6.2600000000000004E-4</c:v>
                </c:pt>
                <c:pt idx="231">
                  <c:v>-6.2580000000000003E-4</c:v>
                </c:pt>
                <c:pt idx="232">
                  <c:v>-6.2560000000000003E-4</c:v>
                </c:pt>
                <c:pt idx="233">
                  <c:v>-6.2540000000000002E-4</c:v>
                </c:pt>
                <c:pt idx="234">
                  <c:v>-6.2520000000000002E-4</c:v>
                </c:pt>
                <c:pt idx="235">
                  <c:v>-6.2500000000000001E-4</c:v>
                </c:pt>
                <c:pt idx="236">
                  <c:v>-6.2480000000000001E-4</c:v>
                </c:pt>
                <c:pt idx="237">
                  <c:v>-6.246E-4</c:v>
                </c:pt>
                <c:pt idx="238">
                  <c:v>-6.244E-4</c:v>
                </c:pt>
                <c:pt idx="239">
                  <c:v>-6.2419999999999999E-4</c:v>
                </c:pt>
                <c:pt idx="240">
                  <c:v>-6.2399999999999999E-4</c:v>
                </c:pt>
                <c:pt idx="241">
                  <c:v>-6.2379999999999998E-4</c:v>
                </c:pt>
                <c:pt idx="242">
                  <c:v>-6.2359999999999998E-4</c:v>
                </c:pt>
                <c:pt idx="243">
                  <c:v>-6.2339999999999997E-4</c:v>
                </c:pt>
                <c:pt idx="244">
                  <c:v>-6.2319999999999997E-4</c:v>
                </c:pt>
                <c:pt idx="245">
                  <c:v>-6.2299999999999996E-4</c:v>
                </c:pt>
                <c:pt idx="246">
                  <c:v>-6.2279999999999996E-4</c:v>
                </c:pt>
                <c:pt idx="247">
                  <c:v>-6.2259999999999995E-4</c:v>
                </c:pt>
                <c:pt idx="248">
                  <c:v>-6.2239999999999995E-4</c:v>
                </c:pt>
                <c:pt idx="249">
                  <c:v>-6.2220000000000005E-4</c:v>
                </c:pt>
                <c:pt idx="250">
                  <c:v>-6.2200000000000005E-4</c:v>
                </c:pt>
                <c:pt idx="251">
                  <c:v>-6.2180000000000004E-4</c:v>
                </c:pt>
                <c:pt idx="252">
                  <c:v>-6.2160000000000004E-4</c:v>
                </c:pt>
                <c:pt idx="253">
                  <c:v>-6.2140000000000003E-4</c:v>
                </c:pt>
                <c:pt idx="254">
                  <c:v>-6.2120000000000003E-4</c:v>
                </c:pt>
                <c:pt idx="255">
                  <c:v>-6.2100000000000002E-4</c:v>
                </c:pt>
                <c:pt idx="256">
                  <c:v>-6.2080000000000002E-4</c:v>
                </c:pt>
                <c:pt idx="257">
                  <c:v>-6.2060000000000001E-4</c:v>
                </c:pt>
                <c:pt idx="258">
                  <c:v>-6.2040000000000001E-4</c:v>
                </c:pt>
                <c:pt idx="259">
                  <c:v>-6.202E-4</c:v>
                </c:pt>
                <c:pt idx="260">
                  <c:v>-6.2E-4</c:v>
                </c:pt>
                <c:pt idx="261">
                  <c:v>-6.198E-4</c:v>
                </c:pt>
                <c:pt idx="262">
                  <c:v>-6.1959999999999999E-4</c:v>
                </c:pt>
                <c:pt idx="263">
                  <c:v>-6.1939999999999999E-4</c:v>
                </c:pt>
                <c:pt idx="264">
                  <c:v>-6.1919999999999998E-4</c:v>
                </c:pt>
                <c:pt idx="265">
                  <c:v>-6.1899999999999998E-4</c:v>
                </c:pt>
                <c:pt idx="266">
                  <c:v>-6.1879999999999997E-4</c:v>
                </c:pt>
                <c:pt idx="267">
                  <c:v>-6.1859999999999997E-4</c:v>
                </c:pt>
                <c:pt idx="268">
                  <c:v>-6.1839999999999996E-4</c:v>
                </c:pt>
                <c:pt idx="269">
                  <c:v>-6.1819999999999996E-4</c:v>
                </c:pt>
                <c:pt idx="270">
                  <c:v>-6.1799999999999995E-4</c:v>
                </c:pt>
                <c:pt idx="271">
                  <c:v>-6.1779999999999995E-4</c:v>
                </c:pt>
                <c:pt idx="272">
                  <c:v>-6.1760000000000005E-4</c:v>
                </c:pt>
                <c:pt idx="273">
                  <c:v>-6.1740000000000005E-4</c:v>
                </c:pt>
                <c:pt idx="274">
                  <c:v>-6.1720000000000004E-4</c:v>
                </c:pt>
                <c:pt idx="275">
                  <c:v>-6.1700000000000004E-4</c:v>
                </c:pt>
                <c:pt idx="276">
                  <c:v>-6.1680000000000003E-4</c:v>
                </c:pt>
                <c:pt idx="277">
                  <c:v>-6.1660000000000003E-4</c:v>
                </c:pt>
                <c:pt idx="278">
                  <c:v>-6.1640000000000002E-4</c:v>
                </c:pt>
                <c:pt idx="279">
                  <c:v>-6.1620000000000002E-4</c:v>
                </c:pt>
                <c:pt idx="280">
                  <c:v>-6.1600000000000001E-4</c:v>
                </c:pt>
                <c:pt idx="281">
                  <c:v>-6.1580000000000001E-4</c:v>
                </c:pt>
                <c:pt idx="282">
                  <c:v>-6.156E-4</c:v>
                </c:pt>
                <c:pt idx="283">
                  <c:v>-6.154E-4</c:v>
                </c:pt>
                <c:pt idx="284">
                  <c:v>-6.1519999999999999E-4</c:v>
                </c:pt>
                <c:pt idx="285">
                  <c:v>-6.1499999999999999E-4</c:v>
                </c:pt>
                <c:pt idx="286">
                  <c:v>-6.1479999999999998E-4</c:v>
                </c:pt>
                <c:pt idx="287">
                  <c:v>-6.1459999999999998E-4</c:v>
                </c:pt>
                <c:pt idx="288">
                  <c:v>-6.1439999999999997E-4</c:v>
                </c:pt>
                <c:pt idx="289">
                  <c:v>-6.1419999999999997E-4</c:v>
                </c:pt>
                <c:pt idx="290">
                  <c:v>-6.1399999999999996E-4</c:v>
                </c:pt>
                <c:pt idx="291">
                  <c:v>-6.1379999999999996E-4</c:v>
                </c:pt>
                <c:pt idx="292">
                  <c:v>-6.1359999999999995E-4</c:v>
                </c:pt>
                <c:pt idx="293">
                  <c:v>-6.1339999999999995E-4</c:v>
                </c:pt>
                <c:pt idx="294">
                  <c:v>-6.1320000000000005E-4</c:v>
                </c:pt>
                <c:pt idx="295">
                  <c:v>-6.1300000000000005E-4</c:v>
                </c:pt>
                <c:pt idx="296">
                  <c:v>-6.1280000000000004E-4</c:v>
                </c:pt>
                <c:pt idx="297">
                  <c:v>-6.1260000000000004E-4</c:v>
                </c:pt>
                <c:pt idx="298">
                  <c:v>-6.1240000000000003E-4</c:v>
                </c:pt>
                <c:pt idx="299">
                  <c:v>-6.1220000000000003E-4</c:v>
                </c:pt>
                <c:pt idx="300">
                  <c:v>-6.1200000000000002E-4</c:v>
                </c:pt>
                <c:pt idx="301">
                  <c:v>-6.1180000000000002E-4</c:v>
                </c:pt>
                <c:pt idx="302">
                  <c:v>-6.1160000000000001E-4</c:v>
                </c:pt>
                <c:pt idx="303">
                  <c:v>-6.1140000000000001E-4</c:v>
                </c:pt>
                <c:pt idx="304">
                  <c:v>-6.112E-4</c:v>
                </c:pt>
                <c:pt idx="305">
                  <c:v>-6.11E-4</c:v>
                </c:pt>
                <c:pt idx="306">
                  <c:v>-6.1079999999999999E-4</c:v>
                </c:pt>
                <c:pt idx="307">
                  <c:v>-6.1059999999999999E-4</c:v>
                </c:pt>
                <c:pt idx="308">
                  <c:v>-6.1039999999999998E-4</c:v>
                </c:pt>
                <c:pt idx="309">
                  <c:v>-6.1019999999999998E-4</c:v>
                </c:pt>
                <c:pt idx="310">
                  <c:v>-6.0999999999999997E-4</c:v>
                </c:pt>
                <c:pt idx="311">
                  <c:v>-6.0979999999999997E-4</c:v>
                </c:pt>
                <c:pt idx="312">
                  <c:v>-6.0959999999999996E-4</c:v>
                </c:pt>
                <c:pt idx="313">
                  <c:v>-6.0939999999999996E-4</c:v>
                </c:pt>
                <c:pt idx="314">
                  <c:v>-6.0919999999999995E-4</c:v>
                </c:pt>
                <c:pt idx="315">
                  <c:v>-6.0899999999999995E-4</c:v>
                </c:pt>
                <c:pt idx="316">
                  <c:v>-6.0880000000000005E-4</c:v>
                </c:pt>
                <c:pt idx="317">
                  <c:v>-6.0860000000000005E-4</c:v>
                </c:pt>
                <c:pt idx="318">
                  <c:v>-6.0840000000000004E-4</c:v>
                </c:pt>
                <c:pt idx="319">
                  <c:v>-6.0820000000000004E-4</c:v>
                </c:pt>
                <c:pt idx="320">
                  <c:v>-6.0800000000000003E-4</c:v>
                </c:pt>
                <c:pt idx="321">
                  <c:v>-6.0780000000000003E-4</c:v>
                </c:pt>
                <c:pt idx="322">
                  <c:v>-6.0760000000000002E-4</c:v>
                </c:pt>
                <c:pt idx="323">
                  <c:v>-6.0740000000000002E-4</c:v>
                </c:pt>
                <c:pt idx="324">
                  <c:v>-6.0720000000000001E-4</c:v>
                </c:pt>
                <c:pt idx="325">
                  <c:v>-6.0700000000000001E-4</c:v>
                </c:pt>
                <c:pt idx="326">
                  <c:v>-6.068E-4</c:v>
                </c:pt>
                <c:pt idx="327">
                  <c:v>-6.066E-4</c:v>
                </c:pt>
                <c:pt idx="328">
                  <c:v>-6.0639999999999999E-4</c:v>
                </c:pt>
                <c:pt idx="329">
                  <c:v>-6.0619999999999999E-4</c:v>
                </c:pt>
                <c:pt idx="330">
                  <c:v>-6.0599999999999998E-4</c:v>
                </c:pt>
                <c:pt idx="331">
                  <c:v>-6.0579999999999998E-4</c:v>
                </c:pt>
                <c:pt idx="332">
                  <c:v>-6.0559999999999998E-4</c:v>
                </c:pt>
                <c:pt idx="333">
                  <c:v>-6.0539999999999997E-4</c:v>
                </c:pt>
                <c:pt idx="334">
                  <c:v>-6.0519999999999997E-4</c:v>
                </c:pt>
                <c:pt idx="335">
                  <c:v>-6.0499999999999996E-4</c:v>
                </c:pt>
                <c:pt idx="336">
                  <c:v>-6.0479999999999996E-4</c:v>
                </c:pt>
                <c:pt idx="337">
                  <c:v>-6.0459999999999995E-4</c:v>
                </c:pt>
                <c:pt idx="338">
                  <c:v>-6.0439999999999995E-4</c:v>
                </c:pt>
                <c:pt idx="339">
                  <c:v>-6.0420000000000005E-4</c:v>
                </c:pt>
                <c:pt idx="340">
                  <c:v>-6.0400000000000004E-4</c:v>
                </c:pt>
                <c:pt idx="341">
                  <c:v>-6.0380000000000004E-4</c:v>
                </c:pt>
                <c:pt idx="342">
                  <c:v>-6.0360000000000003E-4</c:v>
                </c:pt>
                <c:pt idx="343">
                  <c:v>-6.0340000000000003E-4</c:v>
                </c:pt>
                <c:pt idx="344">
                  <c:v>-6.0320000000000003E-4</c:v>
                </c:pt>
                <c:pt idx="345">
                  <c:v>-6.0300000000000002E-4</c:v>
                </c:pt>
                <c:pt idx="346">
                  <c:v>-6.0280000000000002E-4</c:v>
                </c:pt>
                <c:pt idx="347">
                  <c:v>-6.0260000000000001E-4</c:v>
                </c:pt>
                <c:pt idx="348">
                  <c:v>-6.0240000000000001E-4</c:v>
                </c:pt>
                <c:pt idx="349">
                  <c:v>-6.022E-4</c:v>
                </c:pt>
                <c:pt idx="350">
                  <c:v>-6.02E-4</c:v>
                </c:pt>
                <c:pt idx="351">
                  <c:v>-6.0179999999999999E-4</c:v>
                </c:pt>
                <c:pt idx="352">
                  <c:v>-6.0159999999999999E-4</c:v>
                </c:pt>
                <c:pt idx="353">
                  <c:v>-6.0139999999999998E-4</c:v>
                </c:pt>
                <c:pt idx="354">
                  <c:v>-6.0119999999999998E-4</c:v>
                </c:pt>
                <c:pt idx="355">
                  <c:v>-6.0099999999999997E-4</c:v>
                </c:pt>
                <c:pt idx="356">
                  <c:v>-6.0079999999999997E-4</c:v>
                </c:pt>
                <c:pt idx="357">
                  <c:v>-6.0059999999999996E-4</c:v>
                </c:pt>
                <c:pt idx="358">
                  <c:v>-6.0039999999999996E-4</c:v>
                </c:pt>
                <c:pt idx="359">
                  <c:v>-6.0019999999999995E-4</c:v>
                </c:pt>
                <c:pt idx="360">
                  <c:v>-5.9999999999999995E-4</c:v>
                </c:pt>
                <c:pt idx="361">
                  <c:v>-5.9980000000000005E-4</c:v>
                </c:pt>
                <c:pt idx="362">
                  <c:v>-5.9960000000000005E-4</c:v>
                </c:pt>
                <c:pt idx="363">
                  <c:v>-5.9940000000000004E-4</c:v>
                </c:pt>
                <c:pt idx="364">
                  <c:v>-5.9920000000000004E-4</c:v>
                </c:pt>
                <c:pt idx="365">
                  <c:v>-5.9900000000000003E-4</c:v>
                </c:pt>
                <c:pt idx="366">
                  <c:v>-5.9880000000000003E-4</c:v>
                </c:pt>
                <c:pt idx="367">
                  <c:v>-5.9860000000000002E-4</c:v>
                </c:pt>
                <c:pt idx="368">
                  <c:v>-5.9840000000000002E-4</c:v>
                </c:pt>
                <c:pt idx="369">
                  <c:v>-5.9820000000000001E-4</c:v>
                </c:pt>
                <c:pt idx="370">
                  <c:v>-5.9800000000000001E-4</c:v>
                </c:pt>
                <c:pt idx="371">
                  <c:v>-5.978E-4</c:v>
                </c:pt>
                <c:pt idx="372">
                  <c:v>-5.976E-4</c:v>
                </c:pt>
                <c:pt idx="373">
                  <c:v>-5.9739999999999999E-4</c:v>
                </c:pt>
                <c:pt idx="374">
                  <c:v>-5.9719999999999999E-4</c:v>
                </c:pt>
                <c:pt idx="375">
                  <c:v>-5.9699999999999998E-4</c:v>
                </c:pt>
                <c:pt idx="376">
                  <c:v>-5.9679999999999998E-4</c:v>
                </c:pt>
                <c:pt idx="377">
                  <c:v>-5.9659999999999997E-4</c:v>
                </c:pt>
                <c:pt idx="378">
                  <c:v>-5.9639999999999997E-4</c:v>
                </c:pt>
                <c:pt idx="379">
                  <c:v>-5.9619999999999996E-4</c:v>
                </c:pt>
                <c:pt idx="380">
                  <c:v>-5.9599999999999996E-4</c:v>
                </c:pt>
                <c:pt idx="381">
                  <c:v>-5.9579999999999995E-4</c:v>
                </c:pt>
                <c:pt idx="382">
                  <c:v>-5.9559999999999995E-4</c:v>
                </c:pt>
                <c:pt idx="383">
                  <c:v>-5.9540000000000005E-4</c:v>
                </c:pt>
                <c:pt idx="384">
                  <c:v>-5.9520000000000005E-4</c:v>
                </c:pt>
                <c:pt idx="385">
                  <c:v>-5.9500000000000004E-4</c:v>
                </c:pt>
                <c:pt idx="386">
                  <c:v>-5.9480000000000004E-4</c:v>
                </c:pt>
                <c:pt idx="387">
                  <c:v>-5.9460000000000003E-4</c:v>
                </c:pt>
                <c:pt idx="388">
                  <c:v>-5.9440000000000003E-4</c:v>
                </c:pt>
                <c:pt idx="389">
                  <c:v>-5.9420000000000002E-4</c:v>
                </c:pt>
                <c:pt idx="390">
                  <c:v>-5.9400000000000002E-4</c:v>
                </c:pt>
                <c:pt idx="391">
                  <c:v>-5.9380000000000001E-4</c:v>
                </c:pt>
                <c:pt idx="392">
                  <c:v>-5.9360000000000001E-4</c:v>
                </c:pt>
                <c:pt idx="393">
                  <c:v>-5.934E-4</c:v>
                </c:pt>
                <c:pt idx="394">
                  <c:v>-5.932E-4</c:v>
                </c:pt>
                <c:pt idx="395">
                  <c:v>-5.9299999999999999E-4</c:v>
                </c:pt>
                <c:pt idx="396">
                  <c:v>-5.9279999999999999E-4</c:v>
                </c:pt>
                <c:pt idx="397">
                  <c:v>-5.9259999999999998E-4</c:v>
                </c:pt>
                <c:pt idx="398">
                  <c:v>-5.9239999999999998E-4</c:v>
                </c:pt>
                <c:pt idx="399">
                  <c:v>-5.9219999999999997E-4</c:v>
                </c:pt>
                <c:pt idx="400">
                  <c:v>-5.9199999999999997E-4</c:v>
                </c:pt>
                <c:pt idx="401">
                  <c:v>-5.9179999999999996E-4</c:v>
                </c:pt>
                <c:pt idx="402">
                  <c:v>-5.9159999999999996E-4</c:v>
                </c:pt>
                <c:pt idx="403">
                  <c:v>-5.9139999999999996E-4</c:v>
                </c:pt>
                <c:pt idx="404">
                  <c:v>-5.9119999999999995E-4</c:v>
                </c:pt>
                <c:pt idx="405">
                  <c:v>-5.9100000000000005E-4</c:v>
                </c:pt>
                <c:pt idx="406">
                  <c:v>-5.9080000000000005E-4</c:v>
                </c:pt>
                <c:pt idx="407">
                  <c:v>-5.9060000000000004E-4</c:v>
                </c:pt>
                <c:pt idx="408">
                  <c:v>-5.9040000000000004E-4</c:v>
                </c:pt>
                <c:pt idx="409">
                  <c:v>-5.9020000000000003E-4</c:v>
                </c:pt>
                <c:pt idx="410">
                  <c:v>-5.9000000000000003E-4</c:v>
                </c:pt>
                <c:pt idx="411">
                  <c:v>-5.8980000000000002E-4</c:v>
                </c:pt>
                <c:pt idx="412">
                  <c:v>-5.8960000000000002E-4</c:v>
                </c:pt>
                <c:pt idx="413">
                  <c:v>-5.8940000000000002E-4</c:v>
                </c:pt>
                <c:pt idx="414">
                  <c:v>-5.8920000000000001E-4</c:v>
                </c:pt>
                <c:pt idx="415">
                  <c:v>-5.8900000000000001E-4</c:v>
                </c:pt>
                <c:pt idx="416">
                  <c:v>-5.888E-4</c:v>
                </c:pt>
                <c:pt idx="417">
                  <c:v>-5.886E-4</c:v>
                </c:pt>
                <c:pt idx="418">
                  <c:v>-5.8839999999999999E-4</c:v>
                </c:pt>
                <c:pt idx="419">
                  <c:v>-5.8819999999999999E-4</c:v>
                </c:pt>
                <c:pt idx="420">
                  <c:v>-5.8799999999999998E-4</c:v>
                </c:pt>
                <c:pt idx="421">
                  <c:v>-5.8779999999999998E-4</c:v>
                </c:pt>
                <c:pt idx="422">
                  <c:v>-5.8759999999999997E-4</c:v>
                </c:pt>
                <c:pt idx="423">
                  <c:v>-5.8739999999999997E-4</c:v>
                </c:pt>
                <c:pt idx="424">
                  <c:v>-5.8719999999999996E-4</c:v>
                </c:pt>
                <c:pt idx="425">
                  <c:v>-5.8699999999999996E-4</c:v>
                </c:pt>
                <c:pt idx="426">
                  <c:v>-5.8679999999999995E-4</c:v>
                </c:pt>
                <c:pt idx="427">
                  <c:v>-5.8659999999999995E-4</c:v>
                </c:pt>
                <c:pt idx="428">
                  <c:v>-5.8640000000000005E-4</c:v>
                </c:pt>
                <c:pt idx="429">
                  <c:v>-5.8620000000000005E-4</c:v>
                </c:pt>
                <c:pt idx="430">
                  <c:v>-5.8600000000000004E-4</c:v>
                </c:pt>
                <c:pt idx="431">
                  <c:v>-5.8580000000000004E-4</c:v>
                </c:pt>
                <c:pt idx="432">
                  <c:v>-5.8560000000000003E-4</c:v>
                </c:pt>
                <c:pt idx="433">
                  <c:v>-5.8540000000000003E-4</c:v>
                </c:pt>
                <c:pt idx="434">
                  <c:v>-5.8520000000000002E-4</c:v>
                </c:pt>
                <c:pt idx="435">
                  <c:v>-5.8500000000000002E-4</c:v>
                </c:pt>
                <c:pt idx="436">
                  <c:v>-5.8480000000000001E-4</c:v>
                </c:pt>
                <c:pt idx="437">
                  <c:v>-5.8460000000000001E-4</c:v>
                </c:pt>
                <c:pt idx="438">
                  <c:v>-5.844E-4</c:v>
                </c:pt>
                <c:pt idx="439">
                  <c:v>-5.842E-4</c:v>
                </c:pt>
                <c:pt idx="440">
                  <c:v>-5.8399999999999999E-4</c:v>
                </c:pt>
                <c:pt idx="441">
                  <c:v>-5.8379999999999999E-4</c:v>
                </c:pt>
                <c:pt idx="442">
                  <c:v>-5.8359999999999998E-4</c:v>
                </c:pt>
                <c:pt idx="443">
                  <c:v>-5.8339999999999998E-4</c:v>
                </c:pt>
                <c:pt idx="444">
                  <c:v>-5.8319999999999997E-4</c:v>
                </c:pt>
                <c:pt idx="445">
                  <c:v>-5.8299999999999997E-4</c:v>
                </c:pt>
                <c:pt idx="446">
                  <c:v>-5.8279999999999996E-4</c:v>
                </c:pt>
                <c:pt idx="447">
                  <c:v>-5.8259999999999996E-4</c:v>
                </c:pt>
                <c:pt idx="448">
                  <c:v>-5.8239999999999995E-4</c:v>
                </c:pt>
                <c:pt idx="449">
                  <c:v>-5.8219999999999995E-4</c:v>
                </c:pt>
                <c:pt idx="450">
                  <c:v>-5.8200000000000005E-4</c:v>
                </c:pt>
                <c:pt idx="451">
                  <c:v>-5.8180000000000005E-4</c:v>
                </c:pt>
                <c:pt idx="452">
                  <c:v>-5.8160000000000004E-4</c:v>
                </c:pt>
                <c:pt idx="453">
                  <c:v>-5.8140000000000004E-4</c:v>
                </c:pt>
                <c:pt idx="454">
                  <c:v>-5.8120000000000003E-4</c:v>
                </c:pt>
                <c:pt idx="455">
                  <c:v>-5.8100000000000003E-4</c:v>
                </c:pt>
                <c:pt idx="456">
                  <c:v>-5.8080000000000002E-4</c:v>
                </c:pt>
                <c:pt idx="457">
                  <c:v>-5.8060000000000002E-4</c:v>
                </c:pt>
                <c:pt idx="458">
                  <c:v>-5.8040000000000001E-4</c:v>
                </c:pt>
                <c:pt idx="459">
                  <c:v>-5.8020000000000001E-4</c:v>
                </c:pt>
                <c:pt idx="460">
                  <c:v>-5.8E-4</c:v>
                </c:pt>
                <c:pt idx="461">
                  <c:v>-5.798E-4</c:v>
                </c:pt>
                <c:pt idx="462">
                  <c:v>-5.7959999999999999E-4</c:v>
                </c:pt>
                <c:pt idx="463">
                  <c:v>-5.7939999999999999E-4</c:v>
                </c:pt>
                <c:pt idx="464">
                  <c:v>-5.7919999999999998E-4</c:v>
                </c:pt>
                <c:pt idx="465">
                  <c:v>-5.7899999999999998E-4</c:v>
                </c:pt>
                <c:pt idx="466">
                  <c:v>-5.7879999999999997E-4</c:v>
                </c:pt>
                <c:pt idx="467">
                  <c:v>-5.7859999999999997E-4</c:v>
                </c:pt>
                <c:pt idx="468">
                  <c:v>-5.7839999999999996E-4</c:v>
                </c:pt>
                <c:pt idx="469">
                  <c:v>-5.7819999999999996E-4</c:v>
                </c:pt>
                <c:pt idx="470">
                  <c:v>-5.7799999999999995E-4</c:v>
                </c:pt>
                <c:pt idx="471">
                  <c:v>-5.7779999999999995E-4</c:v>
                </c:pt>
                <c:pt idx="472">
                  <c:v>-5.7760000000000005E-4</c:v>
                </c:pt>
                <c:pt idx="473">
                  <c:v>-5.7740000000000005E-4</c:v>
                </c:pt>
                <c:pt idx="474">
                  <c:v>-5.7720000000000004E-4</c:v>
                </c:pt>
                <c:pt idx="475">
                  <c:v>-5.7700000000000004E-4</c:v>
                </c:pt>
                <c:pt idx="476">
                  <c:v>-5.7680000000000003E-4</c:v>
                </c:pt>
                <c:pt idx="477">
                  <c:v>-5.7660000000000003E-4</c:v>
                </c:pt>
                <c:pt idx="478">
                  <c:v>-5.7640000000000002E-4</c:v>
                </c:pt>
                <c:pt idx="479">
                  <c:v>-5.7620000000000002E-4</c:v>
                </c:pt>
                <c:pt idx="480">
                  <c:v>-5.7600000000000001E-4</c:v>
                </c:pt>
                <c:pt idx="481">
                  <c:v>-5.7580000000000001E-4</c:v>
                </c:pt>
                <c:pt idx="482">
                  <c:v>-5.756E-4</c:v>
                </c:pt>
                <c:pt idx="483">
                  <c:v>-5.754E-4</c:v>
                </c:pt>
                <c:pt idx="484">
                  <c:v>-5.752E-4</c:v>
                </c:pt>
                <c:pt idx="485">
                  <c:v>-5.7499999999999999E-4</c:v>
                </c:pt>
                <c:pt idx="486">
                  <c:v>-5.7479999999999999E-4</c:v>
                </c:pt>
                <c:pt idx="487">
                  <c:v>-5.7459999999999998E-4</c:v>
                </c:pt>
                <c:pt idx="488">
                  <c:v>-5.7439999999999998E-4</c:v>
                </c:pt>
                <c:pt idx="489">
                  <c:v>-5.7419999999999997E-4</c:v>
                </c:pt>
                <c:pt idx="490">
                  <c:v>-5.7399999999999997E-4</c:v>
                </c:pt>
                <c:pt idx="491">
                  <c:v>-5.7379999999999996E-4</c:v>
                </c:pt>
                <c:pt idx="492">
                  <c:v>-5.7359999999999996E-4</c:v>
                </c:pt>
                <c:pt idx="493">
                  <c:v>-5.7339999999999995E-4</c:v>
                </c:pt>
                <c:pt idx="494">
                  <c:v>-5.7319999999999995E-4</c:v>
                </c:pt>
                <c:pt idx="495">
                  <c:v>-5.7300000000000005E-4</c:v>
                </c:pt>
                <c:pt idx="496">
                  <c:v>-5.7280000000000005E-4</c:v>
                </c:pt>
                <c:pt idx="497">
                  <c:v>-5.7260000000000004E-4</c:v>
                </c:pt>
                <c:pt idx="498">
                  <c:v>-5.7240000000000004E-4</c:v>
                </c:pt>
                <c:pt idx="499">
                  <c:v>-5.7220000000000003E-4</c:v>
                </c:pt>
                <c:pt idx="500">
                  <c:v>-5.7200000000000003E-4</c:v>
                </c:pt>
                <c:pt idx="501">
                  <c:v>-5.7180000000000002E-4</c:v>
                </c:pt>
                <c:pt idx="502">
                  <c:v>-5.7160000000000002E-4</c:v>
                </c:pt>
                <c:pt idx="503">
                  <c:v>-5.7140000000000001E-4</c:v>
                </c:pt>
                <c:pt idx="504">
                  <c:v>-5.7120000000000001E-4</c:v>
                </c:pt>
                <c:pt idx="505">
                  <c:v>-5.71E-4</c:v>
                </c:pt>
                <c:pt idx="506">
                  <c:v>-5.708E-4</c:v>
                </c:pt>
                <c:pt idx="507">
                  <c:v>-5.7059999999999999E-4</c:v>
                </c:pt>
                <c:pt idx="508">
                  <c:v>-5.7039999999999999E-4</c:v>
                </c:pt>
                <c:pt idx="509">
                  <c:v>-5.7019999999999998E-4</c:v>
                </c:pt>
                <c:pt idx="510">
                  <c:v>-5.6999999999999998E-4</c:v>
                </c:pt>
                <c:pt idx="511">
                  <c:v>-5.6979999999999997E-4</c:v>
                </c:pt>
                <c:pt idx="512">
                  <c:v>-5.6959999999999997E-4</c:v>
                </c:pt>
                <c:pt idx="513">
                  <c:v>-5.6939999999999996E-4</c:v>
                </c:pt>
                <c:pt idx="514">
                  <c:v>-5.6919999999999996E-4</c:v>
                </c:pt>
                <c:pt idx="515">
                  <c:v>-5.6899999999999995E-4</c:v>
                </c:pt>
                <c:pt idx="516">
                  <c:v>-5.6879999999999995E-4</c:v>
                </c:pt>
                <c:pt idx="517">
                  <c:v>-5.6860000000000005E-4</c:v>
                </c:pt>
                <c:pt idx="518">
                  <c:v>-5.6840000000000005E-4</c:v>
                </c:pt>
                <c:pt idx="519">
                  <c:v>-5.6820000000000004E-4</c:v>
                </c:pt>
                <c:pt idx="520">
                  <c:v>-5.6800000000000004E-4</c:v>
                </c:pt>
                <c:pt idx="521">
                  <c:v>-5.6780000000000003E-4</c:v>
                </c:pt>
                <c:pt idx="522">
                  <c:v>-5.6760000000000003E-4</c:v>
                </c:pt>
                <c:pt idx="523">
                  <c:v>-5.6740000000000002E-4</c:v>
                </c:pt>
                <c:pt idx="524">
                  <c:v>-5.6720000000000002E-4</c:v>
                </c:pt>
                <c:pt idx="525">
                  <c:v>-5.6700000000000001E-4</c:v>
                </c:pt>
                <c:pt idx="526">
                  <c:v>-5.6680000000000001E-4</c:v>
                </c:pt>
                <c:pt idx="527">
                  <c:v>-5.666E-4</c:v>
                </c:pt>
                <c:pt idx="528">
                  <c:v>-5.664E-4</c:v>
                </c:pt>
                <c:pt idx="529">
                  <c:v>-5.6619999999999999E-4</c:v>
                </c:pt>
                <c:pt idx="530">
                  <c:v>-5.6599999999999999E-4</c:v>
                </c:pt>
                <c:pt idx="531">
                  <c:v>-5.6579999999999998E-4</c:v>
                </c:pt>
                <c:pt idx="532">
                  <c:v>-5.6559999999999998E-4</c:v>
                </c:pt>
                <c:pt idx="533">
                  <c:v>-5.6539999999999997E-4</c:v>
                </c:pt>
                <c:pt idx="534">
                  <c:v>-5.6519999999999997E-4</c:v>
                </c:pt>
                <c:pt idx="535">
                  <c:v>-5.6499999999999996E-4</c:v>
                </c:pt>
                <c:pt idx="536">
                  <c:v>-5.6479999999999996E-4</c:v>
                </c:pt>
                <c:pt idx="537">
                  <c:v>-5.6459999999999995E-4</c:v>
                </c:pt>
                <c:pt idx="538">
                  <c:v>-5.6439999999999995E-4</c:v>
                </c:pt>
                <c:pt idx="539">
                  <c:v>-5.6420000000000005E-4</c:v>
                </c:pt>
                <c:pt idx="540">
                  <c:v>-5.6400000000000005E-4</c:v>
                </c:pt>
                <c:pt idx="541">
                  <c:v>-5.6380000000000004E-4</c:v>
                </c:pt>
                <c:pt idx="542">
                  <c:v>-5.6360000000000004E-4</c:v>
                </c:pt>
                <c:pt idx="543">
                  <c:v>-5.6340000000000003E-4</c:v>
                </c:pt>
                <c:pt idx="544">
                  <c:v>-5.6320000000000003E-4</c:v>
                </c:pt>
                <c:pt idx="545">
                  <c:v>-5.6300000000000002E-4</c:v>
                </c:pt>
                <c:pt idx="546">
                  <c:v>-5.6280000000000002E-4</c:v>
                </c:pt>
                <c:pt idx="547">
                  <c:v>-5.6260000000000001E-4</c:v>
                </c:pt>
                <c:pt idx="548">
                  <c:v>-5.6240000000000001E-4</c:v>
                </c:pt>
                <c:pt idx="549">
                  <c:v>-5.622E-4</c:v>
                </c:pt>
                <c:pt idx="550">
                  <c:v>-5.62E-4</c:v>
                </c:pt>
                <c:pt idx="551">
                  <c:v>-5.6179999999999999E-4</c:v>
                </c:pt>
                <c:pt idx="552">
                  <c:v>-5.6159999999999999E-4</c:v>
                </c:pt>
                <c:pt idx="553">
                  <c:v>-5.6139999999999998E-4</c:v>
                </c:pt>
                <c:pt idx="554">
                  <c:v>-5.6119999999999998E-4</c:v>
                </c:pt>
                <c:pt idx="555">
                  <c:v>-5.6099999999999998E-4</c:v>
                </c:pt>
                <c:pt idx="556">
                  <c:v>-5.6079999999999997E-4</c:v>
                </c:pt>
                <c:pt idx="557">
                  <c:v>-5.6059999999999997E-4</c:v>
                </c:pt>
                <c:pt idx="558">
                  <c:v>-5.6039999999999996E-4</c:v>
                </c:pt>
                <c:pt idx="559">
                  <c:v>-5.6019999999999996E-4</c:v>
                </c:pt>
                <c:pt idx="560">
                  <c:v>-5.5999999999999995E-4</c:v>
                </c:pt>
                <c:pt idx="561">
                  <c:v>-5.5979999999999995E-4</c:v>
                </c:pt>
                <c:pt idx="562">
                  <c:v>-5.5960000000000005E-4</c:v>
                </c:pt>
                <c:pt idx="563">
                  <c:v>-5.5940000000000004E-4</c:v>
                </c:pt>
                <c:pt idx="564">
                  <c:v>-5.5920000000000004E-4</c:v>
                </c:pt>
                <c:pt idx="565">
                  <c:v>-5.5900000000000004E-4</c:v>
                </c:pt>
                <c:pt idx="566">
                  <c:v>-5.5880000000000003E-4</c:v>
                </c:pt>
                <c:pt idx="567">
                  <c:v>-5.5860000000000003E-4</c:v>
                </c:pt>
                <c:pt idx="568">
                  <c:v>-5.5840000000000002E-4</c:v>
                </c:pt>
                <c:pt idx="569">
                  <c:v>-5.5820000000000002E-4</c:v>
                </c:pt>
                <c:pt idx="570">
                  <c:v>-5.5800000000000001E-4</c:v>
                </c:pt>
                <c:pt idx="571">
                  <c:v>-5.5780000000000001E-4</c:v>
                </c:pt>
                <c:pt idx="572">
                  <c:v>-5.576E-4</c:v>
                </c:pt>
                <c:pt idx="573">
                  <c:v>-5.574E-4</c:v>
                </c:pt>
                <c:pt idx="574">
                  <c:v>-5.5719999999999999E-4</c:v>
                </c:pt>
                <c:pt idx="575">
                  <c:v>-5.5699999999999999E-4</c:v>
                </c:pt>
                <c:pt idx="576">
                  <c:v>-5.5679999999999998E-4</c:v>
                </c:pt>
                <c:pt idx="577">
                  <c:v>-5.5659999999999998E-4</c:v>
                </c:pt>
                <c:pt idx="578">
                  <c:v>-5.5639999999999997E-4</c:v>
                </c:pt>
                <c:pt idx="579">
                  <c:v>-5.5619999999999997E-4</c:v>
                </c:pt>
                <c:pt idx="580">
                  <c:v>-5.5599999999999996E-4</c:v>
                </c:pt>
                <c:pt idx="581">
                  <c:v>-5.5579999999999996E-4</c:v>
                </c:pt>
                <c:pt idx="582">
                  <c:v>-5.5559999999999995E-4</c:v>
                </c:pt>
                <c:pt idx="583">
                  <c:v>-5.5539999999999995E-4</c:v>
                </c:pt>
                <c:pt idx="584">
                  <c:v>-5.5520000000000005E-4</c:v>
                </c:pt>
                <c:pt idx="585">
                  <c:v>-5.5500000000000005E-4</c:v>
                </c:pt>
                <c:pt idx="586">
                  <c:v>-5.5480000000000004E-4</c:v>
                </c:pt>
                <c:pt idx="587">
                  <c:v>-5.5460000000000004E-4</c:v>
                </c:pt>
                <c:pt idx="588">
                  <c:v>-5.5440000000000003E-4</c:v>
                </c:pt>
                <c:pt idx="589">
                  <c:v>-5.5420000000000003E-4</c:v>
                </c:pt>
                <c:pt idx="590">
                  <c:v>-5.5400000000000002E-4</c:v>
                </c:pt>
                <c:pt idx="591">
                  <c:v>-5.5380000000000002E-4</c:v>
                </c:pt>
                <c:pt idx="592">
                  <c:v>-5.5360000000000001E-4</c:v>
                </c:pt>
                <c:pt idx="593">
                  <c:v>-5.5340000000000001E-4</c:v>
                </c:pt>
                <c:pt idx="594">
                  <c:v>-5.532E-4</c:v>
                </c:pt>
                <c:pt idx="595">
                  <c:v>-5.53E-4</c:v>
                </c:pt>
                <c:pt idx="596">
                  <c:v>-5.5279999999999999E-4</c:v>
                </c:pt>
                <c:pt idx="597">
                  <c:v>-5.5259999999999999E-4</c:v>
                </c:pt>
                <c:pt idx="598">
                  <c:v>-5.5239999999999998E-4</c:v>
                </c:pt>
                <c:pt idx="599">
                  <c:v>-5.5219999999999998E-4</c:v>
                </c:pt>
                <c:pt idx="600">
                  <c:v>-5.5199999999999997E-4</c:v>
                </c:pt>
                <c:pt idx="601">
                  <c:v>-5.5179999999999997E-4</c:v>
                </c:pt>
                <c:pt idx="602">
                  <c:v>-5.5159999999999996E-4</c:v>
                </c:pt>
                <c:pt idx="603">
                  <c:v>-5.5139999999999996E-4</c:v>
                </c:pt>
                <c:pt idx="604">
                  <c:v>-5.5119999999999995E-4</c:v>
                </c:pt>
                <c:pt idx="605">
                  <c:v>-5.5099999999999995E-4</c:v>
                </c:pt>
                <c:pt idx="606">
                  <c:v>-5.5080000000000005E-4</c:v>
                </c:pt>
                <c:pt idx="607">
                  <c:v>-5.5060000000000005E-4</c:v>
                </c:pt>
                <c:pt idx="608">
                  <c:v>-5.5040000000000004E-4</c:v>
                </c:pt>
                <c:pt idx="609">
                  <c:v>-5.5020000000000004E-4</c:v>
                </c:pt>
                <c:pt idx="610">
                  <c:v>-5.5000000000000003E-4</c:v>
                </c:pt>
                <c:pt idx="611">
                  <c:v>-5.4980000000000003E-4</c:v>
                </c:pt>
                <c:pt idx="612">
                  <c:v>-5.4960000000000002E-4</c:v>
                </c:pt>
                <c:pt idx="613">
                  <c:v>-5.4940000000000002E-4</c:v>
                </c:pt>
                <c:pt idx="614">
                  <c:v>-5.4920000000000001E-4</c:v>
                </c:pt>
                <c:pt idx="615">
                  <c:v>-5.4900000000000001E-4</c:v>
                </c:pt>
                <c:pt idx="616">
                  <c:v>-5.488E-4</c:v>
                </c:pt>
                <c:pt idx="617">
                  <c:v>-5.486E-4</c:v>
                </c:pt>
                <c:pt idx="618">
                  <c:v>-5.4839999999999999E-4</c:v>
                </c:pt>
                <c:pt idx="619">
                  <c:v>-5.4819999999999999E-4</c:v>
                </c:pt>
                <c:pt idx="620">
                  <c:v>-5.4799999999999998E-4</c:v>
                </c:pt>
                <c:pt idx="621">
                  <c:v>-5.4779999999999998E-4</c:v>
                </c:pt>
                <c:pt idx="622">
                  <c:v>-5.4759999999999997E-4</c:v>
                </c:pt>
                <c:pt idx="623">
                  <c:v>-5.4739999999999997E-4</c:v>
                </c:pt>
                <c:pt idx="624">
                  <c:v>-5.4719999999999997E-4</c:v>
                </c:pt>
                <c:pt idx="625">
                  <c:v>-5.4699999999999996E-4</c:v>
                </c:pt>
                <c:pt idx="626">
                  <c:v>-5.4679999999999996E-4</c:v>
                </c:pt>
                <c:pt idx="627">
                  <c:v>-5.4659999999999995E-4</c:v>
                </c:pt>
                <c:pt idx="628">
                  <c:v>-5.4640000000000005E-4</c:v>
                </c:pt>
                <c:pt idx="629">
                  <c:v>-5.4620000000000005E-4</c:v>
                </c:pt>
                <c:pt idx="630">
                  <c:v>-5.4600000000000004E-4</c:v>
                </c:pt>
                <c:pt idx="631">
                  <c:v>-5.4580000000000004E-4</c:v>
                </c:pt>
                <c:pt idx="632">
                  <c:v>-5.4560000000000003E-4</c:v>
                </c:pt>
                <c:pt idx="633">
                  <c:v>-5.4540000000000003E-4</c:v>
                </c:pt>
                <c:pt idx="634">
                  <c:v>-5.4520000000000002E-4</c:v>
                </c:pt>
                <c:pt idx="635">
                  <c:v>-5.4500000000000002E-4</c:v>
                </c:pt>
                <c:pt idx="636">
                  <c:v>-5.4480000000000002E-4</c:v>
                </c:pt>
                <c:pt idx="637">
                  <c:v>-5.4460000000000001E-4</c:v>
                </c:pt>
                <c:pt idx="638">
                  <c:v>-5.4440000000000001E-4</c:v>
                </c:pt>
                <c:pt idx="639">
                  <c:v>-5.442E-4</c:v>
                </c:pt>
                <c:pt idx="640">
                  <c:v>-5.44E-4</c:v>
                </c:pt>
                <c:pt idx="641">
                  <c:v>-5.4379999999999999E-4</c:v>
                </c:pt>
                <c:pt idx="642">
                  <c:v>-5.4359999999999999E-4</c:v>
                </c:pt>
                <c:pt idx="643">
                  <c:v>-5.4339999999999998E-4</c:v>
                </c:pt>
                <c:pt idx="644">
                  <c:v>-5.4319999999999998E-4</c:v>
                </c:pt>
                <c:pt idx="645">
                  <c:v>-5.4299999999999997E-4</c:v>
                </c:pt>
                <c:pt idx="646">
                  <c:v>-5.4279999999999997E-4</c:v>
                </c:pt>
                <c:pt idx="647">
                  <c:v>-5.4259999999999996E-4</c:v>
                </c:pt>
                <c:pt idx="648">
                  <c:v>-5.4239999999999996E-4</c:v>
                </c:pt>
                <c:pt idx="649">
                  <c:v>-5.4219999999999995E-4</c:v>
                </c:pt>
                <c:pt idx="650">
                  <c:v>-5.4199999999999995E-4</c:v>
                </c:pt>
                <c:pt idx="651">
                  <c:v>-5.4180000000000005E-4</c:v>
                </c:pt>
                <c:pt idx="652">
                  <c:v>-5.4160000000000005E-4</c:v>
                </c:pt>
                <c:pt idx="653">
                  <c:v>-5.4140000000000004E-4</c:v>
                </c:pt>
                <c:pt idx="654">
                  <c:v>-5.4120000000000004E-4</c:v>
                </c:pt>
                <c:pt idx="655">
                  <c:v>-5.4100000000000003E-4</c:v>
                </c:pt>
                <c:pt idx="656">
                  <c:v>-5.4080000000000003E-4</c:v>
                </c:pt>
                <c:pt idx="657">
                  <c:v>-5.4060000000000002E-4</c:v>
                </c:pt>
                <c:pt idx="658">
                  <c:v>-5.4040000000000002E-4</c:v>
                </c:pt>
                <c:pt idx="659">
                  <c:v>-5.4020000000000001E-4</c:v>
                </c:pt>
                <c:pt idx="660">
                  <c:v>-5.4000000000000001E-4</c:v>
                </c:pt>
                <c:pt idx="661">
                  <c:v>-5.398E-4</c:v>
                </c:pt>
                <c:pt idx="662">
                  <c:v>-5.396E-4</c:v>
                </c:pt>
                <c:pt idx="663">
                  <c:v>-5.3939999999999999E-4</c:v>
                </c:pt>
                <c:pt idx="664">
                  <c:v>-5.3919999999999999E-4</c:v>
                </c:pt>
                <c:pt idx="665">
                  <c:v>-5.3899999999999998E-4</c:v>
                </c:pt>
                <c:pt idx="666">
                  <c:v>-5.3879999999999998E-4</c:v>
                </c:pt>
                <c:pt idx="667">
                  <c:v>-5.3859999999999997E-4</c:v>
                </c:pt>
                <c:pt idx="668">
                  <c:v>-5.3839999999999997E-4</c:v>
                </c:pt>
                <c:pt idx="669">
                  <c:v>-5.3819999999999996E-4</c:v>
                </c:pt>
                <c:pt idx="670">
                  <c:v>-5.3799999999999996E-4</c:v>
                </c:pt>
                <c:pt idx="671">
                  <c:v>-5.3779999999999995E-4</c:v>
                </c:pt>
                <c:pt idx="672">
                  <c:v>-5.3759999999999995E-4</c:v>
                </c:pt>
                <c:pt idx="673">
                  <c:v>-5.3740000000000005E-4</c:v>
                </c:pt>
                <c:pt idx="674">
                  <c:v>-5.3720000000000005E-4</c:v>
                </c:pt>
                <c:pt idx="675">
                  <c:v>-5.3700000000000004E-4</c:v>
                </c:pt>
                <c:pt idx="676">
                  <c:v>-5.3680000000000004E-4</c:v>
                </c:pt>
                <c:pt idx="677">
                  <c:v>-5.3660000000000003E-4</c:v>
                </c:pt>
                <c:pt idx="678">
                  <c:v>-5.3640000000000003E-4</c:v>
                </c:pt>
                <c:pt idx="679">
                  <c:v>-5.3620000000000002E-4</c:v>
                </c:pt>
                <c:pt idx="680">
                  <c:v>-5.3600000000000002E-4</c:v>
                </c:pt>
                <c:pt idx="681">
                  <c:v>-5.3580000000000001E-4</c:v>
                </c:pt>
                <c:pt idx="682">
                  <c:v>-5.3560000000000001E-4</c:v>
                </c:pt>
                <c:pt idx="683">
                  <c:v>-5.354E-4</c:v>
                </c:pt>
                <c:pt idx="684">
                  <c:v>-5.352E-4</c:v>
                </c:pt>
                <c:pt idx="685">
                  <c:v>-5.3499999999999999E-4</c:v>
                </c:pt>
                <c:pt idx="686">
                  <c:v>-5.3479999999999999E-4</c:v>
                </c:pt>
                <c:pt idx="687">
                  <c:v>-5.3459999999999998E-4</c:v>
                </c:pt>
                <c:pt idx="688">
                  <c:v>-5.3439999999999998E-4</c:v>
                </c:pt>
                <c:pt idx="689">
                  <c:v>-5.3419999999999997E-4</c:v>
                </c:pt>
                <c:pt idx="690">
                  <c:v>-5.3399999999999997E-4</c:v>
                </c:pt>
                <c:pt idx="691">
                  <c:v>-5.3379999999999996E-4</c:v>
                </c:pt>
                <c:pt idx="692">
                  <c:v>-5.3359999999999996E-4</c:v>
                </c:pt>
                <c:pt idx="693">
                  <c:v>-5.3339999999999995E-4</c:v>
                </c:pt>
                <c:pt idx="694">
                  <c:v>-5.3319999999999995E-4</c:v>
                </c:pt>
                <c:pt idx="695">
                  <c:v>-5.3300000000000005E-4</c:v>
                </c:pt>
                <c:pt idx="696">
                  <c:v>-5.3280000000000005E-4</c:v>
                </c:pt>
                <c:pt idx="697">
                  <c:v>-5.3260000000000004E-4</c:v>
                </c:pt>
                <c:pt idx="698">
                  <c:v>-5.3240000000000004E-4</c:v>
                </c:pt>
                <c:pt idx="699">
                  <c:v>-5.3220000000000003E-4</c:v>
                </c:pt>
                <c:pt idx="700">
                  <c:v>-5.3200000000000003E-4</c:v>
                </c:pt>
                <c:pt idx="701">
                  <c:v>-5.3180000000000002E-4</c:v>
                </c:pt>
                <c:pt idx="702">
                  <c:v>-5.3160000000000002E-4</c:v>
                </c:pt>
                <c:pt idx="703">
                  <c:v>-5.3140000000000001E-4</c:v>
                </c:pt>
                <c:pt idx="704">
                  <c:v>-5.3120000000000001E-4</c:v>
                </c:pt>
                <c:pt idx="705">
                  <c:v>-5.31E-4</c:v>
                </c:pt>
                <c:pt idx="706">
                  <c:v>-5.308E-4</c:v>
                </c:pt>
                <c:pt idx="707">
                  <c:v>-5.306E-4</c:v>
                </c:pt>
                <c:pt idx="708">
                  <c:v>-5.3039999999999999E-4</c:v>
                </c:pt>
                <c:pt idx="709">
                  <c:v>-5.3019999999999999E-4</c:v>
                </c:pt>
                <c:pt idx="710">
                  <c:v>-5.2999999999999998E-4</c:v>
                </c:pt>
                <c:pt idx="711">
                  <c:v>-5.2979999999999998E-4</c:v>
                </c:pt>
                <c:pt idx="712">
                  <c:v>-5.2959999999999997E-4</c:v>
                </c:pt>
                <c:pt idx="713">
                  <c:v>-5.2939999999999997E-4</c:v>
                </c:pt>
                <c:pt idx="714">
                  <c:v>-5.2919999999999996E-4</c:v>
                </c:pt>
                <c:pt idx="715">
                  <c:v>-5.2899999999999996E-4</c:v>
                </c:pt>
                <c:pt idx="716">
                  <c:v>-5.2879999999999995E-4</c:v>
                </c:pt>
                <c:pt idx="717">
                  <c:v>-5.2859999999999995E-4</c:v>
                </c:pt>
                <c:pt idx="718">
                  <c:v>-5.2840000000000005E-4</c:v>
                </c:pt>
                <c:pt idx="719">
                  <c:v>-5.2820000000000005E-4</c:v>
                </c:pt>
                <c:pt idx="720">
                  <c:v>-5.2800000000000004E-4</c:v>
                </c:pt>
                <c:pt idx="721">
                  <c:v>-5.2780000000000004E-4</c:v>
                </c:pt>
                <c:pt idx="722">
                  <c:v>-5.2760000000000003E-4</c:v>
                </c:pt>
                <c:pt idx="723">
                  <c:v>-5.2740000000000003E-4</c:v>
                </c:pt>
                <c:pt idx="724">
                  <c:v>-5.2720000000000002E-4</c:v>
                </c:pt>
                <c:pt idx="725">
                  <c:v>-5.2700000000000002E-4</c:v>
                </c:pt>
                <c:pt idx="726">
                  <c:v>-5.2680000000000001E-4</c:v>
                </c:pt>
                <c:pt idx="727">
                  <c:v>-5.2660000000000001E-4</c:v>
                </c:pt>
                <c:pt idx="728">
                  <c:v>-5.264E-4</c:v>
                </c:pt>
                <c:pt idx="729">
                  <c:v>-5.262E-4</c:v>
                </c:pt>
                <c:pt idx="730">
                  <c:v>-5.2599999999999999E-4</c:v>
                </c:pt>
                <c:pt idx="731">
                  <c:v>-5.2579999999999999E-4</c:v>
                </c:pt>
                <c:pt idx="732">
                  <c:v>-5.2559999999999998E-4</c:v>
                </c:pt>
                <c:pt idx="733">
                  <c:v>-5.2539999999999998E-4</c:v>
                </c:pt>
                <c:pt idx="734">
                  <c:v>-5.2519999999999997E-4</c:v>
                </c:pt>
                <c:pt idx="735">
                  <c:v>-5.2499999999999997E-4</c:v>
                </c:pt>
                <c:pt idx="736">
                  <c:v>-5.2479999999999996E-4</c:v>
                </c:pt>
                <c:pt idx="737">
                  <c:v>-5.2459999999999996E-4</c:v>
                </c:pt>
                <c:pt idx="738">
                  <c:v>-5.2439999999999995E-4</c:v>
                </c:pt>
                <c:pt idx="739">
                  <c:v>-5.2419999999999995E-4</c:v>
                </c:pt>
                <c:pt idx="740">
                  <c:v>-5.2400000000000005E-4</c:v>
                </c:pt>
                <c:pt idx="741">
                  <c:v>-5.2380000000000005E-4</c:v>
                </c:pt>
                <c:pt idx="742">
                  <c:v>-5.2360000000000004E-4</c:v>
                </c:pt>
                <c:pt idx="743">
                  <c:v>-5.2340000000000004E-4</c:v>
                </c:pt>
                <c:pt idx="744">
                  <c:v>-5.2320000000000003E-4</c:v>
                </c:pt>
                <c:pt idx="745">
                  <c:v>-5.2300000000000003E-4</c:v>
                </c:pt>
                <c:pt idx="746">
                  <c:v>-5.2280000000000002E-4</c:v>
                </c:pt>
                <c:pt idx="747">
                  <c:v>-5.2260000000000002E-4</c:v>
                </c:pt>
                <c:pt idx="748">
                  <c:v>-5.2240000000000001E-4</c:v>
                </c:pt>
                <c:pt idx="749">
                  <c:v>-5.2220000000000001E-4</c:v>
                </c:pt>
                <c:pt idx="750">
                  <c:v>-5.22E-4</c:v>
                </c:pt>
                <c:pt idx="751">
                  <c:v>-5.218E-4</c:v>
                </c:pt>
                <c:pt idx="752">
                  <c:v>-5.2159999999999999E-4</c:v>
                </c:pt>
                <c:pt idx="753">
                  <c:v>-5.2139999999999999E-4</c:v>
                </c:pt>
                <c:pt idx="754">
                  <c:v>-5.2119999999999998E-4</c:v>
                </c:pt>
                <c:pt idx="755">
                  <c:v>-5.2099999999999998E-4</c:v>
                </c:pt>
                <c:pt idx="756">
                  <c:v>-5.2079999999999997E-4</c:v>
                </c:pt>
                <c:pt idx="757">
                  <c:v>-5.2059999999999997E-4</c:v>
                </c:pt>
                <c:pt idx="758">
                  <c:v>-5.2039999999999996E-4</c:v>
                </c:pt>
                <c:pt idx="759">
                  <c:v>-5.2019999999999996E-4</c:v>
                </c:pt>
                <c:pt idx="760">
                  <c:v>-5.1999999999999995E-4</c:v>
                </c:pt>
                <c:pt idx="761">
                  <c:v>-5.1979999999999995E-4</c:v>
                </c:pt>
                <c:pt idx="762">
                  <c:v>-5.1960000000000005E-4</c:v>
                </c:pt>
                <c:pt idx="763">
                  <c:v>-5.1940000000000005E-4</c:v>
                </c:pt>
                <c:pt idx="764">
                  <c:v>-5.1920000000000004E-4</c:v>
                </c:pt>
                <c:pt idx="765">
                  <c:v>-5.1900000000000004E-4</c:v>
                </c:pt>
                <c:pt idx="766">
                  <c:v>-5.1880000000000003E-4</c:v>
                </c:pt>
                <c:pt idx="767">
                  <c:v>-5.1860000000000003E-4</c:v>
                </c:pt>
                <c:pt idx="768">
                  <c:v>-5.1840000000000002E-4</c:v>
                </c:pt>
                <c:pt idx="769">
                  <c:v>-5.1820000000000002E-4</c:v>
                </c:pt>
                <c:pt idx="770">
                  <c:v>-5.1800000000000001E-4</c:v>
                </c:pt>
                <c:pt idx="771">
                  <c:v>-5.1780000000000001E-4</c:v>
                </c:pt>
                <c:pt idx="772">
                  <c:v>-5.176E-4</c:v>
                </c:pt>
                <c:pt idx="773">
                  <c:v>-5.174E-4</c:v>
                </c:pt>
                <c:pt idx="774">
                  <c:v>-5.1719999999999999E-4</c:v>
                </c:pt>
                <c:pt idx="775">
                  <c:v>-5.1699999999999999E-4</c:v>
                </c:pt>
                <c:pt idx="776">
                  <c:v>-5.1679999999999999E-4</c:v>
                </c:pt>
                <c:pt idx="777">
                  <c:v>-5.1659999999999998E-4</c:v>
                </c:pt>
                <c:pt idx="778">
                  <c:v>-5.1639999999999998E-4</c:v>
                </c:pt>
                <c:pt idx="779">
                  <c:v>-5.1619999999999997E-4</c:v>
                </c:pt>
                <c:pt idx="780">
                  <c:v>-5.1599999999999997E-4</c:v>
                </c:pt>
                <c:pt idx="781">
                  <c:v>-5.1579999999999996E-4</c:v>
                </c:pt>
                <c:pt idx="782">
                  <c:v>-5.1559999999999996E-4</c:v>
                </c:pt>
                <c:pt idx="783">
                  <c:v>-5.1539999999999995E-4</c:v>
                </c:pt>
                <c:pt idx="784">
                  <c:v>-5.1519999999999995E-4</c:v>
                </c:pt>
                <c:pt idx="785">
                  <c:v>-5.1500000000000005E-4</c:v>
                </c:pt>
                <c:pt idx="786">
                  <c:v>-5.1480000000000004E-4</c:v>
                </c:pt>
                <c:pt idx="787">
                  <c:v>-5.1460000000000004E-4</c:v>
                </c:pt>
                <c:pt idx="788">
                  <c:v>-5.1440000000000004E-4</c:v>
                </c:pt>
                <c:pt idx="789">
                  <c:v>-5.1420000000000003E-4</c:v>
                </c:pt>
                <c:pt idx="790">
                  <c:v>-5.1400000000000003E-4</c:v>
                </c:pt>
                <c:pt idx="791">
                  <c:v>-5.1380000000000002E-4</c:v>
                </c:pt>
                <c:pt idx="792">
                  <c:v>-5.1360000000000002E-4</c:v>
                </c:pt>
                <c:pt idx="793">
                  <c:v>-5.1340000000000001E-4</c:v>
                </c:pt>
                <c:pt idx="794">
                  <c:v>-5.1320000000000001E-4</c:v>
                </c:pt>
                <c:pt idx="795">
                  <c:v>-5.13E-4</c:v>
                </c:pt>
                <c:pt idx="796">
                  <c:v>-5.128E-4</c:v>
                </c:pt>
                <c:pt idx="797">
                  <c:v>-5.1259999999999999E-4</c:v>
                </c:pt>
                <c:pt idx="798">
                  <c:v>-5.1239999999999999E-4</c:v>
                </c:pt>
                <c:pt idx="799">
                  <c:v>-5.1219999999999998E-4</c:v>
                </c:pt>
                <c:pt idx="800">
                  <c:v>-5.1199999999999998E-4</c:v>
                </c:pt>
                <c:pt idx="801">
                  <c:v>-5.1179999999999997E-4</c:v>
                </c:pt>
                <c:pt idx="802">
                  <c:v>-5.1159999999999997E-4</c:v>
                </c:pt>
                <c:pt idx="803">
                  <c:v>-5.1139999999999996E-4</c:v>
                </c:pt>
                <c:pt idx="804">
                  <c:v>-5.1119999999999996E-4</c:v>
                </c:pt>
                <c:pt idx="805">
                  <c:v>-5.1099999999999995E-4</c:v>
                </c:pt>
                <c:pt idx="806">
                  <c:v>-5.1079999999999995E-4</c:v>
                </c:pt>
                <c:pt idx="807">
                  <c:v>-5.1060000000000005E-4</c:v>
                </c:pt>
                <c:pt idx="808">
                  <c:v>-5.1040000000000005E-4</c:v>
                </c:pt>
                <c:pt idx="809">
                  <c:v>-5.1020000000000004E-4</c:v>
                </c:pt>
                <c:pt idx="810">
                  <c:v>-5.1000000000000004E-4</c:v>
                </c:pt>
                <c:pt idx="811">
                  <c:v>-5.0980000000000003E-4</c:v>
                </c:pt>
                <c:pt idx="812">
                  <c:v>-5.0960000000000003E-4</c:v>
                </c:pt>
                <c:pt idx="813">
                  <c:v>-5.0940000000000002E-4</c:v>
                </c:pt>
                <c:pt idx="814">
                  <c:v>-5.0920000000000002E-4</c:v>
                </c:pt>
                <c:pt idx="815">
                  <c:v>-5.0900000000000001E-4</c:v>
                </c:pt>
                <c:pt idx="816">
                  <c:v>-5.0880000000000001E-4</c:v>
                </c:pt>
                <c:pt idx="817">
                  <c:v>-5.086E-4</c:v>
                </c:pt>
                <c:pt idx="818">
                  <c:v>-5.084E-4</c:v>
                </c:pt>
                <c:pt idx="819">
                  <c:v>-5.0819999999999999E-4</c:v>
                </c:pt>
                <c:pt idx="820">
                  <c:v>-5.0799999999999999E-4</c:v>
                </c:pt>
                <c:pt idx="821">
                  <c:v>-5.0779999999999998E-4</c:v>
                </c:pt>
                <c:pt idx="822">
                  <c:v>-5.0759999999999998E-4</c:v>
                </c:pt>
                <c:pt idx="823">
                  <c:v>-5.0739999999999997E-4</c:v>
                </c:pt>
                <c:pt idx="824">
                  <c:v>-5.0719999999999997E-4</c:v>
                </c:pt>
                <c:pt idx="825">
                  <c:v>-5.0699999999999996E-4</c:v>
                </c:pt>
                <c:pt idx="826">
                  <c:v>-5.0679999999999996E-4</c:v>
                </c:pt>
                <c:pt idx="827">
                  <c:v>-5.0659999999999995E-4</c:v>
                </c:pt>
                <c:pt idx="828">
                  <c:v>-5.0639999999999995E-4</c:v>
                </c:pt>
                <c:pt idx="829">
                  <c:v>-5.0620000000000005E-4</c:v>
                </c:pt>
                <c:pt idx="830">
                  <c:v>-5.0600000000000005E-4</c:v>
                </c:pt>
                <c:pt idx="831">
                  <c:v>-5.0580000000000004E-4</c:v>
                </c:pt>
                <c:pt idx="832">
                  <c:v>-5.0560000000000004E-4</c:v>
                </c:pt>
                <c:pt idx="833">
                  <c:v>-5.0540000000000003E-4</c:v>
                </c:pt>
                <c:pt idx="834">
                  <c:v>-5.0520000000000003E-4</c:v>
                </c:pt>
                <c:pt idx="835">
                  <c:v>-5.0500000000000002E-4</c:v>
                </c:pt>
                <c:pt idx="836">
                  <c:v>-5.0480000000000002E-4</c:v>
                </c:pt>
                <c:pt idx="837">
                  <c:v>-5.0460000000000001E-4</c:v>
                </c:pt>
                <c:pt idx="838">
                  <c:v>-5.0440000000000001E-4</c:v>
                </c:pt>
                <c:pt idx="839">
                  <c:v>-5.042E-4</c:v>
                </c:pt>
                <c:pt idx="840">
                  <c:v>-5.04E-4</c:v>
                </c:pt>
                <c:pt idx="841">
                  <c:v>-5.0379999999999999E-4</c:v>
                </c:pt>
                <c:pt idx="842">
                  <c:v>-5.0359999999999999E-4</c:v>
                </c:pt>
                <c:pt idx="843">
                  <c:v>-5.0339999999999998E-4</c:v>
                </c:pt>
                <c:pt idx="844">
                  <c:v>-5.0319999999999998E-4</c:v>
                </c:pt>
                <c:pt idx="845">
                  <c:v>-5.0299999999999997E-4</c:v>
                </c:pt>
                <c:pt idx="846">
                  <c:v>-5.0279999999999997E-4</c:v>
                </c:pt>
                <c:pt idx="847">
                  <c:v>-5.0259999999999997E-4</c:v>
                </c:pt>
                <c:pt idx="848">
                  <c:v>-5.0239999999999996E-4</c:v>
                </c:pt>
                <c:pt idx="849">
                  <c:v>-5.0219999999999996E-4</c:v>
                </c:pt>
                <c:pt idx="850">
                  <c:v>-5.0199999999999995E-4</c:v>
                </c:pt>
                <c:pt idx="851">
                  <c:v>-5.0180000000000005E-4</c:v>
                </c:pt>
                <c:pt idx="852">
                  <c:v>-5.0160000000000005E-4</c:v>
                </c:pt>
                <c:pt idx="853">
                  <c:v>-5.0140000000000004E-4</c:v>
                </c:pt>
                <c:pt idx="854">
                  <c:v>-5.0120000000000004E-4</c:v>
                </c:pt>
                <c:pt idx="855">
                  <c:v>-5.0100000000000003E-4</c:v>
                </c:pt>
                <c:pt idx="856">
                  <c:v>-5.0080000000000003E-4</c:v>
                </c:pt>
                <c:pt idx="857">
                  <c:v>-5.0060000000000002E-4</c:v>
                </c:pt>
                <c:pt idx="858">
                  <c:v>-5.0040000000000002E-4</c:v>
                </c:pt>
                <c:pt idx="859">
                  <c:v>-5.0020000000000002E-4</c:v>
                </c:pt>
                <c:pt idx="860">
                  <c:v>-5.0000000000000001E-4</c:v>
                </c:pt>
                <c:pt idx="861">
                  <c:v>-4.9980000000000001E-4</c:v>
                </c:pt>
                <c:pt idx="862">
                  <c:v>-4.996E-4</c:v>
                </c:pt>
                <c:pt idx="863">
                  <c:v>-4.994E-4</c:v>
                </c:pt>
                <c:pt idx="864">
                  <c:v>-4.9919999999999999E-4</c:v>
                </c:pt>
                <c:pt idx="865">
                  <c:v>-4.9899999999999999E-4</c:v>
                </c:pt>
                <c:pt idx="866">
                  <c:v>-4.9879999999999998E-4</c:v>
                </c:pt>
                <c:pt idx="867">
                  <c:v>-4.9859999999999998E-4</c:v>
                </c:pt>
                <c:pt idx="868">
                  <c:v>-4.9839999999999997E-4</c:v>
                </c:pt>
                <c:pt idx="869">
                  <c:v>-4.9819999999999997E-4</c:v>
                </c:pt>
                <c:pt idx="870">
                  <c:v>-4.9799999999999996E-4</c:v>
                </c:pt>
                <c:pt idx="871">
                  <c:v>-4.9779999999999996E-4</c:v>
                </c:pt>
                <c:pt idx="872">
                  <c:v>-4.9759999999999995E-4</c:v>
                </c:pt>
                <c:pt idx="873">
                  <c:v>-4.9739999999999995E-4</c:v>
                </c:pt>
                <c:pt idx="874">
                  <c:v>-4.9720000000000005E-4</c:v>
                </c:pt>
                <c:pt idx="875">
                  <c:v>-4.9700000000000005E-4</c:v>
                </c:pt>
                <c:pt idx="876">
                  <c:v>-4.9680000000000004E-4</c:v>
                </c:pt>
                <c:pt idx="877">
                  <c:v>-4.9660000000000004E-4</c:v>
                </c:pt>
                <c:pt idx="878">
                  <c:v>-4.9640000000000003E-4</c:v>
                </c:pt>
                <c:pt idx="879">
                  <c:v>-4.9620000000000003E-4</c:v>
                </c:pt>
                <c:pt idx="880">
                  <c:v>-4.9600000000000002E-4</c:v>
                </c:pt>
                <c:pt idx="881">
                  <c:v>-4.9580000000000002E-4</c:v>
                </c:pt>
                <c:pt idx="882">
                  <c:v>-4.9560000000000001E-4</c:v>
                </c:pt>
                <c:pt idx="883">
                  <c:v>-4.9540000000000001E-4</c:v>
                </c:pt>
                <c:pt idx="884">
                  <c:v>-4.952E-4</c:v>
                </c:pt>
                <c:pt idx="885">
                  <c:v>-4.95E-4</c:v>
                </c:pt>
                <c:pt idx="886">
                  <c:v>-4.9479999999999999E-4</c:v>
                </c:pt>
                <c:pt idx="887">
                  <c:v>-4.9459999999999999E-4</c:v>
                </c:pt>
                <c:pt idx="888">
                  <c:v>-4.9439999999999998E-4</c:v>
                </c:pt>
                <c:pt idx="889">
                  <c:v>-4.9419999999999998E-4</c:v>
                </c:pt>
                <c:pt idx="890">
                  <c:v>-4.9399999999999997E-4</c:v>
                </c:pt>
                <c:pt idx="891">
                  <c:v>-4.9379999999999997E-4</c:v>
                </c:pt>
                <c:pt idx="892">
                  <c:v>-4.9359999999999996E-4</c:v>
                </c:pt>
                <c:pt idx="893">
                  <c:v>-4.9339999999999996E-4</c:v>
                </c:pt>
                <c:pt idx="894">
                  <c:v>-4.9319999999999995E-4</c:v>
                </c:pt>
                <c:pt idx="895">
                  <c:v>-4.9299999999999995E-4</c:v>
                </c:pt>
                <c:pt idx="896">
                  <c:v>-4.9280000000000005E-4</c:v>
                </c:pt>
                <c:pt idx="897">
                  <c:v>-4.9260000000000005E-4</c:v>
                </c:pt>
                <c:pt idx="898">
                  <c:v>-4.9240000000000004E-4</c:v>
                </c:pt>
                <c:pt idx="899">
                  <c:v>-4.9220000000000004E-4</c:v>
                </c:pt>
                <c:pt idx="900">
                  <c:v>-4.9200000000000003E-4</c:v>
                </c:pt>
                <c:pt idx="901">
                  <c:v>-4.9180000000000003E-4</c:v>
                </c:pt>
                <c:pt idx="902">
                  <c:v>-4.9160000000000002E-4</c:v>
                </c:pt>
                <c:pt idx="903">
                  <c:v>-4.9140000000000002E-4</c:v>
                </c:pt>
                <c:pt idx="904">
                  <c:v>-4.9120000000000001E-4</c:v>
                </c:pt>
                <c:pt idx="905">
                  <c:v>-4.9100000000000001E-4</c:v>
                </c:pt>
                <c:pt idx="906">
                  <c:v>-4.908E-4</c:v>
                </c:pt>
                <c:pt idx="907">
                  <c:v>-4.906E-4</c:v>
                </c:pt>
                <c:pt idx="908">
                  <c:v>-4.9039999999999999E-4</c:v>
                </c:pt>
                <c:pt idx="909">
                  <c:v>-4.9019999999999999E-4</c:v>
                </c:pt>
                <c:pt idx="910">
                  <c:v>-4.8999999999999998E-4</c:v>
                </c:pt>
                <c:pt idx="911">
                  <c:v>-4.8979999999999998E-4</c:v>
                </c:pt>
                <c:pt idx="912">
                  <c:v>-4.8959999999999997E-4</c:v>
                </c:pt>
                <c:pt idx="913">
                  <c:v>-4.8939999999999997E-4</c:v>
                </c:pt>
                <c:pt idx="914">
                  <c:v>-4.8919999999999996E-4</c:v>
                </c:pt>
                <c:pt idx="915">
                  <c:v>-4.8899999999999996E-4</c:v>
                </c:pt>
                <c:pt idx="916">
                  <c:v>-4.8879999999999996E-4</c:v>
                </c:pt>
                <c:pt idx="917">
                  <c:v>-4.8859999999999995E-4</c:v>
                </c:pt>
                <c:pt idx="918">
                  <c:v>-4.8840000000000005E-4</c:v>
                </c:pt>
                <c:pt idx="919">
                  <c:v>-4.8819999999999999E-4</c:v>
                </c:pt>
                <c:pt idx="920">
                  <c:v>-4.8799999999999999E-4</c:v>
                </c:pt>
                <c:pt idx="921">
                  <c:v>-4.8779999999999998E-4</c:v>
                </c:pt>
                <c:pt idx="922">
                  <c:v>-4.8759999999999998E-4</c:v>
                </c:pt>
                <c:pt idx="923">
                  <c:v>-4.8739999999999998E-4</c:v>
                </c:pt>
                <c:pt idx="924">
                  <c:v>-4.8720000000000002E-4</c:v>
                </c:pt>
                <c:pt idx="925">
                  <c:v>-4.8700000000000002E-4</c:v>
                </c:pt>
                <c:pt idx="926">
                  <c:v>-4.8680000000000001E-4</c:v>
                </c:pt>
                <c:pt idx="927">
                  <c:v>-4.8660000000000001E-4</c:v>
                </c:pt>
                <c:pt idx="928">
                  <c:v>-4.8640000000000001E-4</c:v>
                </c:pt>
                <c:pt idx="929">
                  <c:v>-4.862E-4</c:v>
                </c:pt>
                <c:pt idx="930">
                  <c:v>-4.86E-4</c:v>
                </c:pt>
                <c:pt idx="931">
                  <c:v>-4.8579999999999999E-4</c:v>
                </c:pt>
                <c:pt idx="932">
                  <c:v>-4.8559999999999999E-4</c:v>
                </c:pt>
                <c:pt idx="933">
                  <c:v>-4.8539999999999998E-4</c:v>
                </c:pt>
                <c:pt idx="934">
                  <c:v>-4.8519999999999998E-4</c:v>
                </c:pt>
                <c:pt idx="935">
                  <c:v>-4.8500000000000003E-4</c:v>
                </c:pt>
                <c:pt idx="936">
                  <c:v>-4.8480000000000002E-4</c:v>
                </c:pt>
                <c:pt idx="937">
                  <c:v>-4.8460000000000002E-4</c:v>
                </c:pt>
                <c:pt idx="938">
                  <c:v>-4.8440000000000001E-4</c:v>
                </c:pt>
                <c:pt idx="939">
                  <c:v>-4.8420000000000001E-4</c:v>
                </c:pt>
                <c:pt idx="940">
                  <c:v>-4.84E-4</c:v>
                </c:pt>
                <c:pt idx="941">
                  <c:v>-4.838E-4</c:v>
                </c:pt>
                <c:pt idx="942">
                  <c:v>-4.8359999999999999E-4</c:v>
                </c:pt>
                <c:pt idx="943">
                  <c:v>-4.8339999999999999E-4</c:v>
                </c:pt>
                <c:pt idx="944">
                  <c:v>-4.8319999999999998E-4</c:v>
                </c:pt>
                <c:pt idx="945">
                  <c:v>-4.8299999999999998E-4</c:v>
                </c:pt>
                <c:pt idx="946">
                  <c:v>-4.8280000000000003E-4</c:v>
                </c:pt>
                <c:pt idx="947">
                  <c:v>-4.8260000000000002E-4</c:v>
                </c:pt>
                <c:pt idx="948">
                  <c:v>-4.8240000000000002E-4</c:v>
                </c:pt>
                <c:pt idx="949">
                  <c:v>-4.8220000000000001E-4</c:v>
                </c:pt>
                <c:pt idx="950">
                  <c:v>-4.8200000000000001E-4</c:v>
                </c:pt>
                <c:pt idx="951">
                  <c:v>-4.818E-4</c:v>
                </c:pt>
                <c:pt idx="952">
                  <c:v>-4.816E-4</c:v>
                </c:pt>
                <c:pt idx="953">
                  <c:v>-4.8139999999999999E-4</c:v>
                </c:pt>
                <c:pt idx="954">
                  <c:v>-4.8119999999999999E-4</c:v>
                </c:pt>
                <c:pt idx="955">
                  <c:v>-4.8099999999999998E-4</c:v>
                </c:pt>
                <c:pt idx="956">
                  <c:v>-4.8079999999999998E-4</c:v>
                </c:pt>
                <c:pt idx="957">
                  <c:v>-4.8060000000000003E-4</c:v>
                </c:pt>
                <c:pt idx="958">
                  <c:v>-4.8040000000000002E-4</c:v>
                </c:pt>
                <c:pt idx="959">
                  <c:v>-4.8020000000000002E-4</c:v>
                </c:pt>
                <c:pt idx="960">
                  <c:v>-4.8000000000000001E-4</c:v>
                </c:pt>
                <c:pt idx="961">
                  <c:v>-4.7980000000000001E-4</c:v>
                </c:pt>
                <c:pt idx="962">
                  <c:v>-4.796E-4</c:v>
                </c:pt>
                <c:pt idx="963">
                  <c:v>-4.794E-4</c:v>
                </c:pt>
                <c:pt idx="964">
                  <c:v>-4.7919999999999999E-4</c:v>
                </c:pt>
                <c:pt idx="965">
                  <c:v>-4.7899999999999999E-4</c:v>
                </c:pt>
                <c:pt idx="966">
                  <c:v>-4.7879999999999998E-4</c:v>
                </c:pt>
                <c:pt idx="967">
                  <c:v>-4.7859999999999998E-4</c:v>
                </c:pt>
                <c:pt idx="968">
                  <c:v>-4.7839999999999997E-4</c:v>
                </c:pt>
                <c:pt idx="969">
                  <c:v>-4.7820000000000002E-4</c:v>
                </c:pt>
                <c:pt idx="970">
                  <c:v>-4.7800000000000002E-4</c:v>
                </c:pt>
                <c:pt idx="971">
                  <c:v>-4.7780000000000001E-4</c:v>
                </c:pt>
                <c:pt idx="972">
                  <c:v>-4.7760000000000001E-4</c:v>
                </c:pt>
                <c:pt idx="973">
                  <c:v>-4.774E-4</c:v>
                </c:pt>
                <c:pt idx="974">
                  <c:v>-4.772E-4</c:v>
                </c:pt>
                <c:pt idx="975">
                  <c:v>-4.7699999999999999E-4</c:v>
                </c:pt>
                <c:pt idx="976">
                  <c:v>-4.7679999999999999E-4</c:v>
                </c:pt>
                <c:pt idx="977">
                  <c:v>-4.7659999999999998E-4</c:v>
                </c:pt>
                <c:pt idx="978">
                  <c:v>-4.7639999999999998E-4</c:v>
                </c:pt>
                <c:pt idx="979">
                  <c:v>-4.7619999999999997E-4</c:v>
                </c:pt>
                <c:pt idx="980">
                  <c:v>-4.7600000000000002E-4</c:v>
                </c:pt>
                <c:pt idx="981">
                  <c:v>-4.7580000000000002E-4</c:v>
                </c:pt>
                <c:pt idx="982">
                  <c:v>-4.7560000000000001E-4</c:v>
                </c:pt>
                <c:pt idx="983">
                  <c:v>-4.7540000000000001E-4</c:v>
                </c:pt>
                <c:pt idx="984">
                  <c:v>-4.752E-4</c:v>
                </c:pt>
                <c:pt idx="985">
                  <c:v>-4.75E-4</c:v>
                </c:pt>
                <c:pt idx="986">
                  <c:v>-4.7479999999999999E-4</c:v>
                </c:pt>
                <c:pt idx="987">
                  <c:v>-4.7459999999999999E-4</c:v>
                </c:pt>
                <c:pt idx="988">
                  <c:v>-4.7439999999999998E-4</c:v>
                </c:pt>
                <c:pt idx="989">
                  <c:v>-4.7419999999999998E-4</c:v>
                </c:pt>
                <c:pt idx="990">
                  <c:v>-4.7399999999999997E-4</c:v>
                </c:pt>
                <c:pt idx="991">
                  <c:v>-4.7380000000000002E-4</c:v>
                </c:pt>
                <c:pt idx="992">
                  <c:v>-4.7360000000000002E-4</c:v>
                </c:pt>
                <c:pt idx="993">
                  <c:v>-4.7340000000000001E-4</c:v>
                </c:pt>
                <c:pt idx="994">
                  <c:v>-4.7320000000000001E-4</c:v>
                </c:pt>
                <c:pt idx="995">
                  <c:v>-4.73E-4</c:v>
                </c:pt>
                <c:pt idx="996">
                  <c:v>-4.728E-4</c:v>
                </c:pt>
                <c:pt idx="997">
                  <c:v>-4.7259999999999999E-4</c:v>
                </c:pt>
                <c:pt idx="998">
                  <c:v>-4.7239999999999999E-4</c:v>
                </c:pt>
                <c:pt idx="999">
                  <c:v>-4.7219999999999999E-4</c:v>
                </c:pt>
                <c:pt idx="1000">
                  <c:v>-4.7199999999999998E-4</c:v>
                </c:pt>
                <c:pt idx="1001">
                  <c:v>-4.7179999999999998E-4</c:v>
                </c:pt>
                <c:pt idx="1002">
                  <c:v>-4.7160000000000002E-4</c:v>
                </c:pt>
                <c:pt idx="1003">
                  <c:v>-4.7140000000000002E-4</c:v>
                </c:pt>
                <c:pt idx="1004">
                  <c:v>-4.7120000000000002E-4</c:v>
                </c:pt>
                <c:pt idx="1005">
                  <c:v>-4.7100000000000001E-4</c:v>
                </c:pt>
                <c:pt idx="1006">
                  <c:v>-4.7080000000000001E-4</c:v>
                </c:pt>
                <c:pt idx="1007">
                  <c:v>-4.706E-4</c:v>
                </c:pt>
                <c:pt idx="1008">
                  <c:v>-4.704E-4</c:v>
                </c:pt>
                <c:pt idx="1009">
                  <c:v>-4.7019999999999999E-4</c:v>
                </c:pt>
                <c:pt idx="1010">
                  <c:v>-4.6999999999999999E-4</c:v>
                </c:pt>
                <c:pt idx="1011">
                  <c:v>-4.6979999999999998E-4</c:v>
                </c:pt>
                <c:pt idx="1012">
                  <c:v>-4.6959999999999998E-4</c:v>
                </c:pt>
                <c:pt idx="1013">
                  <c:v>-4.6940000000000003E-4</c:v>
                </c:pt>
                <c:pt idx="1014">
                  <c:v>-4.6920000000000002E-4</c:v>
                </c:pt>
                <c:pt idx="1015">
                  <c:v>-4.6900000000000002E-4</c:v>
                </c:pt>
                <c:pt idx="1016">
                  <c:v>-4.6880000000000001E-4</c:v>
                </c:pt>
                <c:pt idx="1017">
                  <c:v>-4.6860000000000001E-4</c:v>
                </c:pt>
                <c:pt idx="1018">
                  <c:v>-4.684E-4</c:v>
                </c:pt>
                <c:pt idx="1019">
                  <c:v>-4.682E-4</c:v>
                </c:pt>
                <c:pt idx="1020">
                  <c:v>-4.6799999999999999E-4</c:v>
                </c:pt>
                <c:pt idx="1021">
                  <c:v>-4.6779999999999999E-4</c:v>
                </c:pt>
                <c:pt idx="1022">
                  <c:v>-4.6759999999999998E-4</c:v>
                </c:pt>
                <c:pt idx="1023">
                  <c:v>-4.6739999999999998E-4</c:v>
                </c:pt>
                <c:pt idx="1024">
                  <c:v>-4.6720000000000003E-4</c:v>
                </c:pt>
                <c:pt idx="1025">
                  <c:v>-4.6700000000000002E-4</c:v>
                </c:pt>
                <c:pt idx="1026">
                  <c:v>-4.6680000000000002E-4</c:v>
                </c:pt>
                <c:pt idx="1027">
                  <c:v>-4.6660000000000001E-4</c:v>
                </c:pt>
                <c:pt idx="1028">
                  <c:v>-4.6640000000000001E-4</c:v>
                </c:pt>
                <c:pt idx="1029">
                  <c:v>-4.662E-4</c:v>
                </c:pt>
                <c:pt idx="1030">
                  <c:v>-4.66E-4</c:v>
                </c:pt>
                <c:pt idx="1031">
                  <c:v>-4.6579999999999999E-4</c:v>
                </c:pt>
                <c:pt idx="1032">
                  <c:v>-4.6559999999999999E-4</c:v>
                </c:pt>
                <c:pt idx="1033">
                  <c:v>-4.6539999999999998E-4</c:v>
                </c:pt>
                <c:pt idx="1034">
                  <c:v>-4.6519999999999998E-4</c:v>
                </c:pt>
                <c:pt idx="1035">
                  <c:v>-4.6500000000000003E-4</c:v>
                </c:pt>
                <c:pt idx="1036">
                  <c:v>-4.6480000000000002E-4</c:v>
                </c:pt>
                <c:pt idx="1037">
                  <c:v>-4.6460000000000002E-4</c:v>
                </c:pt>
                <c:pt idx="1038">
                  <c:v>-4.6440000000000001E-4</c:v>
                </c:pt>
                <c:pt idx="1039">
                  <c:v>-4.6420000000000001E-4</c:v>
                </c:pt>
                <c:pt idx="1040">
                  <c:v>-4.64E-4</c:v>
                </c:pt>
                <c:pt idx="1041">
                  <c:v>-4.638E-4</c:v>
                </c:pt>
                <c:pt idx="1042">
                  <c:v>-4.6359999999999999E-4</c:v>
                </c:pt>
                <c:pt idx="1043">
                  <c:v>-4.6339999999999999E-4</c:v>
                </c:pt>
                <c:pt idx="1044">
                  <c:v>-4.6319999999999998E-4</c:v>
                </c:pt>
                <c:pt idx="1045">
                  <c:v>-4.6299999999999998E-4</c:v>
                </c:pt>
                <c:pt idx="1046">
                  <c:v>-4.6279999999999997E-4</c:v>
                </c:pt>
                <c:pt idx="1047">
                  <c:v>-4.6260000000000002E-4</c:v>
                </c:pt>
                <c:pt idx="1048">
                  <c:v>-4.6240000000000002E-4</c:v>
                </c:pt>
                <c:pt idx="1049">
                  <c:v>-4.6220000000000001E-4</c:v>
                </c:pt>
                <c:pt idx="1050">
                  <c:v>-4.6200000000000001E-4</c:v>
                </c:pt>
                <c:pt idx="1051">
                  <c:v>-4.618E-4</c:v>
                </c:pt>
                <c:pt idx="1052">
                  <c:v>-4.616E-4</c:v>
                </c:pt>
                <c:pt idx="1053">
                  <c:v>-4.6139999999999999E-4</c:v>
                </c:pt>
                <c:pt idx="1054">
                  <c:v>-4.6119999999999999E-4</c:v>
                </c:pt>
                <c:pt idx="1055">
                  <c:v>-4.6099999999999998E-4</c:v>
                </c:pt>
                <c:pt idx="1056">
                  <c:v>-4.6079999999999998E-4</c:v>
                </c:pt>
                <c:pt idx="1057">
                  <c:v>-4.6059999999999997E-4</c:v>
                </c:pt>
                <c:pt idx="1058">
                  <c:v>-4.6040000000000002E-4</c:v>
                </c:pt>
                <c:pt idx="1059">
                  <c:v>-4.6020000000000002E-4</c:v>
                </c:pt>
                <c:pt idx="1060">
                  <c:v>-4.6000000000000001E-4</c:v>
                </c:pt>
                <c:pt idx="1061">
                  <c:v>-4.5980000000000001E-4</c:v>
                </c:pt>
                <c:pt idx="1062">
                  <c:v>-4.596E-4</c:v>
                </c:pt>
                <c:pt idx="1063">
                  <c:v>-4.594E-4</c:v>
                </c:pt>
                <c:pt idx="1064">
                  <c:v>-4.5919999999999999E-4</c:v>
                </c:pt>
                <c:pt idx="1065">
                  <c:v>-4.5899999999999999E-4</c:v>
                </c:pt>
                <c:pt idx="1066">
                  <c:v>-4.5879999999999998E-4</c:v>
                </c:pt>
                <c:pt idx="1067">
                  <c:v>-4.5859999999999998E-4</c:v>
                </c:pt>
                <c:pt idx="1068">
                  <c:v>-4.5839999999999998E-4</c:v>
                </c:pt>
                <c:pt idx="1069">
                  <c:v>-4.5820000000000002E-4</c:v>
                </c:pt>
                <c:pt idx="1070">
                  <c:v>-4.5800000000000002E-4</c:v>
                </c:pt>
                <c:pt idx="1071">
                  <c:v>-4.5780000000000001E-4</c:v>
                </c:pt>
                <c:pt idx="1072">
                  <c:v>-4.5760000000000001E-4</c:v>
                </c:pt>
                <c:pt idx="1073">
                  <c:v>-4.574E-4</c:v>
                </c:pt>
                <c:pt idx="1074">
                  <c:v>-4.572E-4</c:v>
                </c:pt>
                <c:pt idx="1075">
                  <c:v>-4.57E-4</c:v>
                </c:pt>
                <c:pt idx="1076">
                  <c:v>-4.5679999999999999E-4</c:v>
                </c:pt>
                <c:pt idx="1077">
                  <c:v>-4.5659999999999999E-4</c:v>
                </c:pt>
                <c:pt idx="1078">
                  <c:v>-4.5639999999999998E-4</c:v>
                </c:pt>
                <c:pt idx="1079">
                  <c:v>-4.5619999999999998E-4</c:v>
                </c:pt>
                <c:pt idx="1080">
                  <c:v>-4.5600000000000003E-4</c:v>
                </c:pt>
                <c:pt idx="1081">
                  <c:v>-4.5580000000000002E-4</c:v>
                </c:pt>
                <c:pt idx="1082">
                  <c:v>-4.5560000000000002E-4</c:v>
                </c:pt>
                <c:pt idx="1083">
                  <c:v>-4.5540000000000001E-4</c:v>
                </c:pt>
                <c:pt idx="1084">
                  <c:v>-4.5520000000000001E-4</c:v>
                </c:pt>
                <c:pt idx="1085">
                  <c:v>-4.55E-4</c:v>
                </c:pt>
                <c:pt idx="1086">
                  <c:v>-4.548E-4</c:v>
                </c:pt>
                <c:pt idx="1087">
                  <c:v>-4.5459999999999999E-4</c:v>
                </c:pt>
                <c:pt idx="1088">
                  <c:v>-4.5439999999999999E-4</c:v>
                </c:pt>
                <c:pt idx="1089">
                  <c:v>-4.5419999999999998E-4</c:v>
                </c:pt>
                <c:pt idx="1090">
                  <c:v>-4.5399999999999998E-4</c:v>
                </c:pt>
                <c:pt idx="1091">
                  <c:v>-4.5380000000000003E-4</c:v>
                </c:pt>
                <c:pt idx="1092">
                  <c:v>-4.5360000000000002E-4</c:v>
                </c:pt>
                <c:pt idx="1093">
                  <c:v>-4.5340000000000002E-4</c:v>
                </c:pt>
                <c:pt idx="1094">
                  <c:v>-4.5320000000000001E-4</c:v>
                </c:pt>
                <c:pt idx="1095">
                  <c:v>-4.5300000000000001E-4</c:v>
                </c:pt>
                <c:pt idx="1096">
                  <c:v>-4.528E-4</c:v>
                </c:pt>
                <c:pt idx="1097">
                  <c:v>-4.526E-4</c:v>
                </c:pt>
                <c:pt idx="1098">
                  <c:v>-4.5239999999999999E-4</c:v>
                </c:pt>
                <c:pt idx="1099">
                  <c:v>-4.5219999999999999E-4</c:v>
                </c:pt>
                <c:pt idx="1100">
                  <c:v>-4.5199999999999998E-4</c:v>
                </c:pt>
                <c:pt idx="1101">
                  <c:v>-4.5179999999999998E-4</c:v>
                </c:pt>
                <c:pt idx="1102">
                  <c:v>-4.5160000000000003E-4</c:v>
                </c:pt>
                <c:pt idx="1103">
                  <c:v>-4.5140000000000002E-4</c:v>
                </c:pt>
                <c:pt idx="1104">
                  <c:v>-4.5120000000000002E-4</c:v>
                </c:pt>
                <c:pt idx="1105">
                  <c:v>-4.5100000000000001E-4</c:v>
                </c:pt>
                <c:pt idx="1106">
                  <c:v>-4.5080000000000001E-4</c:v>
                </c:pt>
                <c:pt idx="1107">
                  <c:v>-4.506E-4</c:v>
                </c:pt>
                <c:pt idx="1108">
                  <c:v>-4.504E-4</c:v>
                </c:pt>
                <c:pt idx="1109">
                  <c:v>-4.5019999999999999E-4</c:v>
                </c:pt>
                <c:pt idx="1110">
                  <c:v>-4.4999999999999999E-4</c:v>
                </c:pt>
                <c:pt idx="1111">
                  <c:v>-4.4979999999999998E-4</c:v>
                </c:pt>
                <c:pt idx="1112">
                  <c:v>-4.4959999999999998E-4</c:v>
                </c:pt>
                <c:pt idx="1113">
                  <c:v>-4.4939999999999997E-4</c:v>
                </c:pt>
                <c:pt idx="1114">
                  <c:v>-4.4920000000000002E-4</c:v>
                </c:pt>
                <c:pt idx="1115">
                  <c:v>-4.4900000000000002E-4</c:v>
                </c:pt>
                <c:pt idx="1116">
                  <c:v>-4.4880000000000001E-4</c:v>
                </c:pt>
                <c:pt idx="1117">
                  <c:v>-4.4860000000000001E-4</c:v>
                </c:pt>
                <c:pt idx="1118">
                  <c:v>-4.484E-4</c:v>
                </c:pt>
                <c:pt idx="1119">
                  <c:v>-4.482E-4</c:v>
                </c:pt>
                <c:pt idx="1120">
                  <c:v>-4.4799999999999999E-4</c:v>
                </c:pt>
                <c:pt idx="1121">
                  <c:v>-4.4779999999999999E-4</c:v>
                </c:pt>
                <c:pt idx="1122">
                  <c:v>-4.4759999999999998E-4</c:v>
                </c:pt>
                <c:pt idx="1123">
                  <c:v>-4.4739999999999998E-4</c:v>
                </c:pt>
                <c:pt idx="1124">
                  <c:v>-4.4719999999999997E-4</c:v>
                </c:pt>
                <c:pt idx="1125">
                  <c:v>-4.4700000000000002E-4</c:v>
                </c:pt>
                <c:pt idx="1126">
                  <c:v>-4.4680000000000002E-4</c:v>
                </c:pt>
                <c:pt idx="1127">
                  <c:v>-4.4660000000000001E-4</c:v>
                </c:pt>
                <c:pt idx="1128">
                  <c:v>-4.4640000000000001E-4</c:v>
                </c:pt>
                <c:pt idx="1129">
                  <c:v>-4.462E-4</c:v>
                </c:pt>
                <c:pt idx="1130">
                  <c:v>-4.46E-4</c:v>
                </c:pt>
                <c:pt idx="1131">
                  <c:v>-4.4579999999999999E-4</c:v>
                </c:pt>
                <c:pt idx="1132">
                  <c:v>-4.4559999999999999E-4</c:v>
                </c:pt>
                <c:pt idx="1133">
                  <c:v>-4.4539999999999998E-4</c:v>
                </c:pt>
                <c:pt idx="1134">
                  <c:v>-4.4519999999999998E-4</c:v>
                </c:pt>
                <c:pt idx="1135">
                  <c:v>-4.4499999999999997E-4</c:v>
                </c:pt>
                <c:pt idx="1136">
                  <c:v>-4.4480000000000002E-4</c:v>
                </c:pt>
                <c:pt idx="1137">
                  <c:v>-4.4460000000000002E-4</c:v>
                </c:pt>
                <c:pt idx="1138">
                  <c:v>-4.4440000000000001E-4</c:v>
                </c:pt>
                <c:pt idx="1139">
                  <c:v>-4.4420000000000001E-4</c:v>
                </c:pt>
                <c:pt idx="1140">
                  <c:v>-4.44E-4</c:v>
                </c:pt>
                <c:pt idx="1141">
                  <c:v>-4.438E-4</c:v>
                </c:pt>
                <c:pt idx="1142">
                  <c:v>-4.4359999999999999E-4</c:v>
                </c:pt>
                <c:pt idx="1143">
                  <c:v>-4.4339999999999999E-4</c:v>
                </c:pt>
                <c:pt idx="1144">
                  <c:v>-4.4319999999999999E-4</c:v>
                </c:pt>
                <c:pt idx="1145">
                  <c:v>-4.4299999999999998E-4</c:v>
                </c:pt>
                <c:pt idx="1146">
                  <c:v>-4.4279999999999998E-4</c:v>
                </c:pt>
                <c:pt idx="1147">
                  <c:v>-4.4260000000000002E-4</c:v>
                </c:pt>
                <c:pt idx="1148">
                  <c:v>-4.4240000000000002E-4</c:v>
                </c:pt>
                <c:pt idx="1149">
                  <c:v>-4.4220000000000001E-4</c:v>
                </c:pt>
                <c:pt idx="1150">
                  <c:v>-4.4200000000000001E-4</c:v>
                </c:pt>
                <c:pt idx="1151">
                  <c:v>-4.4180000000000001E-4</c:v>
                </c:pt>
                <c:pt idx="1152">
                  <c:v>-4.416E-4</c:v>
                </c:pt>
                <c:pt idx="1153">
                  <c:v>-4.414E-4</c:v>
                </c:pt>
                <c:pt idx="1154">
                  <c:v>-4.4119999999999999E-4</c:v>
                </c:pt>
                <c:pt idx="1155">
                  <c:v>-4.4099999999999999E-4</c:v>
                </c:pt>
                <c:pt idx="1156">
                  <c:v>-4.4079999999999998E-4</c:v>
                </c:pt>
                <c:pt idx="1157">
                  <c:v>-4.4059999999999998E-4</c:v>
                </c:pt>
                <c:pt idx="1158">
                  <c:v>-4.4040000000000003E-4</c:v>
                </c:pt>
                <c:pt idx="1159">
                  <c:v>-4.4020000000000002E-4</c:v>
                </c:pt>
                <c:pt idx="1160">
                  <c:v>-4.4000000000000002E-4</c:v>
                </c:pt>
                <c:pt idx="1161">
                  <c:v>-4.3980000000000001E-4</c:v>
                </c:pt>
                <c:pt idx="1162">
                  <c:v>-4.3960000000000001E-4</c:v>
                </c:pt>
                <c:pt idx="1163">
                  <c:v>-4.394E-4</c:v>
                </c:pt>
                <c:pt idx="1164">
                  <c:v>-4.392E-4</c:v>
                </c:pt>
                <c:pt idx="1165">
                  <c:v>-4.3899999999999999E-4</c:v>
                </c:pt>
                <c:pt idx="1166">
                  <c:v>-4.3879999999999999E-4</c:v>
                </c:pt>
                <c:pt idx="1167">
                  <c:v>-4.3859999999999998E-4</c:v>
                </c:pt>
                <c:pt idx="1168">
                  <c:v>-4.3839999999999998E-4</c:v>
                </c:pt>
                <c:pt idx="1169">
                  <c:v>-4.3820000000000003E-4</c:v>
                </c:pt>
                <c:pt idx="1170">
                  <c:v>-4.3800000000000002E-4</c:v>
                </c:pt>
                <c:pt idx="1171">
                  <c:v>-4.3780000000000002E-4</c:v>
                </c:pt>
                <c:pt idx="1172">
                  <c:v>-4.3760000000000001E-4</c:v>
                </c:pt>
                <c:pt idx="1173">
                  <c:v>-4.3740000000000001E-4</c:v>
                </c:pt>
                <c:pt idx="1174">
                  <c:v>-4.372E-4</c:v>
                </c:pt>
                <c:pt idx="1175">
                  <c:v>-4.37E-4</c:v>
                </c:pt>
                <c:pt idx="1176">
                  <c:v>-4.3679999999999999E-4</c:v>
                </c:pt>
                <c:pt idx="1177">
                  <c:v>-4.3659999999999999E-4</c:v>
                </c:pt>
                <c:pt idx="1178">
                  <c:v>-4.3639999999999998E-4</c:v>
                </c:pt>
                <c:pt idx="1179">
                  <c:v>-4.3619999999999998E-4</c:v>
                </c:pt>
                <c:pt idx="1180">
                  <c:v>-4.3600000000000003E-4</c:v>
                </c:pt>
                <c:pt idx="1181">
                  <c:v>-4.3580000000000002E-4</c:v>
                </c:pt>
                <c:pt idx="1182">
                  <c:v>-4.3560000000000002E-4</c:v>
                </c:pt>
                <c:pt idx="1183">
                  <c:v>-4.3540000000000001E-4</c:v>
                </c:pt>
                <c:pt idx="1184">
                  <c:v>-4.3520000000000001E-4</c:v>
                </c:pt>
                <c:pt idx="1185">
                  <c:v>-4.35E-4</c:v>
                </c:pt>
                <c:pt idx="1186">
                  <c:v>-4.348E-4</c:v>
                </c:pt>
                <c:pt idx="1187">
                  <c:v>-4.3459999999999999E-4</c:v>
                </c:pt>
                <c:pt idx="1188">
                  <c:v>-4.3439999999999999E-4</c:v>
                </c:pt>
                <c:pt idx="1189">
                  <c:v>-4.3419999999999998E-4</c:v>
                </c:pt>
                <c:pt idx="1190">
                  <c:v>-4.3399999999999998E-4</c:v>
                </c:pt>
                <c:pt idx="1191">
                  <c:v>-4.3379999999999997E-4</c:v>
                </c:pt>
                <c:pt idx="1192">
                  <c:v>-4.3360000000000002E-4</c:v>
                </c:pt>
                <c:pt idx="1193">
                  <c:v>-4.3340000000000002E-4</c:v>
                </c:pt>
                <c:pt idx="1194">
                  <c:v>-4.3320000000000001E-4</c:v>
                </c:pt>
                <c:pt idx="1195">
                  <c:v>-4.3300000000000001E-4</c:v>
                </c:pt>
                <c:pt idx="1196">
                  <c:v>-4.328E-4</c:v>
                </c:pt>
                <c:pt idx="1197">
                  <c:v>-4.326E-4</c:v>
                </c:pt>
                <c:pt idx="1198">
                  <c:v>-4.3239999999999999E-4</c:v>
                </c:pt>
                <c:pt idx="1199">
                  <c:v>-4.3219999999999999E-4</c:v>
                </c:pt>
                <c:pt idx="1200">
                  <c:v>-4.3199999999999998E-4</c:v>
                </c:pt>
                <c:pt idx="1201">
                  <c:v>-4.3179999999999998E-4</c:v>
                </c:pt>
                <c:pt idx="1202">
                  <c:v>-4.3159999999999997E-4</c:v>
                </c:pt>
                <c:pt idx="1203">
                  <c:v>-4.3140000000000002E-4</c:v>
                </c:pt>
                <c:pt idx="1204">
                  <c:v>-4.3120000000000002E-4</c:v>
                </c:pt>
                <c:pt idx="1205">
                  <c:v>-4.3100000000000001E-4</c:v>
                </c:pt>
                <c:pt idx="1206">
                  <c:v>-4.3080000000000001E-4</c:v>
                </c:pt>
                <c:pt idx="1207">
                  <c:v>-4.306E-4</c:v>
                </c:pt>
                <c:pt idx="1208">
                  <c:v>-4.304E-4</c:v>
                </c:pt>
                <c:pt idx="1209">
                  <c:v>-4.3019999999999999E-4</c:v>
                </c:pt>
                <c:pt idx="1210">
                  <c:v>-4.2999999999999999E-4</c:v>
                </c:pt>
                <c:pt idx="1211">
                  <c:v>-4.2979999999999998E-4</c:v>
                </c:pt>
                <c:pt idx="1212">
                  <c:v>-4.2959999999999998E-4</c:v>
                </c:pt>
                <c:pt idx="1213">
                  <c:v>-4.2939999999999997E-4</c:v>
                </c:pt>
                <c:pt idx="1214">
                  <c:v>-4.2920000000000002E-4</c:v>
                </c:pt>
                <c:pt idx="1215">
                  <c:v>-4.2900000000000002E-4</c:v>
                </c:pt>
                <c:pt idx="1216">
                  <c:v>-4.2880000000000001E-4</c:v>
                </c:pt>
                <c:pt idx="1217">
                  <c:v>-4.2860000000000001E-4</c:v>
                </c:pt>
                <c:pt idx="1218">
                  <c:v>-4.284E-4</c:v>
                </c:pt>
                <c:pt idx="1219">
                  <c:v>-4.282E-4</c:v>
                </c:pt>
                <c:pt idx="1220">
                  <c:v>-4.28E-4</c:v>
                </c:pt>
                <c:pt idx="1221">
                  <c:v>-4.2779999999999999E-4</c:v>
                </c:pt>
                <c:pt idx="1222">
                  <c:v>-4.2759999999999999E-4</c:v>
                </c:pt>
                <c:pt idx="1223">
                  <c:v>-4.2739999999999998E-4</c:v>
                </c:pt>
                <c:pt idx="1224">
                  <c:v>-4.2719999999999998E-4</c:v>
                </c:pt>
                <c:pt idx="1225">
                  <c:v>-4.2700000000000002E-4</c:v>
                </c:pt>
                <c:pt idx="1226">
                  <c:v>-4.2680000000000002E-4</c:v>
                </c:pt>
                <c:pt idx="1227">
                  <c:v>-4.2660000000000002E-4</c:v>
                </c:pt>
                <c:pt idx="1228">
                  <c:v>-4.2640000000000001E-4</c:v>
                </c:pt>
                <c:pt idx="1229">
                  <c:v>-4.2620000000000001E-4</c:v>
                </c:pt>
                <c:pt idx="1230">
                  <c:v>-4.26E-4</c:v>
                </c:pt>
                <c:pt idx="1231">
                  <c:v>-4.258E-4</c:v>
                </c:pt>
                <c:pt idx="1232">
                  <c:v>-4.2559999999999999E-4</c:v>
                </c:pt>
                <c:pt idx="1233">
                  <c:v>-4.2539999999999999E-4</c:v>
                </c:pt>
                <c:pt idx="1234">
                  <c:v>-4.2519999999999998E-4</c:v>
                </c:pt>
                <c:pt idx="1235">
                  <c:v>-4.2499999999999998E-4</c:v>
                </c:pt>
                <c:pt idx="1236">
                  <c:v>-4.2480000000000003E-4</c:v>
                </c:pt>
                <c:pt idx="1237">
                  <c:v>-4.2460000000000002E-4</c:v>
                </c:pt>
                <c:pt idx="1238">
                  <c:v>-4.2440000000000002E-4</c:v>
                </c:pt>
                <c:pt idx="1239">
                  <c:v>-4.2420000000000001E-4</c:v>
                </c:pt>
                <c:pt idx="1240">
                  <c:v>-4.2400000000000001E-4</c:v>
                </c:pt>
                <c:pt idx="1241">
                  <c:v>-4.238E-4</c:v>
                </c:pt>
                <c:pt idx="1242">
                  <c:v>-4.236E-4</c:v>
                </c:pt>
                <c:pt idx="1243">
                  <c:v>-4.2339999999999999E-4</c:v>
                </c:pt>
                <c:pt idx="1244">
                  <c:v>-4.2319999999999999E-4</c:v>
                </c:pt>
                <c:pt idx="1245">
                  <c:v>-4.2299999999999998E-4</c:v>
                </c:pt>
                <c:pt idx="1246">
                  <c:v>-4.2279999999999998E-4</c:v>
                </c:pt>
                <c:pt idx="1247">
                  <c:v>-4.2260000000000003E-4</c:v>
                </c:pt>
                <c:pt idx="1248">
                  <c:v>-4.2240000000000002E-4</c:v>
                </c:pt>
                <c:pt idx="1249">
                  <c:v>-4.2220000000000002E-4</c:v>
                </c:pt>
                <c:pt idx="1250">
                  <c:v>-4.2200000000000001E-4</c:v>
                </c:pt>
                <c:pt idx="1251">
                  <c:v>-4.2180000000000001E-4</c:v>
                </c:pt>
                <c:pt idx="1252">
                  <c:v>-4.216E-4</c:v>
                </c:pt>
                <c:pt idx="1253">
                  <c:v>-4.214E-4</c:v>
                </c:pt>
                <c:pt idx="1254">
                  <c:v>-4.2119999999999999E-4</c:v>
                </c:pt>
                <c:pt idx="1255">
                  <c:v>-4.2099999999999999E-4</c:v>
                </c:pt>
                <c:pt idx="1256">
                  <c:v>-4.2079999999999998E-4</c:v>
                </c:pt>
                <c:pt idx="1257">
                  <c:v>-4.2059999999999998E-4</c:v>
                </c:pt>
                <c:pt idx="1258">
                  <c:v>-4.2039999999999997E-4</c:v>
                </c:pt>
                <c:pt idx="1259">
                  <c:v>-4.2020000000000002E-4</c:v>
                </c:pt>
                <c:pt idx="1260">
                  <c:v>-4.2000000000000002E-4</c:v>
                </c:pt>
                <c:pt idx="1261">
                  <c:v>-4.1980000000000001E-4</c:v>
                </c:pt>
                <c:pt idx="1262">
                  <c:v>-4.1960000000000001E-4</c:v>
                </c:pt>
                <c:pt idx="1263">
                  <c:v>-4.194E-4</c:v>
                </c:pt>
                <c:pt idx="1264">
                  <c:v>-4.192E-4</c:v>
                </c:pt>
                <c:pt idx="1265">
                  <c:v>-4.1899999999999999E-4</c:v>
                </c:pt>
                <c:pt idx="1266">
                  <c:v>-4.1879999999999999E-4</c:v>
                </c:pt>
                <c:pt idx="1267">
                  <c:v>-4.1859999999999998E-4</c:v>
                </c:pt>
                <c:pt idx="1268">
                  <c:v>-4.1839999999999998E-4</c:v>
                </c:pt>
                <c:pt idx="1269">
                  <c:v>-4.1819999999999997E-4</c:v>
                </c:pt>
                <c:pt idx="1270">
                  <c:v>-4.1800000000000002E-4</c:v>
                </c:pt>
                <c:pt idx="1271">
                  <c:v>-4.1780000000000002E-4</c:v>
                </c:pt>
                <c:pt idx="1272">
                  <c:v>-4.1760000000000001E-4</c:v>
                </c:pt>
                <c:pt idx="1273">
                  <c:v>-4.1740000000000001E-4</c:v>
                </c:pt>
                <c:pt idx="1274">
                  <c:v>-4.172E-4</c:v>
                </c:pt>
                <c:pt idx="1275">
                  <c:v>-4.17E-4</c:v>
                </c:pt>
                <c:pt idx="1276">
                  <c:v>-4.1679999999999999E-4</c:v>
                </c:pt>
                <c:pt idx="1277">
                  <c:v>-4.1659999999999999E-4</c:v>
                </c:pt>
                <c:pt idx="1278">
                  <c:v>-4.1639999999999998E-4</c:v>
                </c:pt>
                <c:pt idx="1279">
                  <c:v>-4.1619999999999998E-4</c:v>
                </c:pt>
                <c:pt idx="1280">
                  <c:v>-4.1599999999999997E-4</c:v>
                </c:pt>
                <c:pt idx="1281">
                  <c:v>-4.1580000000000002E-4</c:v>
                </c:pt>
                <c:pt idx="1282">
                  <c:v>-4.1560000000000002E-4</c:v>
                </c:pt>
                <c:pt idx="1283">
                  <c:v>-4.1540000000000001E-4</c:v>
                </c:pt>
                <c:pt idx="1284">
                  <c:v>-4.1520000000000001E-4</c:v>
                </c:pt>
                <c:pt idx="1285">
                  <c:v>-4.15E-4</c:v>
                </c:pt>
                <c:pt idx="1286">
                  <c:v>-4.148E-4</c:v>
                </c:pt>
                <c:pt idx="1287">
                  <c:v>-4.1459999999999999E-4</c:v>
                </c:pt>
                <c:pt idx="1288">
                  <c:v>-4.1439999999999999E-4</c:v>
                </c:pt>
                <c:pt idx="1289">
                  <c:v>-4.1419999999999998E-4</c:v>
                </c:pt>
                <c:pt idx="1290">
                  <c:v>-4.1399999999999998E-4</c:v>
                </c:pt>
                <c:pt idx="1291">
                  <c:v>-4.1379999999999998E-4</c:v>
                </c:pt>
                <c:pt idx="1292">
                  <c:v>-4.1360000000000002E-4</c:v>
                </c:pt>
                <c:pt idx="1293">
                  <c:v>-4.1340000000000002E-4</c:v>
                </c:pt>
                <c:pt idx="1294">
                  <c:v>-4.1320000000000001E-4</c:v>
                </c:pt>
                <c:pt idx="1295">
                  <c:v>-4.1300000000000001E-4</c:v>
                </c:pt>
                <c:pt idx="1296">
                  <c:v>-4.1280000000000001E-4</c:v>
                </c:pt>
                <c:pt idx="1297">
                  <c:v>-4.126E-4</c:v>
                </c:pt>
                <c:pt idx="1298">
                  <c:v>-4.124E-4</c:v>
                </c:pt>
                <c:pt idx="1299">
                  <c:v>-4.1219999999999999E-4</c:v>
                </c:pt>
                <c:pt idx="1300">
                  <c:v>-4.1199999999999999E-4</c:v>
                </c:pt>
                <c:pt idx="1301">
                  <c:v>-4.1179999999999998E-4</c:v>
                </c:pt>
                <c:pt idx="1302">
                  <c:v>-4.1159999999999998E-4</c:v>
                </c:pt>
                <c:pt idx="1303">
                  <c:v>-4.1140000000000003E-4</c:v>
                </c:pt>
                <c:pt idx="1304">
                  <c:v>-4.1120000000000002E-4</c:v>
                </c:pt>
                <c:pt idx="1305">
                  <c:v>-4.1100000000000002E-4</c:v>
                </c:pt>
                <c:pt idx="1306">
                  <c:v>-4.1080000000000001E-4</c:v>
                </c:pt>
                <c:pt idx="1307">
                  <c:v>-4.1060000000000001E-4</c:v>
                </c:pt>
                <c:pt idx="1308">
                  <c:v>-4.104E-4</c:v>
                </c:pt>
                <c:pt idx="1309">
                  <c:v>-4.102E-4</c:v>
                </c:pt>
                <c:pt idx="1310">
                  <c:v>-4.0999999999999999E-4</c:v>
                </c:pt>
                <c:pt idx="1311">
                  <c:v>-4.0979999999999999E-4</c:v>
                </c:pt>
                <c:pt idx="1312">
                  <c:v>-4.0959999999999998E-4</c:v>
                </c:pt>
                <c:pt idx="1313">
                  <c:v>-4.0939999999999998E-4</c:v>
                </c:pt>
                <c:pt idx="1314">
                  <c:v>-4.0920000000000003E-4</c:v>
                </c:pt>
                <c:pt idx="1315">
                  <c:v>-4.0900000000000002E-4</c:v>
                </c:pt>
                <c:pt idx="1316">
                  <c:v>-4.0880000000000002E-4</c:v>
                </c:pt>
                <c:pt idx="1317">
                  <c:v>-4.0860000000000001E-4</c:v>
                </c:pt>
                <c:pt idx="1318">
                  <c:v>-4.0840000000000001E-4</c:v>
                </c:pt>
                <c:pt idx="1319">
                  <c:v>-4.082E-4</c:v>
                </c:pt>
                <c:pt idx="1320">
                  <c:v>-4.08E-4</c:v>
                </c:pt>
                <c:pt idx="1321">
                  <c:v>-4.0779999999999999E-4</c:v>
                </c:pt>
                <c:pt idx="1322">
                  <c:v>-4.0759999999999999E-4</c:v>
                </c:pt>
                <c:pt idx="1323">
                  <c:v>-4.0739999999999998E-4</c:v>
                </c:pt>
                <c:pt idx="1324">
                  <c:v>-4.0719999999999998E-4</c:v>
                </c:pt>
                <c:pt idx="1325">
                  <c:v>-4.0700000000000003E-4</c:v>
                </c:pt>
                <c:pt idx="1326">
                  <c:v>-4.0680000000000002E-4</c:v>
                </c:pt>
                <c:pt idx="1327">
                  <c:v>-4.0660000000000002E-4</c:v>
                </c:pt>
                <c:pt idx="1328">
                  <c:v>-4.0640000000000001E-4</c:v>
                </c:pt>
                <c:pt idx="1329">
                  <c:v>-4.0620000000000001E-4</c:v>
                </c:pt>
                <c:pt idx="1330">
                  <c:v>-4.06E-4</c:v>
                </c:pt>
                <c:pt idx="1331">
                  <c:v>-4.058E-4</c:v>
                </c:pt>
                <c:pt idx="1332">
                  <c:v>-4.0559999999999999E-4</c:v>
                </c:pt>
                <c:pt idx="1333">
                  <c:v>-4.0539999999999999E-4</c:v>
                </c:pt>
                <c:pt idx="1334">
                  <c:v>-4.0519999999999998E-4</c:v>
                </c:pt>
                <c:pt idx="1335">
                  <c:v>-4.0499999999999998E-4</c:v>
                </c:pt>
                <c:pt idx="1336">
                  <c:v>-4.0479999999999997E-4</c:v>
                </c:pt>
                <c:pt idx="1337">
                  <c:v>-4.0460000000000002E-4</c:v>
                </c:pt>
                <c:pt idx="1338">
                  <c:v>-4.0440000000000002E-4</c:v>
                </c:pt>
                <c:pt idx="1339">
                  <c:v>-4.0420000000000001E-4</c:v>
                </c:pt>
                <c:pt idx="1340">
                  <c:v>-4.0400000000000001E-4</c:v>
                </c:pt>
                <c:pt idx="1341">
                  <c:v>-4.038E-4</c:v>
                </c:pt>
                <c:pt idx="1342">
                  <c:v>-4.036E-4</c:v>
                </c:pt>
                <c:pt idx="1343">
                  <c:v>-4.0339999999999999E-4</c:v>
                </c:pt>
                <c:pt idx="1344">
                  <c:v>-4.0319999999999999E-4</c:v>
                </c:pt>
                <c:pt idx="1345">
                  <c:v>-4.0299999999999998E-4</c:v>
                </c:pt>
                <c:pt idx="1346">
                  <c:v>-4.0279999999999998E-4</c:v>
                </c:pt>
                <c:pt idx="1347">
                  <c:v>-4.0259999999999997E-4</c:v>
                </c:pt>
                <c:pt idx="1348">
                  <c:v>-4.0240000000000002E-4</c:v>
                </c:pt>
                <c:pt idx="1349">
                  <c:v>-4.0220000000000002E-4</c:v>
                </c:pt>
                <c:pt idx="1350">
                  <c:v>-4.0200000000000001E-4</c:v>
                </c:pt>
                <c:pt idx="1351">
                  <c:v>-4.0180000000000001E-4</c:v>
                </c:pt>
                <c:pt idx="1352">
                  <c:v>-4.016E-4</c:v>
                </c:pt>
                <c:pt idx="1353">
                  <c:v>-4.014E-4</c:v>
                </c:pt>
                <c:pt idx="1354">
                  <c:v>-4.0119999999999999E-4</c:v>
                </c:pt>
                <c:pt idx="1355">
                  <c:v>-4.0099999999999999E-4</c:v>
                </c:pt>
                <c:pt idx="1356">
                  <c:v>-4.0079999999999998E-4</c:v>
                </c:pt>
                <c:pt idx="1357">
                  <c:v>-4.0059999999999998E-4</c:v>
                </c:pt>
                <c:pt idx="1358">
                  <c:v>-4.0039999999999997E-4</c:v>
                </c:pt>
                <c:pt idx="1359">
                  <c:v>-4.0020000000000002E-4</c:v>
                </c:pt>
                <c:pt idx="1360">
                  <c:v>-4.0000000000000002E-4</c:v>
                </c:pt>
                <c:pt idx="1361">
                  <c:v>-3.9980000000000001E-4</c:v>
                </c:pt>
                <c:pt idx="1362">
                  <c:v>-3.9960000000000001E-4</c:v>
                </c:pt>
                <c:pt idx="1363">
                  <c:v>-3.994E-4</c:v>
                </c:pt>
                <c:pt idx="1364">
                  <c:v>-3.992E-4</c:v>
                </c:pt>
                <c:pt idx="1365">
                  <c:v>-3.9899999999999999E-4</c:v>
                </c:pt>
                <c:pt idx="1366">
                  <c:v>-3.9879999999999999E-4</c:v>
                </c:pt>
                <c:pt idx="1367">
                  <c:v>-3.9859999999999999E-4</c:v>
                </c:pt>
                <c:pt idx="1368">
                  <c:v>-3.9839999999999998E-4</c:v>
                </c:pt>
                <c:pt idx="1369">
                  <c:v>-3.9819999999999998E-4</c:v>
                </c:pt>
                <c:pt idx="1370">
                  <c:v>-3.9800000000000002E-4</c:v>
                </c:pt>
                <c:pt idx="1371">
                  <c:v>-3.9780000000000002E-4</c:v>
                </c:pt>
                <c:pt idx="1372">
                  <c:v>-3.9760000000000002E-4</c:v>
                </c:pt>
                <c:pt idx="1373">
                  <c:v>-3.9740000000000001E-4</c:v>
                </c:pt>
                <c:pt idx="1374">
                  <c:v>-3.9720000000000001E-4</c:v>
                </c:pt>
                <c:pt idx="1375">
                  <c:v>-3.97E-4</c:v>
                </c:pt>
                <c:pt idx="1376">
                  <c:v>-3.968E-4</c:v>
                </c:pt>
                <c:pt idx="1377">
                  <c:v>-3.9659999999999999E-4</c:v>
                </c:pt>
                <c:pt idx="1378">
                  <c:v>-3.9639999999999999E-4</c:v>
                </c:pt>
                <c:pt idx="1379">
                  <c:v>-3.9619999999999998E-4</c:v>
                </c:pt>
                <c:pt idx="1380">
                  <c:v>-3.9599999999999998E-4</c:v>
                </c:pt>
                <c:pt idx="1381">
                  <c:v>-3.9580000000000003E-4</c:v>
                </c:pt>
                <c:pt idx="1382">
                  <c:v>-3.9560000000000002E-4</c:v>
                </c:pt>
                <c:pt idx="1383">
                  <c:v>-3.9540000000000002E-4</c:v>
                </c:pt>
                <c:pt idx="1384">
                  <c:v>-3.9520000000000001E-4</c:v>
                </c:pt>
                <c:pt idx="1385">
                  <c:v>-3.9500000000000001E-4</c:v>
                </c:pt>
                <c:pt idx="1386">
                  <c:v>-3.948E-4</c:v>
                </c:pt>
                <c:pt idx="1387">
                  <c:v>-3.946E-4</c:v>
                </c:pt>
                <c:pt idx="1388">
                  <c:v>-3.9439999999999999E-4</c:v>
                </c:pt>
                <c:pt idx="1389">
                  <c:v>-3.9419999999999999E-4</c:v>
                </c:pt>
                <c:pt idx="1390">
                  <c:v>-3.9399999999999998E-4</c:v>
                </c:pt>
                <c:pt idx="1391">
                  <c:v>-3.9379999999999998E-4</c:v>
                </c:pt>
                <c:pt idx="1392">
                  <c:v>-3.9360000000000003E-4</c:v>
                </c:pt>
                <c:pt idx="1393">
                  <c:v>-3.9340000000000002E-4</c:v>
                </c:pt>
                <c:pt idx="1394">
                  <c:v>-3.9320000000000002E-4</c:v>
                </c:pt>
                <c:pt idx="1395">
                  <c:v>-3.9300000000000001E-4</c:v>
                </c:pt>
                <c:pt idx="1396">
                  <c:v>-3.9280000000000001E-4</c:v>
                </c:pt>
                <c:pt idx="1397">
                  <c:v>-3.926E-4</c:v>
                </c:pt>
                <c:pt idx="1398">
                  <c:v>-3.924E-4</c:v>
                </c:pt>
                <c:pt idx="1399">
                  <c:v>-3.9219999999999999E-4</c:v>
                </c:pt>
                <c:pt idx="1400">
                  <c:v>-3.9199999999999999E-4</c:v>
                </c:pt>
                <c:pt idx="1401">
                  <c:v>-3.9179999999999998E-4</c:v>
                </c:pt>
                <c:pt idx="1402">
                  <c:v>-3.9159999999999998E-4</c:v>
                </c:pt>
                <c:pt idx="1403">
                  <c:v>-3.9140000000000003E-4</c:v>
                </c:pt>
                <c:pt idx="1404">
                  <c:v>-3.9120000000000002E-4</c:v>
                </c:pt>
                <c:pt idx="1405">
                  <c:v>-3.9100000000000002E-4</c:v>
                </c:pt>
                <c:pt idx="1406">
                  <c:v>-3.9080000000000001E-4</c:v>
                </c:pt>
                <c:pt idx="1407">
                  <c:v>-3.9060000000000001E-4</c:v>
                </c:pt>
                <c:pt idx="1408">
                  <c:v>-3.904E-4</c:v>
                </c:pt>
                <c:pt idx="1409">
                  <c:v>-3.902E-4</c:v>
                </c:pt>
                <c:pt idx="1410">
                  <c:v>-3.8999999999999999E-4</c:v>
                </c:pt>
                <c:pt idx="1411">
                  <c:v>-3.8979999999999999E-4</c:v>
                </c:pt>
                <c:pt idx="1412">
                  <c:v>-3.8959999999999998E-4</c:v>
                </c:pt>
                <c:pt idx="1413">
                  <c:v>-3.8939999999999998E-4</c:v>
                </c:pt>
                <c:pt idx="1414">
                  <c:v>-3.8919999999999997E-4</c:v>
                </c:pt>
                <c:pt idx="1415">
                  <c:v>-3.8900000000000002E-4</c:v>
                </c:pt>
                <c:pt idx="1416">
                  <c:v>-3.8880000000000002E-4</c:v>
                </c:pt>
                <c:pt idx="1417">
                  <c:v>-3.8860000000000001E-4</c:v>
                </c:pt>
                <c:pt idx="1418">
                  <c:v>-3.8840000000000001E-4</c:v>
                </c:pt>
                <c:pt idx="1419">
                  <c:v>-3.882E-4</c:v>
                </c:pt>
                <c:pt idx="1420">
                  <c:v>-3.88E-4</c:v>
                </c:pt>
                <c:pt idx="1421">
                  <c:v>-3.8779999999999999E-4</c:v>
                </c:pt>
                <c:pt idx="1422">
                  <c:v>-3.8759999999999999E-4</c:v>
                </c:pt>
                <c:pt idx="1423">
                  <c:v>-3.8739999999999998E-4</c:v>
                </c:pt>
                <c:pt idx="1424">
                  <c:v>-3.8719999999999998E-4</c:v>
                </c:pt>
                <c:pt idx="1425">
                  <c:v>-3.8699999999999997E-4</c:v>
                </c:pt>
                <c:pt idx="1426">
                  <c:v>-3.8680000000000002E-4</c:v>
                </c:pt>
                <c:pt idx="1427">
                  <c:v>-3.8660000000000002E-4</c:v>
                </c:pt>
                <c:pt idx="1428">
                  <c:v>-3.8640000000000001E-4</c:v>
                </c:pt>
                <c:pt idx="1429">
                  <c:v>-3.8620000000000001E-4</c:v>
                </c:pt>
                <c:pt idx="1430">
                  <c:v>-3.86E-4</c:v>
                </c:pt>
                <c:pt idx="1431">
                  <c:v>-3.858E-4</c:v>
                </c:pt>
                <c:pt idx="1432">
                  <c:v>-3.8559999999999999E-4</c:v>
                </c:pt>
                <c:pt idx="1433">
                  <c:v>-3.8539999999999999E-4</c:v>
                </c:pt>
                <c:pt idx="1434">
                  <c:v>-3.8519999999999998E-4</c:v>
                </c:pt>
                <c:pt idx="1435">
                  <c:v>-3.8499999999999998E-4</c:v>
                </c:pt>
                <c:pt idx="1436">
                  <c:v>-3.8479999999999997E-4</c:v>
                </c:pt>
                <c:pt idx="1437">
                  <c:v>-3.8460000000000002E-4</c:v>
                </c:pt>
                <c:pt idx="1438">
                  <c:v>-3.8440000000000002E-4</c:v>
                </c:pt>
                <c:pt idx="1439">
                  <c:v>-3.8420000000000001E-4</c:v>
                </c:pt>
                <c:pt idx="1440">
                  <c:v>-3.8400000000000001E-4</c:v>
                </c:pt>
                <c:pt idx="1441">
                  <c:v>-3.838E-4</c:v>
                </c:pt>
                <c:pt idx="1442">
                  <c:v>-3.836E-4</c:v>
                </c:pt>
                <c:pt idx="1443">
                  <c:v>-3.834E-4</c:v>
                </c:pt>
                <c:pt idx="1444">
                  <c:v>-3.8319999999999999E-4</c:v>
                </c:pt>
                <c:pt idx="1445">
                  <c:v>-3.8299999999999999E-4</c:v>
                </c:pt>
                <c:pt idx="1446">
                  <c:v>-3.8279999999999998E-4</c:v>
                </c:pt>
                <c:pt idx="1447">
                  <c:v>-3.8259999999999998E-4</c:v>
                </c:pt>
                <c:pt idx="1448">
                  <c:v>-3.8240000000000003E-4</c:v>
                </c:pt>
                <c:pt idx="1449">
                  <c:v>-3.8220000000000002E-4</c:v>
                </c:pt>
                <c:pt idx="1450">
                  <c:v>-3.8200000000000002E-4</c:v>
                </c:pt>
                <c:pt idx="1451">
                  <c:v>-3.8180000000000001E-4</c:v>
                </c:pt>
                <c:pt idx="1452">
                  <c:v>-3.8160000000000001E-4</c:v>
                </c:pt>
                <c:pt idx="1453">
                  <c:v>-3.814E-4</c:v>
                </c:pt>
                <c:pt idx="1454">
                  <c:v>-3.812E-4</c:v>
                </c:pt>
                <c:pt idx="1455">
                  <c:v>-3.8099999999999999E-4</c:v>
                </c:pt>
                <c:pt idx="1456">
                  <c:v>-3.8079999999999999E-4</c:v>
                </c:pt>
                <c:pt idx="1457">
                  <c:v>-3.8059999999999998E-4</c:v>
                </c:pt>
                <c:pt idx="1458">
                  <c:v>-3.8039999999999998E-4</c:v>
                </c:pt>
                <c:pt idx="1459">
                  <c:v>-3.8020000000000003E-4</c:v>
                </c:pt>
                <c:pt idx="1460">
                  <c:v>-3.8000000000000002E-4</c:v>
                </c:pt>
                <c:pt idx="1461">
                  <c:v>-3.7980000000000002E-4</c:v>
                </c:pt>
                <c:pt idx="1462">
                  <c:v>-3.7960000000000001E-4</c:v>
                </c:pt>
                <c:pt idx="1463">
                  <c:v>-3.7940000000000001E-4</c:v>
                </c:pt>
                <c:pt idx="1464">
                  <c:v>-3.792E-4</c:v>
                </c:pt>
                <c:pt idx="1465">
                  <c:v>-3.79E-4</c:v>
                </c:pt>
                <c:pt idx="1466">
                  <c:v>-3.7879999999999999E-4</c:v>
                </c:pt>
                <c:pt idx="1467">
                  <c:v>-3.7859999999999999E-4</c:v>
                </c:pt>
                <c:pt idx="1468">
                  <c:v>-3.7839999999999998E-4</c:v>
                </c:pt>
                <c:pt idx="1469">
                  <c:v>-3.7819999999999998E-4</c:v>
                </c:pt>
                <c:pt idx="1470">
                  <c:v>-3.7800000000000003E-4</c:v>
                </c:pt>
                <c:pt idx="1471">
                  <c:v>-3.7780000000000002E-4</c:v>
                </c:pt>
                <c:pt idx="1472">
                  <c:v>-3.7760000000000002E-4</c:v>
                </c:pt>
                <c:pt idx="1473">
                  <c:v>-3.7740000000000001E-4</c:v>
                </c:pt>
                <c:pt idx="1474">
                  <c:v>-3.7720000000000001E-4</c:v>
                </c:pt>
                <c:pt idx="1475">
                  <c:v>-3.77E-4</c:v>
                </c:pt>
                <c:pt idx="1476">
                  <c:v>-3.768E-4</c:v>
                </c:pt>
                <c:pt idx="1477">
                  <c:v>-3.7659999999999999E-4</c:v>
                </c:pt>
                <c:pt idx="1478">
                  <c:v>-3.7639999999999999E-4</c:v>
                </c:pt>
                <c:pt idx="1479">
                  <c:v>-3.7619999999999998E-4</c:v>
                </c:pt>
                <c:pt idx="1480">
                  <c:v>-3.7599999999999998E-4</c:v>
                </c:pt>
                <c:pt idx="1481">
                  <c:v>-3.7579999999999997E-4</c:v>
                </c:pt>
                <c:pt idx="1482">
                  <c:v>-3.7560000000000002E-4</c:v>
                </c:pt>
                <c:pt idx="1483">
                  <c:v>-3.7540000000000002E-4</c:v>
                </c:pt>
                <c:pt idx="1484">
                  <c:v>-3.7520000000000001E-4</c:v>
                </c:pt>
                <c:pt idx="1485">
                  <c:v>-3.7500000000000001E-4</c:v>
                </c:pt>
                <c:pt idx="1486">
                  <c:v>-3.748E-4</c:v>
                </c:pt>
                <c:pt idx="1487">
                  <c:v>-3.746E-4</c:v>
                </c:pt>
                <c:pt idx="1488">
                  <c:v>-3.7439999999999999E-4</c:v>
                </c:pt>
                <c:pt idx="1489">
                  <c:v>-3.7419999999999999E-4</c:v>
                </c:pt>
                <c:pt idx="1490">
                  <c:v>-3.7399999999999998E-4</c:v>
                </c:pt>
                <c:pt idx="1491">
                  <c:v>-3.7379999999999998E-4</c:v>
                </c:pt>
                <c:pt idx="1492">
                  <c:v>-3.7359999999999997E-4</c:v>
                </c:pt>
                <c:pt idx="1493">
                  <c:v>-3.7340000000000002E-4</c:v>
                </c:pt>
                <c:pt idx="1494">
                  <c:v>-3.7320000000000002E-4</c:v>
                </c:pt>
                <c:pt idx="1495">
                  <c:v>-3.7300000000000001E-4</c:v>
                </c:pt>
                <c:pt idx="1496">
                  <c:v>-3.7280000000000001E-4</c:v>
                </c:pt>
                <c:pt idx="1497">
                  <c:v>-3.726E-4</c:v>
                </c:pt>
                <c:pt idx="1498">
                  <c:v>-3.724E-4</c:v>
                </c:pt>
                <c:pt idx="1499">
                  <c:v>-3.7219999999999999E-4</c:v>
                </c:pt>
                <c:pt idx="1500">
                  <c:v>-3.7199999999999999E-4</c:v>
                </c:pt>
                <c:pt idx="1501">
                  <c:v>-3.7179999999999998E-4</c:v>
                </c:pt>
                <c:pt idx="1502">
                  <c:v>-3.7159999999999998E-4</c:v>
                </c:pt>
                <c:pt idx="1503">
                  <c:v>-3.7139999999999997E-4</c:v>
                </c:pt>
                <c:pt idx="1504">
                  <c:v>-3.7120000000000002E-4</c:v>
                </c:pt>
                <c:pt idx="1505">
                  <c:v>-3.7100000000000002E-4</c:v>
                </c:pt>
                <c:pt idx="1506">
                  <c:v>-3.7080000000000001E-4</c:v>
                </c:pt>
                <c:pt idx="1507">
                  <c:v>-3.7060000000000001E-4</c:v>
                </c:pt>
                <c:pt idx="1508">
                  <c:v>-3.704E-4</c:v>
                </c:pt>
                <c:pt idx="1509">
                  <c:v>-3.702E-4</c:v>
                </c:pt>
                <c:pt idx="1510">
                  <c:v>-3.6999999999999999E-4</c:v>
                </c:pt>
                <c:pt idx="1511">
                  <c:v>-3.6979999999999999E-4</c:v>
                </c:pt>
                <c:pt idx="1512">
                  <c:v>-3.6959999999999998E-4</c:v>
                </c:pt>
                <c:pt idx="1513">
                  <c:v>-3.6939999999999998E-4</c:v>
                </c:pt>
                <c:pt idx="1514">
                  <c:v>-3.6919999999999998E-4</c:v>
                </c:pt>
                <c:pt idx="1515">
                  <c:v>-3.6900000000000002E-4</c:v>
                </c:pt>
                <c:pt idx="1516">
                  <c:v>-3.6880000000000002E-4</c:v>
                </c:pt>
                <c:pt idx="1517">
                  <c:v>-3.6860000000000001E-4</c:v>
                </c:pt>
                <c:pt idx="1518">
                  <c:v>-3.6840000000000001E-4</c:v>
                </c:pt>
                <c:pt idx="1519">
                  <c:v>-3.6820000000000001E-4</c:v>
                </c:pt>
                <c:pt idx="1520">
                  <c:v>-3.68E-4</c:v>
                </c:pt>
                <c:pt idx="1521">
                  <c:v>-3.678E-4</c:v>
                </c:pt>
                <c:pt idx="1522">
                  <c:v>-3.6759999999999999E-4</c:v>
                </c:pt>
                <c:pt idx="1523">
                  <c:v>-3.6739999999999999E-4</c:v>
                </c:pt>
                <c:pt idx="1524">
                  <c:v>-3.6719999999999998E-4</c:v>
                </c:pt>
                <c:pt idx="1525">
                  <c:v>-3.6699999999999998E-4</c:v>
                </c:pt>
                <c:pt idx="1526">
                  <c:v>-3.6680000000000003E-4</c:v>
                </c:pt>
                <c:pt idx="1527">
                  <c:v>-3.6660000000000002E-4</c:v>
                </c:pt>
                <c:pt idx="1528">
                  <c:v>-3.6640000000000002E-4</c:v>
                </c:pt>
                <c:pt idx="1529">
                  <c:v>-3.6620000000000001E-4</c:v>
                </c:pt>
                <c:pt idx="1530">
                  <c:v>-3.6600000000000001E-4</c:v>
                </c:pt>
                <c:pt idx="1531">
                  <c:v>-3.658E-4</c:v>
                </c:pt>
                <c:pt idx="1532">
                  <c:v>-3.656E-4</c:v>
                </c:pt>
                <c:pt idx="1533">
                  <c:v>-3.6539999999999999E-4</c:v>
                </c:pt>
                <c:pt idx="1534">
                  <c:v>-3.6519999999999999E-4</c:v>
                </c:pt>
                <c:pt idx="1535">
                  <c:v>-3.6499999999999998E-4</c:v>
                </c:pt>
                <c:pt idx="1536">
                  <c:v>-3.6479999999999998E-4</c:v>
                </c:pt>
                <c:pt idx="1537">
                  <c:v>-3.6460000000000003E-4</c:v>
                </c:pt>
                <c:pt idx="1538">
                  <c:v>-3.6440000000000002E-4</c:v>
                </c:pt>
                <c:pt idx="1539">
                  <c:v>-3.6420000000000002E-4</c:v>
                </c:pt>
                <c:pt idx="1540">
                  <c:v>-3.6400000000000001E-4</c:v>
                </c:pt>
                <c:pt idx="1541">
                  <c:v>-3.6380000000000001E-4</c:v>
                </c:pt>
                <c:pt idx="1542">
                  <c:v>-3.636E-4</c:v>
                </c:pt>
                <c:pt idx="1543">
                  <c:v>-3.634E-4</c:v>
                </c:pt>
                <c:pt idx="1544">
                  <c:v>-3.6319999999999999E-4</c:v>
                </c:pt>
                <c:pt idx="1545">
                  <c:v>-3.6299999999999999E-4</c:v>
                </c:pt>
                <c:pt idx="1546">
                  <c:v>-3.6279999999999998E-4</c:v>
                </c:pt>
                <c:pt idx="1547">
                  <c:v>-3.6259999999999998E-4</c:v>
                </c:pt>
                <c:pt idx="1548">
                  <c:v>-3.6240000000000003E-4</c:v>
                </c:pt>
                <c:pt idx="1549">
                  <c:v>-3.6220000000000002E-4</c:v>
                </c:pt>
                <c:pt idx="1550">
                  <c:v>-3.6200000000000002E-4</c:v>
                </c:pt>
                <c:pt idx="1551">
                  <c:v>-3.6180000000000001E-4</c:v>
                </c:pt>
                <c:pt idx="1552">
                  <c:v>-3.6160000000000001E-4</c:v>
                </c:pt>
                <c:pt idx="1553">
                  <c:v>-3.614E-4</c:v>
                </c:pt>
                <c:pt idx="1554">
                  <c:v>-3.612E-4</c:v>
                </c:pt>
                <c:pt idx="1555">
                  <c:v>-3.6099999999999999E-4</c:v>
                </c:pt>
                <c:pt idx="1556">
                  <c:v>-3.6079999999999999E-4</c:v>
                </c:pt>
                <c:pt idx="1557">
                  <c:v>-3.6059999999999998E-4</c:v>
                </c:pt>
                <c:pt idx="1558">
                  <c:v>-3.6039999999999998E-4</c:v>
                </c:pt>
                <c:pt idx="1559">
                  <c:v>-3.6019999999999997E-4</c:v>
                </c:pt>
                <c:pt idx="1560">
                  <c:v>-3.6000000000000002E-4</c:v>
                </c:pt>
                <c:pt idx="1561">
                  <c:v>-3.5980000000000002E-4</c:v>
                </c:pt>
                <c:pt idx="1562">
                  <c:v>-3.5960000000000001E-4</c:v>
                </c:pt>
                <c:pt idx="1563">
                  <c:v>-3.5940000000000001E-4</c:v>
                </c:pt>
                <c:pt idx="1564">
                  <c:v>-3.592E-4</c:v>
                </c:pt>
                <c:pt idx="1565">
                  <c:v>-3.59E-4</c:v>
                </c:pt>
                <c:pt idx="1566">
                  <c:v>-3.5879999999999999E-4</c:v>
                </c:pt>
                <c:pt idx="1567">
                  <c:v>-3.5859999999999999E-4</c:v>
                </c:pt>
                <c:pt idx="1568">
                  <c:v>-3.5839999999999998E-4</c:v>
                </c:pt>
                <c:pt idx="1569">
                  <c:v>-3.5819999999999998E-4</c:v>
                </c:pt>
                <c:pt idx="1570">
                  <c:v>-3.5799999999999997E-4</c:v>
                </c:pt>
                <c:pt idx="1571">
                  <c:v>-3.5780000000000002E-4</c:v>
                </c:pt>
                <c:pt idx="1572">
                  <c:v>-3.5760000000000002E-4</c:v>
                </c:pt>
                <c:pt idx="1573">
                  <c:v>-3.5740000000000001E-4</c:v>
                </c:pt>
                <c:pt idx="1574">
                  <c:v>-3.5720000000000001E-4</c:v>
                </c:pt>
                <c:pt idx="1575">
                  <c:v>-3.57E-4</c:v>
                </c:pt>
                <c:pt idx="1576">
                  <c:v>-3.568E-4</c:v>
                </c:pt>
                <c:pt idx="1577">
                  <c:v>-3.5659999999999999E-4</c:v>
                </c:pt>
                <c:pt idx="1578">
                  <c:v>-3.5639999999999999E-4</c:v>
                </c:pt>
                <c:pt idx="1579">
                  <c:v>-3.5619999999999998E-4</c:v>
                </c:pt>
                <c:pt idx="1580">
                  <c:v>-3.5599999999999998E-4</c:v>
                </c:pt>
                <c:pt idx="1581">
                  <c:v>-3.5579999999999997E-4</c:v>
                </c:pt>
                <c:pt idx="1582">
                  <c:v>-3.5560000000000002E-4</c:v>
                </c:pt>
                <c:pt idx="1583">
                  <c:v>-3.5540000000000002E-4</c:v>
                </c:pt>
                <c:pt idx="1584">
                  <c:v>-3.5520000000000001E-4</c:v>
                </c:pt>
                <c:pt idx="1585">
                  <c:v>-3.5500000000000001E-4</c:v>
                </c:pt>
                <c:pt idx="1586">
                  <c:v>-3.548E-4</c:v>
                </c:pt>
                <c:pt idx="1587">
                  <c:v>-3.546E-4</c:v>
                </c:pt>
                <c:pt idx="1588">
                  <c:v>-3.5439999999999999E-4</c:v>
                </c:pt>
                <c:pt idx="1589">
                  <c:v>-3.5419999999999999E-4</c:v>
                </c:pt>
                <c:pt idx="1590">
                  <c:v>-3.5399999999999999E-4</c:v>
                </c:pt>
                <c:pt idx="1591">
                  <c:v>-3.5379999999999998E-4</c:v>
                </c:pt>
                <c:pt idx="1592">
                  <c:v>-3.5359999999999998E-4</c:v>
                </c:pt>
                <c:pt idx="1593">
                  <c:v>-3.5340000000000002E-4</c:v>
                </c:pt>
                <c:pt idx="1594">
                  <c:v>-3.5320000000000002E-4</c:v>
                </c:pt>
                <c:pt idx="1595">
                  <c:v>-3.5300000000000002E-4</c:v>
                </c:pt>
                <c:pt idx="1596">
                  <c:v>-3.5280000000000001E-4</c:v>
                </c:pt>
                <c:pt idx="1597">
                  <c:v>-3.5260000000000001E-4</c:v>
                </c:pt>
                <c:pt idx="1598">
                  <c:v>-3.524E-4</c:v>
                </c:pt>
                <c:pt idx="1599">
                  <c:v>-3.522E-4</c:v>
                </c:pt>
                <c:pt idx="1600">
                  <c:v>-3.5199999999999999E-4</c:v>
                </c:pt>
                <c:pt idx="1601">
                  <c:v>-3.5179999999999999E-4</c:v>
                </c:pt>
                <c:pt idx="1602">
                  <c:v>-3.5159999999999998E-4</c:v>
                </c:pt>
                <c:pt idx="1603">
                  <c:v>-3.5139999999999998E-4</c:v>
                </c:pt>
                <c:pt idx="1604">
                  <c:v>-3.5120000000000003E-4</c:v>
                </c:pt>
                <c:pt idx="1605">
                  <c:v>-3.5100000000000002E-4</c:v>
                </c:pt>
                <c:pt idx="1606">
                  <c:v>-3.5080000000000002E-4</c:v>
                </c:pt>
                <c:pt idx="1607">
                  <c:v>-3.5060000000000001E-4</c:v>
                </c:pt>
                <c:pt idx="1608">
                  <c:v>-3.5040000000000001E-4</c:v>
                </c:pt>
                <c:pt idx="1609">
                  <c:v>-3.502E-4</c:v>
                </c:pt>
                <c:pt idx="1610">
                  <c:v>-3.5E-4</c:v>
                </c:pt>
                <c:pt idx="1611">
                  <c:v>-3.4979999999999999E-4</c:v>
                </c:pt>
                <c:pt idx="1612">
                  <c:v>-3.4959999999999999E-4</c:v>
                </c:pt>
                <c:pt idx="1613">
                  <c:v>-3.4939999999999998E-4</c:v>
                </c:pt>
                <c:pt idx="1614">
                  <c:v>-3.4919999999999998E-4</c:v>
                </c:pt>
                <c:pt idx="1615">
                  <c:v>-3.4900000000000003E-4</c:v>
                </c:pt>
                <c:pt idx="1616">
                  <c:v>-3.4880000000000002E-4</c:v>
                </c:pt>
                <c:pt idx="1617">
                  <c:v>-3.4860000000000002E-4</c:v>
                </c:pt>
                <c:pt idx="1618">
                  <c:v>-3.4840000000000001E-4</c:v>
                </c:pt>
                <c:pt idx="1619">
                  <c:v>-3.4820000000000001E-4</c:v>
                </c:pt>
                <c:pt idx="1620">
                  <c:v>-3.48E-4</c:v>
                </c:pt>
                <c:pt idx="1621">
                  <c:v>-3.478E-4</c:v>
                </c:pt>
                <c:pt idx="1622">
                  <c:v>-3.4759999999999999E-4</c:v>
                </c:pt>
                <c:pt idx="1623">
                  <c:v>-3.4739999999999999E-4</c:v>
                </c:pt>
                <c:pt idx="1624">
                  <c:v>-3.4719999999999998E-4</c:v>
                </c:pt>
                <c:pt idx="1625">
                  <c:v>-3.4699999999999998E-4</c:v>
                </c:pt>
                <c:pt idx="1626">
                  <c:v>-3.4680000000000003E-4</c:v>
                </c:pt>
                <c:pt idx="1627">
                  <c:v>-3.4660000000000002E-4</c:v>
                </c:pt>
                <c:pt idx="1628">
                  <c:v>-3.4640000000000002E-4</c:v>
                </c:pt>
                <c:pt idx="1629">
                  <c:v>-3.4620000000000001E-4</c:v>
                </c:pt>
                <c:pt idx="1630">
                  <c:v>-3.4600000000000001E-4</c:v>
                </c:pt>
                <c:pt idx="1631">
                  <c:v>-3.458E-4</c:v>
                </c:pt>
                <c:pt idx="1632">
                  <c:v>-3.456E-4</c:v>
                </c:pt>
                <c:pt idx="1633">
                  <c:v>-3.4539999999999999E-4</c:v>
                </c:pt>
                <c:pt idx="1634">
                  <c:v>-3.4519999999999999E-4</c:v>
                </c:pt>
                <c:pt idx="1635">
                  <c:v>-3.4499999999999998E-4</c:v>
                </c:pt>
                <c:pt idx="1636">
                  <c:v>-3.4479999999999998E-4</c:v>
                </c:pt>
                <c:pt idx="1637">
                  <c:v>-3.4459999999999997E-4</c:v>
                </c:pt>
                <c:pt idx="1638">
                  <c:v>-3.4440000000000002E-4</c:v>
                </c:pt>
                <c:pt idx="1639">
                  <c:v>-3.4420000000000002E-4</c:v>
                </c:pt>
                <c:pt idx="1640">
                  <c:v>-3.4400000000000001E-4</c:v>
                </c:pt>
                <c:pt idx="1641">
                  <c:v>-3.4380000000000001E-4</c:v>
                </c:pt>
                <c:pt idx="1642">
                  <c:v>-3.436E-4</c:v>
                </c:pt>
                <c:pt idx="1643">
                  <c:v>-3.434E-4</c:v>
                </c:pt>
                <c:pt idx="1644">
                  <c:v>-3.4319999999999999E-4</c:v>
                </c:pt>
                <c:pt idx="1645">
                  <c:v>-3.4299999999999999E-4</c:v>
                </c:pt>
                <c:pt idx="1646">
                  <c:v>-3.4279999999999998E-4</c:v>
                </c:pt>
                <c:pt idx="1647">
                  <c:v>-3.4259999999999998E-4</c:v>
                </c:pt>
                <c:pt idx="1648">
                  <c:v>-3.4239999999999997E-4</c:v>
                </c:pt>
                <c:pt idx="1649">
                  <c:v>-3.4220000000000002E-4</c:v>
                </c:pt>
                <c:pt idx="1650">
                  <c:v>-3.4200000000000002E-4</c:v>
                </c:pt>
                <c:pt idx="1651">
                  <c:v>-3.4180000000000001E-4</c:v>
                </c:pt>
                <c:pt idx="1652">
                  <c:v>-3.4160000000000001E-4</c:v>
                </c:pt>
                <c:pt idx="1653">
                  <c:v>-3.414E-4</c:v>
                </c:pt>
                <c:pt idx="1654">
                  <c:v>-3.412E-4</c:v>
                </c:pt>
                <c:pt idx="1655">
                  <c:v>-3.4099999999999999E-4</c:v>
                </c:pt>
                <c:pt idx="1656">
                  <c:v>-3.4079999999999999E-4</c:v>
                </c:pt>
                <c:pt idx="1657">
                  <c:v>-3.4059999999999998E-4</c:v>
                </c:pt>
                <c:pt idx="1658">
                  <c:v>-3.4039999999999998E-4</c:v>
                </c:pt>
                <c:pt idx="1659">
                  <c:v>-3.4019999999999998E-4</c:v>
                </c:pt>
                <c:pt idx="1660">
                  <c:v>-3.4000000000000002E-4</c:v>
                </c:pt>
                <c:pt idx="1661">
                  <c:v>-3.3980000000000002E-4</c:v>
                </c:pt>
                <c:pt idx="1662">
                  <c:v>-3.3960000000000001E-4</c:v>
                </c:pt>
                <c:pt idx="1663">
                  <c:v>-3.3940000000000001E-4</c:v>
                </c:pt>
                <c:pt idx="1664">
                  <c:v>-3.392E-4</c:v>
                </c:pt>
                <c:pt idx="1665">
                  <c:v>-3.39E-4</c:v>
                </c:pt>
                <c:pt idx="1666">
                  <c:v>-3.388E-4</c:v>
                </c:pt>
                <c:pt idx="1667">
                  <c:v>-3.3859999999999999E-4</c:v>
                </c:pt>
                <c:pt idx="1668">
                  <c:v>-3.3839999999999999E-4</c:v>
                </c:pt>
                <c:pt idx="1669">
                  <c:v>-3.3819999999999998E-4</c:v>
                </c:pt>
                <c:pt idx="1670">
                  <c:v>-3.3799999999999998E-4</c:v>
                </c:pt>
                <c:pt idx="1671">
                  <c:v>-3.3780000000000003E-4</c:v>
                </c:pt>
                <c:pt idx="1672">
                  <c:v>-3.3760000000000002E-4</c:v>
                </c:pt>
                <c:pt idx="1673">
                  <c:v>-3.3740000000000002E-4</c:v>
                </c:pt>
                <c:pt idx="1674">
                  <c:v>-3.3720000000000001E-4</c:v>
                </c:pt>
                <c:pt idx="1675">
                  <c:v>-3.3700000000000001E-4</c:v>
                </c:pt>
                <c:pt idx="1676">
                  <c:v>-3.368E-4</c:v>
                </c:pt>
                <c:pt idx="1677">
                  <c:v>-3.366E-4</c:v>
                </c:pt>
                <c:pt idx="1678">
                  <c:v>-3.3639999999999999E-4</c:v>
                </c:pt>
                <c:pt idx="1679">
                  <c:v>-3.3619999999999999E-4</c:v>
                </c:pt>
                <c:pt idx="1680">
                  <c:v>-3.3599999999999998E-4</c:v>
                </c:pt>
                <c:pt idx="1681">
                  <c:v>-3.3579999999999998E-4</c:v>
                </c:pt>
                <c:pt idx="1682">
                  <c:v>-3.3560000000000003E-4</c:v>
                </c:pt>
                <c:pt idx="1683">
                  <c:v>-3.3540000000000002E-4</c:v>
                </c:pt>
                <c:pt idx="1684">
                  <c:v>-3.3520000000000002E-4</c:v>
                </c:pt>
                <c:pt idx="1685">
                  <c:v>-3.3500000000000001E-4</c:v>
                </c:pt>
                <c:pt idx="1686">
                  <c:v>-3.3480000000000001E-4</c:v>
                </c:pt>
                <c:pt idx="1687">
                  <c:v>-3.346E-4</c:v>
                </c:pt>
                <c:pt idx="1688">
                  <c:v>-3.344E-4</c:v>
                </c:pt>
                <c:pt idx="1689">
                  <c:v>-3.3419999999999999E-4</c:v>
                </c:pt>
                <c:pt idx="1690">
                  <c:v>-3.3399999999999999E-4</c:v>
                </c:pt>
                <c:pt idx="1691">
                  <c:v>-3.3379999999999998E-4</c:v>
                </c:pt>
                <c:pt idx="1692">
                  <c:v>-3.3359999999999998E-4</c:v>
                </c:pt>
                <c:pt idx="1693">
                  <c:v>-3.3340000000000003E-4</c:v>
                </c:pt>
                <c:pt idx="1694">
                  <c:v>-3.3320000000000002E-4</c:v>
                </c:pt>
                <c:pt idx="1695">
                  <c:v>-3.3300000000000002E-4</c:v>
                </c:pt>
                <c:pt idx="1696">
                  <c:v>-3.3280000000000001E-4</c:v>
                </c:pt>
                <c:pt idx="1697">
                  <c:v>-3.3260000000000001E-4</c:v>
                </c:pt>
                <c:pt idx="1698">
                  <c:v>-3.324E-4</c:v>
                </c:pt>
                <c:pt idx="1699">
                  <c:v>-3.322E-4</c:v>
                </c:pt>
                <c:pt idx="1700">
                  <c:v>-3.3199999999999999E-4</c:v>
                </c:pt>
                <c:pt idx="1701">
                  <c:v>-3.3179999999999999E-4</c:v>
                </c:pt>
                <c:pt idx="1702">
                  <c:v>-3.3159999999999998E-4</c:v>
                </c:pt>
                <c:pt idx="1703">
                  <c:v>-3.3139999999999998E-4</c:v>
                </c:pt>
                <c:pt idx="1704">
                  <c:v>-3.3119999999999997E-4</c:v>
                </c:pt>
                <c:pt idx="1705">
                  <c:v>-3.3100000000000002E-4</c:v>
                </c:pt>
                <c:pt idx="1706">
                  <c:v>-3.3080000000000002E-4</c:v>
                </c:pt>
                <c:pt idx="1707">
                  <c:v>-3.3060000000000001E-4</c:v>
                </c:pt>
                <c:pt idx="1708">
                  <c:v>-3.3040000000000001E-4</c:v>
                </c:pt>
                <c:pt idx="1709">
                  <c:v>-3.302E-4</c:v>
                </c:pt>
                <c:pt idx="1710">
                  <c:v>-3.3E-4</c:v>
                </c:pt>
                <c:pt idx="1711">
                  <c:v>-3.2979999999999999E-4</c:v>
                </c:pt>
                <c:pt idx="1712">
                  <c:v>-3.2959999999999999E-4</c:v>
                </c:pt>
                <c:pt idx="1713">
                  <c:v>-3.2939999999999998E-4</c:v>
                </c:pt>
                <c:pt idx="1714">
                  <c:v>-3.2919999999999998E-4</c:v>
                </c:pt>
                <c:pt idx="1715">
                  <c:v>-3.2899999999999997E-4</c:v>
                </c:pt>
                <c:pt idx="1716">
                  <c:v>-3.2880000000000002E-4</c:v>
                </c:pt>
                <c:pt idx="1717">
                  <c:v>-3.2860000000000002E-4</c:v>
                </c:pt>
                <c:pt idx="1718">
                  <c:v>-3.2840000000000001E-4</c:v>
                </c:pt>
                <c:pt idx="1719">
                  <c:v>-3.2820000000000001E-4</c:v>
                </c:pt>
                <c:pt idx="1720">
                  <c:v>-3.28E-4</c:v>
                </c:pt>
                <c:pt idx="1721">
                  <c:v>-3.278E-4</c:v>
                </c:pt>
                <c:pt idx="1722">
                  <c:v>-3.2759999999999999E-4</c:v>
                </c:pt>
                <c:pt idx="1723">
                  <c:v>-3.2739999999999999E-4</c:v>
                </c:pt>
                <c:pt idx="1724">
                  <c:v>-3.2719999999999998E-4</c:v>
                </c:pt>
                <c:pt idx="1725">
                  <c:v>-3.2699999999999998E-4</c:v>
                </c:pt>
                <c:pt idx="1726">
                  <c:v>-3.2679999999999997E-4</c:v>
                </c:pt>
                <c:pt idx="1727">
                  <c:v>-3.2660000000000002E-4</c:v>
                </c:pt>
                <c:pt idx="1728">
                  <c:v>-3.2640000000000002E-4</c:v>
                </c:pt>
                <c:pt idx="1729">
                  <c:v>-3.2620000000000001E-4</c:v>
                </c:pt>
                <c:pt idx="1730">
                  <c:v>-3.2600000000000001E-4</c:v>
                </c:pt>
                <c:pt idx="1731">
                  <c:v>-3.258E-4</c:v>
                </c:pt>
                <c:pt idx="1732">
                  <c:v>-3.256E-4</c:v>
                </c:pt>
                <c:pt idx="1733">
                  <c:v>-3.2539999999999999E-4</c:v>
                </c:pt>
                <c:pt idx="1734">
                  <c:v>-3.2519999999999999E-4</c:v>
                </c:pt>
                <c:pt idx="1735">
                  <c:v>-3.2499999999999999E-4</c:v>
                </c:pt>
                <c:pt idx="1736">
                  <c:v>-3.2479999999999998E-4</c:v>
                </c:pt>
                <c:pt idx="1737">
                  <c:v>-3.2459999999999998E-4</c:v>
                </c:pt>
                <c:pt idx="1738">
                  <c:v>-3.2440000000000002E-4</c:v>
                </c:pt>
                <c:pt idx="1739">
                  <c:v>-3.2420000000000002E-4</c:v>
                </c:pt>
                <c:pt idx="1740">
                  <c:v>-3.2400000000000001E-4</c:v>
                </c:pt>
                <c:pt idx="1741">
                  <c:v>-3.2380000000000001E-4</c:v>
                </c:pt>
                <c:pt idx="1742">
                  <c:v>-3.2360000000000001E-4</c:v>
                </c:pt>
                <c:pt idx="1743">
                  <c:v>-3.234E-4</c:v>
                </c:pt>
                <c:pt idx="1744">
                  <c:v>-3.232E-4</c:v>
                </c:pt>
                <c:pt idx="1745">
                  <c:v>-3.2299999999999999E-4</c:v>
                </c:pt>
                <c:pt idx="1746">
                  <c:v>-3.2279999999999999E-4</c:v>
                </c:pt>
                <c:pt idx="1747">
                  <c:v>-3.2259999999999998E-4</c:v>
                </c:pt>
                <c:pt idx="1748">
                  <c:v>-3.2239999999999998E-4</c:v>
                </c:pt>
                <c:pt idx="1749">
                  <c:v>-3.2220000000000003E-4</c:v>
                </c:pt>
                <c:pt idx="1750">
                  <c:v>-3.2200000000000002E-4</c:v>
                </c:pt>
                <c:pt idx="1751">
                  <c:v>-3.2180000000000002E-4</c:v>
                </c:pt>
                <c:pt idx="1752">
                  <c:v>-3.2160000000000001E-4</c:v>
                </c:pt>
                <c:pt idx="1753">
                  <c:v>-3.2140000000000001E-4</c:v>
                </c:pt>
                <c:pt idx="1754">
                  <c:v>-3.212E-4</c:v>
                </c:pt>
                <c:pt idx="1755">
                  <c:v>-3.21E-4</c:v>
                </c:pt>
                <c:pt idx="1756">
                  <c:v>-3.2079999999999999E-4</c:v>
                </c:pt>
                <c:pt idx="1757">
                  <c:v>-3.2059999999999999E-4</c:v>
                </c:pt>
                <c:pt idx="1758">
                  <c:v>-3.2039999999999998E-4</c:v>
                </c:pt>
                <c:pt idx="1759">
                  <c:v>-3.2019999999999998E-4</c:v>
                </c:pt>
                <c:pt idx="1760">
                  <c:v>-3.2000000000000003E-4</c:v>
                </c:pt>
                <c:pt idx="1761">
                  <c:v>-3.1980000000000002E-4</c:v>
                </c:pt>
                <c:pt idx="1762">
                  <c:v>-3.1960000000000002E-4</c:v>
                </c:pt>
                <c:pt idx="1763">
                  <c:v>-3.1940000000000001E-4</c:v>
                </c:pt>
                <c:pt idx="1764">
                  <c:v>-3.1920000000000001E-4</c:v>
                </c:pt>
                <c:pt idx="1765">
                  <c:v>-3.19E-4</c:v>
                </c:pt>
                <c:pt idx="1766">
                  <c:v>-3.188E-4</c:v>
                </c:pt>
                <c:pt idx="1767">
                  <c:v>-3.1859999999999999E-4</c:v>
                </c:pt>
                <c:pt idx="1768">
                  <c:v>-3.1839999999999999E-4</c:v>
                </c:pt>
                <c:pt idx="1769">
                  <c:v>-3.1819999999999998E-4</c:v>
                </c:pt>
                <c:pt idx="1770">
                  <c:v>-3.1799999999999998E-4</c:v>
                </c:pt>
                <c:pt idx="1771">
                  <c:v>-3.1780000000000003E-4</c:v>
                </c:pt>
                <c:pt idx="1772">
                  <c:v>-3.1760000000000002E-4</c:v>
                </c:pt>
                <c:pt idx="1773">
                  <c:v>-3.1740000000000002E-4</c:v>
                </c:pt>
                <c:pt idx="1774">
                  <c:v>-3.1720000000000001E-4</c:v>
                </c:pt>
                <c:pt idx="1775">
                  <c:v>-3.1700000000000001E-4</c:v>
                </c:pt>
                <c:pt idx="1776">
                  <c:v>-3.168E-4</c:v>
                </c:pt>
                <c:pt idx="1777">
                  <c:v>-3.166E-4</c:v>
                </c:pt>
                <c:pt idx="1778">
                  <c:v>-3.1639999999999999E-4</c:v>
                </c:pt>
                <c:pt idx="1779">
                  <c:v>-3.1619999999999999E-4</c:v>
                </c:pt>
                <c:pt idx="1780">
                  <c:v>-3.1599999999999998E-4</c:v>
                </c:pt>
                <c:pt idx="1781">
                  <c:v>-3.1579999999999998E-4</c:v>
                </c:pt>
                <c:pt idx="1782">
                  <c:v>-3.1559999999999997E-4</c:v>
                </c:pt>
                <c:pt idx="1783">
                  <c:v>-3.1540000000000002E-4</c:v>
                </c:pt>
                <c:pt idx="1784">
                  <c:v>-3.1520000000000002E-4</c:v>
                </c:pt>
                <c:pt idx="1785">
                  <c:v>-3.1500000000000001E-4</c:v>
                </c:pt>
                <c:pt idx="1786">
                  <c:v>-3.1480000000000001E-4</c:v>
                </c:pt>
                <c:pt idx="1787">
                  <c:v>-3.146E-4</c:v>
                </c:pt>
                <c:pt idx="1788">
                  <c:v>-3.144E-4</c:v>
                </c:pt>
                <c:pt idx="1789">
                  <c:v>-3.1419999999999999E-4</c:v>
                </c:pt>
                <c:pt idx="1790">
                  <c:v>-3.1399999999999999E-4</c:v>
                </c:pt>
                <c:pt idx="1791">
                  <c:v>-3.1379999999999998E-4</c:v>
                </c:pt>
                <c:pt idx="1792">
                  <c:v>-3.1359999999999998E-4</c:v>
                </c:pt>
                <c:pt idx="1793">
                  <c:v>-3.1339999999999997E-4</c:v>
                </c:pt>
                <c:pt idx="1794">
                  <c:v>-3.1320000000000002E-4</c:v>
                </c:pt>
                <c:pt idx="1795">
                  <c:v>-3.1300000000000002E-4</c:v>
                </c:pt>
                <c:pt idx="1796">
                  <c:v>-3.1280000000000001E-4</c:v>
                </c:pt>
                <c:pt idx="1797">
                  <c:v>-3.1260000000000001E-4</c:v>
                </c:pt>
                <c:pt idx="1798">
                  <c:v>-3.124E-4</c:v>
                </c:pt>
                <c:pt idx="1799">
                  <c:v>-3.122E-4</c:v>
                </c:pt>
                <c:pt idx="1800">
                  <c:v>-3.1199999999999999E-4</c:v>
                </c:pt>
                <c:pt idx="1801">
                  <c:v>-3.1179999999999999E-4</c:v>
                </c:pt>
                <c:pt idx="1802">
                  <c:v>-3.1159999999999998E-4</c:v>
                </c:pt>
                <c:pt idx="1803">
                  <c:v>-3.1139999999999998E-4</c:v>
                </c:pt>
                <c:pt idx="1804">
                  <c:v>-3.1119999999999997E-4</c:v>
                </c:pt>
                <c:pt idx="1805">
                  <c:v>-3.1100000000000002E-4</c:v>
                </c:pt>
                <c:pt idx="1806">
                  <c:v>-3.1080000000000002E-4</c:v>
                </c:pt>
                <c:pt idx="1807">
                  <c:v>-3.1060000000000001E-4</c:v>
                </c:pt>
                <c:pt idx="1808">
                  <c:v>-3.1040000000000001E-4</c:v>
                </c:pt>
                <c:pt idx="1809">
                  <c:v>-3.102E-4</c:v>
                </c:pt>
                <c:pt idx="1810">
                  <c:v>-3.1E-4</c:v>
                </c:pt>
                <c:pt idx="1811">
                  <c:v>-3.098E-4</c:v>
                </c:pt>
                <c:pt idx="1812">
                  <c:v>-3.0959999999999999E-4</c:v>
                </c:pt>
                <c:pt idx="1813">
                  <c:v>-3.0939999999999999E-4</c:v>
                </c:pt>
                <c:pt idx="1814">
                  <c:v>-3.0919999999999998E-4</c:v>
                </c:pt>
                <c:pt idx="1815">
                  <c:v>-3.0899999999999998E-4</c:v>
                </c:pt>
                <c:pt idx="1816">
                  <c:v>-3.0880000000000002E-4</c:v>
                </c:pt>
                <c:pt idx="1817">
                  <c:v>-3.0860000000000002E-4</c:v>
                </c:pt>
                <c:pt idx="1818">
                  <c:v>-3.0840000000000002E-4</c:v>
                </c:pt>
                <c:pt idx="1819">
                  <c:v>-3.0820000000000001E-4</c:v>
                </c:pt>
                <c:pt idx="1820">
                  <c:v>-3.0800000000000001E-4</c:v>
                </c:pt>
                <c:pt idx="1821">
                  <c:v>-3.078E-4</c:v>
                </c:pt>
                <c:pt idx="1822">
                  <c:v>-3.076E-4</c:v>
                </c:pt>
                <c:pt idx="1823">
                  <c:v>-3.0739999999999999E-4</c:v>
                </c:pt>
                <c:pt idx="1824">
                  <c:v>-3.0719999999999999E-4</c:v>
                </c:pt>
                <c:pt idx="1825">
                  <c:v>-3.0699999999999998E-4</c:v>
                </c:pt>
                <c:pt idx="1826">
                  <c:v>-3.0679999999999998E-4</c:v>
                </c:pt>
                <c:pt idx="1827">
                  <c:v>-3.0660000000000003E-4</c:v>
                </c:pt>
                <c:pt idx="1828">
                  <c:v>-3.0640000000000002E-4</c:v>
                </c:pt>
                <c:pt idx="1829">
                  <c:v>-3.0620000000000002E-4</c:v>
                </c:pt>
                <c:pt idx="1830">
                  <c:v>-3.0600000000000001E-4</c:v>
                </c:pt>
                <c:pt idx="1831">
                  <c:v>-3.0580000000000001E-4</c:v>
                </c:pt>
                <c:pt idx="1832">
                  <c:v>-3.056E-4</c:v>
                </c:pt>
                <c:pt idx="1833">
                  <c:v>-3.054E-4</c:v>
                </c:pt>
                <c:pt idx="1834">
                  <c:v>-3.0519999999999999E-4</c:v>
                </c:pt>
                <c:pt idx="1835">
                  <c:v>-3.0499999999999999E-4</c:v>
                </c:pt>
                <c:pt idx="1836">
                  <c:v>-3.0479999999999998E-4</c:v>
                </c:pt>
                <c:pt idx="1837">
                  <c:v>-3.0459999999999998E-4</c:v>
                </c:pt>
                <c:pt idx="1838">
                  <c:v>-3.0440000000000003E-4</c:v>
                </c:pt>
                <c:pt idx="1839">
                  <c:v>-3.0420000000000002E-4</c:v>
                </c:pt>
                <c:pt idx="1840">
                  <c:v>-3.0400000000000002E-4</c:v>
                </c:pt>
                <c:pt idx="1841">
                  <c:v>-3.0380000000000001E-4</c:v>
                </c:pt>
                <c:pt idx="1842">
                  <c:v>-3.0360000000000001E-4</c:v>
                </c:pt>
                <c:pt idx="1843">
                  <c:v>-3.034E-4</c:v>
                </c:pt>
                <c:pt idx="1844">
                  <c:v>-3.032E-4</c:v>
                </c:pt>
                <c:pt idx="1845">
                  <c:v>-3.0299999999999999E-4</c:v>
                </c:pt>
                <c:pt idx="1846">
                  <c:v>-3.0279999999999999E-4</c:v>
                </c:pt>
                <c:pt idx="1847">
                  <c:v>-3.0259999999999998E-4</c:v>
                </c:pt>
                <c:pt idx="1848">
                  <c:v>-3.0239999999999998E-4</c:v>
                </c:pt>
                <c:pt idx="1849">
                  <c:v>-3.0219999999999997E-4</c:v>
                </c:pt>
                <c:pt idx="1850">
                  <c:v>-3.0200000000000002E-4</c:v>
                </c:pt>
                <c:pt idx="1851">
                  <c:v>-3.0180000000000002E-4</c:v>
                </c:pt>
                <c:pt idx="1852">
                  <c:v>-3.0160000000000001E-4</c:v>
                </c:pt>
                <c:pt idx="1853">
                  <c:v>-3.0140000000000001E-4</c:v>
                </c:pt>
                <c:pt idx="1854">
                  <c:v>-3.012E-4</c:v>
                </c:pt>
                <c:pt idx="1855">
                  <c:v>-3.01E-4</c:v>
                </c:pt>
                <c:pt idx="1856">
                  <c:v>-3.0079999999999999E-4</c:v>
                </c:pt>
                <c:pt idx="1857">
                  <c:v>-3.0059999999999999E-4</c:v>
                </c:pt>
                <c:pt idx="1858">
                  <c:v>-3.0039999999999998E-4</c:v>
                </c:pt>
                <c:pt idx="1859">
                  <c:v>-3.0019999999999998E-4</c:v>
                </c:pt>
                <c:pt idx="1860">
                  <c:v>-2.9999999999999997E-4</c:v>
                </c:pt>
                <c:pt idx="1861">
                  <c:v>-2.9980000000000002E-4</c:v>
                </c:pt>
                <c:pt idx="1862">
                  <c:v>-2.9960000000000002E-4</c:v>
                </c:pt>
                <c:pt idx="1863">
                  <c:v>-2.9940000000000001E-4</c:v>
                </c:pt>
                <c:pt idx="1864">
                  <c:v>-2.9920000000000001E-4</c:v>
                </c:pt>
                <c:pt idx="1865">
                  <c:v>-2.99E-4</c:v>
                </c:pt>
                <c:pt idx="1866">
                  <c:v>-2.988E-4</c:v>
                </c:pt>
                <c:pt idx="1867">
                  <c:v>-2.9859999999999999E-4</c:v>
                </c:pt>
                <c:pt idx="1868">
                  <c:v>-2.9839999999999999E-4</c:v>
                </c:pt>
                <c:pt idx="1869">
                  <c:v>-2.9819999999999998E-4</c:v>
                </c:pt>
                <c:pt idx="1870">
                  <c:v>-2.9799999999999998E-4</c:v>
                </c:pt>
                <c:pt idx="1871">
                  <c:v>-2.9779999999999997E-4</c:v>
                </c:pt>
                <c:pt idx="1872">
                  <c:v>-2.9760000000000002E-4</c:v>
                </c:pt>
                <c:pt idx="1873">
                  <c:v>-2.9740000000000002E-4</c:v>
                </c:pt>
                <c:pt idx="1874">
                  <c:v>-2.9720000000000001E-4</c:v>
                </c:pt>
                <c:pt idx="1875">
                  <c:v>-2.9700000000000001E-4</c:v>
                </c:pt>
                <c:pt idx="1876">
                  <c:v>-2.968E-4</c:v>
                </c:pt>
                <c:pt idx="1877">
                  <c:v>-2.966E-4</c:v>
                </c:pt>
                <c:pt idx="1878">
                  <c:v>-2.9639999999999999E-4</c:v>
                </c:pt>
                <c:pt idx="1879">
                  <c:v>-2.9619999999999999E-4</c:v>
                </c:pt>
                <c:pt idx="1880">
                  <c:v>-2.9599999999999998E-4</c:v>
                </c:pt>
                <c:pt idx="1881">
                  <c:v>-2.9579999999999998E-4</c:v>
                </c:pt>
                <c:pt idx="1882">
                  <c:v>-2.9559999999999998E-4</c:v>
                </c:pt>
                <c:pt idx="1883">
                  <c:v>-2.9540000000000002E-4</c:v>
                </c:pt>
                <c:pt idx="1884">
                  <c:v>-2.9520000000000002E-4</c:v>
                </c:pt>
                <c:pt idx="1885">
                  <c:v>-2.9500000000000001E-4</c:v>
                </c:pt>
                <c:pt idx="1886">
                  <c:v>-2.9480000000000001E-4</c:v>
                </c:pt>
                <c:pt idx="1887">
                  <c:v>-2.9460000000000001E-4</c:v>
                </c:pt>
                <c:pt idx="1888">
                  <c:v>-2.944E-4</c:v>
                </c:pt>
                <c:pt idx="1889">
                  <c:v>-2.942E-4</c:v>
                </c:pt>
                <c:pt idx="1890">
                  <c:v>-2.9399999999999999E-4</c:v>
                </c:pt>
                <c:pt idx="1891">
                  <c:v>-2.9379999999999999E-4</c:v>
                </c:pt>
                <c:pt idx="1892">
                  <c:v>-2.9359999999999998E-4</c:v>
                </c:pt>
                <c:pt idx="1893">
                  <c:v>-2.9339999999999998E-4</c:v>
                </c:pt>
                <c:pt idx="1894">
                  <c:v>-2.9320000000000003E-4</c:v>
                </c:pt>
                <c:pt idx="1895">
                  <c:v>-2.9300000000000002E-4</c:v>
                </c:pt>
                <c:pt idx="1896">
                  <c:v>-2.9280000000000002E-4</c:v>
                </c:pt>
                <c:pt idx="1897">
                  <c:v>-2.9260000000000001E-4</c:v>
                </c:pt>
                <c:pt idx="1898">
                  <c:v>-2.9240000000000001E-4</c:v>
                </c:pt>
                <c:pt idx="1899">
                  <c:v>-2.922E-4</c:v>
                </c:pt>
                <c:pt idx="1900">
                  <c:v>-2.92E-4</c:v>
                </c:pt>
                <c:pt idx="1901">
                  <c:v>-2.9179999999999999E-4</c:v>
                </c:pt>
                <c:pt idx="1902">
                  <c:v>-2.9159999999999999E-4</c:v>
                </c:pt>
                <c:pt idx="1903">
                  <c:v>-2.9139999999999998E-4</c:v>
                </c:pt>
                <c:pt idx="1904">
                  <c:v>-2.9119999999999998E-4</c:v>
                </c:pt>
                <c:pt idx="1905">
                  <c:v>-2.9100000000000003E-4</c:v>
                </c:pt>
                <c:pt idx="1906">
                  <c:v>-2.9080000000000002E-4</c:v>
                </c:pt>
                <c:pt idx="1907">
                  <c:v>-2.9060000000000002E-4</c:v>
                </c:pt>
                <c:pt idx="1908">
                  <c:v>-2.9040000000000001E-4</c:v>
                </c:pt>
                <c:pt idx="1909">
                  <c:v>-2.9020000000000001E-4</c:v>
                </c:pt>
                <c:pt idx="1910">
                  <c:v>-2.9E-4</c:v>
                </c:pt>
                <c:pt idx="1911">
                  <c:v>-2.898E-4</c:v>
                </c:pt>
                <c:pt idx="1912">
                  <c:v>-2.8959999999999999E-4</c:v>
                </c:pt>
                <c:pt idx="1913">
                  <c:v>-2.8939999999999999E-4</c:v>
                </c:pt>
                <c:pt idx="1914">
                  <c:v>-2.8919999999999998E-4</c:v>
                </c:pt>
                <c:pt idx="1915">
                  <c:v>-2.8899999999999998E-4</c:v>
                </c:pt>
                <c:pt idx="1916">
                  <c:v>-2.8880000000000003E-4</c:v>
                </c:pt>
                <c:pt idx="1917">
                  <c:v>-2.8860000000000002E-4</c:v>
                </c:pt>
                <c:pt idx="1918">
                  <c:v>-2.8840000000000002E-4</c:v>
                </c:pt>
                <c:pt idx="1919">
                  <c:v>-2.8820000000000001E-4</c:v>
                </c:pt>
                <c:pt idx="1920">
                  <c:v>-2.8800000000000001E-4</c:v>
                </c:pt>
                <c:pt idx="1921">
                  <c:v>-2.878E-4</c:v>
                </c:pt>
                <c:pt idx="1922">
                  <c:v>-2.876E-4</c:v>
                </c:pt>
                <c:pt idx="1923">
                  <c:v>-2.8739999999999999E-4</c:v>
                </c:pt>
                <c:pt idx="1924">
                  <c:v>-2.8719999999999999E-4</c:v>
                </c:pt>
                <c:pt idx="1925">
                  <c:v>-2.8699999999999998E-4</c:v>
                </c:pt>
                <c:pt idx="1926">
                  <c:v>-2.8679999999999998E-4</c:v>
                </c:pt>
                <c:pt idx="1927">
                  <c:v>-2.8659999999999997E-4</c:v>
                </c:pt>
                <c:pt idx="1928">
                  <c:v>-2.8640000000000002E-4</c:v>
                </c:pt>
                <c:pt idx="1929">
                  <c:v>-2.8620000000000002E-4</c:v>
                </c:pt>
                <c:pt idx="1930">
                  <c:v>-2.8600000000000001E-4</c:v>
                </c:pt>
                <c:pt idx="1931">
                  <c:v>-2.8580000000000001E-4</c:v>
                </c:pt>
                <c:pt idx="1932">
                  <c:v>-2.856E-4</c:v>
                </c:pt>
                <c:pt idx="1933">
                  <c:v>-2.854E-4</c:v>
                </c:pt>
                <c:pt idx="1934">
                  <c:v>-2.8519999999999999E-4</c:v>
                </c:pt>
                <c:pt idx="1935">
                  <c:v>-2.8499999999999999E-4</c:v>
                </c:pt>
                <c:pt idx="1936">
                  <c:v>-2.8479999999999998E-4</c:v>
                </c:pt>
                <c:pt idx="1937">
                  <c:v>-2.8459999999999998E-4</c:v>
                </c:pt>
                <c:pt idx="1938">
                  <c:v>-2.8439999999999997E-4</c:v>
                </c:pt>
                <c:pt idx="1939">
                  <c:v>-2.8420000000000002E-4</c:v>
                </c:pt>
                <c:pt idx="1940">
                  <c:v>-2.8400000000000002E-4</c:v>
                </c:pt>
                <c:pt idx="1941">
                  <c:v>-2.8380000000000001E-4</c:v>
                </c:pt>
                <c:pt idx="1942">
                  <c:v>-2.8360000000000001E-4</c:v>
                </c:pt>
                <c:pt idx="1943">
                  <c:v>-2.834E-4</c:v>
                </c:pt>
                <c:pt idx="1944">
                  <c:v>-2.832E-4</c:v>
                </c:pt>
                <c:pt idx="1945">
                  <c:v>-2.8299999999999999E-4</c:v>
                </c:pt>
                <c:pt idx="1946">
                  <c:v>-2.8279999999999999E-4</c:v>
                </c:pt>
                <c:pt idx="1947">
                  <c:v>-2.8259999999999998E-4</c:v>
                </c:pt>
                <c:pt idx="1948">
                  <c:v>-2.8239999999999998E-4</c:v>
                </c:pt>
                <c:pt idx="1949">
                  <c:v>-2.8219999999999997E-4</c:v>
                </c:pt>
                <c:pt idx="1950">
                  <c:v>-2.8200000000000002E-4</c:v>
                </c:pt>
                <c:pt idx="1951">
                  <c:v>-2.8180000000000002E-4</c:v>
                </c:pt>
                <c:pt idx="1952">
                  <c:v>-2.8160000000000001E-4</c:v>
                </c:pt>
                <c:pt idx="1953">
                  <c:v>-2.8140000000000001E-4</c:v>
                </c:pt>
                <c:pt idx="1954">
                  <c:v>-2.812E-4</c:v>
                </c:pt>
                <c:pt idx="1955">
                  <c:v>-2.81E-4</c:v>
                </c:pt>
                <c:pt idx="1956">
                  <c:v>-2.8079999999999999E-4</c:v>
                </c:pt>
                <c:pt idx="1957">
                  <c:v>-2.8059999999999999E-4</c:v>
                </c:pt>
                <c:pt idx="1958">
                  <c:v>-2.8039999999999999E-4</c:v>
                </c:pt>
                <c:pt idx="1959">
                  <c:v>-2.8019999999999998E-4</c:v>
                </c:pt>
                <c:pt idx="1960">
                  <c:v>-2.7999999999999998E-4</c:v>
                </c:pt>
                <c:pt idx="1961">
                  <c:v>-2.7980000000000002E-4</c:v>
                </c:pt>
                <c:pt idx="1962">
                  <c:v>-2.7960000000000002E-4</c:v>
                </c:pt>
                <c:pt idx="1963">
                  <c:v>-2.7940000000000002E-4</c:v>
                </c:pt>
                <c:pt idx="1964">
                  <c:v>-2.7920000000000001E-4</c:v>
                </c:pt>
                <c:pt idx="1965">
                  <c:v>-2.7900000000000001E-4</c:v>
                </c:pt>
                <c:pt idx="1966">
                  <c:v>-2.788E-4</c:v>
                </c:pt>
                <c:pt idx="1967">
                  <c:v>-2.786E-4</c:v>
                </c:pt>
                <c:pt idx="1968">
                  <c:v>-2.7839999999999999E-4</c:v>
                </c:pt>
                <c:pt idx="1969">
                  <c:v>-2.7819999999999999E-4</c:v>
                </c:pt>
                <c:pt idx="1970">
                  <c:v>-2.7799999999999998E-4</c:v>
                </c:pt>
                <c:pt idx="1971">
                  <c:v>-2.7779999999999998E-4</c:v>
                </c:pt>
                <c:pt idx="1972">
                  <c:v>-2.7760000000000003E-4</c:v>
                </c:pt>
                <c:pt idx="1973">
                  <c:v>-2.7740000000000002E-4</c:v>
                </c:pt>
                <c:pt idx="1974">
                  <c:v>-2.7720000000000002E-4</c:v>
                </c:pt>
                <c:pt idx="1975">
                  <c:v>-2.7700000000000001E-4</c:v>
                </c:pt>
                <c:pt idx="1976">
                  <c:v>-2.7680000000000001E-4</c:v>
                </c:pt>
                <c:pt idx="1977">
                  <c:v>-2.766E-4</c:v>
                </c:pt>
                <c:pt idx="1978">
                  <c:v>-2.764E-4</c:v>
                </c:pt>
                <c:pt idx="1979">
                  <c:v>-2.7619999999999999E-4</c:v>
                </c:pt>
                <c:pt idx="1980">
                  <c:v>-2.7599999999999999E-4</c:v>
                </c:pt>
                <c:pt idx="1981">
                  <c:v>-2.7579999999999998E-4</c:v>
                </c:pt>
                <c:pt idx="1982">
                  <c:v>-2.7559999999999998E-4</c:v>
                </c:pt>
                <c:pt idx="1983">
                  <c:v>-2.7540000000000003E-4</c:v>
                </c:pt>
                <c:pt idx="1984">
                  <c:v>-2.7520000000000002E-4</c:v>
                </c:pt>
                <c:pt idx="1985">
                  <c:v>-2.7500000000000002E-4</c:v>
                </c:pt>
                <c:pt idx="1986">
                  <c:v>-2.7480000000000001E-4</c:v>
                </c:pt>
                <c:pt idx="1987">
                  <c:v>-2.7460000000000001E-4</c:v>
                </c:pt>
                <c:pt idx="1988">
                  <c:v>-2.744E-4</c:v>
                </c:pt>
                <c:pt idx="1989">
                  <c:v>-2.742E-4</c:v>
                </c:pt>
                <c:pt idx="1990">
                  <c:v>-2.7399999999999999E-4</c:v>
                </c:pt>
                <c:pt idx="1991">
                  <c:v>-2.7379999999999999E-4</c:v>
                </c:pt>
                <c:pt idx="1992">
                  <c:v>-2.7359999999999998E-4</c:v>
                </c:pt>
                <c:pt idx="1993">
                  <c:v>-2.7339999999999998E-4</c:v>
                </c:pt>
                <c:pt idx="1994">
                  <c:v>-2.7320000000000003E-4</c:v>
                </c:pt>
                <c:pt idx="1995">
                  <c:v>-2.7300000000000002E-4</c:v>
                </c:pt>
                <c:pt idx="1996">
                  <c:v>-2.7280000000000002E-4</c:v>
                </c:pt>
                <c:pt idx="1997">
                  <c:v>-2.7260000000000001E-4</c:v>
                </c:pt>
                <c:pt idx="1998">
                  <c:v>-2.7240000000000001E-4</c:v>
                </c:pt>
                <c:pt idx="1999">
                  <c:v>-2.722E-4</c:v>
                </c:pt>
                <c:pt idx="2000">
                  <c:v>-2.72E-4</c:v>
                </c:pt>
                <c:pt idx="2001">
                  <c:v>-2.7179999999999999E-4</c:v>
                </c:pt>
                <c:pt idx="2002">
                  <c:v>-2.7159999999999999E-4</c:v>
                </c:pt>
                <c:pt idx="2003">
                  <c:v>-2.7139999999999998E-4</c:v>
                </c:pt>
                <c:pt idx="2004">
                  <c:v>-2.7119999999999998E-4</c:v>
                </c:pt>
                <c:pt idx="2005">
                  <c:v>-2.7099999999999997E-4</c:v>
                </c:pt>
                <c:pt idx="2006">
                  <c:v>-2.7080000000000002E-4</c:v>
                </c:pt>
                <c:pt idx="2007">
                  <c:v>-2.7060000000000002E-4</c:v>
                </c:pt>
                <c:pt idx="2008">
                  <c:v>-2.7040000000000001E-4</c:v>
                </c:pt>
                <c:pt idx="2009">
                  <c:v>-2.7020000000000001E-4</c:v>
                </c:pt>
                <c:pt idx="2010">
                  <c:v>-2.7E-4</c:v>
                </c:pt>
                <c:pt idx="2011">
                  <c:v>-2.698E-4</c:v>
                </c:pt>
                <c:pt idx="2012">
                  <c:v>-2.6959999999999999E-4</c:v>
                </c:pt>
                <c:pt idx="2013">
                  <c:v>-2.6939999999999999E-4</c:v>
                </c:pt>
                <c:pt idx="2014">
                  <c:v>-2.6919999999999998E-4</c:v>
                </c:pt>
                <c:pt idx="2015">
                  <c:v>-2.6899999999999998E-4</c:v>
                </c:pt>
                <c:pt idx="2016">
                  <c:v>-2.6879999999999997E-4</c:v>
                </c:pt>
                <c:pt idx="2017">
                  <c:v>-2.6860000000000002E-4</c:v>
                </c:pt>
                <c:pt idx="2018">
                  <c:v>-2.6840000000000002E-4</c:v>
                </c:pt>
                <c:pt idx="2019">
                  <c:v>-2.6820000000000001E-4</c:v>
                </c:pt>
                <c:pt idx="2020">
                  <c:v>-2.6800000000000001E-4</c:v>
                </c:pt>
                <c:pt idx="2021">
                  <c:v>-2.678E-4</c:v>
                </c:pt>
                <c:pt idx="2022">
                  <c:v>-2.676E-4</c:v>
                </c:pt>
                <c:pt idx="2023">
                  <c:v>-2.6739999999999999E-4</c:v>
                </c:pt>
                <c:pt idx="2024">
                  <c:v>-2.6719999999999999E-4</c:v>
                </c:pt>
                <c:pt idx="2025">
                  <c:v>-2.6699999999999998E-4</c:v>
                </c:pt>
                <c:pt idx="2026">
                  <c:v>-2.6679999999999998E-4</c:v>
                </c:pt>
                <c:pt idx="2027">
                  <c:v>-2.6659999999999998E-4</c:v>
                </c:pt>
                <c:pt idx="2028">
                  <c:v>-2.6640000000000002E-4</c:v>
                </c:pt>
                <c:pt idx="2029">
                  <c:v>-2.6620000000000002E-4</c:v>
                </c:pt>
                <c:pt idx="2030">
                  <c:v>-2.6600000000000001E-4</c:v>
                </c:pt>
                <c:pt idx="2031">
                  <c:v>-2.6580000000000001E-4</c:v>
                </c:pt>
                <c:pt idx="2032">
                  <c:v>-2.656E-4</c:v>
                </c:pt>
                <c:pt idx="2033">
                  <c:v>-2.654E-4</c:v>
                </c:pt>
                <c:pt idx="2034">
                  <c:v>-2.652E-4</c:v>
                </c:pt>
                <c:pt idx="2035">
                  <c:v>-2.6499999999999999E-4</c:v>
                </c:pt>
                <c:pt idx="2036">
                  <c:v>-2.6479999999999999E-4</c:v>
                </c:pt>
                <c:pt idx="2037">
                  <c:v>-2.6459999999999998E-4</c:v>
                </c:pt>
                <c:pt idx="2038">
                  <c:v>-2.6439999999999998E-4</c:v>
                </c:pt>
                <c:pt idx="2039">
                  <c:v>-2.6420000000000003E-4</c:v>
                </c:pt>
                <c:pt idx="2040">
                  <c:v>-2.6400000000000002E-4</c:v>
                </c:pt>
                <c:pt idx="2041">
                  <c:v>-2.6380000000000002E-4</c:v>
                </c:pt>
                <c:pt idx="2042">
                  <c:v>-2.6360000000000001E-4</c:v>
                </c:pt>
                <c:pt idx="2043">
                  <c:v>-2.6340000000000001E-4</c:v>
                </c:pt>
                <c:pt idx="2044">
                  <c:v>-2.632E-4</c:v>
                </c:pt>
                <c:pt idx="2045">
                  <c:v>-2.63E-4</c:v>
                </c:pt>
                <c:pt idx="2046">
                  <c:v>-2.6279999999999999E-4</c:v>
                </c:pt>
                <c:pt idx="2047">
                  <c:v>-2.6259999999999999E-4</c:v>
                </c:pt>
                <c:pt idx="2048">
                  <c:v>-2.6239999999999998E-4</c:v>
                </c:pt>
                <c:pt idx="2049">
                  <c:v>-2.6219999999999998E-4</c:v>
                </c:pt>
                <c:pt idx="2050">
                  <c:v>-2.6200000000000003E-4</c:v>
                </c:pt>
                <c:pt idx="2051">
                  <c:v>-2.6180000000000002E-4</c:v>
                </c:pt>
                <c:pt idx="2052">
                  <c:v>-2.6160000000000002E-4</c:v>
                </c:pt>
                <c:pt idx="2053">
                  <c:v>-2.6140000000000001E-4</c:v>
                </c:pt>
                <c:pt idx="2054">
                  <c:v>-2.6120000000000001E-4</c:v>
                </c:pt>
                <c:pt idx="2055">
                  <c:v>-2.61E-4</c:v>
                </c:pt>
                <c:pt idx="2056">
                  <c:v>-2.608E-4</c:v>
                </c:pt>
                <c:pt idx="2057">
                  <c:v>-2.6059999999999999E-4</c:v>
                </c:pt>
                <c:pt idx="2058">
                  <c:v>-2.6039999999999999E-4</c:v>
                </c:pt>
                <c:pt idx="2059">
                  <c:v>-2.6019999999999998E-4</c:v>
                </c:pt>
                <c:pt idx="2060">
                  <c:v>-2.5999999999999998E-4</c:v>
                </c:pt>
                <c:pt idx="2061">
                  <c:v>-2.5980000000000003E-4</c:v>
                </c:pt>
                <c:pt idx="2062">
                  <c:v>-2.5960000000000002E-4</c:v>
                </c:pt>
                <c:pt idx="2063">
                  <c:v>-2.5940000000000002E-4</c:v>
                </c:pt>
                <c:pt idx="2064">
                  <c:v>-2.5920000000000001E-4</c:v>
                </c:pt>
                <c:pt idx="2065">
                  <c:v>-2.5900000000000001E-4</c:v>
                </c:pt>
                <c:pt idx="2066">
                  <c:v>-2.588E-4</c:v>
                </c:pt>
                <c:pt idx="2067">
                  <c:v>-2.586E-4</c:v>
                </c:pt>
                <c:pt idx="2068">
                  <c:v>-2.5839999999999999E-4</c:v>
                </c:pt>
                <c:pt idx="2069">
                  <c:v>-2.5819999999999999E-4</c:v>
                </c:pt>
                <c:pt idx="2070">
                  <c:v>-2.5799999999999998E-4</c:v>
                </c:pt>
                <c:pt idx="2071">
                  <c:v>-2.5779999999999998E-4</c:v>
                </c:pt>
                <c:pt idx="2072">
                  <c:v>-2.5759999999999997E-4</c:v>
                </c:pt>
                <c:pt idx="2073">
                  <c:v>-2.5740000000000002E-4</c:v>
                </c:pt>
                <c:pt idx="2074">
                  <c:v>-2.5720000000000002E-4</c:v>
                </c:pt>
                <c:pt idx="2075">
                  <c:v>-2.5700000000000001E-4</c:v>
                </c:pt>
                <c:pt idx="2076">
                  <c:v>-2.5680000000000001E-4</c:v>
                </c:pt>
                <c:pt idx="2077">
                  <c:v>-2.566E-4</c:v>
                </c:pt>
                <c:pt idx="2078">
                  <c:v>-2.564E-4</c:v>
                </c:pt>
                <c:pt idx="2079">
                  <c:v>-2.5619999999999999E-4</c:v>
                </c:pt>
                <c:pt idx="2080">
                  <c:v>-2.5599999999999999E-4</c:v>
                </c:pt>
                <c:pt idx="2081">
                  <c:v>-2.5579999999999998E-4</c:v>
                </c:pt>
                <c:pt idx="2082">
                  <c:v>-2.5559999999999998E-4</c:v>
                </c:pt>
                <c:pt idx="2083">
                  <c:v>-2.5539999999999997E-4</c:v>
                </c:pt>
                <c:pt idx="2084">
                  <c:v>-2.5520000000000002E-4</c:v>
                </c:pt>
                <c:pt idx="2085">
                  <c:v>-2.5500000000000002E-4</c:v>
                </c:pt>
                <c:pt idx="2086">
                  <c:v>-2.5480000000000001E-4</c:v>
                </c:pt>
                <c:pt idx="2087">
                  <c:v>-2.5460000000000001E-4</c:v>
                </c:pt>
                <c:pt idx="2088">
                  <c:v>-2.544E-4</c:v>
                </c:pt>
                <c:pt idx="2089">
                  <c:v>-2.542E-4</c:v>
                </c:pt>
                <c:pt idx="2090">
                  <c:v>-2.5399999999999999E-4</c:v>
                </c:pt>
                <c:pt idx="2091">
                  <c:v>-2.5379999999999999E-4</c:v>
                </c:pt>
                <c:pt idx="2092">
                  <c:v>-2.5359999999999998E-4</c:v>
                </c:pt>
                <c:pt idx="2093">
                  <c:v>-2.5339999999999998E-4</c:v>
                </c:pt>
                <c:pt idx="2094">
                  <c:v>-2.5319999999999997E-4</c:v>
                </c:pt>
                <c:pt idx="2095">
                  <c:v>-2.5300000000000002E-4</c:v>
                </c:pt>
                <c:pt idx="2096">
                  <c:v>-2.5280000000000002E-4</c:v>
                </c:pt>
                <c:pt idx="2097">
                  <c:v>-2.5260000000000001E-4</c:v>
                </c:pt>
                <c:pt idx="2098">
                  <c:v>-2.5240000000000001E-4</c:v>
                </c:pt>
                <c:pt idx="2099">
                  <c:v>-2.522E-4</c:v>
                </c:pt>
                <c:pt idx="2100">
                  <c:v>-2.52E-4</c:v>
                </c:pt>
                <c:pt idx="2101">
                  <c:v>-2.5179999999999999E-4</c:v>
                </c:pt>
                <c:pt idx="2102">
                  <c:v>-2.5159999999999999E-4</c:v>
                </c:pt>
                <c:pt idx="2103">
                  <c:v>-2.5139999999999999E-4</c:v>
                </c:pt>
                <c:pt idx="2104">
                  <c:v>-2.5119999999999998E-4</c:v>
                </c:pt>
                <c:pt idx="2105">
                  <c:v>-2.5099999999999998E-4</c:v>
                </c:pt>
                <c:pt idx="2106">
                  <c:v>-2.5080000000000002E-4</c:v>
                </c:pt>
                <c:pt idx="2107">
                  <c:v>-2.5060000000000002E-4</c:v>
                </c:pt>
                <c:pt idx="2108">
                  <c:v>-2.5040000000000001E-4</c:v>
                </c:pt>
                <c:pt idx="2109">
                  <c:v>-2.5020000000000001E-4</c:v>
                </c:pt>
                <c:pt idx="2110">
                  <c:v>-2.5000000000000001E-4</c:v>
                </c:pt>
                <c:pt idx="2111">
                  <c:v>-2.498E-4</c:v>
                </c:pt>
                <c:pt idx="2112">
                  <c:v>-2.496E-4</c:v>
                </c:pt>
                <c:pt idx="2113">
                  <c:v>-2.4939999999999999E-4</c:v>
                </c:pt>
                <c:pt idx="2114">
                  <c:v>-2.4919999999999999E-4</c:v>
                </c:pt>
                <c:pt idx="2115">
                  <c:v>-2.4899999999999998E-4</c:v>
                </c:pt>
                <c:pt idx="2116">
                  <c:v>-2.4879999999999998E-4</c:v>
                </c:pt>
                <c:pt idx="2117">
                  <c:v>-2.4860000000000003E-4</c:v>
                </c:pt>
                <c:pt idx="2118">
                  <c:v>-2.4840000000000002E-4</c:v>
                </c:pt>
                <c:pt idx="2119">
                  <c:v>-2.4820000000000002E-4</c:v>
                </c:pt>
                <c:pt idx="2120">
                  <c:v>-2.4800000000000001E-4</c:v>
                </c:pt>
                <c:pt idx="2121">
                  <c:v>-2.4780000000000001E-4</c:v>
                </c:pt>
                <c:pt idx="2122">
                  <c:v>-2.476E-4</c:v>
                </c:pt>
                <c:pt idx="2123">
                  <c:v>-2.474E-4</c:v>
                </c:pt>
                <c:pt idx="2124">
                  <c:v>-2.4719999999999999E-4</c:v>
                </c:pt>
                <c:pt idx="2125">
                  <c:v>-2.4699999999999999E-4</c:v>
                </c:pt>
                <c:pt idx="2126">
                  <c:v>-2.4679999999999998E-4</c:v>
                </c:pt>
                <c:pt idx="2127">
                  <c:v>-2.4659999999999998E-4</c:v>
                </c:pt>
                <c:pt idx="2128">
                  <c:v>-2.4640000000000003E-4</c:v>
                </c:pt>
                <c:pt idx="2129">
                  <c:v>-2.4620000000000002E-4</c:v>
                </c:pt>
                <c:pt idx="2130">
                  <c:v>-2.4600000000000002E-4</c:v>
                </c:pt>
                <c:pt idx="2131">
                  <c:v>-2.4580000000000001E-4</c:v>
                </c:pt>
                <c:pt idx="2132">
                  <c:v>-2.4560000000000001E-4</c:v>
                </c:pt>
                <c:pt idx="2133">
                  <c:v>-2.454E-4</c:v>
                </c:pt>
                <c:pt idx="2134">
                  <c:v>-2.452E-4</c:v>
                </c:pt>
                <c:pt idx="2135">
                  <c:v>-2.4499999999999999E-4</c:v>
                </c:pt>
                <c:pt idx="2136">
                  <c:v>-2.4479999999999999E-4</c:v>
                </c:pt>
                <c:pt idx="2137">
                  <c:v>-2.4459999999999998E-4</c:v>
                </c:pt>
                <c:pt idx="2138">
                  <c:v>-2.4439999999999998E-4</c:v>
                </c:pt>
                <c:pt idx="2139">
                  <c:v>-2.4420000000000003E-4</c:v>
                </c:pt>
                <c:pt idx="2140">
                  <c:v>-2.4399999999999999E-4</c:v>
                </c:pt>
                <c:pt idx="2141">
                  <c:v>-2.4379999999999999E-4</c:v>
                </c:pt>
                <c:pt idx="2142">
                  <c:v>-2.4360000000000001E-4</c:v>
                </c:pt>
                <c:pt idx="2143">
                  <c:v>-2.4340000000000001E-4</c:v>
                </c:pt>
                <c:pt idx="2144">
                  <c:v>-2.432E-4</c:v>
                </c:pt>
                <c:pt idx="2145">
                  <c:v>-2.43E-4</c:v>
                </c:pt>
                <c:pt idx="2146">
                  <c:v>-2.4279999999999999E-4</c:v>
                </c:pt>
                <c:pt idx="2147">
                  <c:v>-2.4259999999999999E-4</c:v>
                </c:pt>
                <c:pt idx="2148">
                  <c:v>-2.4240000000000001E-4</c:v>
                </c:pt>
                <c:pt idx="2149">
                  <c:v>-2.4220000000000001E-4</c:v>
                </c:pt>
                <c:pt idx="2150">
                  <c:v>-2.42E-4</c:v>
                </c:pt>
                <c:pt idx="2151">
                  <c:v>-2.418E-4</c:v>
                </c:pt>
                <c:pt idx="2152">
                  <c:v>-2.4159999999999999E-4</c:v>
                </c:pt>
                <c:pt idx="2153">
                  <c:v>-2.4140000000000001E-4</c:v>
                </c:pt>
                <c:pt idx="2154">
                  <c:v>-2.4120000000000001E-4</c:v>
                </c:pt>
                <c:pt idx="2155">
                  <c:v>-2.41E-4</c:v>
                </c:pt>
                <c:pt idx="2156">
                  <c:v>-2.408E-4</c:v>
                </c:pt>
                <c:pt idx="2157">
                  <c:v>-2.4059999999999999E-4</c:v>
                </c:pt>
                <c:pt idx="2158">
                  <c:v>-2.4039999999999999E-4</c:v>
                </c:pt>
                <c:pt idx="2159">
                  <c:v>-2.4020000000000001E-4</c:v>
                </c:pt>
                <c:pt idx="2160">
                  <c:v>-2.4000000000000001E-4</c:v>
                </c:pt>
                <c:pt idx="2161">
                  <c:v>-2.398E-4</c:v>
                </c:pt>
                <c:pt idx="2162">
                  <c:v>-2.396E-4</c:v>
                </c:pt>
                <c:pt idx="2163">
                  <c:v>-2.3939999999999999E-4</c:v>
                </c:pt>
                <c:pt idx="2164">
                  <c:v>-2.3919999999999999E-4</c:v>
                </c:pt>
                <c:pt idx="2165">
                  <c:v>-2.3900000000000001E-4</c:v>
                </c:pt>
                <c:pt idx="2166">
                  <c:v>-2.388E-4</c:v>
                </c:pt>
                <c:pt idx="2167">
                  <c:v>-2.386E-4</c:v>
                </c:pt>
                <c:pt idx="2168">
                  <c:v>-2.3839999999999999E-4</c:v>
                </c:pt>
                <c:pt idx="2169">
                  <c:v>-2.3819999999999999E-4</c:v>
                </c:pt>
                <c:pt idx="2170">
                  <c:v>-2.3800000000000001E-4</c:v>
                </c:pt>
                <c:pt idx="2171">
                  <c:v>-2.3780000000000001E-4</c:v>
                </c:pt>
                <c:pt idx="2172">
                  <c:v>-2.376E-4</c:v>
                </c:pt>
                <c:pt idx="2173">
                  <c:v>-2.374E-4</c:v>
                </c:pt>
                <c:pt idx="2174">
                  <c:v>-2.3719999999999999E-4</c:v>
                </c:pt>
                <c:pt idx="2175">
                  <c:v>-2.3699999999999999E-4</c:v>
                </c:pt>
                <c:pt idx="2176">
                  <c:v>-2.3680000000000001E-4</c:v>
                </c:pt>
                <c:pt idx="2177">
                  <c:v>-2.366E-4</c:v>
                </c:pt>
                <c:pt idx="2178">
                  <c:v>-2.364E-4</c:v>
                </c:pt>
                <c:pt idx="2179">
                  <c:v>-2.362E-4</c:v>
                </c:pt>
                <c:pt idx="2180">
                  <c:v>-2.3599999999999999E-4</c:v>
                </c:pt>
                <c:pt idx="2181">
                  <c:v>-2.3580000000000001E-4</c:v>
                </c:pt>
                <c:pt idx="2182">
                  <c:v>-2.3560000000000001E-4</c:v>
                </c:pt>
                <c:pt idx="2183">
                  <c:v>-2.354E-4</c:v>
                </c:pt>
                <c:pt idx="2184">
                  <c:v>-2.352E-4</c:v>
                </c:pt>
                <c:pt idx="2185">
                  <c:v>-2.3499999999999999E-4</c:v>
                </c:pt>
                <c:pt idx="2186">
                  <c:v>-2.3479999999999999E-4</c:v>
                </c:pt>
                <c:pt idx="2187">
                  <c:v>-2.3460000000000001E-4</c:v>
                </c:pt>
                <c:pt idx="2188">
                  <c:v>-2.3440000000000001E-4</c:v>
                </c:pt>
                <c:pt idx="2189">
                  <c:v>-2.342E-4</c:v>
                </c:pt>
                <c:pt idx="2190">
                  <c:v>-2.34E-4</c:v>
                </c:pt>
                <c:pt idx="2191">
                  <c:v>-2.3379999999999999E-4</c:v>
                </c:pt>
                <c:pt idx="2192">
                  <c:v>-2.3360000000000001E-4</c:v>
                </c:pt>
                <c:pt idx="2193">
                  <c:v>-2.3340000000000001E-4</c:v>
                </c:pt>
                <c:pt idx="2194">
                  <c:v>-2.332E-4</c:v>
                </c:pt>
                <c:pt idx="2195">
                  <c:v>-2.33E-4</c:v>
                </c:pt>
                <c:pt idx="2196">
                  <c:v>-2.3279999999999999E-4</c:v>
                </c:pt>
                <c:pt idx="2197">
                  <c:v>-2.3259999999999999E-4</c:v>
                </c:pt>
                <c:pt idx="2198">
                  <c:v>-2.3240000000000001E-4</c:v>
                </c:pt>
                <c:pt idx="2199">
                  <c:v>-2.3220000000000001E-4</c:v>
                </c:pt>
                <c:pt idx="2200">
                  <c:v>-2.32E-4</c:v>
                </c:pt>
                <c:pt idx="2201">
                  <c:v>-2.318E-4</c:v>
                </c:pt>
                <c:pt idx="2202">
                  <c:v>-2.3159999999999999E-4</c:v>
                </c:pt>
                <c:pt idx="2203">
                  <c:v>-2.3139999999999999E-4</c:v>
                </c:pt>
                <c:pt idx="2204">
                  <c:v>-2.3120000000000001E-4</c:v>
                </c:pt>
                <c:pt idx="2205">
                  <c:v>-2.31E-4</c:v>
                </c:pt>
                <c:pt idx="2206">
                  <c:v>-2.308E-4</c:v>
                </c:pt>
                <c:pt idx="2207">
                  <c:v>-2.3059999999999999E-4</c:v>
                </c:pt>
                <c:pt idx="2208">
                  <c:v>-2.3039999999999999E-4</c:v>
                </c:pt>
                <c:pt idx="2209">
                  <c:v>-2.3020000000000001E-4</c:v>
                </c:pt>
                <c:pt idx="2210">
                  <c:v>-2.3000000000000001E-4</c:v>
                </c:pt>
                <c:pt idx="2211">
                  <c:v>-2.298E-4</c:v>
                </c:pt>
                <c:pt idx="2212">
                  <c:v>-2.296E-4</c:v>
                </c:pt>
                <c:pt idx="2213">
                  <c:v>-2.2939999999999999E-4</c:v>
                </c:pt>
                <c:pt idx="2214">
                  <c:v>-2.2919999999999999E-4</c:v>
                </c:pt>
                <c:pt idx="2215">
                  <c:v>-2.2900000000000001E-4</c:v>
                </c:pt>
                <c:pt idx="2216">
                  <c:v>-2.288E-4</c:v>
                </c:pt>
                <c:pt idx="2217">
                  <c:v>-2.286E-4</c:v>
                </c:pt>
                <c:pt idx="2218">
                  <c:v>-2.284E-4</c:v>
                </c:pt>
                <c:pt idx="2219">
                  <c:v>-2.2819999999999999E-4</c:v>
                </c:pt>
                <c:pt idx="2220">
                  <c:v>-2.2800000000000001E-4</c:v>
                </c:pt>
                <c:pt idx="2221">
                  <c:v>-2.2780000000000001E-4</c:v>
                </c:pt>
                <c:pt idx="2222">
                  <c:v>-2.276E-4</c:v>
                </c:pt>
                <c:pt idx="2223">
                  <c:v>-2.274E-4</c:v>
                </c:pt>
                <c:pt idx="2224">
                  <c:v>-2.2719999999999999E-4</c:v>
                </c:pt>
                <c:pt idx="2225">
                  <c:v>-2.2699999999999999E-4</c:v>
                </c:pt>
                <c:pt idx="2226">
                  <c:v>-2.2680000000000001E-4</c:v>
                </c:pt>
                <c:pt idx="2227">
                  <c:v>-2.2660000000000001E-4</c:v>
                </c:pt>
                <c:pt idx="2228">
                  <c:v>-2.264E-4</c:v>
                </c:pt>
                <c:pt idx="2229">
                  <c:v>-2.262E-4</c:v>
                </c:pt>
                <c:pt idx="2230">
                  <c:v>-2.2599999999999999E-4</c:v>
                </c:pt>
                <c:pt idx="2231">
                  <c:v>-2.2580000000000001E-4</c:v>
                </c:pt>
                <c:pt idx="2232">
                  <c:v>-2.2560000000000001E-4</c:v>
                </c:pt>
                <c:pt idx="2233">
                  <c:v>-2.254E-4</c:v>
                </c:pt>
                <c:pt idx="2234">
                  <c:v>-2.252E-4</c:v>
                </c:pt>
                <c:pt idx="2235">
                  <c:v>-2.2499999999999999E-4</c:v>
                </c:pt>
                <c:pt idx="2236">
                  <c:v>-2.2479999999999999E-4</c:v>
                </c:pt>
                <c:pt idx="2237">
                  <c:v>-2.2460000000000001E-4</c:v>
                </c:pt>
                <c:pt idx="2238">
                  <c:v>-2.2440000000000001E-4</c:v>
                </c:pt>
                <c:pt idx="2239">
                  <c:v>-2.242E-4</c:v>
                </c:pt>
                <c:pt idx="2240">
                  <c:v>-2.24E-4</c:v>
                </c:pt>
                <c:pt idx="2241">
                  <c:v>-2.2379999999999999E-4</c:v>
                </c:pt>
                <c:pt idx="2242">
                  <c:v>-2.2359999999999999E-4</c:v>
                </c:pt>
                <c:pt idx="2243">
                  <c:v>-2.2340000000000001E-4</c:v>
                </c:pt>
                <c:pt idx="2244">
                  <c:v>-2.232E-4</c:v>
                </c:pt>
                <c:pt idx="2245">
                  <c:v>-2.23E-4</c:v>
                </c:pt>
                <c:pt idx="2246">
                  <c:v>-2.2279999999999999E-4</c:v>
                </c:pt>
                <c:pt idx="2247">
                  <c:v>-2.2259999999999999E-4</c:v>
                </c:pt>
                <c:pt idx="2248">
                  <c:v>-2.2240000000000001E-4</c:v>
                </c:pt>
                <c:pt idx="2249">
                  <c:v>-2.2220000000000001E-4</c:v>
                </c:pt>
                <c:pt idx="2250">
                  <c:v>-2.22E-4</c:v>
                </c:pt>
                <c:pt idx="2251">
                  <c:v>-2.218E-4</c:v>
                </c:pt>
                <c:pt idx="2252">
                  <c:v>-2.2159999999999999E-4</c:v>
                </c:pt>
                <c:pt idx="2253">
                  <c:v>-2.2139999999999999E-4</c:v>
                </c:pt>
                <c:pt idx="2254">
                  <c:v>-2.2120000000000001E-4</c:v>
                </c:pt>
                <c:pt idx="2255">
                  <c:v>-2.2100000000000001E-4</c:v>
                </c:pt>
                <c:pt idx="2256">
                  <c:v>-2.208E-4</c:v>
                </c:pt>
                <c:pt idx="2257">
                  <c:v>-2.206E-4</c:v>
                </c:pt>
                <c:pt idx="2258">
                  <c:v>-2.2039999999999999E-4</c:v>
                </c:pt>
                <c:pt idx="2259">
                  <c:v>-2.2020000000000001E-4</c:v>
                </c:pt>
                <c:pt idx="2260">
                  <c:v>-2.2000000000000001E-4</c:v>
                </c:pt>
                <c:pt idx="2261">
                  <c:v>-2.198E-4</c:v>
                </c:pt>
                <c:pt idx="2262">
                  <c:v>-2.196E-4</c:v>
                </c:pt>
                <c:pt idx="2263">
                  <c:v>-2.1939999999999999E-4</c:v>
                </c:pt>
                <c:pt idx="2264">
                  <c:v>-2.1919999999999999E-4</c:v>
                </c:pt>
                <c:pt idx="2265">
                  <c:v>-2.1900000000000001E-4</c:v>
                </c:pt>
                <c:pt idx="2266">
                  <c:v>-2.1880000000000001E-4</c:v>
                </c:pt>
                <c:pt idx="2267">
                  <c:v>-2.186E-4</c:v>
                </c:pt>
                <c:pt idx="2268">
                  <c:v>-2.184E-4</c:v>
                </c:pt>
                <c:pt idx="2269">
                  <c:v>-2.1819999999999999E-4</c:v>
                </c:pt>
                <c:pt idx="2270">
                  <c:v>-2.1800000000000001E-4</c:v>
                </c:pt>
                <c:pt idx="2271">
                  <c:v>-2.1780000000000001E-4</c:v>
                </c:pt>
                <c:pt idx="2272">
                  <c:v>-2.176E-4</c:v>
                </c:pt>
                <c:pt idx="2273">
                  <c:v>-2.174E-4</c:v>
                </c:pt>
                <c:pt idx="2274">
                  <c:v>-2.1719999999999999E-4</c:v>
                </c:pt>
                <c:pt idx="2275">
                  <c:v>-2.1699999999999999E-4</c:v>
                </c:pt>
                <c:pt idx="2276">
                  <c:v>-2.1680000000000001E-4</c:v>
                </c:pt>
                <c:pt idx="2277">
                  <c:v>-2.1660000000000001E-4</c:v>
                </c:pt>
                <c:pt idx="2278">
                  <c:v>-2.164E-4</c:v>
                </c:pt>
                <c:pt idx="2279">
                  <c:v>-2.162E-4</c:v>
                </c:pt>
                <c:pt idx="2280">
                  <c:v>-2.1599999999999999E-4</c:v>
                </c:pt>
                <c:pt idx="2281">
                  <c:v>-2.1579999999999999E-4</c:v>
                </c:pt>
                <c:pt idx="2282">
                  <c:v>-2.1560000000000001E-4</c:v>
                </c:pt>
                <c:pt idx="2283">
                  <c:v>-2.154E-4</c:v>
                </c:pt>
                <c:pt idx="2284">
                  <c:v>-2.152E-4</c:v>
                </c:pt>
                <c:pt idx="2285">
                  <c:v>-2.1499999999999999E-4</c:v>
                </c:pt>
                <c:pt idx="2286">
                  <c:v>-2.1479999999999999E-4</c:v>
                </c:pt>
                <c:pt idx="2287">
                  <c:v>-2.1460000000000001E-4</c:v>
                </c:pt>
                <c:pt idx="2288">
                  <c:v>-2.1440000000000001E-4</c:v>
                </c:pt>
                <c:pt idx="2289">
                  <c:v>-2.142E-4</c:v>
                </c:pt>
                <c:pt idx="2290">
                  <c:v>-2.14E-4</c:v>
                </c:pt>
                <c:pt idx="2291">
                  <c:v>-2.1379999999999999E-4</c:v>
                </c:pt>
                <c:pt idx="2292">
                  <c:v>-2.1359999999999999E-4</c:v>
                </c:pt>
                <c:pt idx="2293">
                  <c:v>-2.1340000000000001E-4</c:v>
                </c:pt>
                <c:pt idx="2294">
                  <c:v>-2.1320000000000001E-4</c:v>
                </c:pt>
                <c:pt idx="2295">
                  <c:v>-2.13E-4</c:v>
                </c:pt>
                <c:pt idx="2296">
                  <c:v>-2.128E-4</c:v>
                </c:pt>
                <c:pt idx="2297">
                  <c:v>-2.1259999999999999E-4</c:v>
                </c:pt>
                <c:pt idx="2298">
                  <c:v>-2.1240000000000001E-4</c:v>
                </c:pt>
                <c:pt idx="2299">
                  <c:v>-2.1220000000000001E-4</c:v>
                </c:pt>
                <c:pt idx="2300">
                  <c:v>-2.12E-4</c:v>
                </c:pt>
                <c:pt idx="2301">
                  <c:v>-2.118E-4</c:v>
                </c:pt>
                <c:pt idx="2302">
                  <c:v>-2.1159999999999999E-4</c:v>
                </c:pt>
                <c:pt idx="2303">
                  <c:v>-2.1139999999999999E-4</c:v>
                </c:pt>
                <c:pt idx="2304">
                  <c:v>-2.1120000000000001E-4</c:v>
                </c:pt>
                <c:pt idx="2305">
                  <c:v>-2.1100000000000001E-4</c:v>
                </c:pt>
                <c:pt idx="2306">
                  <c:v>-2.108E-4</c:v>
                </c:pt>
                <c:pt idx="2307">
                  <c:v>-2.106E-4</c:v>
                </c:pt>
                <c:pt idx="2308">
                  <c:v>-2.1039999999999999E-4</c:v>
                </c:pt>
                <c:pt idx="2309">
                  <c:v>-2.1019999999999999E-4</c:v>
                </c:pt>
                <c:pt idx="2310">
                  <c:v>-2.1000000000000001E-4</c:v>
                </c:pt>
                <c:pt idx="2311">
                  <c:v>-2.098E-4</c:v>
                </c:pt>
                <c:pt idx="2312">
                  <c:v>-2.096E-4</c:v>
                </c:pt>
                <c:pt idx="2313">
                  <c:v>-2.0939999999999999E-4</c:v>
                </c:pt>
                <c:pt idx="2314">
                  <c:v>-2.0919999999999999E-4</c:v>
                </c:pt>
                <c:pt idx="2315">
                  <c:v>-2.0900000000000001E-4</c:v>
                </c:pt>
                <c:pt idx="2316">
                  <c:v>-2.0880000000000001E-4</c:v>
                </c:pt>
                <c:pt idx="2317">
                  <c:v>-2.086E-4</c:v>
                </c:pt>
                <c:pt idx="2318">
                  <c:v>-2.084E-4</c:v>
                </c:pt>
                <c:pt idx="2319">
                  <c:v>-2.0819999999999999E-4</c:v>
                </c:pt>
                <c:pt idx="2320">
                  <c:v>-2.0799999999999999E-4</c:v>
                </c:pt>
                <c:pt idx="2321">
                  <c:v>-2.0780000000000001E-4</c:v>
                </c:pt>
                <c:pt idx="2322">
                  <c:v>-2.076E-4</c:v>
                </c:pt>
                <c:pt idx="2323">
                  <c:v>-2.074E-4</c:v>
                </c:pt>
                <c:pt idx="2324">
                  <c:v>-2.0719999999999999E-4</c:v>
                </c:pt>
                <c:pt idx="2325">
                  <c:v>-2.0699999999999999E-4</c:v>
                </c:pt>
                <c:pt idx="2326">
                  <c:v>-2.0680000000000001E-4</c:v>
                </c:pt>
                <c:pt idx="2327">
                  <c:v>-2.0660000000000001E-4</c:v>
                </c:pt>
                <c:pt idx="2328">
                  <c:v>-2.064E-4</c:v>
                </c:pt>
                <c:pt idx="2329">
                  <c:v>-2.062E-4</c:v>
                </c:pt>
                <c:pt idx="2330">
                  <c:v>-2.0599999999999999E-4</c:v>
                </c:pt>
                <c:pt idx="2331">
                  <c:v>-2.0579999999999999E-4</c:v>
                </c:pt>
                <c:pt idx="2332">
                  <c:v>-2.0560000000000001E-4</c:v>
                </c:pt>
                <c:pt idx="2333">
                  <c:v>-2.0540000000000001E-4</c:v>
                </c:pt>
                <c:pt idx="2334">
                  <c:v>-2.052E-4</c:v>
                </c:pt>
                <c:pt idx="2335">
                  <c:v>-2.05E-4</c:v>
                </c:pt>
                <c:pt idx="2336">
                  <c:v>-2.0479999999999999E-4</c:v>
                </c:pt>
                <c:pt idx="2337">
                  <c:v>-2.0460000000000001E-4</c:v>
                </c:pt>
                <c:pt idx="2338">
                  <c:v>-2.0440000000000001E-4</c:v>
                </c:pt>
                <c:pt idx="2339">
                  <c:v>-2.042E-4</c:v>
                </c:pt>
                <c:pt idx="2340">
                  <c:v>-2.04E-4</c:v>
                </c:pt>
                <c:pt idx="2341">
                  <c:v>-2.0379999999999999E-4</c:v>
                </c:pt>
                <c:pt idx="2342">
                  <c:v>-2.0359999999999999E-4</c:v>
                </c:pt>
                <c:pt idx="2343">
                  <c:v>-2.0340000000000001E-4</c:v>
                </c:pt>
                <c:pt idx="2344">
                  <c:v>-2.0320000000000001E-4</c:v>
                </c:pt>
                <c:pt idx="2345">
                  <c:v>-2.03E-4</c:v>
                </c:pt>
                <c:pt idx="2346">
                  <c:v>-2.028E-4</c:v>
                </c:pt>
                <c:pt idx="2347">
                  <c:v>-2.0259999999999999E-4</c:v>
                </c:pt>
                <c:pt idx="2348">
                  <c:v>-2.0239999999999999E-4</c:v>
                </c:pt>
                <c:pt idx="2349">
                  <c:v>-2.0220000000000001E-4</c:v>
                </c:pt>
                <c:pt idx="2350">
                  <c:v>-2.02E-4</c:v>
                </c:pt>
                <c:pt idx="2351">
                  <c:v>-2.018E-4</c:v>
                </c:pt>
                <c:pt idx="2352">
                  <c:v>-2.0159999999999999E-4</c:v>
                </c:pt>
                <c:pt idx="2353">
                  <c:v>-2.0139999999999999E-4</c:v>
                </c:pt>
                <c:pt idx="2354">
                  <c:v>-2.0120000000000001E-4</c:v>
                </c:pt>
                <c:pt idx="2355">
                  <c:v>-2.0100000000000001E-4</c:v>
                </c:pt>
                <c:pt idx="2356">
                  <c:v>-2.008E-4</c:v>
                </c:pt>
                <c:pt idx="2357">
                  <c:v>-2.006E-4</c:v>
                </c:pt>
                <c:pt idx="2358">
                  <c:v>-2.0039999999999999E-4</c:v>
                </c:pt>
                <c:pt idx="2359">
                  <c:v>-2.0019999999999999E-4</c:v>
                </c:pt>
                <c:pt idx="2360">
                  <c:v>-2.0000000000000001E-4</c:v>
                </c:pt>
                <c:pt idx="2361">
                  <c:v>-1.998E-4</c:v>
                </c:pt>
                <c:pt idx="2362">
                  <c:v>-1.996E-4</c:v>
                </c:pt>
                <c:pt idx="2363">
                  <c:v>-1.994E-4</c:v>
                </c:pt>
                <c:pt idx="2364">
                  <c:v>-1.9919999999999999E-4</c:v>
                </c:pt>
                <c:pt idx="2365">
                  <c:v>-1.9900000000000001E-4</c:v>
                </c:pt>
                <c:pt idx="2366">
                  <c:v>-1.9880000000000001E-4</c:v>
                </c:pt>
                <c:pt idx="2367">
                  <c:v>-1.986E-4</c:v>
                </c:pt>
                <c:pt idx="2368">
                  <c:v>-1.984E-4</c:v>
                </c:pt>
                <c:pt idx="2369">
                  <c:v>-1.9819999999999999E-4</c:v>
                </c:pt>
                <c:pt idx="2370">
                  <c:v>-1.9799999999999999E-4</c:v>
                </c:pt>
                <c:pt idx="2371">
                  <c:v>-1.9780000000000001E-4</c:v>
                </c:pt>
                <c:pt idx="2372">
                  <c:v>-1.9760000000000001E-4</c:v>
                </c:pt>
                <c:pt idx="2373">
                  <c:v>-1.974E-4</c:v>
                </c:pt>
                <c:pt idx="2374">
                  <c:v>-1.972E-4</c:v>
                </c:pt>
                <c:pt idx="2375">
                  <c:v>-1.9699999999999999E-4</c:v>
                </c:pt>
                <c:pt idx="2376">
                  <c:v>-1.9680000000000001E-4</c:v>
                </c:pt>
                <c:pt idx="2377">
                  <c:v>-1.9660000000000001E-4</c:v>
                </c:pt>
                <c:pt idx="2378">
                  <c:v>-1.964E-4</c:v>
                </c:pt>
                <c:pt idx="2379">
                  <c:v>-1.962E-4</c:v>
                </c:pt>
                <c:pt idx="2380">
                  <c:v>-1.9599999999999999E-4</c:v>
                </c:pt>
                <c:pt idx="2381">
                  <c:v>-1.9579999999999999E-4</c:v>
                </c:pt>
                <c:pt idx="2382">
                  <c:v>-1.9560000000000001E-4</c:v>
                </c:pt>
                <c:pt idx="2383">
                  <c:v>-1.9540000000000001E-4</c:v>
                </c:pt>
                <c:pt idx="2384">
                  <c:v>-1.952E-4</c:v>
                </c:pt>
                <c:pt idx="2385">
                  <c:v>-1.95E-4</c:v>
                </c:pt>
                <c:pt idx="2386">
                  <c:v>-1.9479999999999999E-4</c:v>
                </c:pt>
                <c:pt idx="2387">
                  <c:v>-1.9459999999999999E-4</c:v>
                </c:pt>
                <c:pt idx="2388">
                  <c:v>-1.9440000000000001E-4</c:v>
                </c:pt>
                <c:pt idx="2389">
                  <c:v>-1.942E-4</c:v>
                </c:pt>
                <c:pt idx="2390">
                  <c:v>-1.94E-4</c:v>
                </c:pt>
                <c:pt idx="2391">
                  <c:v>-1.9379999999999999E-4</c:v>
                </c:pt>
                <c:pt idx="2392">
                  <c:v>-1.9359999999999999E-4</c:v>
                </c:pt>
                <c:pt idx="2393">
                  <c:v>-1.9340000000000001E-4</c:v>
                </c:pt>
                <c:pt idx="2394">
                  <c:v>-1.9320000000000001E-4</c:v>
                </c:pt>
                <c:pt idx="2395">
                  <c:v>-1.93E-4</c:v>
                </c:pt>
                <c:pt idx="2396">
                  <c:v>-1.928E-4</c:v>
                </c:pt>
                <c:pt idx="2397">
                  <c:v>-1.9259999999999999E-4</c:v>
                </c:pt>
                <c:pt idx="2398">
                  <c:v>-1.9239999999999999E-4</c:v>
                </c:pt>
                <c:pt idx="2399">
                  <c:v>-1.9220000000000001E-4</c:v>
                </c:pt>
                <c:pt idx="2400">
                  <c:v>-1.92E-4</c:v>
                </c:pt>
                <c:pt idx="2401">
                  <c:v>-1.918E-4</c:v>
                </c:pt>
                <c:pt idx="2402">
                  <c:v>-1.916E-4</c:v>
                </c:pt>
                <c:pt idx="2403">
                  <c:v>-1.9139999999999999E-4</c:v>
                </c:pt>
                <c:pt idx="2404">
                  <c:v>-1.9120000000000001E-4</c:v>
                </c:pt>
                <c:pt idx="2405">
                  <c:v>-1.9100000000000001E-4</c:v>
                </c:pt>
                <c:pt idx="2406">
                  <c:v>-1.908E-4</c:v>
                </c:pt>
                <c:pt idx="2407">
                  <c:v>-1.906E-4</c:v>
                </c:pt>
                <c:pt idx="2408">
                  <c:v>-1.9039999999999999E-4</c:v>
                </c:pt>
                <c:pt idx="2409">
                  <c:v>-1.9019999999999999E-4</c:v>
                </c:pt>
                <c:pt idx="2410">
                  <c:v>-1.9000000000000001E-4</c:v>
                </c:pt>
                <c:pt idx="2411">
                  <c:v>-1.8980000000000001E-4</c:v>
                </c:pt>
                <c:pt idx="2412">
                  <c:v>-1.896E-4</c:v>
                </c:pt>
                <c:pt idx="2413">
                  <c:v>-1.894E-4</c:v>
                </c:pt>
                <c:pt idx="2414">
                  <c:v>-1.8919999999999999E-4</c:v>
                </c:pt>
                <c:pt idx="2415">
                  <c:v>-1.8900000000000001E-4</c:v>
                </c:pt>
                <c:pt idx="2416">
                  <c:v>-1.8880000000000001E-4</c:v>
                </c:pt>
                <c:pt idx="2417">
                  <c:v>-1.886E-4</c:v>
                </c:pt>
                <c:pt idx="2418">
                  <c:v>-1.884E-4</c:v>
                </c:pt>
                <c:pt idx="2419">
                  <c:v>-1.8819999999999999E-4</c:v>
                </c:pt>
                <c:pt idx="2420">
                  <c:v>-1.8799999999999999E-4</c:v>
                </c:pt>
                <c:pt idx="2421">
                  <c:v>-1.8780000000000001E-4</c:v>
                </c:pt>
                <c:pt idx="2422">
                  <c:v>-1.8760000000000001E-4</c:v>
                </c:pt>
                <c:pt idx="2423">
                  <c:v>-1.874E-4</c:v>
                </c:pt>
                <c:pt idx="2424">
                  <c:v>-1.872E-4</c:v>
                </c:pt>
                <c:pt idx="2425">
                  <c:v>-1.8699999999999999E-4</c:v>
                </c:pt>
                <c:pt idx="2426">
                  <c:v>-1.8679999999999999E-4</c:v>
                </c:pt>
                <c:pt idx="2427">
                  <c:v>-1.8660000000000001E-4</c:v>
                </c:pt>
                <c:pt idx="2428">
                  <c:v>-1.864E-4</c:v>
                </c:pt>
                <c:pt idx="2429">
                  <c:v>-1.862E-4</c:v>
                </c:pt>
                <c:pt idx="2430">
                  <c:v>-1.8599999999999999E-4</c:v>
                </c:pt>
                <c:pt idx="2431">
                  <c:v>-1.8579999999999999E-4</c:v>
                </c:pt>
                <c:pt idx="2432">
                  <c:v>-1.8560000000000001E-4</c:v>
                </c:pt>
                <c:pt idx="2433">
                  <c:v>-1.8540000000000001E-4</c:v>
                </c:pt>
                <c:pt idx="2434">
                  <c:v>-1.852E-4</c:v>
                </c:pt>
                <c:pt idx="2435">
                  <c:v>-1.85E-4</c:v>
                </c:pt>
                <c:pt idx="2436">
                  <c:v>-1.8479999999999999E-4</c:v>
                </c:pt>
                <c:pt idx="2437">
                  <c:v>-1.8459999999999999E-4</c:v>
                </c:pt>
                <c:pt idx="2438">
                  <c:v>-1.8440000000000001E-4</c:v>
                </c:pt>
                <c:pt idx="2439">
                  <c:v>-1.8420000000000001E-4</c:v>
                </c:pt>
                <c:pt idx="2440">
                  <c:v>-1.84E-4</c:v>
                </c:pt>
                <c:pt idx="2441">
                  <c:v>-1.838E-4</c:v>
                </c:pt>
                <c:pt idx="2442">
                  <c:v>-1.8359999999999999E-4</c:v>
                </c:pt>
                <c:pt idx="2443">
                  <c:v>-1.8340000000000001E-4</c:v>
                </c:pt>
                <c:pt idx="2444">
                  <c:v>-1.8320000000000001E-4</c:v>
                </c:pt>
                <c:pt idx="2445">
                  <c:v>-1.83E-4</c:v>
                </c:pt>
                <c:pt idx="2446">
                  <c:v>-1.828E-4</c:v>
                </c:pt>
                <c:pt idx="2447">
                  <c:v>-1.8259999999999999E-4</c:v>
                </c:pt>
                <c:pt idx="2448">
                  <c:v>-1.8239999999999999E-4</c:v>
                </c:pt>
                <c:pt idx="2449">
                  <c:v>-1.8220000000000001E-4</c:v>
                </c:pt>
                <c:pt idx="2450">
                  <c:v>-1.8200000000000001E-4</c:v>
                </c:pt>
                <c:pt idx="2451">
                  <c:v>-1.818E-4</c:v>
                </c:pt>
                <c:pt idx="2452">
                  <c:v>-1.816E-4</c:v>
                </c:pt>
                <c:pt idx="2453">
                  <c:v>-1.8139999999999999E-4</c:v>
                </c:pt>
                <c:pt idx="2454">
                  <c:v>-1.8120000000000001E-4</c:v>
                </c:pt>
                <c:pt idx="2455">
                  <c:v>-1.8100000000000001E-4</c:v>
                </c:pt>
                <c:pt idx="2456">
                  <c:v>-1.808E-4</c:v>
                </c:pt>
                <c:pt idx="2457">
                  <c:v>-1.806E-4</c:v>
                </c:pt>
                <c:pt idx="2458">
                  <c:v>-1.8039999999999999E-4</c:v>
                </c:pt>
                <c:pt idx="2459">
                  <c:v>-1.8019999999999999E-4</c:v>
                </c:pt>
                <c:pt idx="2460">
                  <c:v>-1.8000000000000001E-4</c:v>
                </c:pt>
                <c:pt idx="2461">
                  <c:v>-1.7980000000000001E-4</c:v>
                </c:pt>
                <c:pt idx="2462">
                  <c:v>-1.796E-4</c:v>
                </c:pt>
                <c:pt idx="2463">
                  <c:v>-1.794E-4</c:v>
                </c:pt>
                <c:pt idx="2464">
                  <c:v>-1.7919999999999999E-4</c:v>
                </c:pt>
                <c:pt idx="2465">
                  <c:v>-1.7899999999999999E-4</c:v>
                </c:pt>
                <c:pt idx="2466">
                  <c:v>-1.7880000000000001E-4</c:v>
                </c:pt>
                <c:pt idx="2467">
                  <c:v>-1.786E-4</c:v>
                </c:pt>
                <c:pt idx="2468">
                  <c:v>-1.784E-4</c:v>
                </c:pt>
                <c:pt idx="2469">
                  <c:v>-1.7819999999999999E-4</c:v>
                </c:pt>
                <c:pt idx="2470">
                  <c:v>-1.7799999999999999E-4</c:v>
                </c:pt>
                <c:pt idx="2471">
                  <c:v>-1.7780000000000001E-4</c:v>
                </c:pt>
                <c:pt idx="2472">
                  <c:v>-1.7760000000000001E-4</c:v>
                </c:pt>
                <c:pt idx="2473">
                  <c:v>-1.774E-4</c:v>
                </c:pt>
                <c:pt idx="2474">
                  <c:v>-1.772E-4</c:v>
                </c:pt>
                <c:pt idx="2475">
                  <c:v>-1.7699999999999999E-4</c:v>
                </c:pt>
                <c:pt idx="2476">
                  <c:v>-1.7679999999999999E-4</c:v>
                </c:pt>
                <c:pt idx="2477">
                  <c:v>-1.7660000000000001E-4</c:v>
                </c:pt>
                <c:pt idx="2478">
                  <c:v>-1.7640000000000001E-4</c:v>
                </c:pt>
                <c:pt idx="2479">
                  <c:v>-1.762E-4</c:v>
                </c:pt>
                <c:pt idx="2480">
                  <c:v>-1.76E-4</c:v>
                </c:pt>
                <c:pt idx="2481">
                  <c:v>-1.7579999999999999E-4</c:v>
                </c:pt>
                <c:pt idx="2482">
                  <c:v>-1.7560000000000001E-4</c:v>
                </c:pt>
                <c:pt idx="2483">
                  <c:v>-1.7540000000000001E-4</c:v>
                </c:pt>
                <c:pt idx="2484">
                  <c:v>-1.752E-4</c:v>
                </c:pt>
                <c:pt idx="2485">
                  <c:v>-1.75E-4</c:v>
                </c:pt>
                <c:pt idx="2486">
                  <c:v>-1.7479999999999999E-4</c:v>
                </c:pt>
                <c:pt idx="2487">
                  <c:v>-1.7459999999999999E-4</c:v>
                </c:pt>
                <c:pt idx="2488">
                  <c:v>-1.7440000000000001E-4</c:v>
                </c:pt>
                <c:pt idx="2489">
                  <c:v>-1.7420000000000001E-4</c:v>
                </c:pt>
                <c:pt idx="2490">
                  <c:v>-1.74E-4</c:v>
                </c:pt>
                <c:pt idx="2491">
                  <c:v>-1.738E-4</c:v>
                </c:pt>
                <c:pt idx="2492">
                  <c:v>-1.7359999999999999E-4</c:v>
                </c:pt>
                <c:pt idx="2493">
                  <c:v>-1.7340000000000001E-4</c:v>
                </c:pt>
                <c:pt idx="2494">
                  <c:v>-1.7320000000000001E-4</c:v>
                </c:pt>
                <c:pt idx="2495">
                  <c:v>-1.73E-4</c:v>
                </c:pt>
                <c:pt idx="2496">
                  <c:v>-1.728E-4</c:v>
                </c:pt>
                <c:pt idx="2497">
                  <c:v>-1.7259999999999999E-4</c:v>
                </c:pt>
                <c:pt idx="2498">
                  <c:v>-1.7239999999999999E-4</c:v>
                </c:pt>
                <c:pt idx="2499">
                  <c:v>-1.7220000000000001E-4</c:v>
                </c:pt>
                <c:pt idx="2500">
                  <c:v>-1.7200000000000001E-4</c:v>
                </c:pt>
                <c:pt idx="2501">
                  <c:v>-1.718E-4</c:v>
                </c:pt>
                <c:pt idx="2502">
                  <c:v>-1.716E-4</c:v>
                </c:pt>
                <c:pt idx="2503">
                  <c:v>-1.7139999999999999E-4</c:v>
                </c:pt>
                <c:pt idx="2504">
                  <c:v>-1.7119999999999999E-4</c:v>
                </c:pt>
                <c:pt idx="2505">
                  <c:v>-1.7100000000000001E-4</c:v>
                </c:pt>
                <c:pt idx="2506">
                  <c:v>-1.708E-4</c:v>
                </c:pt>
                <c:pt idx="2507">
                  <c:v>-1.706E-4</c:v>
                </c:pt>
                <c:pt idx="2508">
                  <c:v>-1.7039999999999999E-4</c:v>
                </c:pt>
                <c:pt idx="2509">
                  <c:v>-1.7019999999999999E-4</c:v>
                </c:pt>
                <c:pt idx="2510">
                  <c:v>-1.7000000000000001E-4</c:v>
                </c:pt>
                <c:pt idx="2511">
                  <c:v>-1.6980000000000001E-4</c:v>
                </c:pt>
                <c:pt idx="2512">
                  <c:v>-1.696E-4</c:v>
                </c:pt>
                <c:pt idx="2513">
                  <c:v>-1.694E-4</c:v>
                </c:pt>
                <c:pt idx="2514">
                  <c:v>-1.6919999999999999E-4</c:v>
                </c:pt>
                <c:pt idx="2515">
                  <c:v>-1.6899999999999999E-4</c:v>
                </c:pt>
                <c:pt idx="2516">
                  <c:v>-1.6880000000000001E-4</c:v>
                </c:pt>
                <c:pt idx="2517">
                  <c:v>-1.6860000000000001E-4</c:v>
                </c:pt>
                <c:pt idx="2518">
                  <c:v>-1.684E-4</c:v>
                </c:pt>
                <c:pt idx="2519">
                  <c:v>-1.682E-4</c:v>
                </c:pt>
                <c:pt idx="2520">
                  <c:v>-1.6799999999999999E-4</c:v>
                </c:pt>
                <c:pt idx="2521">
                  <c:v>-1.6780000000000001E-4</c:v>
                </c:pt>
                <c:pt idx="2522">
                  <c:v>-1.6760000000000001E-4</c:v>
                </c:pt>
                <c:pt idx="2523">
                  <c:v>-1.674E-4</c:v>
                </c:pt>
                <c:pt idx="2524">
                  <c:v>-1.672E-4</c:v>
                </c:pt>
                <c:pt idx="2525">
                  <c:v>-1.6699999999999999E-4</c:v>
                </c:pt>
                <c:pt idx="2526">
                  <c:v>-1.6679999999999999E-4</c:v>
                </c:pt>
                <c:pt idx="2527">
                  <c:v>-1.6660000000000001E-4</c:v>
                </c:pt>
                <c:pt idx="2528">
                  <c:v>-1.6640000000000001E-4</c:v>
                </c:pt>
                <c:pt idx="2529">
                  <c:v>-1.662E-4</c:v>
                </c:pt>
                <c:pt idx="2530">
                  <c:v>-1.66E-4</c:v>
                </c:pt>
                <c:pt idx="2531">
                  <c:v>-1.6579999999999999E-4</c:v>
                </c:pt>
                <c:pt idx="2532">
                  <c:v>-1.6559999999999999E-4</c:v>
                </c:pt>
                <c:pt idx="2533">
                  <c:v>-1.6540000000000001E-4</c:v>
                </c:pt>
                <c:pt idx="2534">
                  <c:v>-1.652E-4</c:v>
                </c:pt>
                <c:pt idx="2535">
                  <c:v>-1.65E-4</c:v>
                </c:pt>
                <c:pt idx="2536">
                  <c:v>-1.6479999999999999E-4</c:v>
                </c:pt>
                <c:pt idx="2537">
                  <c:v>-1.6459999999999999E-4</c:v>
                </c:pt>
                <c:pt idx="2538">
                  <c:v>-1.6440000000000001E-4</c:v>
                </c:pt>
                <c:pt idx="2539">
                  <c:v>-1.6420000000000001E-4</c:v>
                </c:pt>
                <c:pt idx="2540">
                  <c:v>-1.64E-4</c:v>
                </c:pt>
                <c:pt idx="2541">
                  <c:v>-1.638E-4</c:v>
                </c:pt>
                <c:pt idx="2542">
                  <c:v>-1.6359999999999999E-4</c:v>
                </c:pt>
                <c:pt idx="2543">
                  <c:v>-1.6339999999999999E-4</c:v>
                </c:pt>
                <c:pt idx="2544">
                  <c:v>-1.6320000000000001E-4</c:v>
                </c:pt>
                <c:pt idx="2545">
                  <c:v>-1.63E-4</c:v>
                </c:pt>
                <c:pt idx="2546">
                  <c:v>-1.628E-4</c:v>
                </c:pt>
                <c:pt idx="2547">
                  <c:v>-1.6259999999999999E-4</c:v>
                </c:pt>
                <c:pt idx="2548">
                  <c:v>-1.6239999999999999E-4</c:v>
                </c:pt>
                <c:pt idx="2549">
                  <c:v>-1.6220000000000001E-4</c:v>
                </c:pt>
                <c:pt idx="2550">
                  <c:v>-1.6200000000000001E-4</c:v>
                </c:pt>
                <c:pt idx="2551">
                  <c:v>-1.618E-4</c:v>
                </c:pt>
                <c:pt idx="2552">
                  <c:v>-1.616E-4</c:v>
                </c:pt>
                <c:pt idx="2553">
                  <c:v>-1.6139999999999999E-4</c:v>
                </c:pt>
                <c:pt idx="2554">
                  <c:v>-1.6119999999999999E-4</c:v>
                </c:pt>
                <c:pt idx="2555">
                  <c:v>-1.6100000000000001E-4</c:v>
                </c:pt>
                <c:pt idx="2556">
                  <c:v>-1.6080000000000001E-4</c:v>
                </c:pt>
                <c:pt idx="2557">
                  <c:v>-1.606E-4</c:v>
                </c:pt>
                <c:pt idx="2558">
                  <c:v>-1.604E-4</c:v>
                </c:pt>
                <c:pt idx="2559">
                  <c:v>-1.6019999999999999E-4</c:v>
                </c:pt>
                <c:pt idx="2560">
                  <c:v>-1.6000000000000001E-4</c:v>
                </c:pt>
                <c:pt idx="2561">
                  <c:v>-1.5980000000000001E-4</c:v>
                </c:pt>
                <c:pt idx="2562">
                  <c:v>-1.596E-4</c:v>
                </c:pt>
                <c:pt idx="2563">
                  <c:v>-1.594E-4</c:v>
                </c:pt>
                <c:pt idx="2564">
                  <c:v>-1.5919999999999999E-4</c:v>
                </c:pt>
                <c:pt idx="2565">
                  <c:v>-1.5899999999999999E-4</c:v>
                </c:pt>
                <c:pt idx="2566">
                  <c:v>-1.5880000000000001E-4</c:v>
                </c:pt>
                <c:pt idx="2567">
                  <c:v>-1.5860000000000001E-4</c:v>
                </c:pt>
                <c:pt idx="2568">
                  <c:v>-1.584E-4</c:v>
                </c:pt>
                <c:pt idx="2569">
                  <c:v>-1.582E-4</c:v>
                </c:pt>
                <c:pt idx="2570">
                  <c:v>-1.5799999999999999E-4</c:v>
                </c:pt>
                <c:pt idx="2571">
                  <c:v>-1.5779999999999999E-4</c:v>
                </c:pt>
                <c:pt idx="2572">
                  <c:v>-1.5760000000000001E-4</c:v>
                </c:pt>
                <c:pt idx="2573">
                  <c:v>-1.574E-4</c:v>
                </c:pt>
                <c:pt idx="2574">
                  <c:v>-1.572E-4</c:v>
                </c:pt>
                <c:pt idx="2575">
                  <c:v>-1.5699999999999999E-4</c:v>
                </c:pt>
                <c:pt idx="2576">
                  <c:v>-1.5679999999999999E-4</c:v>
                </c:pt>
                <c:pt idx="2577">
                  <c:v>-1.5660000000000001E-4</c:v>
                </c:pt>
                <c:pt idx="2578">
                  <c:v>-1.5640000000000001E-4</c:v>
                </c:pt>
                <c:pt idx="2579">
                  <c:v>-1.562E-4</c:v>
                </c:pt>
                <c:pt idx="2580">
                  <c:v>-1.56E-4</c:v>
                </c:pt>
                <c:pt idx="2581">
                  <c:v>-1.5579999999999999E-4</c:v>
                </c:pt>
                <c:pt idx="2582">
                  <c:v>-1.5559999999999999E-4</c:v>
                </c:pt>
                <c:pt idx="2583">
                  <c:v>-1.5540000000000001E-4</c:v>
                </c:pt>
                <c:pt idx="2584">
                  <c:v>-1.552E-4</c:v>
                </c:pt>
                <c:pt idx="2585">
                  <c:v>-1.55E-4</c:v>
                </c:pt>
                <c:pt idx="2586">
                  <c:v>-1.548E-4</c:v>
                </c:pt>
                <c:pt idx="2587">
                  <c:v>-1.5459999999999999E-4</c:v>
                </c:pt>
                <c:pt idx="2588">
                  <c:v>-1.5440000000000001E-4</c:v>
                </c:pt>
                <c:pt idx="2589">
                  <c:v>-1.5420000000000001E-4</c:v>
                </c:pt>
                <c:pt idx="2590">
                  <c:v>-1.54E-4</c:v>
                </c:pt>
                <c:pt idx="2591">
                  <c:v>-1.538E-4</c:v>
                </c:pt>
                <c:pt idx="2592">
                  <c:v>-1.5359999999999999E-4</c:v>
                </c:pt>
                <c:pt idx="2593">
                  <c:v>-1.5339999999999999E-4</c:v>
                </c:pt>
                <c:pt idx="2594">
                  <c:v>-1.5320000000000001E-4</c:v>
                </c:pt>
                <c:pt idx="2595">
                  <c:v>-1.5300000000000001E-4</c:v>
                </c:pt>
                <c:pt idx="2596">
                  <c:v>-1.528E-4</c:v>
                </c:pt>
                <c:pt idx="2597">
                  <c:v>-1.526E-4</c:v>
                </c:pt>
                <c:pt idx="2598">
                  <c:v>-1.5239999999999999E-4</c:v>
                </c:pt>
                <c:pt idx="2599">
                  <c:v>-1.5220000000000001E-4</c:v>
                </c:pt>
                <c:pt idx="2600">
                  <c:v>-1.5200000000000001E-4</c:v>
                </c:pt>
                <c:pt idx="2601">
                  <c:v>-1.518E-4</c:v>
                </c:pt>
                <c:pt idx="2602">
                  <c:v>-1.516E-4</c:v>
                </c:pt>
                <c:pt idx="2603">
                  <c:v>-1.5139999999999999E-4</c:v>
                </c:pt>
                <c:pt idx="2604">
                  <c:v>-1.5119999999999999E-4</c:v>
                </c:pt>
                <c:pt idx="2605">
                  <c:v>-1.5100000000000001E-4</c:v>
                </c:pt>
                <c:pt idx="2606">
                  <c:v>-1.5080000000000001E-4</c:v>
                </c:pt>
                <c:pt idx="2607">
                  <c:v>-1.506E-4</c:v>
                </c:pt>
                <c:pt idx="2608">
                  <c:v>-1.504E-4</c:v>
                </c:pt>
                <c:pt idx="2609">
                  <c:v>-1.5019999999999999E-4</c:v>
                </c:pt>
                <c:pt idx="2610">
                  <c:v>-1.4999999999999999E-4</c:v>
                </c:pt>
                <c:pt idx="2611">
                  <c:v>-1.4980000000000001E-4</c:v>
                </c:pt>
                <c:pt idx="2612">
                  <c:v>-1.496E-4</c:v>
                </c:pt>
                <c:pt idx="2613">
                  <c:v>-1.494E-4</c:v>
                </c:pt>
                <c:pt idx="2614">
                  <c:v>-1.4919999999999999E-4</c:v>
                </c:pt>
                <c:pt idx="2615">
                  <c:v>-1.4899999999999999E-4</c:v>
                </c:pt>
                <c:pt idx="2616">
                  <c:v>-1.4880000000000001E-4</c:v>
                </c:pt>
                <c:pt idx="2617">
                  <c:v>-1.4860000000000001E-4</c:v>
                </c:pt>
                <c:pt idx="2618">
                  <c:v>-1.484E-4</c:v>
                </c:pt>
                <c:pt idx="2619">
                  <c:v>-1.482E-4</c:v>
                </c:pt>
                <c:pt idx="2620">
                  <c:v>-1.4799999999999999E-4</c:v>
                </c:pt>
                <c:pt idx="2621">
                  <c:v>-1.4779999999999999E-4</c:v>
                </c:pt>
                <c:pt idx="2622">
                  <c:v>-1.4760000000000001E-4</c:v>
                </c:pt>
                <c:pt idx="2623">
                  <c:v>-1.474E-4</c:v>
                </c:pt>
                <c:pt idx="2624">
                  <c:v>-1.472E-4</c:v>
                </c:pt>
                <c:pt idx="2625">
                  <c:v>-1.47E-4</c:v>
                </c:pt>
                <c:pt idx="2626">
                  <c:v>-1.4679999999999999E-4</c:v>
                </c:pt>
                <c:pt idx="2627">
                  <c:v>-1.4660000000000001E-4</c:v>
                </c:pt>
                <c:pt idx="2628">
                  <c:v>-1.4640000000000001E-4</c:v>
                </c:pt>
                <c:pt idx="2629">
                  <c:v>-1.462E-4</c:v>
                </c:pt>
                <c:pt idx="2630">
                  <c:v>-1.46E-4</c:v>
                </c:pt>
                <c:pt idx="2631">
                  <c:v>-1.4579999999999999E-4</c:v>
                </c:pt>
                <c:pt idx="2632">
                  <c:v>-1.4559999999999999E-4</c:v>
                </c:pt>
                <c:pt idx="2633">
                  <c:v>-1.4540000000000001E-4</c:v>
                </c:pt>
                <c:pt idx="2634">
                  <c:v>-1.4520000000000001E-4</c:v>
                </c:pt>
                <c:pt idx="2635">
                  <c:v>-1.45E-4</c:v>
                </c:pt>
                <c:pt idx="2636">
                  <c:v>-1.448E-4</c:v>
                </c:pt>
                <c:pt idx="2637">
                  <c:v>-1.4459999999999999E-4</c:v>
                </c:pt>
                <c:pt idx="2638">
                  <c:v>-1.4440000000000001E-4</c:v>
                </c:pt>
                <c:pt idx="2639">
                  <c:v>-1.4420000000000001E-4</c:v>
                </c:pt>
                <c:pt idx="2640">
                  <c:v>-1.44E-4</c:v>
                </c:pt>
                <c:pt idx="2641">
                  <c:v>-1.438E-4</c:v>
                </c:pt>
                <c:pt idx="2642">
                  <c:v>-1.4359999999999999E-4</c:v>
                </c:pt>
                <c:pt idx="2643">
                  <c:v>-1.4339999999999999E-4</c:v>
                </c:pt>
                <c:pt idx="2644">
                  <c:v>-1.4320000000000001E-4</c:v>
                </c:pt>
                <c:pt idx="2645">
                  <c:v>-1.4300000000000001E-4</c:v>
                </c:pt>
                <c:pt idx="2646">
                  <c:v>-1.428E-4</c:v>
                </c:pt>
                <c:pt idx="2647">
                  <c:v>-1.426E-4</c:v>
                </c:pt>
                <c:pt idx="2648">
                  <c:v>-1.4239999999999999E-4</c:v>
                </c:pt>
                <c:pt idx="2649">
                  <c:v>-1.4219999999999999E-4</c:v>
                </c:pt>
                <c:pt idx="2650">
                  <c:v>-1.4200000000000001E-4</c:v>
                </c:pt>
                <c:pt idx="2651">
                  <c:v>-1.418E-4</c:v>
                </c:pt>
                <c:pt idx="2652">
                  <c:v>-1.416E-4</c:v>
                </c:pt>
                <c:pt idx="2653">
                  <c:v>-1.4139999999999999E-4</c:v>
                </c:pt>
                <c:pt idx="2654">
                  <c:v>-1.4119999999999999E-4</c:v>
                </c:pt>
                <c:pt idx="2655">
                  <c:v>-1.4100000000000001E-4</c:v>
                </c:pt>
                <c:pt idx="2656">
                  <c:v>-1.4080000000000001E-4</c:v>
                </c:pt>
                <c:pt idx="2657">
                  <c:v>-1.406E-4</c:v>
                </c:pt>
                <c:pt idx="2658">
                  <c:v>-1.404E-4</c:v>
                </c:pt>
                <c:pt idx="2659">
                  <c:v>-1.4019999999999999E-4</c:v>
                </c:pt>
                <c:pt idx="2660">
                  <c:v>-1.3999999999999999E-4</c:v>
                </c:pt>
                <c:pt idx="2661">
                  <c:v>-1.3980000000000001E-4</c:v>
                </c:pt>
                <c:pt idx="2662">
                  <c:v>-1.3960000000000001E-4</c:v>
                </c:pt>
                <c:pt idx="2663">
                  <c:v>-1.394E-4</c:v>
                </c:pt>
                <c:pt idx="2664">
                  <c:v>-1.392E-4</c:v>
                </c:pt>
                <c:pt idx="2665">
                  <c:v>-1.3899999999999999E-4</c:v>
                </c:pt>
                <c:pt idx="2666">
                  <c:v>-1.3880000000000001E-4</c:v>
                </c:pt>
                <c:pt idx="2667">
                  <c:v>-1.3860000000000001E-4</c:v>
                </c:pt>
                <c:pt idx="2668">
                  <c:v>-1.384E-4</c:v>
                </c:pt>
                <c:pt idx="2669">
                  <c:v>-1.382E-4</c:v>
                </c:pt>
                <c:pt idx="2670">
                  <c:v>-1.3799999999999999E-4</c:v>
                </c:pt>
                <c:pt idx="2671">
                  <c:v>-1.3779999999999999E-4</c:v>
                </c:pt>
                <c:pt idx="2672">
                  <c:v>-1.3760000000000001E-4</c:v>
                </c:pt>
                <c:pt idx="2673">
                  <c:v>-1.3740000000000001E-4</c:v>
                </c:pt>
                <c:pt idx="2674">
                  <c:v>-1.372E-4</c:v>
                </c:pt>
                <c:pt idx="2675">
                  <c:v>-1.37E-4</c:v>
                </c:pt>
                <c:pt idx="2676">
                  <c:v>-1.3679999999999999E-4</c:v>
                </c:pt>
                <c:pt idx="2677">
                  <c:v>-1.3660000000000001E-4</c:v>
                </c:pt>
                <c:pt idx="2678">
                  <c:v>-1.3640000000000001E-4</c:v>
                </c:pt>
                <c:pt idx="2679">
                  <c:v>-1.362E-4</c:v>
                </c:pt>
                <c:pt idx="2680">
                  <c:v>-1.36E-4</c:v>
                </c:pt>
                <c:pt idx="2681">
                  <c:v>-1.3579999999999999E-4</c:v>
                </c:pt>
                <c:pt idx="2682">
                  <c:v>-1.3559999999999999E-4</c:v>
                </c:pt>
                <c:pt idx="2683">
                  <c:v>-1.3540000000000001E-4</c:v>
                </c:pt>
                <c:pt idx="2684">
                  <c:v>-1.3520000000000001E-4</c:v>
                </c:pt>
                <c:pt idx="2685">
                  <c:v>-1.35E-4</c:v>
                </c:pt>
                <c:pt idx="2686">
                  <c:v>-1.348E-4</c:v>
                </c:pt>
                <c:pt idx="2687">
                  <c:v>-1.3459999999999999E-4</c:v>
                </c:pt>
                <c:pt idx="2688">
                  <c:v>-1.3439999999999999E-4</c:v>
                </c:pt>
                <c:pt idx="2689">
                  <c:v>-1.3420000000000001E-4</c:v>
                </c:pt>
                <c:pt idx="2690">
                  <c:v>-1.34E-4</c:v>
                </c:pt>
                <c:pt idx="2691">
                  <c:v>-1.338E-4</c:v>
                </c:pt>
                <c:pt idx="2692">
                  <c:v>-1.3359999999999999E-4</c:v>
                </c:pt>
                <c:pt idx="2693">
                  <c:v>-1.3339999999999999E-4</c:v>
                </c:pt>
                <c:pt idx="2694">
                  <c:v>-1.3320000000000001E-4</c:v>
                </c:pt>
                <c:pt idx="2695">
                  <c:v>-1.3300000000000001E-4</c:v>
                </c:pt>
                <c:pt idx="2696">
                  <c:v>-1.328E-4</c:v>
                </c:pt>
                <c:pt idx="2697">
                  <c:v>-1.326E-4</c:v>
                </c:pt>
                <c:pt idx="2698">
                  <c:v>-1.3239999999999999E-4</c:v>
                </c:pt>
                <c:pt idx="2699">
                  <c:v>-1.3219999999999999E-4</c:v>
                </c:pt>
                <c:pt idx="2700">
                  <c:v>-1.3200000000000001E-4</c:v>
                </c:pt>
                <c:pt idx="2701">
                  <c:v>-1.3180000000000001E-4</c:v>
                </c:pt>
                <c:pt idx="2702">
                  <c:v>-1.316E-4</c:v>
                </c:pt>
                <c:pt idx="2703">
                  <c:v>-1.314E-4</c:v>
                </c:pt>
                <c:pt idx="2704">
                  <c:v>-1.3119999999999999E-4</c:v>
                </c:pt>
                <c:pt idx="2705">
                  <c:v>-1.3100000000000001E-4</c:v>
                </c:pt>
                <c:pt idx="2706">
                  <c:v>-1.3080000000000001E-4</c:v>
                </c:pt>
                <c:pt idx="2707">
                  <c:v>-1.306E-4</c:v>
                </c:pt>
                <c:pt idx="2708">
                  <c:v>-1.304E-4</c:v>
                </c:pt>
                <c:pt idx="2709">
                  <c:v>-1.3019999999999999E-4</c:v>
                </c:pt>
                <c:pt idx="2710">
                  <c:v>-1.2999999999999999E-4</c:v>
                </c:pt>
                <c:pt idx="2711">
                  <c:v>-1.2980000000000001E-4</c:v>
                </c:pt>
                <c:pt idx="2712">
                  <c:v>-1.2960000000000001E-4</c:v>
                </c:pt>
                <c:pt idx="2713">
                  <c:v>-1.294E-4</c:v>
                </c:pt>
                <c:pt idx="2714">
                  <c:v>-1.292E-4</c:v>
                </c:pt>
                <c:pt idx="2715">
                  <c:v>-1.2899999999999999E-4</c:v>
                </c:pt>
                <c:pt idx="2716">
                  <c:v>-1.2879999999999999E-4</c:v>
                </c:pt>
                <c:pt idx="2717">
                  <c:v>-1.2860000000000001E-4</c:v>
                </c:pt>
                <c:pt idx="2718">
                  <c:v>-1.284E-4</c:v>
                </c:pt>
                <c:pt idx="2719">
                  <c:v>-1.282E-4</c:v>
                </c:pt>
                <c:pt idx="2720">
                  <c:v>-1.2799999999999999E-4</c:v>
                </c:pt>
                <c:pt idx="2721">
                  <c:v>-1.2779999999999999E-4</c:v>
                </c:pt>
                <c:pt idx="2722">
                  <c:v>-1.2760000000000001E-4</c:v>
                </c:pt>
                <c:pt idx="2723">
                  <c:v>-1.2740000000000001E-4</c:v>
                </c:pt>
                <c:pt idx="2724">
                  <c:v>-1.272E-4</c:v>
                </c:pt>
                <c:pt idx="2725">
                  <c:v>-1.27E-4</c:v>
                </c:pt>
                <c:pt idx="2726">
                  <c:v>-1.2679999999999999E-4</c:v>
                </c:pt>
                <c:pt idx="2727">
                  <c:v>-1.2659999999999999E-4</c:v>
                </c:pt>
                <c:pt idx="2728">
                  <c:v>-1.2640000000000001E-4</c:v>
                </c:pt>
                <c:pt idx="2729">
                  <c:v>-1.262E-4</c:v>
                </c:pt>
                <c:pt idx="2730">
                  <c:v>-1.26E-4</c:v>
                </c:pt>
                <c:pt idx="2731">
                  <c:v>-1.2579999999999999E-4</c:v>
                </c:pt>
                <c:pt idx="2732">
                  <c:v>-1.2559999999999999E-4</c:v>
                </c:pt>
                <c:pt idx="2733">
                  <c:v>-1.2540000000000001E-4</c:v>
                </c:pt>
                <c:pt idx="2734">
                  <c:v>-1.2520000000000001E-4</c:v>
                </c:pt>
                <c:pt idx="2735">
                  <c:v>-1.25E-4</c:v>
                </c:pt>
                <c:pt idx="2736">
                  <c:v>-1.248E-4</c:v>
                </c:pt>
                <c:pt idx="2737">
                  <c:v>-1.2459999999999999E-4</c:v>
                </c:pt>
                <c:pt idx="2738">
                  <c:v>-1.2439999999999999E-4</c:v>
                </c:pt>
                <c:pt idx="2739">
                  <c:v>-1.2420000000000001E-4</c:v>
                </c:pt>
                <c:pt idx="2740">
                  <c:v>-1.2400000000000001E-4</c:v>
                </c:pt>
                <c:pt idx="2741">
                  <c:v>-1.238E-4</c:v>
                </c:pt>
                <c:pt idx="2742">
                  <c:v>-1.236E-4</c:v>
                </c:pt>
                <c:pt idx="2743">
                  <c:v>-1.2339999999999999E-4</c:v>
                </c:pt>
                <c:pt idx="2744">
                  <c:v>-1.2320000000000001E-4</c:v>
                </c:pt>
                <c:pt idx="2745">
                  <c:v>-1.2300000000000001E-4</c:v>
                </c:pt>
                <c:pt idx="2746">
                  <c:v>-1.228E-4</c:v>
                </c:pt>
                <c:pt idx="2747">
                  <c:v>-1.226E-4</c:v>
                </c:pt>
                <c:pt idx="2748">
                  <c:v>-1.2239999999999999E-4</c:v>
                </c:pt>
                <c:pt idx="2749">
                  <c:v>-1.2219999999999999E-4</c:v>
                </c:pt>
                <c:pt idx="2750">
                  <c:v>-1.22E-4</c:v>
                </c:pt>
                <c:pt idx="2751">
                  <c:v>-1.2180000000000001E-4</c:v>
                </c:pt>
                <c:pt idx="2752">
                  <c:v>-1.216E-4</c:v>
                </c:pt>
                <c:pt idx="2753">
                  <c:v>-1.214E-4</c:v>
                </c:pt>
                <c:pt idx="2754">
                  <c:v>-1.2120000000000001E-4</c:v>
                </c:pt>
                <c:pt idx="2755">
                  <c:v>-1.21E-4</c:v>
                </c:pt>
                <c:pt idx="2756">
                  <c:v>-1.208E-4</c:v>
                </c:pt>
                <c:pt idx="2757">
                  <c:v>-1.206E-4</c:v>
                </c:pt>
                <c:pt idx="2758">
                  <c:v>-1.204E-4</c:v>
                </c:pt>
                <c:pt idx="2759">
                  <c:v>-1.2019999999999999E-4</c:v>
                </c:pt>
                <c:pt idx="2760">
                  <c:v>-1.2E-4</c:v>
                </c:pt>
                <c:pt idx="2761">
                  <c:v>-1.198E-4</c:v>
                </c:pt>
                <c:pt idx="2762">
                  <c:v>-1.1959999999999999E-4</c:v>
                </c:pt>
                <c:pt idx="2763">
                  <c:v>-1.194E-4</c:v>
                </c:pt>
                <c:pt idx="2764">
                  <c:v>-1.192E-4</c:v>
                </c:pt>
                <c:pt idx="2765">
                  <c:v>-1.1900000000000001E-4</c:v>
                </c:pt>
                <c:pt idx="2766">
                  <c:v>-1.188E-4</c:v>
                </c:pt>
                <c:pt idx="2767">
                  <c:v>-1.186E-4</c:v>
                </c:pt>
                <c:pt idx="2768">
                  <c:v>-1.184E-4</c:v>
                </c:pt>
                <c:pt idx="2769">
                  <c:v>-1.182E-4</c:v>
                </c:pt>
                <c:pt idx="2770">
                  <c:v>-1.18E-4</c:v>
                </c:pt>
                <c:pt idx="2771">
                  <c:v>-1.178E-4</c:v>
                </c:pt>
                <c:pt idx="2772">
                  <c:v>-1.176E-4</c:v>
                </c:pt>
                <c:pt idx="2773">
                  <c:v>-1.1739999999999999E-4</c:v>
                </c:pt>
                <c:pt idx="2774">
                  <c:v>-1.172E-4</c:v>
                </c:pt>
                <c:pt idx="2775">
                  <c:v>-1.17E-4</c:v>
                </c:pt>
                <c:pt idx="2776">
                  <c:v>-1.1680000000000001E-4</c:v>
                </c:pt>
                <c:pt idx="2777">
                  <c:v>-1.166E-4</c:v>
                </c:pt>
                <c:pt idx="2778">
                  <c:v>-1.164E-4</c:v>
                </c:pt>
                <c:pt idx="2779">
                  <c:v>-1.1620000000000001E-4</c:v>
                </c:pt>
                <c:pt idx="2780">
                  <c:v>-1.16E-4</c:v>
                </c:pt>
                <c:pt idx="2781">
                  <c:v>-1.158E-4</c:v>
                </c:pt>
                <c:pt idx="2782">
                  <c:v>-1.156E-4</c:v>
                </c:pt>
                <c:pt idx="2783">
                  <c:v>-1.154E-4</c:v>
                </c:pt>
                <c:pt idx="2784">
                  <c:v>-1.1519999999999999E-4</c:v>
                </c:pt>
                <c:pt idx="2785">
                  <c:v>-1.15E-4</c:v>
                </c:pt>
                <c:pt idx="2786">
                  <c:v>-1.148E-4</c:v>
                </c:pt>
                <c:pt idx="2787">
                  <c:v>-1.1459999999999999E-4</c:v>
                </c:pt>
                <c:pt idx="2788">
                  <c:v>-1.144E-4</c:v>
                </c:pt>
                <c:pt idx="2789">
                  <c:v>-1.142E-4</c:v>
                </c:pt>
                <c:pt idx="2790">
                  <c:v>-1.1400000000000001E-4</c:v>
                </c:pt>
                <c:pt idx="2791">
                  <c:v>-1.138E-4</c:v>
                </c:pt>
                <c:pt idx="2792">
                  <c:v>-1.136E-4</c:v>
                </c:pt>
                <c:pt idx="2793">
                  <c:v>-1.1340000000000001E-4</c:v>
                </c:pt>
                <c:pt idx="2794">
                  <c:v>-1.132E-4</c:v>
                </c:pt>
                <c:pt idx="2795">
                  <c:v>-1.13E-4</c:v>
                </c:pt>
                <c:pt idx="2796">
                  <c:v>-1.128E-4</c:v>
                </c:pt>
                <c:pt idx="2797">
                  <c:v>-1.126E-4</c:v>
                </c:pt>
                <c:pt idx="2798">
                  <c:v>-1.1239999999999999E-4</c:v>
                </c:pt>
                <c:pt idx="2799">
                  <c:v>-1.122E-4</c:v>
                </c:pt>
                <c:pt idx="2800">
                  <c:v>-1.12E-4</c:v>
                </c:pt>
                <c:pt idx="2801">
                  <c:v>-1.1179999999999999E-4</c:v>
                </c:pt>
                <c:pt idx="2802">
                  <c:v>-1.116E-4</c:v>
                </c:pt>
                <c:pt idx="2803">
                  <c:v>-1.114E-4</c:v>
                </c:pt>
                <c:pt idx="2804">
                  <c:v>-1.1120000000000001E-4</c:v>
                </c:pt>
                <c:pt idx="2805">
                  <c:v>-1.11E-4</c:v>
                </c:pt>
                <c:pt idx="2806">
                  <c:v>-1.108E-4</c:v>
                </c:pt>
                <c:pt idx="2807">
                  <c:v>-1.106E-4</c:v>
                </c:pt>
                <c:pt idx="2808">
                  <c:v>-1.104E-4</c:v>
                </c:pt>
                <c:pt idx="2809">
                  <c:v>-1.102E-4</c:v>
                </c:pt>
                <c:pt idx="2810">
                  <c:v>-1.1E-4</c:v>
                </c:pt>
                <c:pt idx="2811">
                  <c:v>-1.098E-4</c:v>
                </c:pt>
                <c:pt idx="2812">
                  <c:v>-1.0959999999999999E-4</c:v>
                </c:pt>
                <c:pt idx="2813">
                  <c:v>-1.094E-4</c:v>
                </c:pt>
                <c:pt idx="2814">
                  <c:v>-1.092E-4</c:v>
                </c:pt>
                <c:pt idx="2815">
                  <c:v>-1.0900000000000001E-4</c:v>
                </c:pt>
                <c:pt idx="2816">
                  <c:v>-1.088E-4</c:v>
                </c:pt>
                <c:pt idx="2817">
                  <c:v>-1.086E-4</c:v>
                </c:pt>
                <c:pt idx="2818">
                  <c:v>-1.0840000000000001E-4</c:v>
                </c:pt>
                <c:pt idx="2819">
                  <c:v>-1.082E-4</c:v>
                </c:pt>
                <c:pt idx="2820">
                  <c:v>-1.08E-4</c:v>
                </c:pt>
                <c:pt idx="2821">
                  <c:v>-1.078E-4</c:v>
                </c:pt>
                <c:pt idx="2822">
                  <c:v>-1.076E-4</c:v>
                </c:pt>
                <c:pt idx="2823">
                  <c:v>-1.0739999999999999E-4</c:v>
                </c:pt>
                <c:pt idx="2824">
                  <c:v>-1.072E-4</c:v>
                </c:pt>
                <c:pt idx="2825">
                  <c:v>-1.07E-4</c:v>
                </c:pt>
                <c:pt idx="2826">
                  <c:v>-1.0679999999999999E-4</c:v>
                </c:pt>
                <c:pt idx="2827">
                  <c:v>-1.066E-4</c:v>
                </c:pt>
                <c:pt idx="2828">
                  <c:v>-1.064E-4</c:v>
                </c:pt>
                <c:pt idx="2829">
                  <c:v>-1.0620000000000001E-4</c:v>
                </c:pt>
                <c:pt idx="2830">
                  <c:v>-1.06E-4</c:v>
                </c:pt>
                <c:pt idx="2831">
                  <c:v>-1.058E-4</c:v>
                </c:pt>
                <c:pt idx="2832">
                  <c:v>-1.0560000000000001E-4</c:v>
                </c:pt>
                <c:pt idx="2833">
                  <c:v>-1.054E-4</c:v>
                </c:pt>
                <c:pt idx="2834">
                  <c:v>-1.052E-4</c:v>
                </c:pt>
                <c:pt idx="2835">
                  <c:v>-1.05E-4</c:v>
                </c:pt>
                <c:pt idx="2836">
                  <c:v>-1.048E-4</c:v>
                </c:pt>
                <c:pt idx="2837">
                  <c:v>-1.0459999999999999E-4</c:v>
                </c:pt>
                <c:pt idx="2838">
                  <c:v>-1.044E-4</c:v>
                </c:pt>
                <c:pt idx="2839">
                  <c:v>-1.042E-4</c:v>
                </c:pt>
                <c:pt idx="2840">
                  <c:v>-1.0399999999999999E-4</c:v>
                </c:pt>
                <c:pt idx="2841">
                  <c:v>-1.038E-4</c:v>
                </c:pt>
                <c:pt idx="2842">
                  <c:v>-1.036E-4</c:v>
                </c:pt>
                <c:pt idx="2843">
                  <c:v>-1.0340000000000001E-4</c:v>
                </c:pt>
                <c:pt idx="2844">
                  <c:v>-1.032E-4</c:v>
                </c:pt>
                <c:pt idx="2845">
                  <c:v>-1.03E-4</c:v>
                </c:pt>
                <c:pt idx="2846">
                  <c:v>-1.0280000000000001E-4</c:v>
                </c:pt>
                <c:pt idx="2847">
                  <c:v>-1.026E-4</c:v>
                </c:pt>
                <c:pt idx="2848">
                  <c:v>-1.024E-4</c:v>
                </c:pt>
                <c:pt idx="2849">
                  <c:v>-1.022E-4</c:v>
                </c:pt>
                <c:pt idx="2850">
                  <c:v>-1.02E-4</c:v>
                </c:pt>
                <c:pt idx="2851">
                  <c:v>-1.0179999999999999E-4</c:v>
                </c:pt>
                <c:pt idx="2852">
                  <c:v>-1.016E-4</c:v>
                </c:pt>
                <c:pt idx="2853">
                  <c:v>-1.014E-4</c:v>
                </c:pt>
                <c:pt idx="2854">
                  <c:v>-1.0119999999999999E-4</c:v>
                </c:pt>
                <c:pt idx="2855">
                  <c:v>-1.01E-4</c:v>
                </c:pt>
                <c:pt idx="2856">
                  <c:v>-1.008E-4</c:v>
                </c:pt>
                <c:pt idx="2857">
                  <c:v>-1.0060000000000001E-4</c:v>
                </c:pt>
                <c:pt idx="2858">
                  <c:v>-1.004E-4</c:v>
                </c:pt>
                <c:pt idx="2859">
                  <c:v>-1.002E-4</c:v>
                </c:pt>
                <c:pt idx="2860">
                  <c:v>-1E-4</c:v>
                </c:pt>
                <c:pt idx="2861">
                  <c:v>-9.98E-5</c:v>
                </c:pt>
                <c:pt idx="2862">
                  <c:v>-9.9599999999999995E-5</c:v>
                </c:pt>
                <c:pt idx="2863">
                  <c:v>-9.9400000000000004E-5</c:v>
                </c:pt>
                <c:pt idx="2864">
                  <c:v>-9.9199999999999999E-5</c:v>
                </c:pt>
                <c:pt idx="2865">
                  <c:v>-9.8999999999999994E-5</c:v>
                </c:pt>
                <c:pt idx="2866">
                  <c:v>-9.8800000000000003E-5</c:v>
                </c:pt>
                <c:pt idx="2867">
                  <c:v>-9.8599999999999998E-5</c:v>
                </c:pt>
                <c:pt idx="2868">
                  <c:v>-9.8400000000000007E-5</c:v>
                </c:pt>
                <c:pt idx="2869">
                  <c:v>-9.8200000000000002E-5</c:v>
                </c:pt>
                <c:pt idx="2870">
                  <c:v>-9.7999999999999997E-5</c:v>
                </c:pt>
                <c:pt idx="2871">
                  <c:v>-9.7800000000000006E-5</c:v>
                </c:pt>
                <c:pt idx="2872">
                  <c:v>-9.7600000000000001E-5</c:v>
                </c:pt>
                <c:pt idx="2873">
                  <c:v>-9.7399999999999996E-5</c:v>
                </c:pt>
                <c:pt idx="2874">
                  <c:v>-9.7200000000000004E-5</c:v>
                </c:pt>
                <c:pt idx="2875">
                  <c:v>-9.7E-5</c:v>
                </c:pt>
                <c:pt idx="2876">
                  <c:v>-9.6799999999999995E-5</c:v>
                </c:pt>
                <c:pt idx="2877">
                  <c:v>-9.6600000000000003E-5</c:v>
                </c:pt>
                <c:pt idx="2878">
                  <c:v>-9.6399999999999999E-5</c:v>
                </c:pt>
                <c:pt idx="2879">
                  <c:v>-9.6199999999999994E-5</c:v>
                </c:pt>
                <c:pt idx="2880">
                  <c:v>-9.6000000000000002E-5</c:v>
                </c:pt>
                <c:pt idx="2881">
                  <c:v>-9.5799999999999998E-5</c:v>
                </c:pt>
                <c:pt idx="2882">
                  <c:v>-9.5600000000000006E-5</c:v>
                </c:pt>
                <c:pt idx="2883">
                  <c:v>-9.5400000000000001E-5</c:v>
                </c:pt>
                <c:pt idx="2884">
                  <c:v>-9.5199999999999997E-5</c:v>
                </c:pt>
                <c:pt idx="2885">
                  <c:v>-9.5000000000000005E-5</c:v>
                </c:pt>
                <c:pt idx="2886">
                  <c:v>-9.48E-5</c:v>
                </c:pt>
                <c:pt idx="2887">
                  <c:v>-9.4599999999999996E-5</c:v>
                </c:pt>
                <c:pt idx="2888">
                  <c:v>-9.4400000000000004E-5</c:v>
                </c:pt>
                <c:pt idx="2889">
                  <c:v>-9.4199999999999999E-5</c:v>
                </c:pt>
                <c:pt idx="2890">
                  <c:v>-9.3999999999999994E-5</c:v>
                </c:pt>
                <c:pt idx="2891">
                  <c:v>-9.3800000000000003E-5</c:v>
                </c:pt>
                <c:pt idx="2892">
                  <c:v>-9.3599999999999998E-5</c:v>
                </c:pt>
                <c:pt idx="2893">
                  <c:v>-9.3399999999999993E-5</c:v>
                </c:pt>
                <c:pt idx="2894">
                  <c:v>-9.3200000000000002E-5</c:v>
                </c:pt>
                <c:pt idx="2895">
                  <c:v>-9.2999999999999997E-5</c:v>
                </c:pt>
                <c:pt idx="2896">
                  <c:v>-9.2800000000000006E-5</c:v>
                </c:pt>
                <c:pt idx="2897">
                  <c:v>-9.2600000000000001E-5</c:v>
                </c:pt>
                <c:pt idx="2898">
                  <c:v>-9.2399999999999996E-5</c:v>
                </c:pt>
                <c:pt idx="2899">
                  <c:v>-9.2200000000000005E-5</c:v>
                </c:pt>
                <c:pt idx="2900">
                  <c:v>-9.2E-5</c:v>
                </c:pt>
                <c:pt idx="2901">
                  <c:v>-9.1799999999999995E-5</c:v>
                </c:pt>
                <c:pt idx="2902">
                  <c:v>-9.1600000000000004E-5</c:v>
                </c:pt>
                <c:pt idx="2903">
                  <c:v>-9.1399999999999999E-5</c:v>
                </c:pt>
                <c:pt idx="2904">
                  <c:v>-9.1199999999999994E-5</c:v>
                </c:pt>
                <c:pt idx="2905">
                  <c:v>-9.1000000000000003E-5</c:v>
                </c:pt>
                <c:pt idx="2906">
                  <c:v>-9.0799999999999998E-5</c:v>
                </c:pt>
                <c:pt idx="2907">
                  <c:v>-9.0600000000000007E-5</c:v>
                </c:pt>
                <c:pt idx="2908">
                  <c:v>-9.0400000000000002E-5</c:v>
                </c:pt>
                <c:pt idx="2909">
                  <c:v>-9.0199999999999997E-5</c:v>
                </c:pt>
                <c:pt idx="2910">
                  <c:v>-9.0000000000000006E-5</c:v>
                </c:pt>
                <c:pt idx="2911">
                  <c:v>-8.9800000000000001E-5</c:v>
                </c:pt>
                <c:pt idx="2912">
                  <c:v>-8.9599999999999996E-5</c:v>
                </c:pt>
                <c:pt idx="2913">
                  <c:v>-8.9400000000000005E-5</c:v>
                </c:pt>
                <c:pt idx="2914">
                  <c:v>-8.92E-5</c:v>
                </c:pt>
                <c:pt idx="2915">
                  <c:v>-8.8999999999999995E-5</c:v>
                </c:pt>
                <c:pt idx="2916">
                  <c:v>-8.8800000000000004E-5</c:v>
                </c:pt>
                <c:pt idx="2917">
                  <c:v>-8.8599999999999999E-5</c:v>
                </c:pt>
                <c:pt idx="2918">
                  <c:v>-8.8399999999999994E-5</c:v>
                </c:pt>
                <c:pt idx="2919">
                  <c:v>-8.8200000000000003E-5</c:v>
                </c:pt>
                <c:pt idx="2920">
                  <c:v>-8.7999999999999998E-5</c:v>
                </c:pt>
                <c:pt idx="2921">
                  <c:v>-8.7800000000000006E-5</c:v>
                </c:pt>
                <c:pt idx="2922">
                  <c:v>-8.7600000000000002E-5</c:v>
                </c:pt>
                <c:pt idx="2923">
                  <c:v>-8.7399999999999997E-5</c:v>
                </c:pt>
                <c:pt idx="2924">
                  <c:v>-8.7200000000000005E-5</c:v>
                </c:pt>
                <c:pt idx="2925">
                  <c:v>-8.7000000000000001E-5</c:v>
                </c:pt>
                <c:pt idx="2926">
                  <c:v>-8.6799999999999996E-5</c:v>
                </c:pt>
                <c:pt idx="2927">
                  <c:v>-8.6600000000000004E-5</c:v>
                </c:pt>
                <c:pt idx="2928">
                  <c:v>-8.6399999999999999E-5</c:v>
                </c:pt>
                <c:pt idx="2929">
                  <c:v>-8.6199999999999995E-5</c:v>
                </c:pt>
                <c:pt idx="2930">
                  <c:v>-8.6000000000000003E-5</c:v>
                </c:pt>
                <c:pt idx="2931">
                  <c:v>-8.5799999999999998E-5</c:v>
                </c:pt>
                <c:pt idx="2932">
                  <c:v>-8.5599999999999994E-5</c:v>
                </c:pt>
                <c:pt idx="2933">
                  <c:v>-8.5400000000000002E-5</c:v>
                </c:pt>
                <c:pt idx="2934">
                  <c:v>-8.5199999999999997E-5</c:v>
                </c:pt>
                <c:pt idx="2935">
                  <c:v>-8.5000000000000006E-5</c:v>
                </c:pt>
                <c:pt idx="2936">
                  <c:v>-8.4800000000000001E-5</c:v>
                </c:pt>
                <c:pt idx="2937">
                  <c:v>-8.4599999999999996E-5</c:v>
                </c:pt>
                <c:pt idx="2938">
                  <c:v>-8.4400000000000005E-5</c:v>
                </c:pt>
                <c:pt idx="2939">
                  <c:v>-8.42E-5</c:v>
                </c:pt>
                <c:pt idx="2940">
                  <c:v>-8.3999999999999995E-5</c:v>
                </c:pt>
                <c:pt idx="2941">
                  <c:v>-8.3800000000000004E-5</c:v>
                </c:pt>
                <c:pt idx="2942">
                  <c:v>-8.3599999999999999E-5</c:v>
                </c:pt>
                <c:pt idx="2943">
                  <c:v>-8.3399999999999994E-5</c:v>
                </c:pt>
                <c:pt idx="2944">
                  <c:v>-8.3200000000000003E-5</c:v>
                </c:pt>
                <c:pt idx="2945">
                  <c:v>-8.2999999999999998E-5</c:v>
                </c:pt>
                <c:pt idx="2946">
                  <c:v>-8.2799999999999993E-5</c:v>
                </c:pt>
                <c:pt idx="2947">
                  <c:v>-8.2600000000000002E-5</c:v>
                </c:pt>
                <c:pt idx="2948">
                  <c:v>-8.2399999999999997E-5</c:v>
                </c:pt>
                <c:pt idx="2949">
                  <c:v>-8.2200000000000006E-5</c:v>
                </c:pt>
                <c:pt idx="2950">
                  <c:v>-8.2000000000000001E-5</c:v>
                </c:pt>
                <c:pt idx="2951">
                  <c:v>-8.1799999999999996E-5</c:v>
                </c:pt>
                <c:pt idx="2952">
                  <c:v>-8.1600000000000005E-5</c:v>
                </c:pt>
                <c:pt idx="2953">
                  <c:v>-8.14E-5</c:v>
                </c:pt>
                <c:pt idx="2954">
                  <c:v>-8.1199999999999995E-5</c:v>
                </c:pt>
                <c:pt idx="2955">
                  <c:v>-8.1000000000000004E-5</c:v>
                </c:pt>
                <c:pt idx="2956">
                  <c:v>-8.0799999999999999E-5</c:v>
                </c:pt>
                <c:pt idx="2957">
                  <c:v>-8.0599999999999994E-5</c:v>
                </c:pt>
                <c:pt idx="2958">
                  <c:v>-8.0400000000000003E-5</c:v>
                </c:pt>
                <c:pt idx="2959">
                  <c:v>-8.0199999999999998E-5</c:v>
                </c:pt>
                <c:pt idx="2960">
                  <c:v>-8.0000000000000007E-5</c:v>
                </c:pt>
                <c:pt idx="2961">
                  <c:v>-7.9800000000000002E-5</c:v>
                </c:pt>
                <c:pt idx="2962">
                  <c:v>-7.9599999999999997E-5</c:v>
                </c:pt>
                <c:pt idx="2963">
                  <c:v>-7.9400000000000006E-5</c:v>
                </c:pt>
                <c:pt idx="2964">
                  <c:v>-7.9200000000000001E-5</c:v>
                </c:pt>
                <c:pt idx="2965">
                  <c:v>-7.8999999999999996E-5</c:v>
                </c:pt>
                <c:pt idx="2966">
                  <c:v>-7.8800000000000004E-5</c:v>
                </c:pt>
                <c:pt idx="2967">
                  <c:v>-7.86E-5</c:v>
                </c:pt>
                <c:pt idx="2968">
                  <c:v>-7.8399999999999995E-5</c:v>
                </c:pt>
                <c:pt idx="2969">
                  <c:v>-7.8200000000000003E-5</c:v>
                </c:pt>
                <c:pt idx="2970">
                  <c:v>-7.7999999999999999E-5</c:v>
                </c:pt>
                <c:pt idx="2971">
                  <c:v>-7.7799999999999994E-5</c:v>
                </c:pt>
                <c:pt idx="2972">
                  <c:v>-7.7600000000000002E-5</c:v>
                </c:pt>
                <c:pt idx="2973">
                  <c:v>-7.7399999999999998E-5</c:v>
                </c:pt>
                <c:pt idx="2974">
                  <c:v>-7.7200000000000006E-5</c:v>
                </c:pt>
                <c:pt idx="2975">
                  <c:v>-7.7000000000000001E-5</c:v>
                </c:pt>
                <c:pt idx="2976">
                  <c:v>-7.6799999999999997E-5</c:v>
                </c:pt>
                <c:pt idx="2977">
                  <c:v>-7.6600000000000005E-5</c:v>
                </c:pt>
                <c:pt idx="2978">
                  <c:v>-7.64E-5</c:v>
                </c:pt>
                <c:pt idx="2979">
                  <c:v>-7.6199999999999995E-5</c:v>
                </c:pt>
                <c:pt idx="2980">
                  <c:v>-7.6000000000000004E-5</c:v>
                </c:pt>
                <c:pt idx="2981">
                  <c:v>-7.5799999999999999E-5</c:v>
                </c:pt>
                <c:pt idx="2982">
                  <c:v>-7.5599999999999994E-5</c:v>
                </c:pt>
                <c:pt idx="2983">
                  <c:v>-7.5400000000000003E-5</c:v>
                </c:pt>
                <c:pt idx="2984">
                  <c:v>-7.5199999999999998E-5</c:v>
                </c:pt>
                <c:pt idx="2985">
                  <c:v>-7.4999999999999993E-5</c:v>
                </c:pt>
                <c:pt idx="2986">
                  <c:v>-7.4800000000000002E-5</c:v>
                </c:pt>
                <c:pt idx="2987">
                  <c:v>-7.4599999999999997E-5</c:v>
                </c:pt>
                <c:pt idx="2988">
                  <c:v>-7.4400000000000006E-5</c:v>
                </c:pt>
                <c:pt idx="2989">
                  <c:v>-7.4200000000000001E-5</c:v>
                </c:pt>
                <c:pt idx="2990">
                  <c:v>-7.3999999999999996E-5</c:v>
                </c:pt>
                <c:pt idx="2991">
                  <c:v>-7.3800000000000005E-5</c:v>
                </c:pt>
                <c:pt idx="2992">
                  <c:v>-7.36E-5</c:v>
                </c:pt>
                <c:pt idx="2993">
                  <c:v>-7.3399999999999995E-5</c:v>
                </c:pt>
                <c:pt idx="2994">
                  <c:v>-7.3200000000000004E-5</c:v>
                </c:pt>
                <c:pt idx="2995">
                  <c:v>-7.2999999999999999E-5</c:v>
                </c:pt>
                <c:pt idx="2996">
                  <c:v>-7.2799999999999994E-5</c:v>
                </c:pt>
                <c:pt idx="2997">
                  <c:v>-7.2600000000000003E-5</c:v>
                </c:pt>
                <c:pt idx="2998">
                  <c:v>-7.2399999999999998E-5</c:v>
                </c:pt>
                <c:pt idx="2999">
                  <c:v>-7.2200000000000007E-5</c:v>
                </c:pt>
                <c:pt idx="3000">
                  <c:v>-7.2000000000000002E-5</c:v>
                </c:pt>
                <c:pt idx="3001">
                  <c:v>-7.1799999999999997E-5</c:v>
                </c:pt>
                <c:pt idx="3002">
                  <c:v>-7.1600000000000006E-5</c:v>
                </c:pt>
                <c:pt idx="3003">
                  <c:v>-7.1400000000000001E-5</c:v>
                </c:pt>
                <c:pt idx="3004">
                  <c:v>-7.1199999999999996E-5</c:v>
                </c:pt>
                <c:pt idx="3005">
                  <c:v>-7.1000000000000005E-5</c:v>
                </c:pt>
                <c:pt idx="3006">
                  <c:v>-7.08E-5</c:v>
                </c:pt>
                <c:pt idx="3007">
                  <c:v>-7.0599999999999995E-5</c:v>
                </c:pt>
                <c:pt idx="3008">
                  <c:v>-7.0400000000000004E-5</c:v>
                </c:pt>
                <c:pt idx="3009">
                  <c:v>-7.0199999999999999E-5</c:v>
                </c:pt>
                <c:pt idx="3010">
                  <c:v>-6.9999999999999994E-5</c:v>
                </c:pt>
                <c:pt idx="3011">
                  <c:v>-6.9800000000000003E-5</c:v>
                </c:pt>
                <c:pt idx="3012">
                  <c:v>-6.9599999999999998E-5</c:v>
                </c:pt>
                <c:pt idx="3013">
                  <c:v>-6.9400000000000006E-5</c:v>
                </c:pt>
                <c:pt idx="3014">
                  <c:v>-6.9200000000000002E-5</c:v>
                </c:pt>
                <c:pt idx="3015">
                  <c:v>-6.8999999999999997E-5</c:v>
                </c:pt>
                <c:pt idx="3016">
                  <c:v>-6.8800000000000005E-5</c:v>
                </c:pt>
                <c:pt idx="3017">
                  <c:v>-6.86E-5</c:v>
                </c:pt>
                <c:pt idx="3018">
                  <c:v>-6.8399999999999996E-5</c:v>
                </c:pt>
                <c:pt idx="3019">
                  <c:v>-6.8200000000000004E-5</c:v>
                </c:pt>
                <c:pt idx="3020">
                  <c:v>-6.7999999999999999E-5</c:v>
                </c:pt>
                <c:pt idx="3021">
                  <c:v>-6.7799999999999995E-5</c:v>
                </c:pt>
                <c:pt idx="3022">
                  <c:v>-6.7600000000000003E-5</c:v>
                </c:pt>
                <c:pt idx="3023">
                  <c:v>-6.7399999999999998E-5</c:v>
                </c:pt>
                <c:pt idx="3024">
                  <c:v>-6.7199999999999994E-5</c:v>
                </c:pt>
                <c:pt idx="3025">
                  <c:v>-6.7000000000000002E-5</c:v>
                </c:pt>
                <c:pt idx="3026">
                  <c:v>-6.6799999999999997E-5</c:v>
                </c:pt>
                <c:pt idx="3027">
                  <c:v>-6.6600000000000006E-5</c:v>
                </c:pt>
                <c:pt idx="3028">
                  <c:v>-6.6400000000000001E-5</c:v>
                </c:pt>
                <c:pt idx="3029">
                  <c:v>-6.6199999999999996E-5</c:v>
                </c:pt>
                <c:pt idx="3030">
                  <c:v>-6.6000000000000005E-5</c:v>
                </c:pt>
                <c:pt idx="3031">
                  <c:v>-6.58E-5</c:v>
                </c:pt>
                <c:pt idx="3032">
                  <c:v>-6.5599999999999995E-5</c:v>
                </c:pt>
                <c:pt idx="3033">
                  <c:v>-6.5400000000000004E-5</c:v>
                </c:pt>
                <c:pt idx="3034">
                  <c:v>-6.5199999999999999E-5</c:v>
                </c:pt>
                <c:pt idx="3035">
                  <c:v>-6.4999999999999994E-5</c:v>
                </c:pt>
                <c:pt idx="3036">
                  <c:v>-6.4800000000000003E-5</c:v>
                </c:pt>
                <c:pt idx="3037">
                  <c:v>-6.4599999999999998E-5</c:v>
                </c:pt>
                <c:pt idx="3038">
                  <c:v>-6.4399999999999993E-5</c:v>
                </c:pt>
                <c:pt idx="3039">
                  <c:v>-6.4200000000000002E-5</c:v>
                </c:pt>
                <c:pt idx="3040">
                  <c:v>-6.3999999999999997E-5</c:v>
                </c:pt>
                <c:pt idx="3041">
                  <c:v>-6.3800000000000006E-5</c:v>
                </c:pt>
                <c:pt idx="3042">
                  <c:v>-6.3600000000000001E-5</c:v>
                </c:pt>
                <c:pt idx="3043">
                  <c:v>-6.3399999999999996E-5</c:v>
                </c:pt>
                <c:pt idx="3044">
                  <c:v>-6.3200000000000005E-5</c:v>
                </c:pt>
                <c:pt idx="3045">
                  <c:v>-6.3E-5</c:v>
                </c:pt>
                <c:pt idx="3046">
                  <c:v>-6.2799999999999995E-5</c:v>
                </c:pt>
                <c:pt idx="3047">
                  <c:v>-6.2600000000000004E-5</c:v>
                </c:pt>
                <c:pt idx="3048">
                  <c:v>-6.2399999999999999E-5</c:v>
                </c:pt>
                <c:pt idx="3049">
                  <c:v>-6.2199999999999994E-5</c:v>
                </c:pt>
                <c:pt idx="3050">
                  <c:v>-6.2000000000000003E-5</c:v>
                </c:pt>
                <c:pt idx="3051">
                  <c:v>-6.1799999999999998E-5</c:v>
                </c:pt>
                <c:pt idx="3052">
                  <c:v>-6.1600000000000007E-5</c:v>
                </c:pt>
                <c:pt idx="3053">
                  <c:v>-6.1400000000000002E-5</c:v>
                </c:pt>
                <c:pt idx="3054">
                  <c:v>-6.1199999999999997E-5</c:v>
                </c:pt>
                <c:pt idx="3055">
                  <c:v>-6.0999999999999999E-5</c:v>
                </c:pt>
                <c:pt idx="3056">
                  <c:v>-6.0800000000000001E-5</c:v>
                </c:pt>
                <c:pt idx="3057">
                  <c:v>-6.0600000000000003E-5</c:v>
                </c:pt>
                <c:pt idx="3058">
                  <c:v>-6.0399999999999998E-5</c:v>
                </c:pt>
                <c:pt idx="3059">
                  <c:v>-6.02E-5</c:v>
                </c:pt>
                <c:pt idx="3060">
                  <c:v>-6.0000000000000002E-5</c:v>
                </c:pt>
                <c:pt idx="3061">
                  <c:v>-5.9799999999999997E-5</c:v>
                </c:pt>
                <c:pt idx="3062">
                  <c:v>-5.9599999999999999E-5</c:v>
                </c:pt>
                <c:pt idx="3063">
                  <c:v>-5.94E-5</c:v>
                </c:pt>
                <c:pt idx="3064">
                  <c:v>-5.9200000000000002E-5</c:v>
                </c:pt>
                <c:pt idx="3065">
                  <c:v>-5.8999999999999998E-5</c:v>
                </c:pt>
                <c:pt idx="3066">
                  <c:v>-5.8799999999999999E-5</c:v>
                </c:pt>
                <c:pt idx="3067">
                  <c:v>-5.8600000000000001E-5</c:v>
                </c:pt>
                <c:pt idx="3068">
                  <c:v>-5.8400000000000003E-5</c:v>
                </c:pt>
                <c:pt idx="3069">
                  <c:v>-5.8199999999999998E-5</c:v>
                </c:pt>
                <c:pt idx="3070">
                  <c:v>-5.8E-5</c:v>
                </c:pt>
                <c:pt idx="3071">
                  <c:v>-5.7800000000000002E-5</c:v>
                </c:pt>
                <c:pt idx="3072">
                  <c:v>-5.7599999999999997E-5</c:v>
                </c:pt>
                <c:pt idx="3073">
                  <c:v>-5.7399999999999999E-5</c:v>
                </c:pt>
                <c:pt idx="3074">
                  <c:v>-5.7200000000000001E-5</c:v>
                </c:pt>
                <c:pt idx="3075">
                  <c:v>-5.7000000000000003E-5</c:v>
                </c:pt>
                <c:pt idx="3076">
                  <c:v>-5.6799999999999998E-5</c:v>
                </c:pt>
                <c:pt idx="3077">
                  <c:v>-5.66E-5</c:v>
                </c:pt>
                <c:pt idx="3078">
                  <c:v>-5.6400000000000002E-5</c:v>
                </c:pt>
                <c:pt idx="3079">
                  <c:v>-5.6199999999999997E-5</c:v>
                </c:pt>
                <c:pt idx="3080">
                  <c:v>-5.5999999999999999E-5</c:v>
                </c:pt>
                <c:pt idx="3081">
                  <c:v>-5.5800000000000001E-5</c:v>
                </c:pt>
                <c:pt idx="3082">
                  <c:v>-5.5600000000000003E-5</c:v>
                </c:pt>
                <c:pt idx="3083">
                  <c:v>-5.5399999999999998E-5</c:v>
                </c:pt>
                <c:pt idx="3084">
                  <c:v>-5.52E-5</c:v>
                </c:pt>
                <c:pt idx="3085">
                  <c:v>-5.5000000000000002E-5</c:v>
                </c:pt>
                <c:pt idx="3086">
                  <c:v>-5.4799999999999997E-5</c:v>
                </c:pt>
                <c:pt idx="3087">
                  <c:v>-5.4599999999999999E-5</c:v>
                </c:pt>
                <c:pt idx="3088">
                  <c:v>-5.4400000000000001E-5</c:v>
                </c:pt>
                <c:pt idx="3089">
                  <c:v>-5.4200000000000003E-5</c:v>
                </c:pt>
                <c:pt idx="3090">
                  <c:v>-5.3999999999999998E-5</c:v>
                </c:pt>
                <c:pt idx="3091">
                  <c:v>-5.38E-5</c:v>
                </c:pt>
                <c:pt idx="3092">
                  <c:v>-5.3600000000000002E-5</c:v>
                </c:pt>
                <c:pt idx="3093">
                  <c:v>-5.3399999999999997E-5</c:v>
                </c:pt>
                <c:pt idx="3094">
                  <c:v>-5.3199999999999999E-5</c:v>
                </c:pt>
                <c:pt idx="3095">
                  <c:v>-5.3000000000000001E-5</c:v>
                </c:pt>
                <c:pt idx="3096">
                  <c:v>-5.2800000000000003E-5</c:v>
                </c:pt>
                <c:pt idx="3097">
                  <c:v>-5.2599999999999998E-5</c:v>
                </c:pt>
                <c:pt idx="3098">
                  <c:v>-5.24E-5</c:v>
                </c:pt>
                <c:pt idx="3099">
                  <c:v>-5.2200000000000002E-5</c:v>
                </c:pt>
                <c:pt idx="3100">
                  <c:v>-5.1999999999999997E-5</c:v>
                </c:pt>
                <c:pt idx="3101">
                  <c:v>-5.1799999999999999E-5</c:v>
                </c:pt>
                <c:pt idx="3102">
                  <c:v>-5.1600000000000001E-5</c:v>
                </c:pt>
                <c:pt idx="3103">
                  <c:v>-5.1400000000000003E-5</c:v>
                </c:pt>
                <c:pt idx="3104">
                  <c:v>-5.1199999999999998E-5</c:v>
                </c:pt>
                <c:pt idx="3105">
                  <c:v>-5.1E-5</c:v>
                </c:pt>
                <c:pt idx="3106">
                  <c:v>-5.0800000000000002E-5</c:v>
                </c:pt>
                <c:pt idx="3107">
                  <c:v>-5.0599999999999997E-5</c:v>
                </c:pt>
                <c:pt idx="3108">
                  <c:v>-5.0399999999999999E-5</c:v>
                </c:pt>
                <c:pt idx="3109">
                  <c:v>-5.02E-5</c:v>
                </c:pt>
                <c:pt idx="3110">
                  <c:v>-5.0000000000000002E-5</c:v>
                </c:pt>
                <c:pt idx="3111">
                  <c:v>-4.9799999999999998E-5</c:v>
                </c:pt>
                <c:pt idx="3112">
                  <c:v>-4.9599999999999999E-5</c:v>
                </c:pt>
                <c:pt idx="3113">
                  <c:v>-4.9400000000000001E-5</c:v>
                </c:pt>
                <c:pt idx="3114">
                  <c:v>-4.9200000000000003E-5</c:v>
                </c:pt>
                <c:pt idx="3115">
                  <c:v>-4.8999999999999998E-5</c:v>
                </c:pt>
                <c:pt idx="3116">
                  <c:v>-4.88E-5</c:v>
                </c:pt>
                <c:pt idx="3117">
                  <c:v>-4.8600000000000002E-5</c:v>
                </c:pt>
                <c:pt idx="3118">
                  <c:v>-4.8399999999999997E-5</c:v>
                </c:pt>
                <c:pt idx="3119">
                  <c:v>-4.8199999999999999E-5</c:v>
                </c:pt>
                <c:pt idx="3120">
                  <c:v>-4.8000000000000001E-5</c:v>
                </c:pt>
                <c:pt idx="3121">
                  <c:v>-4.7800000000000003E-5</c:v>
                </c:pt>
                <c:pt idx="3122">
                  <c:v>-4.7599999999999998E-5</c:v>
                </c:pt>
                <c:pt idx="3123">
                  <c:v>-4.74E-5</c:v>
                </c:pt>
                <c:pt idx="3124">
                  <c:v>-4.7200000000000002E-5</c:v>
                </c:pt>
                <c:pt idx="3125">
                  <c:v>-4.6999999999999997E-5</c:v>
                </c:pt>
                <c:pt idx="3126">
                  <c:v>-4.6799999999999999E-5</c:v>
                </c:pt>
                <c:pt idx="3127">
                  <c:v>-4.6600000000000001E-5</c:v>
                </c:pt>
                <c:pt idx="3128">
                  <c:v>-4.6400000000000003E-5</c:v>
                </c:pt>
                <c:pt idx="3129">
                  <c:v>-4.6199999999999998E-5</c:v>
                </c:pt>
                <c:pt idx="3130">
                  <c:v>-4.6E-5</c:v>
                </c:pt>
                <c:pt idx="3131">
                  <c:v>-4.5800000000000002E-5</c:v>
                </c:pt>
                <c:pt idx="3132">
                  <c:v>-4.5599999999999997E-5</c:v>
                </c:pt>
                <c:pt idx="3133">
                  <c:v>-4.5399999999999999E-5</c:v>
                </c:pt>
                <c:pt idx="3134">
                  <c:v>-4.5200000000000001E-5</c:v>
                </c:pt>
                <c:pt idx="3135">
                  <c:v>-4.5000000000000003E-5</c:v>
                </c:pt>
                <c:pt idx="3136">
                  <c:v>-4.4799999999999998E-5</c:v>
                </c:pt>
                <c:pt idx="3137">
                  <c:v>-4.46E-5</c:v>
                </c:pt>
                <c:pt idx="3138">
                  <c:v>-4.4400000000000002E-5</c:v>
                </c:pt>
                <c:pt idx="3139">
                  <c:v>-4.4199999999999997E-5</c:v>
                </c:pt>
                <c:pt idx="3140">
                  <c:v>-4.3999999999999999E-5</c:v>
                </c:pt>
                <c:pt idx="3141">
                  <c:v>-4.3800000000000001E-5</c:v>
                </c:pt>
                <c:pt idx="3142">
                  <c:v>-4.3600000000000003E-5</c:v>
                </c:pt>
                <c:pt idx="3143">
                  <c:v>-4.3399999999999998E-5</c:v>
                </c:pt>
                <c:pt idx="3144">
                  <c:v>-4.32E-5</c:v>
                </c:pt>
                <c:pt idx="3145">
                  <c:v>-4.3000000000000002E-5</c:v>
                </c:pt>
                <c:pt idx="3146">
                  <c:v>-4.2799999999999997E-5</c:v>
                </c:pt>
                <c:pt idx="3147">
                  <c:v>-4.2599999999999999E-5</c:v>
                </c:pt>
                <c:pt idx="3148">
                  <c:v>-4.2400000000000001E-5</c:v>
                </c:pt>
                <c:pt idx="3149">
                  <c:v>-4.2200000000000003E-5</c:v>
                </c:pt>
                <c:pt idx="3150">
                  <c:v>-4.1999999999999998E-5</c:v>
                </c:pt>
                <c:pt idx="3151">
                  <c:v>-4.18E-5</c:v>
                </c:pt>
                <c:pt idx="3152">
                  <c:v>-4.1600000000000002E-5</c:v>
                </c:pt>
                <c:pt idx="3153">
                  <c:v>-4.1399999999999997E-5</c:v>
                </c:pt>
                <c:pt idx="3154">
                  <c:v>-4.1199999999999999E-5</c:v>
                </c:pt>
                <c:pt idx="3155">
                  <c:v>-4.1E-5</c:v>
                </c:pt>
                <c:pt idx="3156">
                  <c:v>-4.0800000000000002E-5</c:v>
                </c:pt>
                <c:pt idx="3157">
                  <c:v>-4.0599999999999998E-5</c:v>
                </c:pt>
                <c:pt idx="3158">
                  <c:v>-4.0399999999999999E-5</c:v>
                </c:pt>
                <c:pt idx="3159">
                  <c:v>-4.0200000000000001E-5</c:v>
                </c:pt>
                <c:pt idx="3160">
                  <c:v>-4.0000000000000003E-5</c:v>
                </c:pt>
                <c:pt idx="3161">
                  <c:v>-3.9799999999999998E-5</c:v>
                </c:pt>
                <c:pt idx="3162">
                  <c:v>-3.96E-5</c:v>
                </c:pt>
                <c:pt idx="3163">
                  <c:v>-3.9400000000000002E-5</c:v>
                </c:pt>
                <c:pt idx="3164">
                  <c:v>-3.9199999999999997E-5</c:v>
                </c:pt>
                <c:pt idx="3165">
                  <c:v>-3.8999999999999999E-5</c:v>
                </c:pt>
                <c:pt idx="3166">
                  <c:v>-3.8800000000000001E-5</c:v>
                </c:pt>
                <c:pt idx="3167">
                  <c:v>-3.8600000000000003E-5</c:v>
                </c:pt>
                <c:pt idx="3168">
                  <c:v>-3.8399999999999998E-5</c:v>
                </c:pt>
                <c:pt idx="3169">
                  <c:v>-3.82E-5</c:v>
                </c:pt>
                <c:pt idx="3170">
                  <c:v>-3.8000000000000002E-5</c:v>
                </c:pt>
                <c:pt idx="3171">
                  <c:v>-3.7799999999999997E-5</c:v>
                </c:pt>
                <c:pt idx="3172">
                  <c:v>-3.7599999999999999E-5</c:v>
                </c:pt>
                <c:pt idx="3173">
                  <c:v>-3.7400000000000001E-5</c:v>
                </c:pt>
                <c:pt idx="3174">
                  <c:v>-3.7200000000000003E-5</c:v>
                </c:pt>
                <c:pt idx="3175">
                  <c:v>-3.6999999999999998E-5</c:v>
                </c:pt>
                <c:pt idx="3176">
                  <c:v>-3.68E-5</c:v>
                </c:pt>
                <c:pt idx="3177">
                  <c:v>-3.6600000000000002E-5</c:v>
                </c:pt>
                <c:pt idx="3178">
                  <c:v>-3.6399999999999997E-5</c:v>
                </c:pt>
                <c:pt idx="3179">
                  <c:v>-3.6199999999999999E-5</c:v>
                </c:pt>
                <c:pt idx="3180">
                  <c:v>-3.6000000000000001E-5</c:v>
                </c:pt>
                <c:pt idx="3181">
                  <c:v>-3.5800000000000003E-5</c:v>
                </c:pt>
                <c:pt idx="3182">
                  <c:v>-3.5599999999999998E-5</c:v>
                </c:pt>
                <c:pt idx="3183">
                  <c:v>-3.54E-5</c:v>
                </c:pt>
                <c:pt idx="3184">
                  <c:v>-3.5200000000000002E-5</c:v>
                </c:pt>
                <c:pt idx="3185">
                  <c:v>-3.4999999999999997E-5</c:v>
                </c:pt>
                <c:pt idx="3186">
                  <c:v>-3.4799999999999999E-5</c:v>
                </c:pt>
                <c:pt idx="3187">
                  <c:v>-3.4600000000000001E-5</c:v>
                </c:pt>
                <c:pt idx="3188">
                  <c:v>-3.4400000000000003E-5</c:v>
                </c:pt>
                <c:pt idx="3189">
                  <c:v>-3.4199999999999998E-5</c:v>
                </c:pt>
                <c:pt idx="3190">
                  <c:v>-3.4E-5</c:v>
                </c:pt>
                <c:pt idx="3191">
                  <c:v>-3.3800000000000002E-5</c:v>
                </c:pt>
                <c:pt idx="3192">
                  <c:v>-3.3599999999999997E-5</c:v>
                </c:pt>
                <c:pt idx="3193">
                  <c:v>-3.3399999999999999E-5</c:v>
                </c:pt>
                <c:pt idx="3194">
                  <c:v>-3.3200000000000001E-5</c:v>
                </c:pt>
                <c:pt idx="3195">
                  <c:v>-3.3000000000000003E-5</c:v>
                </c:pt>
                <c:pt idx="3196">
                  <c:v>-3.2799999999999998E-5</c:v>
                </c:pt>
                <c:pt idx="3197">
                  <c:v>-3.26E-5</c:v>
                </c:pt>
                <c:pt idx="3198">
                  <c:v>-3.2400000000000001E-5</c:v>
                </c:pt>
                <c:pt idx="3199">
                  <c:v>-3.2199999999999997E-5</c:v>
                </c:pt>
                <c:pt idx="3200">
                  <c:v>-3.1999999999999999E-5</c:v>
                </c:pt>
                <c:pt idx="3201">
                  <c:v>-3.18E-5</c:v>
                </c:pt>
                <c:pt idx="3202">
                  <c:v>-3.1600000000000002E-5</c:v>
                </c:pt>
                <c:pt idx="3203">
                  <c:v>-3.1399999999999998E-5</c:v>
                </c:pt>
                <c:pt idx="3204">
                  <c:v>-3.1199999999999999E-5</c:v>
                </c:pt>
                <c:pt idx="3205">
                  <c:v>-3.1000000000000001E-5</c:v>
                </c:pt>
                <c:pt idx="3206">
                  <c:v>-3.0800000000000003E-5</c:v>
                </c:pt>
                <c:pt idx="3207">
                  <c:v>-3.0599999999999998E-5</c:v>
                </c:pt>
                <c:pt idx="3208">
                  <c:v>-3.04E-5</c:v>
                </c:pt>
                <c:pt idx="3209">
                  <c:v>-3.0199999999999999E-5</c:v>
                </c:pt>
                <c:pt idx="3210">
                  <c:v>-3.0000000000000001E-5</c:v>
                </c:pt>
                <c:pt idx="3211">
                  <c:v>-2.9799999999999999E-5</c:v>
                </c:pt>
                <c:pt idx="3212">
                  <c:v>-2.9600000000000001E-5</c:v>
                </c:pt>
                <c:pt idx="3213">
                  <c:v>-2.94E-5</c:v>
                </c:pt>
                <c:pt idx="3214">
                  <c:v>-2.9200000000000002E-5</c:v>
                </c:pt>
                <c:pt idx="3215">
                  <c:v>-2.9E-5</c:v>
                </c:pt>
                <c:pt idx="3216">
                  <c:v>-2.8799999999999999E-5</c:v>
                </c:pt>
                <c:pt idx="3217">
                  <c:v>-2.8600000000000001E-5</c:v>
                </c:pt>
                <c:pt idx="3218">
                  <c:v>-2.8399999999999999E-5</c:v>
                </c:pt>
                <c:pt idx="3219">
                  <c:v>-2.8200000000000001E-5</c:v>
                </c:pt>
                <c:pt idx="3220">
                  <c:v>-2.8E-5</c:v>
                </c:pt>
                <c:pt idx="3221">
                  <c:v>-2.7800000000000001E-5</c:v>
                </c:pt>
                <c:pt idx="3222">
                  <c:v>-2.76E-5</c:v>
                </c:pt>
                <c:pt idx="3223">
                  <c:v>-2.7399999999999999E-5</c:v>
                </c:pt>
                <c:pt idx="3224">
                  <c:v>-2.72E-5</c:v>
                </c:pt>
                <c:pt idx="3225">
                  <c:v>-2.6999999999999999E-5</c:v>
                </c:pt>
                <c:pt idx="3226">
                  <c:v>-2.6800000000000001E-5</c:v>
                </c:pt>
                <c:pt idx="3227">
                  <c:v>-2.6599999999999999E-5</c:v>
                </c:pt>
                <c:pt idx="3228">
                  <c:v>-2.6400000000000001E-5</c:v>
                </c:pt>
                <c:pt idx="3229">
                  <c:v>-2.62E-5</c:v>
                </c:pt>
                <c:pt idx="3230">
                  <c:v>-2.5999999999999998E-5</c:v>
                </c:pt>
                <c:pt idx="3231">
                  <c:v>-2.58E-5</c:v>
                </c:pt>
                <c:pt idx="3232">
                  <c:v>-2.5599999999999999E-5</c:v>
                </c:pt>
                <c:pt idx="3233">
                  <c:v>-2.5400000000000001E-5</c:v>
                </c:pt>
                <c:pt idx="3234">
                  <c:v>-2.5199999999999999E-5</c:v>
                </c:pt>
                <c:pt idx="3235">
                  <c:v>-2.5000000000000001E-5</c:v>
                </c:pt>
                <c:pt idx="3236">
                  <c:v>-2.48E-5</c:v>
                </c:pt>
                <c:pt idx="3237">
                  <c:v>-2.4600000000000002E-5</c:v>
                </c:pt>
                <c:pt idx="3238">
                  <c:v>-2.44E-5</c:v>
                </c:pt>
                <c:pt idx="3239">
                  <c:v>-2.4199999999999999E-5</c:v>
                </c:pt>
                <c:pt idx="3240">
                  <c:v>-2.4000000000000001E-5</c:v>
                </c:pt>
                <c:pt idx="3241">
                  <c:v>-2.3799999999999999E-5</c:v>
                </c:pt>
                <c:pt idx="3242">
                  <c:v>-2.3600000000000001E-5</c:v>
                </c:pt>
                <c:pt idx="3243">
                  <c:v>-2.34E-5</c:v>
                </c:pt>
                <c:pt idx="3244">
                  <c:v>-2.3200000000000001E-5</c:v>
                </c:pt>
                <c:pt idx="3245">
                  <c:v>-2.3E-5</c:v>
                </c:pt>
                <c:pt idx="3246">
                  <c:v>-2.2799999999999999E-5</c:v>
                </c:pt>
                <c:pt idx="3247">
                  <c:v>-2.26E-5</c:v>
                </c:pt>
                <c:pt idx="3248">
                  <c:v>-2.2399999999999999E-5</c:v>
                </c:pt>
                <c:pt idx="3249">
                  <c:v>-2.2200000000000001E-5</c:v>
                </c:pt>
                <c:pt idx="3250">
                  <c:v>-2.1999999999999999E-5</c:v>
                </c:pt>
                <c:pt idx="3251">
                  <c:v>-2.1800000000000001E-5</c:v>
                </c:pt>
                <c:pt idx="3252">
                  <c:v>-2.16E-5</c:v>
                </c:pt>
                <c:pt idx="3253">
                  <c:v>-2.1399999999999998E-5</c:v>
                </c:pt>
                <c:pt idx="3254">
                  <c:v>-2.12E-5</c:v>
                </c:pt>
                <c:pt idx="3255">
                  <c:v>-2.0999999999999999E-5</c:v>
                </c:pt>
                <c:pt idx="3256">
                  <c:v>-2.0800000000000001E-5</c:v>
                </c:pt>
                <c:pt idx="3257">
                  <c:v>-2.0599999999999999E-5</c:v>
                </c:pt>
                <c:pt idx="3258">
                  <c:v>-2.0400000000000001E-5</c:v>
                </c:pt>
                <c:pt idx="3259">
                  <c:v>-2.02E-5</c:v>
                </c:pt>
                <c:pt idx="3260">
                  <c:v>-2.0000000000000002E-5</c:v>
                </c:pt>
                <c:pt idx="3261">
                  <c:v>-1.98E-5</c:v>
                </c:pt>
                <c:pt idx="3262">
                  <c:v>-1.9599999999999999E-5</c:v>
                </c:pt>
                <c:pt idx="3263">
                  <c:v>-1.9400000000000001E-5</c:v>
                </c:pt>
                <c:pt idx="3264">
                  <c:v>-1.9199999999999999E-5</c:v>
                </c:pt>
                <c:pt idx="3265">
                  <c:v>-1.9000000000000001E-5</c:v>
                </c:pt>
                <c:pt idx="3266">
                  <c:v>-1.88E-5</c:v>
                </c:pt>
                <c:pt idx="3267">
                  <c:v>-1.8600000000000001E-5</c:v>
                </c:pt>
                <c:pt idx="3268">
                  <c:v>-1.84E-5</c:v>
                </c:pt>
                <c:pt idx="3269">
                  <c:v>-1.8199999999999999E-5</c:v>
                </c:pt>
                <c:pt idx="3270">
                  <c:v>-1.8E-5</c:v>
                </c:pt>
                <c:pt idx="3271">
                  <c:v>-1.7799999999999999E-5</c:v>
                </c:pt>
                <c:pt idx="3272">
                  <c:v>-1.7600000000000001E-5</c:v>
                </c:pt>
                <c:pt idx="3273">
                  <c:v>-1.7399999999999999E-5</c:v>
                </c:pt>
                <c:pt idx="3274">
                  <c:v>-1.7200000000000001E-5</c:v>
                </c:pt>
                <c:pt idx="3275">
                  <c:v>-1.7E-5</c:v>
                </c:pt>
                <c:pt idx="3276">
                  <c:v>-1.6799999999999998E-5</c:v>
                </c:pt>
                <c:pt idx="3277">
                  <c:v>-1.66E-5</c:v>
                </c:pt>
                <c:pt idx="3278">
                  <c:v>-1.6399999999999999E-5</c:v>
                </c:pt>
                <c:pt idx="3279">
                  <c:v>-1.6200000000000001E-5</c:v>
                </c:pt>
                <c:pt idx="3280">
                  <c:v>-1.5999999999999999E-5</c:v>
                </c:pt>
                <c:pt idx="3281">
                  <c:v>-1.5800000000000001E-5</c:v>
                </c:pt>
                <c:pt idx="3282">
                  <c:v>-1.56E-5</c:v>
                </c:pt>
                <c:pt idx="3283">
                  <c:v>-1.5400000000000002E-5</c:v>
                </c:pt>
                <c:pt idx="3284">
                  <c:v>-1.52E-5</c:v>
                </c:pt>
                <c:pt idx="3285">
                  <c:v>-1.5E-5</c:v>
                </c:pt>
                <c:pt idx="3286">
                  <c:v>-1.4800000000000001E-5</c:v>
                </c:pt>
                <c:pt idx="3287">
                  <c:v>-1.4600000000000001E-5</c:v>
                </c:pt>
                <c:pt idx="3288">
                  <c:v>-1.4399999999999999E-5</c:v>
                </c:pt>
                <c:pt idx="3289">
                  <c:v>-1.42E-5</c:v>
                </c:pt>
                <c:pt idx="3290">
                  <c:v>-1.4E-5</c:v>
                </c:pt>
                <c:pt idx="3291">
                  <c:v>-1.38E-5</c:v>
                </c:pt>
                <c:pt idx="3292">
                  <c:v>-1.36E-5</c:v>
                </c:pt>
                <c:pt idx="3293">
                  <c:v>-1.34E-5</c:v>
                </c:pt>
                <c:pt idx="3294">
                  <c:v>-1.3200000000000001E-5</c:v>
                </c:pt>
                <c:pt idx="3295">
                  <c:v>-1.2999999999999999E-5</c:v>
                </c:pt>
                <c:pt idx="3296">
                  <c:v>-1.2799999999999999E-5</c:v>
                </c:pt>
                <c:pt idx="3297">
                  <c:v>-1.26E-5</c:v>
                </c:pt>
                <c:pt idx="3298">
                  <c:v>-1.24E-5</c:v>
                </c:pt>
                <c:pt idx="3299">
                  <c:v>-1.22E-5</c:v>
                </c:pt>
                <c:pt idx="3300">
                  <c:v>-1.2E-5</c:v>
                </c:pt>
                <c:pt idx="3301">
                  <c:v>-1.1800000000000001E-5</c:v>
                </c:pt>
                <c:pt idx="3302">
                  <c:v>-1.1600000000000001E-5</c:v>
                </c:pt>
                <c:pt idx="3303">
                  <c:v>-1.1399999999999999E-5</c:v>
                </c:pt>
                <c:pt idx="3304">
                  <c:v>-1.1199999999999999E-5</c:v>
                </c:pt>
                <c:pt idx="3305">
                  <c:v>-1.1E-5</c:v>
                </c:pt>
                <c:pt idx="3306">
                  <c:v>-1.08E-5</c:v>
                </c:pt>
                <c:pt idx="3307">
                  <c:v>-1.06E-5</c:v>
                </c:pt>
                <c:pt idx="3308">
                  <c:v>-1.04E-5</c:v>
                </c:pt>
                <c:pt idx="3309">
                  <c:v>-1.0200000000000001E-5</c:v>
                </c:pt>
                <c:pt idx="3310">
                  <c:v>-1.0000000000000001E-5</c:v>
                </c:pt>
                <c:pt idx="3311">
                  <c:v>-9.7999999999999993E-6</c:v>
                </c:pt>
                <c:pt idx="3312">
                  <c:v>-9.5999999999999996E-6</c:v>
                </c:pt>
                <c:pt idx="3313">
                  <c:v>-9.3999999999999998E-6</c:v>
                </c:pt>
                <c:pt idx="3314">
                  <c:v>-9.2E-6</c:v>
                </c:pt>
                <c:pt idx="3315">
                  <c:v>-9.0000000000000002E-6</c:v>
                </c:pt>
                <c:pt idx="3316">
                  <c:v>-8.8000000000000004E-6</c:v>
                </c:pt>
                <c:pt idx="3317">
                  <c:v>-8.6000000000000007E-6</c:v>
                </c:pt>
                <c:pt idx="3318">
                  <c:v>-8.3999999999999992E-6</c:v>
                </c:pt>
                <c:pt idx="3319">
                  <c:v>-8.1999999999999994E-6</c:v>
                </c:pt>
                <c:pt idx="3320">
                  <c:v>-7.9999999999999996E-6</c:v>
                </c:pt>
                <c:pt idx="3321">
                  <c:v>-7.7999999999999999E-6</c:v>
                </c:pt>
                <c:pt idx="3322">
                  <c:v>-7.6000000000000001E-6</c:v>
                </c:pt>
                <c:pt idx="3323">
                  <c:v>-7.4000000000000003E-6</c:v>
                </c:pt>
                <c:pt idx="3324">
                  <c:v>-7.1999999999999997E-6</c:v>
                </c:pt>
                <c:pt idx="3325">
                  <c:v>-6.9999999999999999E-6</c:v>
                </c:pt>
                <c:pt idx="3326">
                  <c:v>-6.8000000000000001E-6</c:v>
                </c:pt>
                <c:pt idx="3327">
                  <c:v>-6.6000000000000003E-6</c:v>
                </c:pt>
                <c:pt idx="3328">
                  <c:v>-6.3999999999999997E-6</c:v>
                </c:pt>
                <c:pt idx="3329">
                  <c:v>-6.1999999999999999E-6</c:v>
                </c:pt>
                <c:pt idx="3330">
                  <c:v>-6.0000000000000002E-6</c:v>
                </c:pt>
                <c:pt idx="3331">
                  <c:v>-5.8000000000000004E-6</c:v>
                </c:pt>
                <c:pt idx="3332">
                  <c:v>-5.5999999999999997E-6</c:v>
                </c:pt>
                <c:pt idx="3333">
                  <c:v>-5.4E-6</c:v>
                </c:pt>
                <c:pt idx="3334">
                  <c:v>-5.2000000000000002E-6</c:v>
                </c:pt>
                <c:pt idx="3335">
                  <c:v>-5.0000000000000004E-6</c:v>
                </c:pt>
                <c:pt idx="3336">
                  <c:v>-4.7999999999999998E-6</c:v>
                </c:pt>
                <c:pt idx="3337">
                  <c:v>-4.6E-6</c:v>
                </c:pt>
                <c:pt idx="3338">
                  <c:v>-4.4000000000000002E-6</c:v>
                </c:pt>
                <c:pt idx="3339">
                  <c:v>-4.1999999999999996E-6</c:v>
                </c:pt>
                <c:pt idx="3340">
                  <c:v>-3.9999999999999998E-6</c:v>
                </c:pt>
                <c:pt idx="3341">
                  <c:v>-3.8E-6</c:v>
                </c:pt>
                <c:pt idx="3342">
                  <c:v>-3.5999999999999998E-6</c:v>
                </c:pt>
                <c:pt idx="3343">
                  <c:v>-3.4000000000000001E-6</c:v>
                </c:pt>
                <c:pt idx="3344">
                  <c:v>-3.1999999999999999E-6</c:v>
                </c:pt>
                <c:pt idx="3345">
                  <c:v>-3.0000000000000001E-6</c:v>
                </c:pt>
                <c:pt idx="3346">
                  <c:v>-2.7999999999999999E-6</c:v>
                </c:pt>
                <c:pt idx="3347">
                  <c:v>-2.6000000000000001E-6</c:v>
                </c:pt>
                <c:pt idx="3348">
                  <c:v>-2.3999999999999999E-6</c:v>
                </c:pt>
                <c:pt idx="3349">
                  <c:v>-2.2000000000000001E-6</c:v>
                </c:pt>
                <c:pt idx="3350">
                  <c:v>-1.9999999999999999E-6</c:v>
                </c:pt>
                <c:pt idx="3351">
                  <c:v>-1.7999999999999999E-6</c:v>
                </c:pt>
                <c:pt idx="3352">
                  <c:v>-1.5999999999999999E-6</c:v>
                </c:pt>
                <c:pt idx="3353">
                  <c:v>-1.3999999999999999E-6</c:v>
                </c:pt>
                <c:pt idx="3354">
                  <c:v>-1.1999999999999999E-6</c:v>
                </c:pt>
                <c:pt idx="3355">
                  <c:v>-9.9999999999999995E-7</c:v>
                </c:pt>
                <c:pt idx="3356">
                  <c:v>-7.9999999999999996E-7</c:v>
                </c:pt>
                <c:pt idx="3357">
                  <c:v>-5.9999999999999997E-7</c:v>
                </c:pt>
                <c:pt idx="3358">
                  <c:v>-3.9999999999999998E-7</c:v>
                </c:pt>
                <c:pt idx="3359">
                  <c:v>-1.9999999999999999E-7</c:v>
                </c:pt>
                <c:pt idx="3360">
                  <c:v>0</c:v>
                </c:pt>
                <c:pt idx="3361">
                  <c:v>1.9999999999999999E-7</c:v>
                </c:pt>
                <c:pt idx="3362">
                  <c:v>3.9999999999999998E-7</c:v>
                </c:pt>
                <c:pt idx="3363">
                  <c:v>5.9999999999999997E-7</c:v>
                </c:pt>
                <c:pt idx="3364">
                  <c:v>7.9999999999999996E-7</c:v>
                </c:pt>
                <c:pt idx="3365">
                  <c:v>9.9999999999999995E-7</c:v>
                </c:pt>
                <c:pt idx="3366">
                  <c:v>1.1999999999999999E-6</c:v>
                </c:pt>
                <c:pt idx="3367">
                  <c:v>1.3999999999999999E-6</c:v>
                </c:pt>
                <c:pt idx="3368">
                  <c:v>1.5999999999999999E-6</c:v>
                </c:pt>
                <c:pt idx="3369">
                  <c:v>1.7999999999999999E-6</c:v>
                </c:pt>
                <c:pt idx="3370">
                  <c:v>1.9999999999999999E-6</c:v>
                </c:pt>
                <c:pt idx="3371">
                  <c:v>2.2000000000000001E-6</c:v>
                </c:pt>
                <c:pt idx="3372">
                  <c:v>2.3999999999999999E-6</c:v>
                </c:pt>
                <c:pt idx="3373">
                  <c:v>2.6000000000000001E-6</c:v>
                </c:pt>
                <c:pt idx="3374">
                  <c:v>2.7999999999999999E-6</c:v>
                </c:pt>
                <c:pt idx="3375">
                  <c:v>3.0000000000000001E-6</c:v>
                </c:pt>
                <c:pt idx="3376">
                  <c:v>3.1999999999999999E-6</c:v>
                </c:pt>
                <c:pt idx="3377">
                  <c:v>3.4000000000000001E-6</c:v>
                </c:pt>
                <c:pt idx="3378">
                  <c:v>3.5999999999999998E-6</c:v>
                </c:pt>
                <c:pt idx="3379">
                  <c:v>3.8E-6</c:v>
                </c:pt>
                <c:pt idx="3380">
                  <c:v>3.9999999999999998E-6</c:v>
                </c:pt>
                <c:pt idx="3381">
                  <c:v>4.1999999999999996E-6</c:v>
                </c:pt>
                <c:pt idx="3382">
                  <c:v>4.4000000000000002E-6</c:v>
                </c:pt>
                <c:pt idx="3383">
                  <c:v>4.6E-6</c:v>
                </c:pt>
                <c:pt idx="3384">
                  <c:v>4.7999999999999998E-6</c:v>
                </c:pt>
                <c:pt idx="3385">
                  <c:v>5.0000000000000004E-6</c:v>
                </c:pt>
                <c:pt idx="3386">
                  <c:v>5.2000000000000002E-6</c:v>
                </c:pt>
                <c:pt idx="3387">
                  <c:v>5.4E-6</c:v>
                </c:pt>
                <c:pt idx="3388">
                  <c:v>5.5999999999999997E-6</c:v>
                </c:pt>
                <c:pt idx="3389">
                  <c:v>5.8000000000000004E-6</c:v>
                </c:pt>
                <c:pt idx="3390">
                  <c:v>6.0000000000000002E-6</c:v>
                </c:pt>
                <c:pt idx="3391">
                  <c:v>6.1999999999999999E-6</c:v>
                </c:pt>
                <c:pt idx="3392">
                  <c:v>6.3999999999999997E-6</c:v>
                </c:pt>
                <c:pt idx="3393">
                  <c:v>6.6000000000000003E-6</c:v>
                </c:pt>
                <c:pt idx="3394">
                  <c:v>6.8000000000000001E-6</c:v>
                </c:pt>
                <c:pt idx="3395">
                  <c:v>6.9999999999999999E-6</c:v>
                </c:pt>
                <c:pt idx="3396">
                  <c:v>7.1999999999999997E-6</c:v>
                </c:pt>
                <c:pt idx="3397">
                  <c:v>7.4000000000000003E-6</c:v>
                </c:pt>
                <c:pt idx="3398">
                  <c:v>7.6000000000000001E-6</c:v>
                </c:pt>
                <c:pt idx="3399">
                  <c:v>7.7999999999999999E-6</c:v>
                </c:pt>
                <c:pt idx="3400">
                  <c:v>7.9999999999999996E-6</c:v>
                </c:pt>
                <c:pt idx="3401">
                  <c:v>8.1999999999999994E-6</c:v>
                </c:pt>
                <c:pt idx="3402">
                  <c:v>8.3999999999999992E-6</c:v>
                </c:pt>
                <c:pt idx="3403">
                  <c:v>8.6000000000000007E-6</c:v>
                </c:pt>
                <c:pt idx="3404">
                  <c:v>8.8000000000000004E-6</c:v>
                </c:pt>
                <c:pt idx="3405">
                  <c:v>9.0000000000000002E-6</c:v>
                </c:pt>
                <c:pt idx="3406">
                  <c:v>9.2E-6</c:v>
                </c:pt>
                <c:pt idx="3407">
                  <c:v>9.3999999999999998E-6</c:v>
                </c:pt>
                <c:pt idx="3408">
                  <c:v>9.5999999999999996E-6</c:v>
                </c:pt>
                <c:pt idx="3409">
                  <c:v>9.7999999999999993E-6</c:v>
                </c:pt>
                <c:pt idx="3410">
                  <c:v>1.0000000000000001E-5</c:v>
                </c:pt>
                <c:pt idx="3411">
                  <c:v>1.0200000000000001E-5</c:v>
                </c:pt>
                <c:pt idx="3412">
                  <c:v>1.04E-5</c:v>
                </c:pt>
                <c:pt idx="3413">
                  <c:v>1.06E-5</c:v>
                </c:pt>
                <c:pt idx="3414">
                  <c:v>1.08E-5</c:v>
                </c:pt>
                <c:pt idx="3415">
                  <c:v>1.1E-5</c:v>
                </c:pt>
                <c:pt idx="3416">
                  <c:v>1.1199999999999999E-5</c:v>
                </c:pt>
                <c:pt idx="3417">
                  <c:v>1.1399999999999999E-5</c:v>
                </c:pt>
                <c:pt idx="3418">
                  <c:v>1.1600000000000001E-5</c:v>
                </c:pt>
                <c:pt idx="3419">
                  <c:v>1.1800000000000001E-5</c:v>
                </c:pt>
                <c:pt idx="3420">
                  <c:v>1.2E-5</c:v>
                </c:pt>
                <c:pt idx="3421">
                  <c:v>1.22E-5</c:v>
                </c:pt>
                <c:pt idx="3422">
                  <c:v>1.24E-5</c:v>
                </c:pt>
                <c:pt idx="3423">
                  <c:v>1.26E-5</c:v>
                </c:pt>
                <c:pt idx="3424">
                  <c:v>1.2799999999999999E-5</c:v>
                </c:pt>
                <c:pt idx="3425">
                  <c:v>1.2999999999999999E-5</c:v>
                </c:pt>
                <c:pt idx="3426">
                  <c:v>1.3200000000000001E-5</c:v>
                </c:pt>
                <c:pt idx="3427">
                  <c:v>1.34E-5</c:v>
                </c:pt>
                <c:pt idx="3428">
                  <c:v>1.36E-5</c:v>
                </c:pt>
                <c:pt idx="3429">
                  <c:v>1.38E-5</c:v>
                </c:pt>
                <c:pt idx="3430">
                  <c:v>1.4E-5</c:v>
                </c:pt>
                <c:pt idx="3431">
                  <c:v>1.42E-5</c:v>
                </c:pt>
                <c:pt idx="3432">
                  <c:v>1.4399999999999999E-5</c:v>
                </c:pt>
                <c:pt idx="3433">
                  <c:v>1.4600000000000001E-5</c:v>
                </c:pt>
                <c:pt idx="3434">
                  <c:v>1.4800000000000001E-5</c:v>
                </c:pt>
                <c:pt idx="3435">
                  <c:v>1.5E-5</c:v>
                </c:pt>
                <c:pt idx="3436">
                  <c:v>1.52E-5</c:v>
                </c:pt>
                <c:pt idx="3437">
                  <c:v>1.5400000000000002E-5</c:v>
                </c:pt>
                <c:pt idx="3438">
                  <c:v>1.56E-5</c:v>
                </c:pt>
                <c:pt idx="3439">
                  <c:v>1.5800000000000001E-5</c:v>
                </c:pt>
                <c:pt idx="3440">
                  <c:v>1.5999999999999999E-5</c:v>
                </c:pt>
                <c:pt idx="3441">
                  <c:v>1.6200000000000001E-5</c:v>
                </c:pt>
                <c:pt idx="3442">
                  <c:v>1.6399999999999999E-5</c:v>
                </c:pt>
                <c:pt idx="3443">
                  <c:v>1.66E-5</c:v>
                </c:pt>
                <c:pt idx="3444">
                  <c:v>1.6799999999999998E-5</c:v>
                </c:pt>
                <c:pt idx="3445">
                  <c:v>1.7E-5</c:v>
                </c:pt>
                <c:pt idx="3446">
                  <c:v>1.7200000000000001E-5</c:v>
                </c:pt>
                <c:pt idx="3447">
                  <c:v>1.7399999999999999E-5</c:v>
                </c:pt>
                <c:pt idx="3448">
                  <c:v>1.7600000000000001E-5</c:v>
                </c:pt>
                <c:pt idx="3449">
                  <c:v>1.7799999999999999E-5</c:v>
                </c:pt>
                <c:pt idx="3450">
                  <c:v>1.8E-5</c:v>
                </c:pt>
                <c:pt idx="3451">
                  <c:v>1.8199999999999999E-5</c:v>
                </c:pt>
                <c:pt idx="3452">
                  <c:v>1.84E-5</c:v>
                </c:pt>
                <c:pt idx="3453">
                  <c:v>1.8600000000000001E-5</c:v>
                </c:pt>
                <c:pt idx="3454">
                  <c:v>1.88E-5</c:v>
                </c:pt>
                <c:pt idx="3455">
                  <c:v>1.9000000000000001E-5</c:v>
                </c:pt>
                <c:pt idx="3456">
                  <c:v>1.9199999999999999E-5</c:v>
                </c:pt>
                <c:pt idx="3457">
                  <c:v>1.9400000000000001E-5</c:v>
                </c:pt>
                <c:pt idx="3458">
                  <c:v>1.9599999999999999E-5</c:v>
                </c:pt>
                <c:pt idx="3459">
                  <c:v>1.98E-5</c:v>
                </c:pt>
                <c:pt idx="3460">
                  <c:v>2.0000000000000002E-5</c:v>
                </c:pt>
                <c:pt idx="3461">
                  <c:v>2.02E-5</c:v>
                </c:pt>
                <c:pt idx="3462">
                  <c:v>2.0400000000000001E-5</c:v>
                </c:pt>
                <c:pt idx="3463">
                  <c:v>2.0599999999999999E-5</c:v>
                </c:pt>
                <c:pt idx="3464">
                  <c:v>2.0800000000000001E-5</c:v>
                </c:pt>
                <c:pt idx="3465">
                  <c:v>2.0999999999999999E-5</c:v>
                </c:pt>
                <c:pt idx="3466">
                  <c:v>2.12E-5</c:v>
                </c:pt>
                <c:pt idx="3467">
                  <c:v>2.1399999999999998E-5</c:v>
                </c:pt>
                <c:pt idx="3468">
                  <c:v>2.16E-5</c:v>
                </c:pt>
                <c:pt idx="3469">
                  <c:v>2.1800000000000001E-5</c:v>
                </c:pt>
                <c:pt idx="3470">
                  <c:v>2.1999999999999999E-5</c:v>
                </c:pt>
                <c:pt idx="3471">
                  <c:v>2.2200000000000001E-5</c:v>
                </c:pt>
                <c:pt idx="3472">
                  <c:v>2.2399999999999999E-5</c:v>
                </c:pt>
                <c:pt idx="3473">
                  <c:v>2.26E-5</c:v>
                </c:pt>
                <c:pt idx="3474">
                  <c:v>2.2799999999999999E-5</c:v>
                </c:pt>
                <c:pt idx="3475">
                  <c:v>2.3E-5</c:v>
                </c:pt>
                <c:pt idx="3476">
                  <c:v>2.3200000000000001E-5</c:v>
                </c:pt>
                <c:pt idx="3477">
                  <c:v>2.34E-5</c:v>
                </c:pt>
                <c:pt idx="3478">
                  <c:v>2.3600000000000001E-5</c:v>
                </c:pt>
                <c:pt idx="3479">
                  <c:v>2.3799999999999999E-5</c:v>
                </c:pt>
                <c:pt idx="3480">
                  <c:v>2.4000000000000001E-5</c:v>
                </c:pt>
                <c:pt idx="3481">
                  <c:v>2.4199999999999999E-5</c:v>
                </c:pt>
                <c:pt idx="3482">
                  <c:v>2.44E-5</c:v>
                </c:pt>
                <c:pt idx="3483">
                  <c:v>2.4600000000000002E-5</c:v>
                </c:pt>
                <c:pt idx="3484">
                  <c:v>2.48E-5</c:v>
                </c:pt>
                <c:pt idx="3485">
                  <c:v>2.5000000000000001E-5</c:v>
                </c:pt>
                <c:pt idx="3486">
                  <c:v>2.5199999999999999E-5</c:v>
                </c:pt>
                <c:pt idx="3487">
                  <c:v>2.5400000000000001E-5</c:v>
                </c:pt>
                <c:pt idx="3488">
                  <c:v>2.5599999999999999E-5</c:v>
                </c:pt>
                <c:pt idx="3489">
                  <c:v>2.58E-5</c:v>
                </c:pt>
                <c:pt idx="3490">
                  <c:v>2.5999999999999998E-5</c:v>
                </c:pt>
                <c:pt idx="3491">
                  <c:v>2.62E-5</c:v>
                </c:pt>
                <c:pt idx="3492">
                  <c:v>2.6400000000000001E-5</c:v>
                </c:pt>
                <c:pt idx="3493">
                  <c:v>2.6599999999999999E-5</c:v>
                </c:pt>
                <c:pt idx="3494">
                  <c:v>2.6800000000000001E-5</c:v>
                </c:pt>
                <c:pt idx="3495">
                  <c:v>2.6999999999999999E-5</c:v>
                </c:pt>
                <c:pt idx="3496">
                  <c:v>2.72E-5</c:v>
                </c:pt>
                <c:pt idx="3497">
                  <c:v>2.7399999999999999E-5</c:v>
                </c:pt>
                <c:pt idx="3498">
                  <c:v>2.76E-5</c:v>
                </c:pt>
                <c:pt idx="3499">
                  <c:v>2.7800000000000001E-5</c:v>
                </c:pt>
                <c:pt idx="3500">
                  <c:v>2.8E-5</c:v>
                </c:pt>
                <c:pt idx="3501">
                  <c:v>2.8200000000000001E-5</c:v>
                </c:pt>
                <c:pt idx="3502">
                  <c:v>2.8399999999999999E-5</c:v>
                </c:pt>
                <c:pt idx="3503">
                  <c:v>2.8600000000000001E-5</c:v>
                </c:pt>
                <c:pt idx="3504">
                  <c:v>2.8799999999999999E-5</c:v>
                </c:pt>
                <c:pt idx="3505">
                  <c:v>2.9E-5</c:v>
                </c:pt>
                <c:pt idx="3506">
                  <c:v>2.9200000000000002E-5</c:v>
                </c:pt>
                <c:pt idx="3507">
                  <c:v>2.94E-5</c:v>
                </c:pt>
                <c:pt idx="3508">
                  <c:v>2.9600000000000001E-5</c:v>
                </c:pt>
                <c:pt idx="3509">
                  <c:v>2.9799999999999999E-5</c:v>
                </c:pt>
                <c:pt idx="3510">
                  <c:v>3.0000000000000001E-5</c:v>
                </c:pt>
                <c:pt idx="3511">
                  <c:v>3.0199999999999999E-5</c:v>
                </c:pt>
                <c:pt idx="3512">
                  <c:v>3.04E-5</c:v>
                </c:pt>
                <c:pt idx="3513">
                  <c:v>3.0599999999999998E-5</c:v>
                </c:pt>
                <c:pt idx="3514">
                  <c:v>3.0800000000000003E-5</c:v>
                </c:pt>
                <c:pt idx="3515">
                  <c:v>3.1000000000000001E-5</c:v>
                </c:pt>
                <c:pt idx="3516">
                  <c:v>3.1199999999999999E-5</c:v>
                </c:pt>
                <c:pt idx="3517">
                  <c:v>3.1399999999999998E-5</c:v>
                </c:pt>
                <c:pt idx="3518">
                  <c:v>3.1600000000000002E-5</c:v>
                </c:pt>
                <c:pt idx="3519">
                  <c:v>3.18E-5</c:v>
                </c:pt>
                <c:pt idx="3520">
                  <c:v>3.1999999999999999E-5</c:v>
                </c:pt>
                <c:pt idx="3521">
                  <c:v>3.2199999999999997E-5</c:v>
                </c:pt>
                <c:pt idx="3522">
                  <c:v>3.2400000000000001E-5</c:v>
                </c:pt>
                <c:pt idx="3523">
                  <c:v>3.26E-5</c:v>
                </c:pt>
                <c:pt idx="3524">
                  <c:v>3.2799999999999998E-5</c:v>
                </c:pt>
                <c:pt idx="3525">
                  <c:v>3.3000000000000003E-5</c:v>
                </c:pt>
                <c:pt idx="3526">
                  <c:v>3.3200000000000001E-5</c:v>
                </c:pt>
                <c:pt idx="3527">
                  <c:v>3.3399999999999999E-5</c:v>
                </c:pt>
                <c:pt idx="3528">
                  <c:v>3.3599999999999997E-5</c:v>
                </c:pt>
                <c:pt idx="3529">
                  <c:v>3.3800000000000002E-5</c:v>
                </c:pt>
                <c:pt idx="3530">
                  <c:v>3.4E-5</c:v>
                </c:pt>
                <c:pt idx="3531">
                  <c:v>3.4199999999999998E-5</c:v>
                </c:pt>
                <c:pt idx="3532">
                  <c:v>3.4400000000000003E-5</c:v>
                </c:pt>
                <c:pt idx="3533">
                  <c:v>3.4600000000000001E-5</c:v>
                </c:pt>
                <c:pt idx="3534">
                  <c:v>3.4799999999999999E-5</c:v>
                </c:pt>
                <c:pt idx="3535">
                  <c:v>3.4999999999999997E-5</c:v>
                </c:pt>
                <c:pt idx="3536">
                  <c:v>3.5200000000000002E-5</c:v>
                </c:pt>
                <c:pt idx="3537">
                  <c:v>3.54E-5</c:v>
                </c:pt>
                <c:pt idx="3538">
                  <c:v>3.5599999999999998E-5</c:v>
                </c:pt>
                <c:pt idx="3539">
                  <c:v>3.5800000000000003E-5</c:v>
                </c:pt>
                <c:pt idx="3540">
                  <c:v>3.6000000000000001E-5</c:v>
                </c:pt>
                <c:pt idx="3541">
                  <c:v>3.6199999999999999E-5</c:v>
                </c:pt>
                <c:pt idx="3542">
                  <c:v>3.6399999999999997E-5</c:v>
                </c:pt>
                <c:pt idx="3543">
                  <c:v>3.6600000000000002E-5</c:v>
                </c:pt>
                <c:pt idx="3544">
                  <c:v>3.68E-5</c:v>
                </c:pt>
                <c:pt idx="3545">
                  <c:v>3.6999999999999998E-5</c:v>
                </c:pt>
                <c:pt idx="3546">
                  <c:v>3.7200000000000003E-5</c:v>
                </c:pt>
                <c:pt idx="3547">
                  <c:v>3.7400000000000001E-5</c:v>
                </c:pt>
                <c:pt idx="3548">
                  <c:v>3.7599999999999999E-5</c:v>
                </c:pt>
                <c:pt idx="3549">
                  <c:v>3.7799999999999997E-5</c:v>
                </c:pt>
                <c:pt idx="3550">
                  <c:v>3.8000000000000002E-5</c:v>
                </c:pt>
                <c:pt idx="3551">
                  <c:v>3.82E-5</c:v>
                </c:pt>
                <c:pt idx="3552">
                  <c:v>3.8399999999999998E-5</c:v>
                </c:pt>
                <c:pt idx="3553">
                  <c:v>3.8600000000000003E-5</c:v>
                </c:pt>
                <c:pt idx="3554">
                  <c:v>3.8800000000000001E-5</c:v>
                </c:pt>
                <c:pt idx="3555">
                  <c:v>3.8999999999999999E-5</c:v>
                </c:pt>
                <c:pt idx="3556">
                  <c:v>3.9199999999999997E-5</c:v>
                </c:pt>
                <c:pt idx="3557">
                  <c:v>3.9400000000000002E-5</c:v>
                </c:pt>
                <c:pt idx="3558">
                  <c:v>3.96E-5</c:v>
                </c:pt>
                <c:pt idx="3559">
                  <c:v>3.9799999999999998E-5</c:v>
                </c:pt>
                <c:pt idx="3560">
                  <c:v>4.0000000000000003E-5</c:v>
                </c:pt>
                <c:pt idx="3561">
                  <c:v>4.0200000000000001E-5</c:v>
                </c:pt>
                <c:pt idx="3562">
                  <c:v>4.0399999999999999E-5</c:v>
                </c:pt>
                <c:pt idx="3563">
                  <c:v>4.0599999999999998E-5</c:v>
                </c:pt>
                <c:pt idx="3564">
                  <c:v>4.0800000000000002E-5</c:v>
                </c:pt>
                <c:pt idx="3565">
                  <c:v>4.1E-5</c:v>
                </c:pt>
                <c:pt idx="3566">
                  <c:v>4.1199999999999999E-5</c:v>
                </c:pt>
                <c:pt idx="3567">
                  <c:v>4.1399999999999997E-5</c:v>
                </c:pt>
                <c:pt idx="3568">
                  <c:v>4.1600000000000002E-5</c:v>
                </c:pt>
                <c:pt idx="3569">
                  <c:v>4.18E-5</c:v>
                </c:pt>
                <c:pt idx="3570">
                  <c:v>4.1999999999999998E-5</c:v>
                </c:pt>
                <c:pt idx="3571">
                  <c:v>4.2200000000000003E-5</c:v>
                </c:pt>
                <c:pt idx="3572">
                  <c:v>4.2400000000000001E-5</c:v>
                </c:pt>
                <c:pt idx="3573">
                  <c:v>4.2599999999999999E-5</c:v>
                </c:pt>
                <c:pt idx="3574">
                  <c:v>4.2799999999999997E-5</c:v>
                </c:pt>
                <c:pt idx="3575">
                  <c:v>4.3000000000000002E-5</c:v>
                </c:pt>
                <c:pt idx="3576">
                  <c:v>4.32E-5</c:v>
                </c:pt>
                <c:pt idx="3577">
                  <c:v>4.3399999999999998E-5</c:v>
                </c:pt>
                <c:pt idx="3578">
                  <c:v>4.3600000000000003E-5</c:v>
                </c:pt>
                <c:pt idx="3579">
                  <c:v>4.3800000000000001E-5</c:v>
                </c:pt>
                <c:pt idx="3580">
                  <c:v>4.3999999999999999E-5</c:v>
                </c:pt>
                <c:pt idx="3581">
                  <c:v>4.4199999999999997E-5</c:v>
                </c:pt>
                <c:pt idx="3582">
                  <c:v>4.4400000000000002E-5</c:v>
                </c:pt>
                <c:pt idx="3583">
                  <c:v>4.46E-5</c:v>
                </c:pt>
                <c:pt idx="3584">
                  <c:v>4.4799999999999998E-5</c:v>
                </c:pt>
                <c:pt idx="3585">
                  <c:v>4.5000000000000003E-5</c:v>
                </c:pt>
                <c:pt idx="3586">
                  <c:v>4.5200000000000001E-5</c:v>
                </c:pt>
                <c:pt idx="3587">
                  <c:v>4.5399999999999999E-5</c:v>
                </c:pt>
                <c:pt idx="3588">
                  <c:v>4.5599999999999997E-5</c:v>
                </c:pt>
                <c:pt idx="3589">
                  <c:v>4.5800000000000002E-5</c:v>
                </c:pt>
                <c:pt idx="3590">
                  <c:v>4.6E-5</c:v>
                </c:pt>
                <c:pt idx="3591">
                  <c:v>4.6199999999999998E-5</c:v>
                </c:pt>
                <c:pt idx="3592">
                  <c:v>4.6400000000000003E-5</c:v>
                </c:pt>
                <c:pt idx="3593">
                  <c:v>4.6600000000000001E-5</c:v>
                </c:pt>
                <c:pt idx="3594">
                  <c:v>4.6799999999999999E-5</c:v>
                </c:pt>
                <c:pt idx="3595">
                  <c:v>4.6999999999999997E-5</c:v>
                </c:pt>
                <c:pt idx="3596">
                  <c:v>4.7200000000000002E-5</c:v>
                </c:pt>
                <c:pt idx="3597">
                  <c:v>4.74E-5</c:v>
                </c:pt>
                <c:pt idx="3598">
                  <c:v>4.7599999999999998E-5</c:v>
                </c:pt>
                <c:pt idx="3599">
                  <c:v>4.7800000000000003E-5</c:v>
                </c:pt>
                <c:pt idx="3600">
                  <c:v>4.8000000000000001E-5</c:v>
                </c:pt>
                <c:pt idx="3601">
                  <c:v>4.8199999999999999E-5</c:v>
                </c:pt>
                <c:pt idx="3602">
                  <c:v>4.8399999999999997E-5</c:v>
                </c:pt>
                <c:pt idx="3603">
                  <c:v>4.8600000000000002E-5</c:v>
                </c:pt>
                <c:pt idx="3604">
                  <c:v>4.88E-5</c:v>
                </c:pt>
                <c:pt idx="3605">
                  <c:v>4.8999999999999998E-5</c:v>
                </c:pt>
                <c:pt idx="3606">
                  <c:v>4.9200000000000003E-5</c:v>
                </c:pt>
                <c:pt idx="3607">
                  <c:v>4.9400000000000001E-5</c:v>
                </c:pt>
                <c:pt idx="3608">
                  <c:v>4.9599999999999999E-5</c:v>
                </c:pt>
                <c:pt idx="3609">
                  <c:v>4.9799999999999998E-5</c:v>
                </c:pt>
                <c:pt idx="3610">
                  <c:v>5.0000000000000002E-5</c:v>
                </c:pt>
                <c:pt idx="3611">
                  <c:v>5.02E-5</c:v>
                </c:pt>
                <c:pt idx="3612">
                  <c:v>5.0399999999999999E-5</c:v>
                </c:pt>
                <c:pt idx="3613">
                  <c:v>5.0599999999999997E-5</c:v>
                </c:pt>
                <c:pt idx="3614">
                  <c:v>5.0800000000000002E-5</c:v>
                </c:pt>
                <c:pt idx="3615">
                  <c:v>5.1E-5</c:v>
                </c:pt>
                <c:pt idx="3616">
                  <c:v>5.1199999999999998E-5</c:v>
                </c:pt>
                <c:pt idx="3617">
                  <c:v>5.1400000000000003E-5</c:v>
                </c:pt>
                <c:pt idx="3618">
                  <c:v>5.1600000000000001E-5</c:v>
                </c:pt>
                <c:pt idx="3619">
                  <c:v>5.1799999999999999E-5</c:v>
                </c:pt>
                <c:pt idx="3620">
                  <c:v>5.1999999999999997E-5</c:v>
                </c:pt>
                <c:pt idx="3621">
                  <c:v>5.2200000000000002E-5</c:v>
                </c:pt>
                <c:pt idx="3622">
                  <c:v>5.24E-5</c:v>
                </c:pt>
                <c:pt idx="3623">
                  <c:v>5.2599999999999998E-5</c:v>
                </c:pt>
                <c:pt idx="3624">
                  <c:v>5.2800000000000003E-5</c:v>
                </c:pt>
                <c:pt idx="3625">
                  <c:v>5.3000000000000001E-5</c:v>
                </c:pt>
                <c:pt idx="3626">
                  <c:v>5.3199999999999999E-5</c:v>
                </c:pt>
                <c:pt idx="3627">
                  <c:v>5.3399999999999997E-5</c:v>
                </c:pt>
                <c:pt idx="3628">
                  <c:v>5.3600000000000002E-5</c:v>
                </c:pt>
                <c:pt idx="3629">
                  <c:v>5.38E-5</c:v>
                </c:pt>
                <c:pt idx="3630">
                  <c:v>5.3999999999999998E-5</c:v>
                </c:pt>
                <c:pt idx="3631">
                  <c:v>5.4200000000000003E-5</c:v>
                </c:pt>
                <c:pt idx="3632">
                  <c:v>5.4400000000000001E-5</c:v>
                </c:pt>
                <c:pt idx="3633">
                  <c:v>5.4599999999999999E-5</c:v>
                </c:pt>
                <c:pt idx="3634">
                  <c:v>5.4799999999999997E-5</c:v>
                </c:pt>
                <c:pt idx="3635">
                  <c:v>5.5000000000000002E-5</c:v>
                </c:pt>
                <c:pt idx="3636">
                  <c:v>5.52E-5</c:v>
                </c:pt>
                <c:pt idx="3637">
                  <c:v>5.5399999999999998E-5</c:v>
                </c:pt>
                <c:pt idx="3638">
                  <c:v>5.5600000000000003E-5</c:v>
                </c:pt>
                <c:pt idx="3639">
                  <c:v>5.5800000000000001E-5</c:v>
                </c:pt>
                <c:pt idx="3640">
                  <c:v>5.5999999999999999E-5</c:v>
                </c:pt>
                <c:pt idx="3641">
                  <c:v>5.6199999999999997E-5</c:v>
                </c:pt>
                <c:pt idx="3642">
                  <c:v>5.6400000000000002E-5</c:v>
                </c:pt>
                <c:pt idx="3643">
                  <c:v>5.66E-5</c:v>
                </c:pt>
                <c:pt idx="3644">
                  <c:v>5.6799999999999998E-5</c:v>
                </c:pt>
                <c:pt idx="3645">
                  <c:v>5.7000000000000003E-5</c:v>
                </c:pt>
                <c:pt idx="3646">
                  <c:v>5.7200000000000001E-5</c:v>
                </c:pt>
                <c:pt idx="3647">
                  <c:v>5.7399999999999999E-5</c:v>
                </c:pt>
                <c:pt idx="3648">
                  <c:v>5.7599999999999997E-5</c:v>
                </c:pt>
                <c:pt idx="3649">
                  <c:v>5.7800000000000002E-5</c:v>
                </c:pt>
                <c:pt idx="3650">
                  <c:v>5.8E-5</c:v>
                </c:pt>
                <c:pt idx="3651">
                  <c:v>5.8199999999999998E-5</c:v>
                </c:pt>
                <c:pt idx="3652">
                  <c:v>5.8400000000000003E-5</c:v>
                </c:pt>
                <c:pt idx="3653">
                  <c:v>5.8600000000000001E-5</c:v>
                </c:pt>
                <c:pt idx="3654">
                  <c:v>5.8799999999999999E-5</c:v>
                </c:pt>
                <c:pt idx="3655">
                  <c:v>5.8999999999999998E-5</c:v>
                </c:pt>
                <c:pt idx="3656">
                  <c:v>5.9200000000000002E-5</c:v>
                </c:pt>
                <c:pt idx="3657">
                  <c:v>5.94E-5</c:v>
                </c:pt>
                <c:pt idx="3658">
                  <c:v>5.9599999999999999E-5</c:v>
                </c:pt>
                <c:pt idx="3659">
                  <c:v>5.9799999999999997E-5</c:v>
                </c:pt>
                <c:pt idx="3660">
                  <c:v>6.0000000000000002E-5</c:v>
                </c:pt>
                <c:pt idx="3661">
                  <c:v>6.02E-5</c:v>
                </c:pt>
                <c:pt idx="3662">
                  <c:v>6.0399999999999998E-5</c:v>
                </c:pt>
                <c:pt idx="3663">
                  <c:v>6.0600000000000003E-5</c:v>
                </c:pt>
                <c:pt idx="3664">
                  <c:v>6.0800000000000001E-5</c:v>
                </c:pt>
                <c:pt idx="3665">
                  <c:v>6.0999999999999999E-5</c:v>
                </c:pt>
                <c:pt idx="3666">
                  <c:v>6.1199999999999997E-5</c:v>
                </c:pt>
                <c:pt idx="3667">
                  <c:v>6.1400000000000002E-5</c:v>
                </c:pt>
                <c:pt idx="3668">
                  <c:v>6.1600000000000007E-5</c:v>
                </c:pt>
                <c:pt idx="3669">
                  <c:v>6.1799999999999998E-5</c:v>
                </c:pt>
                <c:pt idx="3670">
                  <c:v>6.2000000000000003E-5</c:v>
                </c:pt>
                <c:pt idx="3671">
                  <c:v>6.2199999999999994E-5</c:v>
                </c:pt>
                <c:pt idx="3672">
                  <c:v>6.2399999999999999E-5</c:v>
                </c:pt>
                <c:pt idx="3673">
                  <c:v>6.2600000000000004E-5</c:v>
                </c:pt>
                <c:pt idx="3674">
                  <c:v>6.2799999999999995E-5</c:v>
                </c:pt>
                <c:pt idx="3675">
                  <c:v>6.3E-5</c:v>
                </c:pt>
                <c:pt idx="3676">
                  <c:v>6.3200000000000005E-5</c:v>
                </c:pt>
                <c:pt idx="3677">
                  <c:v>6.3399999999999996E-5</c:v>
                </c:pt>
                <c:pt idx="3678">
                  <c:v>6.3600000000000001E-5</c:v>
                </c:pt>
                <c:pt idx="3679">
                  <c:v>6.3800000000000006E-5</c:v>
                </c:pt>
                <c:pt idx="3680">
                  <c:v>6.3999999999999997E-5</c:v>
                </c:pt>
                <c:pt idx="3681">
                  <c:v>6.4200000000000002E-5</c:v>
                </c:pt>
                <c:pt idx="3682">
                  <c:v>6.4399999999999993E-5</c:v>
                </c:pt>
                <c:pt idx="3683">
                  <c:v>6.4599999999999998E-5</c:v>
                </c:pt>
                <c:pt idx="3684">
                  <c:v>6.4800000000000003E-5</c:v>
                </c:pt>
                <c:pt idx="3685">
                  <c:v>6.4999999999999994E-5</c:v>
                </c:pt>
                <c:pt idx="3686">
                  <c:v>6.5199999999999999E-5</c:v>
                </c:pt>
                <c:pt idx="3687">
                  <c:v>6.5400000000000004E-5</c:v>
                </c:pt>
                <c:pt idx="3688">
                  <c:v>6.5599999999999995E-5</c:v>
                </c:pt>
                <c:pt idx="3689">
                  <c:v>6.58E-5</c:v>
                </c:pt>
                <c:pt idx="3690">
                  <c:v>6.6000000000000005E-5</c:v>
                </c:pt>
                <c:pt idx="3691">
                  <c:v>6.6199999999999996E-5</c:v>
                </c:pt>
                <c:pt idx="3692">
                  <c:v>6.6400000000000001E-5</c:v>
                </c:pt>
                <c:pt idx="3693">
                  <c:v>6.6600000000000006E-5</c:v>
                </c:pt>
                <c:pt idx="3694">
                  <c:v>6.6799999999999997E-5</c:v>
                </c:pt>
                <c:pt idx="3695">
                  <c:v>6.7000000000000002E-5</c:v>
                </c:pt>
                <c:pt idx="3696">
                  <c:v>6.7199999999999994E-5</c:v>
                </c:pt>
                <c:pt idx="3697">
                  <c:v>6.7399999999999998E-5</c:v>
                </c:pt>
                <c:pt idx="3698">
                  <c:v>6.7600000000000003E-5</c:v>
                </c:pt>
                <c:pt idx="3699">
                  <c:v>6.7799999999999995E-5</c:v>
                </c:pt>
                <c:pt idx="3700">
                  <c:v>6.7999999999999999E-5</c:v>
                </c:pt>
                <c:pt idx="3701">
                  <c:v>6.8200000000000004E-5</c:v>
                </c:pt>
                <c:pt idx="3702">
                  <c:v>6.8399999999999996E-5</c:v>
                </c:pt>
                <c:pt idx="3703">
                  <c:v>6.86E-5</c:v>
                </c:pt>
                <c:pt idx="3704">
                  <c:v>6.8800000000000005E-5</c:v>
                </c:pt>
                <c:pt idx="3705">
                  <c:v>6.8999999999999997E-5</c:v>
                </c:pt>
                <c:pt idx="3706">
                  <c:v>6.9200000000000002E-5</c:v>
                </c:pt>
                <c:pt idx="3707">
                  <c:v>6.9400000000000006E-5</c:v>
                </c:pt>
                <c:pt idx="3708">
                  <c:v>6.9599999999999998E-5</c:v>
                </c:pt>
                <c:pt idx="3709">
                  <c:v>6.9800000000000003E-5</c:v>
                </c:pt>
                <c:pt idx="3710">
                  <c:v>6.9999999999999994E-5</c:v>
                </c:pt>
                <c:pt idx="3711">
                  <c:v>7.0199999999999999E-5</c:v>
                </c:pt>
                <c:pt idx="3712">
                  <c:v>7.0400000000000004E-5</c:v>
                </c:pt>
                <c:pt idx="3713">
                  <c:v>7.0599999999999995E-5</c:v>
                </c:pt>
                <c:pt idx="3714">
                  <c:v>7.08E-5</c:v>
                </c:pt>
                <c:pt idx="3715">
                  <c:v>7.1000000000000005E-5</c:v>
                </c:pt>
                <c:pt idx="3716">
                  <c:v>7.1199999999999996E-5</c:v>
                </c:pt>
                <c:pt idx="3717">
                  <c:v>7.1400000000000001E-5</c:v>
                </c:pt>
                <c:pt idx="3718">
                  <c:v>7.1600000000000006E-5</c:v>
                </c:pt>
                <c:pt idx="3719">
                  <c:v>7.1799999999999997E-5</c:v>
                </c:pt>
                <c:pt idx="3720">
                  <c:v>7.2000000000000002E-5</c:v>
                </c:pt>
                <c:pt idx="3721">
                  <c:v>7.2200000000000007E-5</c:v>
                </c:pt>
                <c:pt idx="3722">
                  <c:v>7.2399999999999998E-5</c:v>
                </c:pt>
                <c:pt idx="3723">
                  <c:v>7.2600000000000003E-5</c:v>
                </c:pt>
                <c:pt idx="3724">
                  <c:v>7.2799999999999994E-5</c:v>
                </c:pt>
                <c:pt idx="3725">
                  <c:v>7.2999999999999999E-5</c:v>
                </c:pt>
                <c:pt idx="3726">
                  <c:v>7.3200000000000004E-5</c:v>
                </c:pt>
                <c:pt idx="3727">
                  <c:v>7.3399999999999995E-5</c:v>
                </c:pt>
                <c:pt idx="3728">
                  <c:v>7.36E-5</c:v>
                </c:pt>
                <c:pt idx="3729">
                  <c:v>7.3800000000000005E-5</c:v>
                </c:pt>
                <c:pt idx="3730">
                  <c:v>7.3999999999999996E-5</c:v>
                </c:pt>
                <c:pt idx="3731">
                  <c:v>7.4200000000000001E-5</c:v>
                </c:pt>
                <c:pt idx="3732">
                  <c:v>7.4400000000000006E-5</c:v>
                </c:pt>
                <c:pt idx="3733">
                  <c:v>7.4599999999999997E-5</c:v>
                </c:pt>
                <c:pt idx="3734">
                  <c:v>7.4800000000000002E-5</c:v>
                </c:pt>
                <c:pt idx="3735">
                  <c:v>7.4999999999999993E-5</c:v>
                </c:pt>
                <c:pt idx="3736">
                  <c:v>7.5199999999999998E-5</c:v>
                </c:pt>
                <c:pt idx="3737">
                  <c:v>7.5400000000000003E-5</c:v>
                </c:pt>
                <c:pt idx="3738">
                  <c:v>7.5599999999999994E-5</c:v>
                </c:pt>
                <c:pt idx="3739">
                  <c:v>7.5799999999999999E-5</c:v>
                </c:pt>
                <c:pt idx="3740">
                  <c:v>7.6000000000000004E-5</c:v>
                </c:pt>
                <c:pt idx="3741">
                  <c:v>7.6199999999999995E-5</c:v>
                </c:pt>
                <c:pt idx="3742">
                  <c:v>7.64E-5</c:v>
                </c:pt>
                <c:pt idx="3743">
                  <c:v>7.6600000000000005E-5</c:v>
                </c:pt>
                <c:pt idx="3744">
                  <c:v>7.6799999999999997E-5</c:v>
                </c:pt>
                <c:pt idx="3745">
                  <c:v>7.7000000000000001E-5</c:v>
                </c:pt>
                <c:pt idx="3746">
                  <c:v>7.7200000000000006E-5</c:v>
                </c:pt>
                <c:pt idx="3747">
                  <c:v>7.7399999999999998E-5</c:v>
                </c:pt>
                <c:pt idx="3748">
                  <c:v>7.7600000000000002E-5</c:v>
                </c:pt>
                <c:pt idx="3749">
                  <c:v>7.7799999999999994E-5</c:v>
                </c:pt>
                <c:pt idx="3750">
                  <c:v>7.7999999999999999E-5</c:v>
                </c:pt>
                <c:pt idx="3751">
                  <c:v>7.8200000000000003E-5</c:v>
                </c:pt>
                <c:pt idx="3752">
                  <c:v>7.8399999999999995E-5</c:v>
                </c:pt>
                <c:pt idx="3753">
                  <c:v>7.86E-5</c:v>
                </c:pt>
                <c:pt idx="3754">
                  <c:v>7.8800000000000004E-5</c:v>
                </c:pt>
                <c:pt idx="3755">
                  <c:v>7.8999999999999996E-5</c:v>
                </c:pt>
                <c:pt idx="3756">
                  <c:v>7.9200000000000001E-5</c:v>
                </c:pt>
                <c:pt idx="3757">
                  <c:v>7.9400000000000006E-5</c:v>
                </c:pt>
                <c:pt idx="3758">
                  <c:v>7.9599999999999997E-5</c:v>
                </c:pt>
                <c:pt idx="3759">
                  <c:v>7.9800000000000002E-5</c:v>
                </c:pt>
                <c:pt idx="3760">
                  <c:v>8.0000000000000007E-5</c:v>
                </c:pt>
                <c:pt idx="3761">
                  <c:v>8.0199999999999998E-5</c:v>
                </c:pt>
                <c:pt idx="3762">
                  <c:v>8.0400000000000003E-5</c:v>
                </c:pt>
                <c:pt idx="3763">
                  <c:v>8.0599999999999994E-5</c:v>
                </c:pt>
                <c:pt idx="3764">
                  <c:v>8.0799999999999999E-5</c:v>
                </c:pt>
                <c:pt idx="3765">
                  <c:v>8.1000000000000004E-5</c:v>
                </c:pt>
                <c:pt idx="3766">
                  <c:v>8.1199999999999995E-5</c:v>
                </c:pt>
                <c:pt idx="3767">
                  <c:v>8.14E-5</c:v>
                </c:pt>
                <c:pt idx="3768">
                  <c:v>8.1600000000000005E-5</c:v>
                </c:pt>
                <c:pt idx="3769">
                  <c:v>8.1799999999999996E-5</c:v>
                </c:pt>
                <c:pt idx="3770">
                  <c:v>8.2000000000000001E-5</c:v>
                </c:pt>
                <c:pt idx="3771">
                  <c:v>8.2200000000000006E-5</c:v>
                </c:pt>
                <c:pt idx="3772">
                  <c:v>8.2399999999999997E-5</c:v>
                </c:pt>
                <c:pt idx="3773">
                  <c:v>8.2600000000000002E-5</c:v>
                </c:pt>
                <c:pt idx="3774">
                  <c:v>8.2799999999999993E-5</c:v>
                </c:pt>
                <c:pt idx="3775">
                  <c:v>8.2999999999999998E-5</c:v>
                </c:pt>
                <c:pt idx="3776">
                  <c:v>8.3200000000000003E-5</c:v>
                </c:pt>
                <c:pt idx="3777">
                  <c:v>8.3399999999999994E-5</c:v>
                </c:pt>
                <c:pt idx="3778">
                  <c:v>8.3599999999999999E-5</c:v>
                </c:pt>
                <c:pt idx="3779">
                  <c:v>8.3800000000000004E-5</c:v>
                </c:pt>
                <c:pt idx="3780">
                  <c:v>8.3999999999999995E-5</c:v>
                </c:pt>
                <c:pt idx="3781">
                  <c:v>8.42E-5</c:v>
                </c:pt>
                <c:pt idx="3782">
                  <c:v>8.4400000000000005E-5</c:v>
                </c:pt>
                <c:pt idx="3783">
                  <c:v>8.4599999999999996E-5</c:v>
                </c:pt>
                <c:pt idx="3784">
                  <c:v>8.4800000000000001E-5</c:v>
                </c:pt>
                <c:pt idx="3785">
                  <c:v>8.5000000000000006E-5</c:v>
                </c:pt>
                <c:pt idx="3786">
                  <c:v>8.5199999999999997E-5</c:v>
                </c:pt>
                <c:pt idx="3787">
                  <c:v>8.5400000000000002E-5</c:v>
                </c:pt>
                <c:pt idx="3788">
                  <c:v>8.5599999999999994E-5</c:v>
                </c:pt>
                <c:pt idx="3789">
                  <c:v>8.5799999999999998E-5</c:v>
                </c:pt>
                <c:pt idx="3790">
                  <c:v>8.6000000000000003E-5</c:v>
                </c:pt>
                <c:pt idx="3791">
                  <c:v>8.6199999999999995E-5</c:v>
                </c:pt>
                <c:pt idx="3792">
                  <c:v>8.6399999999999999E-5</c:v>
                </c:pt>
                <c:pt idx="3793">
                  <c:v>8.6600000000000004E-5</c:v>
                </c:pt>
                <c:pt idx="3794">
                  <c:v>8.6799999999999996E-5</c:v>
                </c:pt>
                <c:pt idx="3795">
                  <c:v>8.7000000000000001E-5</c:v>
                </c:pt>
                <c:pt idx="3796">
                  <c:v>8.7200000000000005E-5</c:v>
                </c:pt>
                <c:pt idx="3797">
                  <c:v>8.7399999999999997E-5</c:v>
                </c:pt>
                <c:pt idx="3798">
                  <c:v>8.7600000000000002E-5</c:v>
                </c:pt>
                <c:pt idx="3799">
                  <c:v>8.7800000000000006E-5</c:v>
                </c:pt>
                <c:pt idx="3800">
                  <c:v>8.7999999999999998E-5</c:v>
                </c:pt>
                <c:pt idx="3801">
                  <c:v>8.8200000000000003E-5</c:v>
                </c:pt>
                <c:pt idx="3802">
                  <c:v>8.8399999999999994E-5</c:v>
                </c:pt>
                <c:pt idx="3803">
                  <c:v>8.8599999999999999E-5</c:v>
                </c:pt>
                <c:pt idx="3804">
                  <c:v>8.8800000000000004E-5</c:v>
                </c:pt>
                <c:pt idx="3805">
                  <c:v>8.8999999999999995E-5</c:v>
                </c:pt>
                <c:pt idx="3806">
                  <c:v>8.92E-5</c:v>
                </c:pt>
                <c:pt idx="3807">
                  <c:v>8.9400000000000005E-5</c:v>
                </c:pt>
                <c:pt idx="3808">
                  <c:v>8.9599999999999996E-5</c:v>
                </c:pt>
                <c:pt idx="3809">
                  <c:v>8.9800000000000001E-5</c:v>
                </c:pt>
                <c:pt idx="3810">
                  <c:v>9.0000000000000006E-5</c:v>
                </c:pt>
                <c:pt idx="3811">
                  <c:v>9.0199999999999997E-5</c:v>
                </c:pt>
                <c:pt idx="3812">
                  <c:v>9.0400000000000002E-5</c:v>
                </c:pt>
                <c:pt idx="3813">
                  <c:v>9.0600000000000007E-5</c:v>
                </c:pt>
                <c:pt idx="3814">
                  <c:v>9.0799999999999998E-5</c:v>
                </c:pt>
                <c:pt idx="3815">
                  <c:v>9.1000000000000003E-5</c:v>
                </c:pt>
                <c:pt idx="3816">
                  <c:v>9.1199999999999994E-5</c:v>
                </c:pt>
                <c:pt idx="3817">
                  <c:v>9.1399999999999999E-5</c:v>
                </c:pt>
                <c:pt idx="3818">
                  <c:v>9.1600000000000004E-5</c:v>
                </c:pt>
                <c:pt idx="3819">
                  <c:v>9.1799999999999995E-5</c:v>
                </c:pt>
                <c:pt idx="3820">
                  <c:v>9.2E-5</c:v>
                </c:pt>
                <c:pt idx="3821">
                  <c:v>9.2200000000000005E-5</c:v>
                </c:pt>
                <c:pt idx="3822">
                  <c:v>9.2399999999999996E-5</c:v>
                </c:pt>
                <c:pt idx="3823">
                  <c:v>9.2600000000000001E-5</c:v>
                </c:pt>
                <c:pt idx="3824">
                  <c:v>9.2800000000000006E-5</c:v>
                </c:pt>
                <c:pt idx="3825">
                  <c:v>9.2999999999999997E-5</c:v>
                </c:pt>
                <c:pt idx="3826">
                  <c:v>9.3200000000000002E-5</c:v>
                </c:pt>
                <c:pt idx="3827">
                  <c:v>9.3399999999999993E-5</c:v>
                </c:pt>
                <c:pt idx="3828">
                  <c:v>9.3599999999999998E-5</c:v>
                </c:pt>
                <c:pt idx="3829">
                  <c:v>9.3800000000000003E-5</c:v>
                </c:pt>
                <c:pt idx="3830">
                  <c:v>9.3999999999999994E-5</c:v>
                </c:pt>
                <c:pt idx="3831">
                  <c:v>9.4199999999999999E-5</c:v>
                </c:pt>
                <c:pt idx="3832">
                  <c:v>9.4400000000000004E-5</c:v>
                </c:pt>
                <c:pt idx="3833">
                  <c:v>9.4599999999999996E-5</c:v>
                </c:pt>
                <c:pt idx="3834">
                  <c:v>9.48E-5</c:v>
                </c:pt>
                <c:pt idx="3835">
                  <c:v>9.5000000000000005E-5</c:v>
                </c:pt>
                <c:pt idx="3836">
                  <c:v>9.5199999999999997E-5</c:v>
                </c:pt>
                <c:pt idx="3837">
                  <c:v>9.5400000000000001E-5</c:v>
                </c:pt>
                <c:pt idx="3838">
                  <c:v>9.5600000000000006E-5</c:v>
                </c:pt>
                <c:pt idx="3839">
                  <c:v>9.5799999999999998E-5</c:v>
                </c:pt>
                <c:pt idx="3840">
                  <c:v>9.6000000000000002E-5</c:v>
                </c:pt>
                <c:pt idx="3841">
                  <c:v>9.6199999999999994E-5</c:v>
                </c:pt>
                <c:pt idx="3842">
                  <c:v>9.6399999999999999E-5</c:v>
                </c:pt>
                <c:pt idx="3843">
                  <c:v>9.6600000000000003E-5</c:v>
                </c:pt>
                <c:pt idx="3844">
                  <c:v>9.6799999999999995E-5</c:v>
                </c:pt>
                <c:pt idx="3845">
                  <c:v>9.7E-5</c:v>
                </c:pt>
                <c:pt idx="3846">
                  <c:v>9.7200000000000004E-5</c:v>
                </c:pt>
                <c:pt idx="3847">
                  <c:v>9.7399999999999996E-5</c:v>
                </c:pt>
                <c:pt idx="3848">
                  <c:v>9.7600000000000001E-5</c:v>
                </c:pt>
                <c:pt idx="3849">
                  <c:v>9.7800000000000006E-5</c:v>
                </c:pt>
                <c:pt idx="3850">
                  <c:v>9.7999999999999997E-5</c:v>
                </c:pt>
                <c:pt idx="3851">
                  <c:v>9.8200000000000002E-5</c:v>
                </c:pt>
                <c:pt idx="3852">
                  <c:v>9.8400000000000007E-5</c:v>
                </c:pt>
                <c:pt idx="3853">
                  <c:v>9.8599999999999998E-5</c:v>
                </c:pt>
                <c:pt idx="3854">
                  <c:v>9.8800000000000003E-5</c:v>
                </c:pt>
                <c:pt idx="3855">
                  <c:v>9.8999999999999994E-5</c:v>
                </c:pt>
                <c:pt idx="3856">
                  <c:v>9.9199999999999999E-5</c:v>
                </c:pt>
                <c:pt idx="3857">
                  <c:v>9.9400000000000004E-5</c:v>
                </c:pt>
                <c:pt idx="3858">
                  <c:v>9.9599999999999995E-5</c:v>
                </c:pt>
                <c:pt idx="3859">
                  <c:v>9.98E-5</c:v>
                </c:pt>
                <c:pt idx="3860">
                  <c:v>1E-4</c:v>
                </c:pt>
                <c:pt idx="3861">
                  <c:v>1.002E-4</c:v>
                </c:pt>
                <c:pt idx="3862">
                  <c:v>1.004E-4</c:v>
                </c:pt>
                <c:pt idx="3863">
                  <c:v>1.0060000000000001E-4</c:v>
                </c:pt>
                <c:pt idx="3864">
                  <c:v>1.008E-4</c:v>
                </c:pt>
                <c:pt idx="3865">
                  <c:v>1.01E-4</c:v>
                </c:pt>
                <c:pt idx="3866">
                  <c:v>1.0119999999999999E-4</c:v>
                </c:pt>
                <c:pt idx="3867">
                  <c:v>1.014E-4</c:v>
                </c:pt>
                <c:pt idx="3868">
                  <c:v>1.016E-4</c:v>
                </c:pt>
                <c:pt idx="3869">
                  <c:v>1.0179999999999999E-4</c:v>
                </c:pt>
                <c:pt idx="3870">
                  <c:v>1.02E-4</c:v>
                </c:pt>
                <c:pt idx="3871">
                  <c:v>1.022E-4</c:v>
                </c:pt>
                <c:pt idx="3872">
                  <c:v>1.024E-4</c:v>
                </c:pt>
                <c:pt idx="3873">
                  <c:v>1.026E-4</c:v>
                </c:pt>
                <c:pt idx="3874">
                  <c:v>1.0280000000000001E-4</c:v>
                </c:pt>
                <c:pt idx="3875">
                  <c:v>1.03E-4</c:v>
                </c:pt>
                <c:pt idx="3876">
                  <c:v>1.032E-4</c:v>
                </c:pt>
                <c:pt idx="3877">
                  <c:v>1.0340000000000001E-4</c:v>
                </c:pt>
                <c:pt idx="3878">
                  <c:v>1.036E-4</c:v>
                </c:pt>
                <c:pt idx="3879">
                  <c:v>1.038E-4</c:v>
                </c:pt>
                <c:pt idx="3880">
                  <c:v>1.0399999999999999E-4</c:v>
                </c:pt>
                <c:pt idx="3881">
                  <c:v>1.042E-4</c:v>
                </c:pt>
                <c:pt idx="3882">
                  <c:v>1.044E-4</c:v>
                </c:pt>
                <c:pt idx="3883">
                  <c:v>1.0459999999999999E-4</c:v>
                </c:pt>
                <c:pt idx="3884">
                  <c:v>1.048E-4</c:v>
                </c:pt>
                <c:pt idx="3885">
                  <c:v>1.05E-4</c:v>
                </c:pt>
                <c:pt idx="3886">
                  <c:v>1.052E-4</c:v>
                </c:pt>
                <c:pt idx="3887">
                  <c:v>1.054E-4</c:v>
                </c:pt>
                <c:pt idx="3888">
                  <c:v>1.0560000000000001E-4</c:v>
                </c:pt>
                <c:pt idx="3889">
                  <c:v>1.058E-4</c:v>
                </c:pt>
                <c:pt idx="3890">
                  <c:v>1.06E-4</c:v>
                </c:pt>
                <c:pt idx="3891">
                  <c:v>1.0620000000000001E-4</c:v>
                </c:pt>
                <c:pt idx="3892">
                  <c:v>1.064E-4</c:v>
                </c:pt>
                <c:pt idx="3893">
                  <c:v>1.066E-4</c:v>
                </c:pt>
                <c:pt idx="3894">
                  <c:v>1.0679999999999999E-4</c:v>
                </c:pt>
                <c:pt idx="3895">
                  <c:v>1.07E-4</c:v>
                </c:pt>
                <c:pt idx="3896">
                  <c:v>1.072E-4</c:v>
                </c:pt>
                <c:pt idx="3897">
                  <c:v>1.0739999999999999E-4</c:v>
                </c:pt>
                <c:pt idx="3898">
                  <c:v>1.076E-4</c:v>
                </c:pt>
                <c:pt idx="3899">
                  <c:v>1.078E-4</c:v>
                </c:pt>
                <c:pt idx="3900">
                  <c:v>1.08E-4</c:v>
                </c:pt>
                <c:pt idx="3901">
                  <c:v>1.082E-4</c:v>
                </c:pt>
                <c:pt idx="3902">
                  <c:v>1.0840000000000001E-4</c:v>
                </c:pt>
                <c:pt idx="3903">
                  <c:v>1.086E-4</c:v>
                </c:pt>
                <c:pt idx="3904">
                  <c:v>1.088E-4</c:v>
                </c:pt>
                <c:pt idx="3905">
                  <c:v>1.0900000000000001E-4</c:v>
                </c:pt>
                <c:pt idx="3906">
                  <c:v>1.092E-4</c:v>
                </c:pt>
                <c:pt idx="3907">
                  <c:v>1.094E-4</c:v>
                </c:pt>
                <c:pt idx="3908">
                  <c:v>1.0959999999999999E-4</c:v>
                </c:pt>
                <c:pt idx="3909">
                  <c:v>1.098E-4</c:v>
                </c:pt>
                <c:pt idx="3910">
                  <c:v>1.1E-4</c:v>
                </c:pt>
                <c:pt idx="3911">
                  <c:v>1.102E-4</c:v>
                </c:pt>
                <c:pt idx="3912">
                  <c:v>1.104E-4</c:v>
                </c:pt>
                <c:pt idx="3913">
                  <c:v>1.106E-4</c:v>
                </c:pt>
                <c:pt idx="3914">
                  <c:v>1.108E-4</c:v>
                </c:pt>
                <c:pt idx="3915">
                  <c:v>1.11E-4</c:v>
                </c:pt>
                <c:pt idx="3916">
                  <c:v>1.1120000000000001E-4</c:v>
                </c:pt>
                <c:pt idx="3917">
                  <c:v>1.114E-4</c:v>
                </c:pt>
                <c:pt idx="3918">
                  <c:v>1.116E-4</c:v>
                </c:pt>
                <c:pt idx="3919">
                  <c:v>1.1179999999999999E-4</c:v>
                </c:pt>
                <c:pt idx="3920">
                  <c:v>1.12E-4</c:v>
                </c:pt>
                <c:pt idx="3921">
                  <c:v>1.122E-4</c:v>
                </c:pt>
                <c:pt idx="3922">
                  <c:v>1.1239999999999999E-4</c:v>
                </c:pt>
                <c:pt idx="3923">
                  <c:v>1.126E-4</c:v>
                </c:pt>
                <c:pt idx="3924">
                  <c:v>1.128E-4</c:v>
                </c:pt>
                <c:pt idx="3925">
                  <c:v>1.13E-4</c:v>
                </c:pt>
                <c:pt idx="3926">
                  <c:v>1.132E-4</c:v>
                </c:pt>
                <c:pt idx="3927">
                  <c:v>1.1340000000000001E-4</c:v>
                </c:pt>
                <c:pt idx="3928">
                  <c:v>1.136E-4</c:v>
                </c:pt>
                <c:pt idx="3929">
                  <c:v>1.138E-4</c:v>
                </c:pt>
                <c:pt idx="3930">
                  <c:v>1.1400000000000001E-4</c:v>
                </c:pt>
                <c:pt idx="3931">
                  <c:v>1.142E-4</c:v>
                </c:pt>
                <c:pt idx="3932">
                  <c:v>1.144E-4</c:v>
                </c:pt>
                <c:pt idx="3933">
                  <c:v>1.1459999999999999E-4</c:v>
                </c:pt>
                <c:pt idx="3934">
                  <c:v>1.148E-4</c:v>
                </c:pt>
                <c:pt idx="3935">
                  <c:v>1.15E-4</c:v>
                </c:pt>
                <c:pt idx="3936">
                  <c:v>1.1519999999999999E-4</c:v>
                </c:pt>
                <c:pt idx="3937">
                  <c:v>1.154E-4</c:v>
                </c:pt>
                <c:pt idx="3938">
                  <c:v>1.156E-4</c:v>
                </c:pt>
                <c:pt idx="3939">
                  <c:v>1.158E-4</c:v>
                </c:pt>
                <c:pt idx="3940">
                  <c:v>1.16E-4</c:v>
                </c:pt>
                <c:pt idx="3941">
                  <c:v>1.1620000000000001E-4</c:v>
                </c:pt>
                <c:pt idx="3942">
                  <c:v>1.164E-4</c:v>
                </c:pt>
                <c:pt idx="3943">
                  <c:v>1.166E-4</c:v>
                </c:pt>
                <c:pt idx="3944">
                  <c:v>1.1680000000000001E-4</c:v>
                </c:pt>
                <c:pt idx="3945">
                  <c:v>1.17E-4</c:v>
                </c:pt>
                <c:pt idx="3946">
                  <c:v>1.172E-4</c:v>
                </c:pt>
                <c:pt idx="3947">
                  <c:v>1.1739999999999999E-4</c:v>
                </c:pt>
                <c:pt idx="3948">
                  <c:v>1.176E-4</c:v>
                </c:pt>
                <c:pt idx="3949">
                  <c:v>1.178E-4</c:v>
                </c:pt>
                <c:pt idx="3950">
                  <c:v>1.18E-4</c:v>
                </c:pt>
                <c:pt idx="3951">
                  <c:v>1.182E-4</c:v>
                </c:pt>
                <c:pt idx="3952">
                  <c:v>1.184E-4</c:v>
                </c:pt>
                <c:pt idx="3953">
                  <c:v>1.186E-4</c:v>
                </c:pt>
                <c:pt idx="3954">
                  <c:v>1.188E-4</c:v>
                </c:pt>
                <c:pt idx="3955">
                  <c:v>1.1900000000000001E-4</c:v>
                </c:pt>
                <c:pt idx="3956">
                  <c:v>1.192E-4</c:v>
                </c:pt>
                <c:pt idx="3957">
                  <c:v>1.194E-4</c:v>
                </c:pt>
                <c:pt idx="3958">
                  <c:v>1.1959999999999999E-4</c:v>
                </c:pt>
                <c:pt idx="3959">
                  <c:v>1.198E-4</c:v>
                </c:pt>
                <c:pt idx="3960">
                  <c:v>1.2E-4</c:v>
                </c:pt>
                <c:pt idx="3961">
                  <c:v>1.2019999999999999E-4</c:v>
                </c:pt>
                <c:pt idx="3962">
                  <c:v>1.204E-4</c:v>
                </c:pt>
                <c:pt idx="3963">
                  <c:v>1.206E-4</c:v>
                </c:pt>
                <c:pt idx="3964">
                  <c:v>1.208E-4</c:v>
                </c:pt>
                <c:pt idx="3965">
                  <c:v>1.21E-4</c:v>
                </c:pt>
                <c:pt idx="3966">
                  <c:v>1.2120000000000001E-4</c:v>
                </c:pt>
                <c:pt idx="3967">
                  <c:v>1.214E-4</c:v>
                </c:pt>
                <c:pt idx="3968">
                  <c:v>1.216E-4</c:v>
                </c:pt>
                <c:pt idx="3969">
                  <c:v>1.2180000000000001E-4</c:v>
                </c:pt>
                <c:pt idx="3970">
                  <c:v>1.22E-4</c:v>
                </c:pt>
                <c:pt idx="3971">
                  <c:v>1.2219999999999999E-4</c:v>
                </c:pt>
                <c:pt idx="3972">
                  <c:v>1.2239999999999999E-4</c:v>
                </c:pt>
                <c:pt idx="3973">
                  <c:v>1.226E-4</c:v>
                </c:pt>
                <c:pt idx="3974">
                  <c:v>1.228E-4</c:v>
                </c:pt>
                <c:pt idx="3975">
                  <c:v>1.2300000000000001E-4</c:v>
                </c:pt>
                <c:pt idx="3976">
                  <c:v>1.2320000000000001E-4</c:v>
                </c:pt>
                <c:pt idx="3977">
                  <c:v>1.2339999999999999E-4</c:v>
                </c:pt>
                <c:pt idx="3978">
                  <c:v>1.236E-4</c:v>
                </c:pt>
                <c:pt idx="3979">
                  <c:v>1.238E-4</c:v>
                </c:pt>
                <c:pt idx="3980">
                  <c:v>1.2400000000000001E-4</c:v>
                </c:pt>
                <c:pt idx="3981">
                  <c:v>1.2420000000000001E-4</c:v>
                </c:pt>
                <c:pt idx="3982">
                  <c:v>1.2439999999999999E-4</c:v>
                </c:pt>
                <c:pt idx="3983">
                  <c:v>1.2459999999999999E-4</c:v>
                </c:pt>
                <c:pt idx="3984">
                  <c:v>1.248E-4</c:v>
                </c:pt>
                <c:pt idx="3985">
                  <c:v>1.25E-4</c:v>
                </c:pt>
                <c:pt idx="3986">
                  <c:v>1.2520000000000001E-4</c:v>
                </c:pt>
                <c:pt idx="3987">
                  <c:v>1.2540000000000001E-4</c:v>
                </c:pt>
                <c:pt idx="3988">
                  <c:v>1.2559999999999999E-4</c:v>
                </c:pt>
                <c:pt idx="3989">
                  <c:v>1.2579999999999999E-4</c:v>
                </c:pt>
                <c:pt idx="3990">
                  <c:v>1.26E-4</c:v>
                </c:pt>
                <c:pt idx="3991">
                  <c:v>1.262E-4</c:v>
                </c:pt>
                <c:pt idx="3992">
                  <c:v>1.2640000000000001E-4</c:v>
                </c:pt>
                <c:pt idx="3993">
                  <c:v>1.2659999999999999E-4</c:v>
                </c:pt>
                <c:pt idx="3994">
                  <c:v>1.2679999999999999E-4</c:v>
                </c:pt>
                <c:pt idx="3995">
                  <c:v>1.27E-4</c:v>
                </c:pt>
                <c:pt idx="3996">
                  <c:v>1.272E-4</c:v>
                </c:pt>
                <c:pt idx="3997">
                  <c:v>1.2740000000000001E-4</c:v>
                </c:pt>
                <c:pt idx="3998">
                  <c:v>1.2760000000000001E-4</c:v>
                </c:pt>
                <c:pt idx="3999">
                  <c:v>1.2779999999999999E-4</c:v>
                </c:pt>
                <c:pt idx="4000">
                  <c:v>1.2799999999999999E-4</c:v>
                </c:pt>
                <c:pt idx="4001">
                  <c:v>1.282E-4</c:v>
                </c:pt>
                <c:pt idx="4002">
                  <c:v>1.284E-4</c:v>
                </c:pt>
                <c:pt idx="4003">
                  <c:v>1.2860000000000001E-4</c:v>
                </c:pt>
                <c:pt idx="4004">
                  <c:v>1.2879999999999999E-4</c:v>
                </c:pt>
                <c:pt idx="4005">
                  <c:v>1.2899999999999999E-4</c:v>
                </c:pt>
                <c:pt idx="4006">
                  <c:v>1.292E-4</c:v>
                </c:pt>
                <c:pt idx="4007">
                  <c:v>1.294E-4</c:v>
                </c:pt>
                <c:pt idx="4008">
                  <c:v>1.2960000000000001E-4</c:v>
                </c:pt>
                <c:pt idx="4009">
                  <c:v>1.2980000000000001E-4</c:v>
                </c:pt>
                <c:pt idx="4010">
                  <c:v>1.2999999999999999E-4</c:v>
                </c:pt>
                <c:pt idx="4011">
                  <c:v>1.3019999999999999E-4</c:v>
                </c:pt>
                <c:pt idx="4012">
                  <c:v>1.304E-4</c:v>
                </c:pt>
                <c:pt idx="4013">
                  <c:v>1.306E-4</c:v>
                </c:pt>
                <c:pt idx="4014">
                  <c:v>1.3080000000000001E-4</c:v>
                </c:pt>
                <c:pt idx="4015">
                  <c:v>1.3100000000000001E-4</c:v>
                </c:pt>
                <c:pt idx="4016">
                  <c:v>1.3119999999999999E-4</c:v>
                </c:pt>
                <c:pt idx="4017">
                  <c:v>1.314E-4</c:v>
                </c:pt>
                <c:pt idx="4018">
                  <c:v>1.316E-4</c:v>
                </c:pt>
                <c:pt idx="4019">
                  <c:v>1.3180000000000001E-4</c:v>
                </c:pt>
                <c:pt idx="4020">
                  <c:v>1.3200000000000001E-4</c:v>
                </c:pt>
                <c:pt idx="4021">
                  <c:v>1.3219999999999999E-4</c:v>
                </c:pt>
                <c:pt idx="4022">
                  <c:v>1.3239999999999999E-4</c:v>
                </c:pt>
                <c:pt idx="4023">
                  <c:v>1.326E-4</c:v>
                </c:pt>
                <c:pt idx="4024">
                  <c:v>1.328E-4</c:v>
                </c:pt>
                <c:pt idx="4025">
                  <c:v>1.3300000000000001E-4</c:v>
                </c:pt>
                <c:pt idx="4026">
                  <c:v>1.3320000000000001E-4</c:v>
                </c:pt>
                <c:pt idx="4027">
                  <c:v>1.3339999999999999E-4</c:v>
                </c:pt>
                <c:pt idx="4028">
                  <c:v>1.3359999999999999E-4</c:v>
                </c:pt>
                <c:pt idx="4029">
                  <c:v>1.338E-4</c:v>
                </c:pt>
                <c:pt idx="4030">
                  <c:v>1.34E-4</c:v>
                </c:pt>
                <c:pt idx="4031">
                  <c:v>1.3420000000000001E-4</c:v>
                </c:pt>
                <c:pt idx="4032">
                  <c:v>1.3439999999999999E-4</c:v>
                </c:pt>
                <c:pt idx="4033">
                  <c:v>1.3459999999999999E-4</c:v>
                </c:pt>
                <c:pt idx="4034">
                  <c:v>1.348E-4</c:v>
                </c:pt>
                <c:pt idx="4035">
                  <c:v>1.35E-4</c:v>
                </c:pt>
                <c:pt idx="4036">
                  <c:v>1.3520000000000001E-4</c:v>
                </c:pt>
                <c:pt idx="4037">
                  <c:v>1.3540000000000001E-4</c:v>
                </c:pt>
                <c:pt idx="4038">
                  <c:v>1.3559999999999999E-4</c:v>
                </c:pt>
                <c:pt idx="4039">
                  <c:v>1.3579999999999999E-4</c:v>
                </c:pt>
                <c:pt idx="4040">
                  <c:v>1.36E-4</c:v>
                </c:pt>
                <c:pt idx="4041">
                  <c:v>1.362E-4</c:v>
                </c:pt>
                <c:pt idx="4042">
                  <c:v>1.3640000000000001E-4</c:v>
                </c:pt>
                <c:pt idx="4043">
                  <c:v>1.3660000000000001E-4</c:v>
                </c:pt>
                <c:pt idx="4044">
                  <c:v>1.3679999999999999E-4</c:v>
                </c:pt>
                <c:pt idx="4045">
                  <c:v>1.37E-4</c:v>
                </c:pt>
                <c:pt idx="4046">
                  <c:v>1.372E-4</c:v>
                </c:pt>
                <c:pt idx="4047">
                  <c:v>1.3740000000000001E-4</c:v>
                </c:pt>
                <c:pt idx="4048">
                  <c:v>1.3760000000000001E-4</c:v>
                </c:pt>
                <c:pt idx="4049">
                  <c:v>1.3779999999999999E-4</c:v>
                </c:pt>
                <c:pt idx="4050">
                  <c:v>1.3799999999999999E-4</c:v>
                </c:pt>
                <c:pt idx="4051">
                  <c:v>1.382E-4</c:v>
                </c:pt>
                <c:pt idx="4052">
                  <c:v>1.384E-4</c:v>
                </c:pt>
                <c:pt idx="4053">
                  <c:v>1.3860000000000001E-4</c:v>
                </c:pt>
                <c:pt idx="4054">
                  <c:v>1.3880000000000001E-4</c:v>
                </c:pt>
                <c:pt idx="4055">
                  <c:v>1.3899999999999999E-4</c:v>
                </c:pt>
                <c:pt idx="4056">
                  <c:v>1.392E-4</c:v>
                </c:pt>
                <c:pt idx="4057">
                  <c:v>1.394E-4</c:v>
                </c:pt>
                <c:pt idx="4058">
                  <c:v>1.3960000000000001E-4</c:v>
                </c:pt>
                <c:pt idx="4059">
                  <c:v>1.3980000000000001E-4</c:v>
                </c:pt>
                <c:pt idx="4060">
                  <c:v>1.3999999999999999E-4</c:v>
                </c:pt>
                <c:pt idx="4061">
                  <c:v>1.4019999999999999E-4</c:v>
                </c:pt>
                <c:pt idx="4062">
                  <c:v>1.404E-4</c:v>
                </c:pt>
                <c:pt idx="4063">
                  <c:v>1.406E-4</c:v>
                </c:pt>
                <c:pt idx="4064">
                  <c:v>1.4080000000000001E-4</c:v>
                </c:pt>
                <c:pt idx="4065">
                  <c:v>1.4100000000000001E-4</c:v>
                </c:pt>
                <c:pt idx="4066">
                  <c:v>1.4119999999999999E-4</c:v>
                </c:pt>
                <c:pt idx="4067">
                  <c:v>1.4139999999999999E-4</c:v>
                </c:pt>
                <c:pt idx="4068">
                  <c:v>1.416E-4</c:v>
                </c:pt>
                <c:pt idx="4069">
                  <c:v>1.418E-4</c:v>
                </c:pt>
                <c:pt idx="4070">
                  <c:v>1.4200000000000001E-4</c:v>
                </c:pt>
                <c:pt idx="4071">
                  <c:v>1.4219999999999999E-4</c:v>
                </c:pt>
                <c:pt idx="4072">
                  <c:v>1.4239999999999999E-4</c:v>
                </c:pt>
                <c:pt idx="4073">
                  <c:v>1.426E-4</c:v>
                </c:pt>
                <c:pt idx="4074">
                  <c:v>1.428E-4</c:v>
                </c:pt>
                <c:pt idx="4075">
                  <c:v>1.4300000000000001E-4</c:v>
                </c:pt>
                <c:pt idx="4076">
                  <c:v>1.4320000000000001E-4</c:v>
                </c:pt>
                <c:pt idx="4077">
                  <c:v>1.4339999999999999E-4</c:v>
                </c:pt>
                <c:pt idx="4078">
                  <c:v>1.4359999999999999E-4</c:v>
                </c:pt>
                <c:pt idx="4079">
                  <c:v>1.438E-4</c:v>
                </c:pt>
                <c:pt idx="4080">
                  <c:v>1.44E-4</c:v>
                </c:pt>
                <c:pt idx="4081">
                  <c:v>1.4420000000000001E-4</c:v>
                </c:pt>
                <c:pt idx="4082">
                  <c:v>1.4440000000000001E-4</c:v>
                </c:pt>
                <c:pt idx="4083">
                  <c:v>1.4459999999999999E-4</c:v>
                </c:pt>
                <c:pt idx="4084">
                  <c:v>1.448E-4</c:v>
                </c:pt>
                <c:pt idx="4085">
                  <c:v>1.45E-4</c:v>
                </c:pt>
                <c:pt idx="4086">
                  <c:v>1.4520000000000001E-4</c:v>
                </c:pt>
                <c:pt idx="4087">
                  <c:v>1.4540000000000001E-4</c:v>
                </c:pt>
                <c:pt idx="4088">
                  <c:v>1.4559999999999999E-4</c:v>
                </c:pt>
                <c:pt idx="4089">
                  <c:v>1.4579999999999999E-4</c:v>
                </c:pt>
                <c:pt idx="4090">
                  <c:v>1.46E-4</c:v>
                </c:pt>
                <c:pt idx="4091">
                  <c:v>1.462E-4</c:v>
                </c:pt>
                <c:pt idx="4092">
                  <c:v>1.4640000000000001E-4</c:v>
                </c:pt>
                <c:pt idx="4093">
                  <c:v>1.4660000000000001E-4</c:v>
                </c:pt>
                <c:pt idx="4094">
                  <c:v>1.4679999999999999E-4</c:v>
                </c:pt>
                <c:pt idx="4095">
                  <c:v>1.47E-4</c:v>
                </c:pt>
                <c:pt idx="4096">
                  <c:v>1.472E-4</c:v>
                </c:pt>
                <c:pt idx="4097">
                  <c:v>1.474E-4</c:v>
                </c:pt>
                <c:pt idx="4098">
                  <c:v>1.4760000000000001E-4</c:v>
                </c:pt>
                <c:pt idx="4099">
                  <c:v>1.4779999999999999E-4</c:v>
                </c:pt>
                <c:pt idx="4100">
                  <c:v>1.4799999999999999E-4</c:v>
                </c:pt>
                <c:pt idx="4101">
                  <c:v>1.482E-4</c:v>
                </c:pt>
                <c:pt idx="4102">
                  <c:v>1.484E-4</c:v>
                </c:pt>
                <c:pt idx="4103">
                  <c:v>1.4860000000000001E-4</c:v>
                </c:pt>
                <c:pt idx="4104">
                  <c:v>1.4880000000000001E-4</c:v>
                </c:pt>
                <c:pt idx="4105">
                  <c:v>1.4899999999999999E-4</c:v>
                </c:pt>
                <c:pt idx="4106">
                  <c:v>1.4919999999999999E-4</c:v>
                </c:pt>
                <c:pt idx="4107">
                  <c:v>1.494E-4</c:v>
                </c:pt>
                <c:pt idx="4108">
                  <c:v>1.496E-4</c:v>
                </c:pt>
                <c:pt idx="4109">
                  <c:v>1.4980000000000001E-4</c:v>
                </c:pt>
                <c:pt idx="4110">
                  <c:v>1.4999999999999999E-4</c:v>
                </c:pt>
                <c:pt idx="4111">
                  <c:v>1.5019999999999999E-4</c:v>
                </c:pt>
                <c:pt idx="4112">
                  <c:v>1.504E-4</c:v>
                </c:pt>
                <c:pt idx="4113">
                  <c:v>1.506E-4</c:v>
                </c:pt>
                <c:pt idx="4114">
                  <c:v>1.5080000000000001E-4</c:v>
                </c:pt>
                <c:pt idx="4115">
                  <c:v>1.5100000000000001E-4</c:v>
                </c:pt>
                <c:pt idx="4116">
                  <c:v>1.5119999999999999E-4</c:v>
                </c:pt>
                <c:pt idx="4117">
                  <c:v>1.5139999999999999E-4</c:v>
                </c:pt>
                <c:pt idx="4118">
                  <c:v>1.516E-4</c:v>
                </c:pt>
                <c:pt idx="4119">
                  <c:v>1.518E-4</c:v>
                </c:pt>
                <c:pt idx="4120">
                  <c:v>1.5200000000000001E-4</c:v>
                </c:pt>
                <c:pt idx="4121">
                  <c:v>1.5220000000000001E-4</c:v>
                </c:pt>
                <c:pt idx="4122">
                  <c:v>1.5239999999999999E-4</c:v>
                </c:pt>
                <c:pt idx="4123">
                  <c:v>1.526E-4</c:v>
                </c:pt>
                <c:pt idx="4124">
                  <c:v>1.528E-4</c:v>
                </c:pt>
                <c:pt idx="4125">
                  <c:v>1.5300000000000001E-4</c:v>
                </c:pt>
                <c:pt idx="4126">
                  <c:v>1.5320000000000001E-4</c:v>
                </c:pt>
                <c:pt idx="4127">
                  <c:v>1.5339999999999999E-4</c:v>
                </c:pt>
                <c:pt idx="4128">
                  <c:v>1.5359999999999999E-4</c:v>
                </c:pt>
                <c:pt idx="4129">
                  <c:v>1.538E-4</c:v>
                </c:pt>
                <c:pt idx="4130">
                  <c:v>1.54E-4</c:v>
                </c:pt>
                <c:pt idx="4131">
                  <c:v>1.5420000000000001E-4</c:v>
                </c:pt>
                <c:pt idx="4132">
                  <c:v>1.5440000000000001E-4</c:v>
                </c:pt>
                <c:pt idx="4133">
                  <c:v>1.5459999999999999E-4</c:v>
                </c:pt>
                <c:pt idx="4134">
                  <c:v>1.548E-4</c:v>
                </c:pt>
                <c:pt idx="4135">
                  <c:v>1.55E-4</c:v>
                </c:pt>
                <c:pt idx="4136">
                  <c:v>1.552E-4</c:v>
                </c:pt>
                <c:pt idx="4137">
                  <c:v>1.5540000000000001E-4</c:v>
                </c:pt>
                <c:pt idx="4138">
                  <c:v>1.5559999999999999E-4</c:v>
                </c:pt>
                <c:pt idx="4139">
                  <c:v>1.5579999999999999E-4</c:v>
                </c:pt>
                <c:pt idx="4140">
                  <c:v>1.56E-4</c:v>
                </c:pt>
                <c:pt idx="4141">
                  <c:v>1.562E-4</c:v>
                </c:pt>
                <c:pt idx="4142">
                  <c:v>1.5640000000000001E-4</c:v>
                </c:pt>
                <c:pt idx="4143">
                  <c:v>1.5660000000000001E-4</c:v>
                </c:pt>
                <c:pt idx="4144">
                  <c:v>1.5679999999999999E-4</c:v>
                </c:pt>
                <c:pt idx="4145">
                  <c:v>1.5699999999999999E-4</c:v>
                </c:pt>
                <c:pt idx="4146">
                  <c:v>1.572E-4</c:v>
                </c:pt>
                <c:pt idx="4147">
                  <c:v>1.574E-4</c:v>
                </c:pt>
                <c:pt idx="4148">
                  <c:v>1.5760000000000001E-4</c:v>
                </c:pt>
                <c:pt idx="4149">
                  <c:v>1.5779999999999999E-4</c:v>
                </c:pt>
                <c:pt idx="4150">
                  <c:v>1.5799999999999999E-4</c:v>
                </c:pt>
                <c:pt idx="4151">
                  <c:v>1.582E-4</c:v>
                </c:pt>
                <c:pt idx="4152">
                  <c:v>1.584E-4</c:v>
                </c:pt>
                <c:pt idx="4153">
                  <c:v>1.5860000000000001E-4</c:v>
                </c:pt>
                <c:pt idx="4154">
                  <c:v>1.5880000000000001E-4</c:v>
                </c:pt>
                <c:pt idx="4155">
                  <c:v>1.5899999999999999E-4</c:v>
                </c:pt>
                <c:pt idx="4156">
                  <c:v>1.5919999999999999E-4</c:v>
                </c:pt>
                <c:pt idx="4157">
                  <c:v>1.594E-4</c:v>
                </c:pt>
                <c:pt idx="4158">
                  <c:v>1.596E-4</c:v>
                </c:pt>
                <c:pt idx="4159">
                  <c:v>1.5980000000000001E-4</c:v>
                </c:pt>
                <c:pt idx="4160">
                  <c:v>1.6000000000000001E-4</c:v>
                </c:pt>
                <c:pt idx="4161">
                  <c:v>1.6019999999999999E-4</c:v>
                </c:pt>
                <c:pt idx="4162">
                  <c:v>1.604E-4</c:v>
                </c:pt>
                <c:pt idx="4163">
                  <c:v>1.606E-4</c:v>
                </c:pt>
                <c:pt idx="4164">
                  <c:v>1.6080000000000001E-4</c:v>
                </c:pt>
                <c:pt idx="4165">
                  <c:v>1.6100000000000001E-4</c:v>
                </c:pt>
                <c:pt idx="4166">
                  <c:v>1.6119999999999999E-4</c:v>
                </c:pt>
                <c:pt idx="4167">
                  <c:v>1.6139999999999999E-4</c:v>
                </c:pt>
                <c:pt idx="4168">
                  <c:v>1.616E-4</c:v>
                </c:pt>
                <c:pt idx="4169">
                  <c:v>1.618E-4</c:v>
                </c:pt>
                <c:pt idx="4170">
                  <c:v>1.6200000000000001E-4</c:v>
                </c:pt>
                <c:pt idx="4171">
                  <c:v>1.6220000000000001E-4</c:v>
                </c:pt>
                <c:pt idx="4172">
                  <c:v>1.6239999999999999E-4</c:v>
                </c:pt>
                <c:pt idx="4173">
                  <c:v>1.6259999999999999E-4</c:v>
                </c:pt>
                <c:pt idx="4174">
                  <c:v>1.628E-4</c:v>
                </c:pt>
                <c:pt idx="4175">
                  <c:v>1.63E-4</c:v>
                </c:pt>
                <c:pt idx="4176">
                  <c:v>1.6320000000000001E-4</c:v>
                </c:pt>
                <c:pt idx="4177">
                  <c:v>1.6339999999999999E-4</c:v>
                </c:pt>
                <c:pt idx="4178">
                  <c:v>1.6359999999999999E-4</c:v>
                </c:pt>
                <c:pt idx="4179">
                  <c:v>1.638E-4</c:v>
                </c:pt>
                <c:pt idx="4180">
                  <c:v>1.64E-4</c:v>
                </c:pt>
                <c:pt idx="4181">
                  <c:v>1.6420000000000001E-4</c:v>
                </c:pt>
                <c:pt idx="4182">
                  <c:v>1.6440000000000001E-4</c:v>
                </c:pt>
                <c:pt idx="4183">
                  <c:v>1.6459999999999999E-4</c:v>
                </c:pt>
                <c:pt idx="4184">
                  <c:v>1.6479999999999999E-4</c:v>
                </c:pt>
                <c:pt idx="4185">
                  <c:v>1.65E-4</c:v>
                </c:pt>
                <c:pt idx="4186">
                  <c:v>1.652E-4</c:v>
                </c:pt>
                <c:pt idx="4187">
                  <c:v>1.6540000000000001E-4</c:v>
                </c:pt>
                <c:pt idx="4188">
                  <c:v>1.6559999999999999E-4</c:v>
                </c:pt>
                <c:pt idx="4189">
                  <c:v>1.6579999999999999E-4</c:v>
                </c:pt>
                <c:pt idx="4190">
                  <c:v>1.66E-4</c:v>
                </c:pt>
                <c:pt idx="4191">
                  <c:v>1.662E-4</c:v>
                </c:pt>
                <c:pt idx="4192">
                  <c:v>1.6640000000000001E-4</c:v>
                </c:pt>
                <c:pt idx="4193">
                  <c:v>1.6660000000000001E-4</c:v>
                </c:pt>
                <c:pt idx="4194">
                  <c:v>1.6679999999999999E-4</c:v>
                </c:pt>
                <c:pt idx="4195">
                  <c:v>1.6699999999999999E-4</c:v>
                </c:pt>
                <c:pt idx="4196">
                  <c:v>1.672E-4</c:v>
                </c:pt>
                <c:pt idx="4197">
                  <c:v>1.674E-4</c:v>
                </c:pt>
                <c:pt idx="4198">
                  <c:v>1.6760000000000001E-4</c:v>
                </c:pt>
                <c:pt idx="4199">
                  <c:v>1.6780000000000001E-4</c:v>
                </c:pt>
                <c:pt idx="4200">
                  <c:v>1.6799999999999999E-4</c:v>
                </c:pt>
                <c:pt idx="4201">
                  <c:v>1.682E-4</c:v>
                </c:pt>
                <c:pt idx="4202">
                  <c:v>1.684E-4</c:v>
                </c:pt>
                <c:pt idx="4203">
                  <c:v>1.6860000000000001E-4</c:v>
                </c:pt>
                <c:pt idx="4204">
                  <c:v>1.6880000000000001E-4</c:v>
                </c:pt>
                <c:pt idx="4205">
                  <c:v>1.6899999999999999E-4</c:v>
                </c:pt>
                <c:pt idx="4206">
                  <c:v>1.6919999999999999E-4</c:v>
                </c:pt>
                <c:pt idx="4207">
                  <c:v>1.694E-4</c:v>
                </c:pt>
                <c:pt idx="4208">
                  <c:v>1.696E-4</c:v>
                </c:pt>
                <c:pt idx="4209">
                  <c:v>1.6980000000000001E-4</c:v>
                </c:pt>
                <c:pt idx="4210">
                  <c:v>1.7000000000000001E-4</c:v>
                </c:pt>
                <c:pt idx="4211">
                  <c:v>1.7019999999999999E-4</c:v>
                </c:pt>
                <c:pt idx="4212">
                  <c:v>1.7039999999999999E-4</c:v>
                </c:pt>
                <c:pt idx="4213">
                  <c:v>1.706E-4</c:v>
                </c:pt>
                <c:pt idx="4214">
                  <c:v>1.708E-4</c:v>
                </c:pt>
                <c:pt idx="4215">
                  <c:v>1.7100000000000001E-4</c:v>
                </c:pt>
                <c:pt idx="4216">
                  <c:v>1.7119999999999999E-4</c:v>
                </c:pt>
                <c:pt idx="4217">
                  <c:v>1.7139999999999999E-4</c:v>
                </c:pt>
                <c:pt idx="4218">
                  <c:v>1.716E-4</c:v>
                </c:pt>
                <c:pt idx="4219">
                  <c:v>1.718E-4</c:v>
                </c:pt>
                <c:pt idx="4220">
                  <c:v>1.7200000000000001E-4</c:v>
                </c:pt>
                <c:pt idx="4221">
                  <c:v>1.7220000000000001E-4</c:v>
                </c:pt>
                <c:pt idx="4222">
                  <c:v>1.7239999999999999E-4</c:v>
                </c:pt>
                <c:pt idx="4223">
                  <c:v>1.7259999999999999E-4</c:v>
                </c:pt>
                <c:pt idx="4224">
                  <c:v>1.728E-4</c:v>
                </c:pt>
                <c:pt idx="4225">
                  <c:v>1.73E-4</c:v>
                </c:pt>
                <c:pt idx="4226">
                  <c:v>1.7320000000000001E-4</c:v>
                </c:pt>
                <c:pt idx="4227">
                  <c:v>1.7340000000000001E-4</c:v>
                </c:pt>
                <c:pt idx="4228">
                  <c:v>1.7359999999999999E-4</c:v>
                </c:pt>
                <c:pt idx="4229">
                  <c:v>1.738E-4</c:v>
                </c:pt>
                <c:pt idx="4230">
                  <c:v>1.74E-4</c:v>
                </c:pt>
                <c:pt idx="4231">
                  <c:v>1.7420000000000001E-4</c:v>
                </c:pt>
                <c:pt idx="4232">
                  <c:v>1.7440000000000001E-4</c:v>
                </c:pt>
                <c:pt idx="4233">
                  <c:v>1.7459999999999999E-4</c:v>
                </c:pt>
                <c:pt idx="4234">
                  <c:v>1.7479999999999999E-4</c:v>
                </c:pt>
                <c:pt idx="4235">
                  <c:v>1.75E-4</c:v>
                </c:pt>
                <c:pt idx="4236">
                  <c:v>1.752E-4</c:v>
                </c:pt>
                <c:pt idx="4237">
                  <c:v>1.7540000000000001E-4</c:v>
                </c:pt>
                <c:pt idx="4238">
                  <c:v>1.7560000000000001E-4</c:v>
                </c:pt>
                <c:pt idx="4239">
                  <c:v>1.7579999999999999E-4</c:v>
                </c:pt>
                <c:pt idx="4240">
                  <c:v>1.76E-4</c:v>
                </c:pt>
                <c:pt idx="4241">
                  <c:v>1.762E-4</c:v>
                </c:pt>
                <c:pt idx="4242">
                  <c:v>1.7640000000000001E-4</c:v>
                </c:pt>
                <c:pt idx="4243">
                  <c:v>1.7660000000000001E-4</c:v>
                </c:pt>
                <c:pt idx="4244">
                  <c:v>1.7679999999999999E-4</c:v>
                </c:pt>
                <c:pt idx="4245">
                  <c:v>1.7699999999999999E-4</c:v>
                </c:pt>
                <c:pt idx="4246">
                  <c:v>1.772E-4</c:v>
                </c:pt>
                <c:pt idx="4247">
                  <c:v>1.774E-4</c:v>
                </c:pt>
                <c:pt idx="4248">
                  <c:v>1.7760000000000001E-4</c:v>
                </c:pt>
                <c:pt idx="4249">
                  <c:v>1.7780000000000001E-4</c:v>
                </c:pt>
                <c:pt idx="4250">
                  <c:v>1.7799999999999999E-4</c:v>
                </c:pt>
                <c:pt idx="4251">
                  <c:v>1.7819999999999999E-4</c:v>
                </c:pt>
                <c:pt idx="4252">
                  <c:v>1.784E-4</c:v>
                </c:pt>
                <c:pt idx="4253">
                  <c:v>1.786E-4</c:v>
                </c:pt>
                <c:pt idx="4254">
                  <c:v>1.7880000000000001E-4</c:v>
                </c:pt>
                <c:pt idx="4255">
                  <c:v>1.7899999999999999E-4</c:v>
                </c:pt>
                <c:pt idx="4256">
                  <c:v>1.7919999999999999E-4</c:v>
                </c:pt>
                <c:pt idx="4257">
                  <c:v>1.794E-4</c:v>
                </c:pt>
                <c:pt idx="4258">
                  <c:v>1.796E-4</c:v>
                </c:pt>
                <c:pt idx="4259">
                  <c:v>1.7980000000000001E-4</c:v>
                </c:pt>
                <c:pt idx="4260">
                  <c:v>1.8000000000000001E-4</c:v>
                </c:pt>
                <c:pt idx="4261">
                  <c:v>1.8019999999999999E-4</c:v>
                </c:pt>
                <c:pt idx="4262">
                  <c:v>1.8039999999999999E-4</c:v>
                </c:pt>
                <c:pt idx="4263">
                  <c:v>1.806E-4</c:v>
                </c:pt>
                <c:pt idx="4264">
                  <c:v>1.808E-4</c:v>
                </c:pt>
                <c:pt idx="4265">
                  <c:v>1.8100000000000001E-4</c:v>
                </c:pt>
                <c:pt idx="4266">
                  <c:v>1.8120000000000001E-4</c:v>
                </c:pt>
                <c:pt idx="4267">
                  <c:v>1.8139999999999999E-4</c:v>
                </c:pt>
                <c:pt idx="4268">
                  <c:v>1.816E-4</c:v>
                </c:pt>
                <c:pt idx="4269">
                  <c:v>1.818E-4</c:v>
                </c:pt>
                <c:pt idx="4270">
                  <c:v>1.8200000000000001E-4</c:v>
                </c:pt>
                <c:pt idx="4271">
                  <c:v>1.8220000000000001E-4</c:v>
                </c:pt>
                <c:pt idx="4272">
                  <c:v>1.8239999999999999E-4</c:v>
                </c:pt>
                <c:pt idx="4273">
                  <c:v>1.8259999999999999E-4</c:v>
                </c:pt>
                <c:pt idx="4274">
                  <c:v>1.828E-4</c:v>
                </c:pt>
                <c:pt idx="4275">
                  <c:v>1.83E-4</c:v>
                </c:pt>
                <c:pt idx="4276">
                  <c:v>1.8320000000000001E-4</c:v>
                </c:pt>
                <c:pt idx="4277">
                  <c:v>1.8340000000000001E-4</c:v>
                </c:pt>
                <c:pt idx="4278">
                  <c:v>1.8359999999999999E-4</c:v>
                </c:pt>
                <c:pt idx="4279">
                  <c:v>1.838E-4</c:v>
                </c:pt>
                <c:pt idx="4280">
                  <c:v>1.84E-4</c:v>
                </c:pt>
                <c:pt idx="4281">
                  <c:v>1.8420000000000001E-4</c:v>
                </c:pt>
                <c:pt idx="4282">
                  <c:v>1.8440000000000001E-4</c:v>
                </c:pt>
                <c:pt idx="4283">
                  <c:v>1.8459999999999999E-4</c:v>
                </c:pt>
                <c:pt idx="4284">
                  <c:v>1.8479999999999999E-4</c:v>
                </c:pt>
                <c:pt idx="4285">
                  <c:v>1.85E-4</c:v>
                </c:pt>
                <c:pt idx="4286">
                  <c:v>1.852E-4</c:v>
                </c:pt>
                <c:pt idx="4287">
                  <c:v>1.8540000000000001E-4</c:v>
                </c:pt>
                <c:pt idx="4288">
                  <c:v>1.8560000000000001E-4</c:v>
                </c:pt>
                <c:pt idx="4289">
                  <c:v>1.8579999999999999E-4</c:v>
                </c:pt>
                <c:pt idx="4290">
                  <c:v>1.8599999999999999E-4</c:v>
                </c:pt>
                <c:pt idx="4291">
                  <c:v>1.862E-4</c:v>
                </c:pt>
                <c:pt idx="4292">
                  <c:v>1.864E-4</c:v>
                </c:pt>
                <c:pt idx="4293">
                  <c:v>1.8660000000000001E-4</c:v>
                </c:pt>
                <c:pt idx="4294">
                  <c:v>1.8679999999999999E-4</c:v>
                </c:pt>
                <c:pt idx="4295">
                  <c:v>1.8699999999999999E-4</c:v>
                </c:pt>
                <c:pt idx="4296">
                  <c:v>1.872E-4</c:v>
                </c:pt>
                <c:pt idx="4297">
                  <c:v>1.874E-4</c:v>
                </c:pt>
                <c:pt idx="4298">
                  <c:v>1.8760000000000001E-4</c:v>
                </c:pt>
                <c:pt idx="4299">
                  <c:v>1.8780000000000001E-4</c:v>
                </c:pt>
                <c:pt idx="4300">
                  <c:v>1.8799999999999999E-4</c:v>
                </c:pt>
                <c:pt idx="4301">
                  <c:v>1.8819999999999999E-4</c:v>
                </c:pt>
                <c:pt idx="4302">
                  <c:v>1.884E-4</c:v>
                </c:pt>
                <c:pt idx="4303">
                  <c:v>1.886E-4</c:v>
                </c:pt>
                <c:pt idx="4304">
                  <c:v>1.8880000000000001E-4</c:v>
                </c:pt>
                <c:pt idx="4305">
                  <c:v>1.8900000000000001E-4</c:v>
                </c:pt>
                <c:pt idx="4306">
                  <c:v>1.8919999999999999E-4</c:v>
                </c:pt>
                <c:pt idx="4307">
                  <c:v>1.894E-4</c:v>
                </c:pt>
                <c:pt idx="4308">
                  <c:v>1.896E-4</c:v>
                </c:pt>
                <c:pt idx="4309">
                  <c:v>1.8980000000000001E-4</c:v>
                </c:pt>
                <c:pt idx="4310">
                  <c:v>1.9000000000000001E-4</c:v>
                </c:pt>
                <c:pt idx="4311">
                  <c:v>1.9019999999999999E-4</c:v>
                </c:pt>
                <c:pt idx="4312">
                  <c:v>1.9039999999999999E-4</c:v>
                </c:pt>
                <c:pt idx="4313">
                  <c:v>1.906E-4</c:v>
                </c:pt>
                <c:pt idx="4314">
                  <c:v>1.908E-4</c:v>
                </c:pt>
                <c:pt idx="4315">
                  <c:v>1.9100000000000001E-4</c:v>
                </c:pt>
                <c:pt idx="4316">
                  <c:v>1.9120000000000001E-4</c:v>
                </c:pt>
                <c:pt idx="4317">
                  <c:v>1.9139999999999999E-4</c:v>
                </c:pt>
                <c:pt idx="4318">
                  <c:v>1.916E-4</c:v>
                </c:pt>
                <c:pt idx="4319">
                  <c:v>1.918E-4</c:v>
                </c:pt>
                <c:pt idx="4320">
                  <c:v>1.92E-4</c:v>
                </c:pt>
                <c:pt idx="4321">
                  <c:v>1.9220000000000001E-4</c:v>
                </c:pt>
                <c:pt idx="4322">
                  <c:v>1.9239999999999999E-4</c:v>
                </c:pt>
                <c:pt idx="4323">
                  <c:v>1.9259999999999999E-4</c:v>
                </c:pt>
                <c:pt idx="4324">
                  <c:v>1.928E-4</c:v>
                </c:pt>
                <c:pt idx="4325">
                  <c:v>1.93E-4</c:v>
                </c:pt>
                <c:pt idx="4326">
                  <c:v>1.9320000000000001E-4</c:v>
                </c:pt>
                <c:pt idx="4327">
                  <c:v>1.9340000000000001E-4</c:v>
                </c:pt>
                <c:pt idx="4328">
                  <c:v>1.9359999999999999E-4</c:v>
                </c:pt>
                <c:pt idx="4329">
                  <c:v>1.9379999999999999E-4</c:v>
                </c:pt>
                <c:pt idx="4330">
                  <c:v>1.94E-4</c:v>
                </c:pt>
                <c:pt idx="4331">
                  <c:v>1.942E-4</c:v>
                </c:pt>
                <c:pt idx="4332">
                  <c:v>1.9440000000000001E-4</c:v>
                </c:pt>
                <c:pt idx="4333">
                  <c:v>1.9459999999999999E-4</c:v>
                </c:pt>
                <c:pt idx="4334">
                  <c:v>1.9479999999999999E-4</c:v>
                </c:pt>
                <c:pt idx="4335">
                  <c:v>1.95E-4</c:v>
                </c:pt>
                <c:pt idx="4336">
                  <c:v>1.952E-4</c:v>
                </c:pt>
                <c:pt idx="4337">
                  <c:v>1.9540000000000001E-4</c:v>
                </c:pt>
                <c:pt idx="4338">
                  <c:v>1.9560000000000001E-4</c:v>
                </c:pt>
                <c:pt idx="4339">
                  <c:v>1.9579999999999999E-4</c:v>
                </c:pt>
                <c:pt idx="4340">
                  <c:v>1.9599999999999999E-4</c:v>
                </c:pt>
                <c:pt idx="4341">
                  <c:v>1.962E-4</c:v>
                </c:pt>
                <c:pt idx="4342">
                  <c:v>1.964E-4</c:v>
                </c:pt>
                <c:pt idx="4343">
                  <c:v>1.9660000000000001E-4</c:v>
                </c:pt>
                <c:pt idx="4344">
                  <c:v>1.9680000000000001E-4</c:v>
                </c:pt>
                <c:pt idx="4345">
                  <c:v>1.9699999999999999E-4</c:v>
                </c:pt>
                <c:pt idx="4346">
                  <c:v>1.972E-4</c:v>
                </c:pt>
                <c:pt idx="4347">
                  <c:v>1.974E-4</c:v>
                </c:pt>
                <c:pt idx="4348">
                  <c:v>1.9760000000000001E-4</c:v>
                </c:pt>
                <c:pt idx="4349">
                  <c:v>1.9780000000000001E-4</c:v>
                </c:pt>
                <c:pt idx="4350">
                  <c:v>1.9799999999999999E-4</c:v>
                </c:pt>
                <c:pt idx="4351">
                  <c:v>1.9819999999999999E-4</c:v>
                </c:pt>
                <c:pt idx="4352">
                  <c:v>1.984E-4</c:v>
                </c:pt>
                <c:pt idx="4353">
                  <c:v>1.986E-4</c:v>
                </c:pt>
                <c:pt idx="4354">
                  <c:v>1.9880000000000001E-4</c:v>
                </c:pt>
                <c:pt idx="4355">
                  <c:v>1.9900000000000001E-4</c:v>
                </c:pt>
                <c:pt idx="4356">
                  <c:v>1.9919999999999999E-4</c:v>
                </c:pt>
                <c:pt idx="4357">
                  <c:v>1.994E-4</c:v>
                </c:pt>
                <c:pt idx="4358">
                  <c:v>1.996E-4</c:v>
                </c:pt>
                <c:pt idx="4359">
                  <c:v>1.998E-4</c:v>
                </c:pt>
                <c:pt idx="4360">
                  <c:v>2.0000000000000001E-4</c:v>
                </c:pt>
                <c:pt idx="4361">
                  <c:v>2.0019999999999999E-4</c:v>
                </c:pt>
                <c:pt idx="4362">
                  <c:v>2.0039999999999999E-4</c:v>
                </c:pt>
                <c:pt idx="4363">
                  <c:v>2.006E-4</c:v>
                </c:pt>
                <c:pt idx="4364">
                  <c:v>2.008E-4</c:v>
                </c:pt>
                <c:pt idx="4365">
                  <c:v>2.0100000000000001E-4</c:v>
                </c:pt>
                <c:pt idx="4366">
                  <c:v>2.0120000000000001E-4</c:v>
                </c:pt>
                <c:pt idx="4367">
                  <c:v>2.0139999999999999E-4</c:v>
                </c:pt>
                <c:pt idx="4368">
                  <c:v>2.0159999999999999E-4</c:v>
                </c:pt>
                <c:pt idx="4369">
                  <c:v>2.018E-4</c:v>
                </c:pt>
                <c:pt idx="4370">
                  <c:v>2.02E-4</c:v>
                </c:pt>
                <c:pt idx="4371">
                  <c:v>2.0220000000000001E-4</c:v>
                </c:pt>
                <c:pt idx="4372">
                  <c:v>2.0239999999999999E-4</c:v>
                </c:pt>
                <c:pt idx="4373">
                  <c:v>2.0259999999999999E-4</c:v>
                </c:pt>
                <c:pt idx="4374">
                  <c:v>2.028E-4</c:v>
                </c:pt>
                <c:pt idx="4375">
                  <c:v>2.03E-4</c:v>
                </c:pt>
                <c:pt idx="4376">
                  <c:v>2.0320000000000001E-4</c:v>
                </c:pt>
                <c:pt idx="4377">
                  <c:v>2.0340000000000001E-4</c:v>
                </c:pt>
                <c:pt idx="4378">
                  <c:v>2.0359999999999999E-4</c:v>
                </c:pt>
                <c:pt idx="4379">
                  <c:v>2.0379999999999999E-4</c:v>
                </c:pt>
                <c:pt idx="4380">
                  <c:v>2.04E-4</c:v>
                </c:pt>
                <c:pt idx="4381">
                  <c:v>2.042E-4</c:v>
                </c:pt>
                <c:pt idx="4382">
                  <c:v>2.0440000000000001E-4</c:v>
                </c:pt>
                <c:pt idx="4383">
                  <c:v>2.0460000000000001E-4</c:v>
                </c:pt>
                <c:pt idx="4384">
                  <c:v>2.0479999999999999E-4</c:v>
                </c:pt>
                <c:pt idx="4385">
                  <c:v>2.05E-4</c:v>
                </c:pt>
                <c:pt idx="4386">
                  <c:v>2.052E-4</c:v>
                </c:pt>
                <c:pt idx="4387">
                  <c:v>2.0540000000000001E-4</c:v>
                </c:pt>
                <c:pt idx="4388">
                  <c:v>2.0560000000000001E-4</c:v>
                </c:pt>
                <c:pt idx="4389">
                  <c:v>2.0579999999999999E-4</c:v>
                </c:pt>
                <c:pt idx="4390">
                  <c:v>2.0599999999999999E-4</c:v>
                </c:pt>
                <c:pt idx="4391">
                  <c:v>2.062E-4</c:v>
                </c:pt>
                <c:pt idx="4392">
                  <c:v>2.064E-4</c:v>
                </c:pt>
                <c:pt idx="4393">
                  <c:v>2.0660000000000001E-4</c:v>
                </c:pt>
                <c:pt idx="4394">
                  <c:v>2.0680000000000001E-4</c:v>
                </c:pt>
                <c:pt idx="4395">
                  <c:v>2.0699999999999999E-4</c:v>
                </c:pt>
                <c:pt idx="4396">
                  <c:v>2.0719999999999999E-4</c:v>
                </c:pt>
                <c:pt idx="4397">
                  <c:v>2.074E-4</c:v>
                </c:pt>
                <c:pt idx="4398">
                  <c:v>2.076E-4</c:v>
                </c:pt>
                <c:pt idx="4399">
                  <c:v>2.0780000000000001E-4</c:v>
                </c:pt>
                <c:pt idx="4400">
                  <c:v>2.0799999999999999E-4</c:v>
                </c:pt>
                <c:pt idx="4401">
                  <c:v>2.0819999999999999E-4</c:v>
                </c:pt>
                <c:pt idx="4402">
                  <c:v>2.084E-4</c:v>
                </c:pt>
                <c:pt idx="4403">
                  <c:v>2.086E-4</c:v>
                </c:pt>
                <c:pt idx="4404">
                  <c:v>2.0880000000000001E-4</c:v>
                </c:pt>
                <c:pt idx="4405">
                  <c:v>2.0900000000000001E-4</c:v>
                </c:pt>
                <c:pt idx="4406">
                  <c:v>2.0919999999999999E-4</c:v>
                </c:pt>
                <c:pt idx="4407">
                  <c:v>2.0939999999999999E-4</c:v>
                </c:pt>
                <c:pt idx="4408">
                  <c:v>2.096E-4</c:v>
                </c:pt>
                <c:pt idx="4409">
                  <c:v>2.098E-4</c:v>
                </c:pt>
                <c:pt idx="4410">
                  <c:v>2.1000000000000001E-4</c:v>
                </c:pt>
                <c:pt idx="4411">
                  <c:v>2.1019999999999999E-4</c:v>
                </c:pt>
                <c:pt idx="4412">
                  <c:v>2.1039999999999999E-4</c:v>
                </c:pt>
                <c:pt idx="4413">
                  <c:v>2.106E-4</c:v>
                </c:pt>
                <c:pt idx="4414">
                  <c:v>2.108E-4</c:v>
                </c:pt>
                <c:pt idx="4415">
                  <c:v>2.1100000000000001E-4</c:v>
                </c:pt>
                <c:pt idx="4416">
                  <c:v>2.1120000000000001E-4</c:v>
                </c:pt>
                <c:pt idx="4417">
                  <c:v>2.1139999999999999E-4</c:v>
                </c:pt>
                <c:pt idx="4418">
                  <c:v>2.1159999999999999E-4</c:v>
                </c:pt>
                <c:pt idx="4419">
                  <c:v>2.118E-4</c:v>
                </c:pt>
                <c:pt idx="4420">
                  <c:v>2.12E-4</c:v>
                </c:pt>
                <c:pt idx="4421">
                  <c:v>2.1220000000000001E-4</c:v>
                </c:pt>
                <c:pt idx="4422">
                  <c:v>2.1240000000000001E-4</c:v>
                </c:pt>
                <c:pt idx="4423">
                  <c:v>2.1259999999999999E-4</c:v>
                </c:pt>
                <c:pt idx="4424">
                  <c:v>2.128E-4</c:v>
                </c:pt>
                <c:pt idx="4425">
                  <c:v>2.13E-4</c:v>
                </c:pt>
                <c:pt idx="4426">
                  <c:v>2.1320000000000001E-4</c:v>
                </c:pt>
                <c:pt idx="4427">
                  <c:v>2.1340000000000001E-4</c:v>
                </c:pt>
                <c:pt idx="4428">
                  <c:v>2.1359999999999999E-4</c:v>
                </c:pt>
                <c:pt idx="4429">
                  <c:v>2.1379999999999999E-4</c:v>
                </c:pt>
                <c:pt idx="4430">
                  <c:v>2.14E-4</c:v>
                </c:pt>
                <c:pt idx="4431">
                  <c:v>2.142E-4</c:v>
                </c:pt>
                <c:pt idx="4432">
                  <c:v>2.1440000000000001E-4</c:v>
                </c:pt>
                <c:pt idx="4433">
                  <c:v>2.1460000000000001E-4</c:v>
                </c:pt>
                <c:pt idx="4434">
                  <c:v>2.1479999999999999E-4</c:v>
                </c:pt>
                <c:pt idx="4435">
                  <c:v>2.1499999999999999E-4</c:v>
                </c:pt>
                <c:pt idx="4436">
                  <c:v>2.152E-4</c:v>
                </c:pt>
                <c:pt idx="4437">
                  <c:v>2.154E-4</c:v>
                </c:pt>
                <c:pt idx="4438">
                  <c:v>2.1560000000000001E-4</c:v>
                </c:pt>
                <c:pt idx="4439">
                  <c:v>2.1579999999999999E-4</c:v>
                </c:pt>
                <c:pt idx="4440">
                  <c:v>2.1599999999999999E-4</c:v>
                </c:pt>
                <c:pt idx="4441">
                  <c:v>2.162E-4</c:v>
                </c:pt>
                <c:pt idx="4442">
                  <c:v>2.164E-4</c:v>
                </c:pt>
                <c:pt idx="4443">
                  <c:v>2.1660000000000001E-4</c:v>
                </c:pt>
                <c:pt idx="4444">
                  <c:v>2.1680000000000001E-4</c:v>
                </c:pt>
                <c:pt idx="4445">
                  <c:v>2.1699999999999999E-4</c:v>
                </c:pt>
                <c:pt idx="4446">
                  <c:v>2.1719999999999999E-4</c:v>
                </c:pt>
                <c:pt idx="4447">
                  <c:v>2.174E-4</c:v>
                </c:pt>
                <c:pt idx="4448">
                  <c:v>2.176E-4</c:v>
                </c:pt>
                <c:pt idx="4449">
                  <c:v>2.1780000000000001E-4</c:v>
                </c:pt>
                <c:pt idx="4450">
                  <c:v>2.1800000000000001E-4</c:v>
                </c:pt>
                <c:pt idx="4451">
                  <c:v>2.1819999999999999E-4</c:v>
                </c:pt>
                <c:pt idx="4452">
                  <c:v>2.184E-4</c:v>
                </c:pt>
                <c:pt idx="4453">
                  <c:v>2.186E-4</c:v>
                </c:pt>
                <c:pt idx="4454">
                  <c:v>2.1880000000000001E-4</c:v>
                </c:pt>
                <c:pt idx="4455">
                  <c:v>2.1900000000000001E-4</c:v>
                </c:pt>
                <c:pt idx="4456">
                  <c:v>2.1919999999999999E-4</c:v>
                </c:pt>
                <c:pt idx="4457">
                  <c:v>2.1939999999999999E-4</c:v>
                </c:pt>
                <c:pt idx="4458">
                  <c:v>2.196E-4</c:v>
                </c:pt>
                <c:pt idx="4459">
                  <c:v>2.198E-4</c:v>
                </c:pt>
                <c:pt idx="4460">
                  <c:v>2.2000000000000001E-4</c:v>
                </c:pt>
                <c:pt idx="4461">
                  <c:v>2.2020000000000001E-4</c:v>
                </c:pt>
                <c:pt idx="4462">
                  <c:v>2.2039999999999999E-4</c:v>
                </c:pt>
                <c:pt idx="4463">
                  <c:v>2.206E-4</c:v>
                </c:pt>
                <c:pt idx="4464">
                  <c:v>2.208E-4</c:v>
                </c:pt>
                <c:pt idx="4465">
                  <c:v>2.2100000000000001E-4</c:v>
                </c:pt>
                <c:pt idx="4466">
                  <c:v>2.2120000000000001E-4</c:v>
                </c:pt>
                <c:pt idx="4467">
                  <c:v>2.2139999999999999E-4</c:v>
                </c:pt>
                <c:pt idx="4468">
                  <c:v>2.2159999999999999E-4</c:v>
                </c:pt>
                <c:pt idx="4469">
                  <c:v>2.218E-4</c:v>
                </c:pt>
                <c:pt idx="4470">
                  <c:v>2.22E-4</c:v>
                </c:pt>
                <c:pt idx="4471">
                  <c:v>2.2220000000000001E-4</c:v>
                </c:pt>
                <c:pt idx="4472">
                  <c:v>2.2240000000000001E-4</c:v>
                </c:pt>
                <c:pt idx="4473">
                  <c:v>2.2259999999999999E-4</c:v>
                </c:pt>
                <c:pt idx="4474">
                  <c:v>2.2279999999999999E-4</c:v>
                </c:pt>
                <c:pt idx="4475">
                  <c:v>2.23E-4</c:v>
                </c:pt>
                <c:pt idx="4476">
                  <c:v>2.232E-4</c:v>
                </c:pt>
                <c:pt idx="4477">
                  <c:v>2.2340000000000001E-4</c:v>
                </c:pt>
                <c:pt idx="4478">
                  <c:v>2.2359999999999999E-4</c:v>
                </c:pt>
                <c:pt idx="4479">
                  <c:v>2.2379999999999999E-4</c:v>
                </c:pt>
                <c:pt idx="4480">
                  <c:v>2.24E-4</c:v>
                </c:pt>
                <c:pt idx="4481">
                  <c:v>2.242E-4</c:v>
                </c:pt>
                <c:pt idx="4482">
                  <c:v>2.2440000000000001E-4</c:v>
                </c:pt>
                <c:pt idx="4483">
                  <c:v>2.2460000000000001E-4</c:v>
                </c:pt>
                <c:pt idx="4484">
                  <c:v>2.2479999999999999E-4</c:v>
                </c:pt>
                <c:pt idx="4485">
                  <c:v>2.2499999999999999E-4</c:v>
                </c:pt>
                <c:pt idx="4486">
                  <c:v>2.252E-4</c:v>
                </c:pt>
                <c:pt idx="4487">
                  <c:v>2.254E-4</c:v>
                </c:pt>
                <c:pt idx="4488">
                  <c:v>2.2560000000000001E-4</c:v>
                </c:pt>
                <c:pt idx="4489">
                  <c:v>2.2580000000000001E-4</c:v>
                </c:pt>
                <c:pt idx="4490">
                  <c:v>2.2599999999999999E-4</c:v>
                </c:pt>
                <c:pt idx="4491">
                  <c:v>2.262E-4</c:v>
                </c:pt>
                <c:pt idx="4492">
                  <c:v>2.264E-4</c:v>
                </c:pt>
                <c:pt idx="4493">
                  <c:v>2.2660000000000001E-4</c:v>
                </c:pt>
                <c:pt idx="4494">
                  <c:v>2.2680000000000001E-4</c:v>
                </c:pt>
                <c:pt idx="4495">
                  <c:v>2.2699999999999999E-4</c:v>
                </c:pt>
                <c:pt idx="4496">
                  <c:v>2.2719999999999999E-4</c:v>
                </c:pt>
                <c:pt idx="4497">
                  <c:v>2.274E-4</c:v>
                </c:pt>
                <c:pt idx="4498">
                  <c:v>2.276E-4</c:v>
                </c:pt>
                <c:pt idx="4499">
                  <c:v>2.2780000000000001E-4</c:v>
                </c:pt>
                <c:pt idx="4500">
                  <c:v>2.2800000000000001E-4</c:v>
                </c:pt>
                <c:pt idx="4501">
                  <c:v>2.2819999999999999E-4</c:v>
                </c:pt>
                <c:pt idx="4502">
                  <c:v>2.284E-4</c:v>
                </c:pt>
                <c:pt idx="4503">
                  <c:v>2.286E-4</c:v>
                </c:pt>
                <c:pt idx="4504">
                  <c:v>2.288E-4</c:v>
                </c:pt>
                <c:pt idx="4505">
                  <c:v>2.2900000000000001E-4</c:v>
                </c:pt>
                <c:pt idx="4506">
                  <c:v>2.2919999999999999E-4</c:v>
                </c:pt>
                <c:pt idx="4507">
                  <c:v>2.2939999999999999E-4</c:v>
                </c:pt>
                <c:pt idx="4508">
                  <c:v>2.296E-4</c:v>
                </c:pt>
                <c:pt idx="4509">
                  <c:v>2.298E-4</c:v>
                </c:pt>
                <c:pt idx="4510">
                  <c:v>2.3000000000000001E-4</c:v>
                </c:pt>
                <c:pt idx="4511">
                  <c:v>2.3020000000000001E-4</c:v>
                </c:pt>
                <c:pt idx="4512">
                  <c:v>2.3039999999999999E-4</c:v>
                </c:pt>
                <c:pt idx="4513">
                  <c:v>2.3059999999999999E-4</c:v>
                </c:pt>
                <c:pt idx="4514">
                  <c:v>2.308E-4</c:v>
                </c:pt>
                <c:pt idx="4515">
                  <c:v>2.31E-4</c:v>
                </c:pt>
                <c:pt idx="4516">
                  <c:v>2.3120000000000001E-4</c:v>
                </c:pt>
                <c:pt idx="4517">
                  <c:v>2.3139999999999999E-4</c:v>
                </c:pt>
                <c:pt idx="4518">
                  <c:v>2.3159999999999999E-4</c:v>
                </c:pt>
                <c:pt idx="4519">
                  <c:v>2.318E-4</c:v>
                </c:pt>
                <c:pt idx="4520">
                  <c:v>2.32E-4</c:v>
                </c:pt>
                <c:pt idx="4521">
                  <c:v>2.3220000000000001E-4</c:v>
                </c:pt>
                <c:pt idx="4522">
                  <c:v>2.3240000000000001E-4</c:v>
                </c:pt>
                <c:pt idx="4523">
                  <c:v>2.3259999999999999E-4</c:v>
                </c:pt>
                <c:pt idx="4524">
                  <c:v>2.3279999999999999E-4</c:v>
                </c:pt>
                <c:pt idx="4525">
                  <c:v>2.33E-4</c:v>
                </c:pt>
                <c:pt idx="4526">
                  <c:v>2.332E-4</c:v>
                </c:pt>
                <c:pt idx="4527">
                  <c:v>2.3340000000000001E-4</c:v>
                </c:pt>
                <c:pt idx="4528">
                  <c:v>2.3360000000000001E-4</c:v>
                </c:pt>
                <c:pt idx="4529">
                  <c:v>2.3379999999999999E-4</c:v>
                </c:pt>
                <c:pt idx="4530">
                  <c:v>2.34E-4</c:v>
                </c:pt>
                <c:pt idx="4531">
                  <c:v>2.342E-4</c:v>
                </c:pt>
                <c:pt idx="4532">
                  <c:v>2.3440000000000001E-4</c:v>
                </c:pt>
                <c:pt idx="4533">
                  <c:v>2.3460000000000001E-4</c:v>
                </c:pt>
                <c:pt idx="4534">
                  <c:v>2.3479999999999999E-4</c:v>
                </c:pt>
                <c:pt idx="4535">
                  <c:v>2.3499999999999999E-4</c:v>
                </c:pt>
                <c:pt idx="4536">
                  <c:v>2.352E-4</c:v>
                </c:pt>
                <c:pt idx="4537">
                  <c:v>2.354E-4</c:v>
                </c:pt>
                <c:pt idx="4538">
                  <c:v>2.3560000000000001E-4</c:v>
                </c:pt>
                <c:pt idx="4539">
                  <c:v>2.3580000000000001E-4</c:v>
                </c:pt>
                <c:pt idx="4540">
                  <c:v>2.3599999999999999E-4</c:v>
                </c:pt>
                <c:pt idx="4541">
                  <c:v>2.362E-4</c:v>
                </c:pt>
                <c:pt idx="4542">
                  <c:v>2.364E-4</c:v>
                </c:pt>
                <c:pt idx="4543">
                  <c:v>2.366E-4</c:v>
                </c:pt>
                <c:pt idx="4544">
                  <c:v>2.3680000000000001E-4</c:v>
                </c:pt>
                <c:pt idx="4545">
                  <c:v>2.3699999999999999E-4</c:v>
                </c:pt>
                <c:pt idx="4546">
                  <c:v>2.3719999999999999E-4</c:v>
                </c:pt>
                <c:pt idx="4547">
                  <c:v>2.374E-4</c:v>
                </c:pt>
                <c:pt idx="4548">
                  <c:v>2.376E-4</c:v>
                </c:pt>
                <c:pt idx="4549">
                  <c:v>2.3780000000000001E-4</c:v>
                </c:pt>
                <c:pt idx="4550">
                  <c:v>2.3800000000000001E-4</c:v>
                </c:pt>
                <c:pt idx="4551">
                  <c:v>2.3819999999999999E-4</c:v>
                </c:pt>
                <c:pt idx="4552">
                  <c:v>2.3839999999999999E-4</c:v>
                </c:pt>
                <c:pt idx="4553">
                  <c:v>2.386E-4</c:v>
                </c:pt>
                <c:pt idx="4554">
                  <c:v>2.388E-4</c:v>
                </c:pt>
                <c:pt idx="4555">
                  <c:v>2.3900000000000001E-4</c:v>
                </c:pt>
                <c:pt idx="4556">
                  <c:v>2.3919999999999999E-4</c:v>
                </c:pt>
                <c:pt idx="4557">
                  <c:v>2.3939999999999999E-4</c:v>
                </c:pt>
                <c:pt idx="4558">
                  <c:v>2.396E-4</c:v>
                </c:pt>
                <c:pt idx="4559">
                  <c:v>2.398E-4</c:v>
                </c:pt>
                <c:pt idx="4560">
                  <c:v>2.4000000000000001E-4</c:v>
                </c:pt>
                <c:pt idx="4561">
                  <c:v>2.4020000000000001E-4</c:v>
                </c:pt>
                <c:pt idx="4562">
                  <c:v>2.4039999999999999E-4</c:v>
                </c:pt>
                <c:pt idx="4563">
                  <c:v>2.4059999999999999E-4</c:v>
                </c:pt>
                <c:pt idx="4564">
                  <c:v>2.408E-4</c:v>
                </c:pt>
                <c:pt idx="4565">
                  <c:v>2.41E-4</c:v>
                </c:pt>
                <c:pt idx="4566">
                  <c:v>2.4120000000000001E-4</c:v>
                </c:pt>
                <c:pt idx="4567">
                  <c:v>2.4140000000000001E-4</c:v>
                </c:pt>
                <c:pt idx="4568">
                  <c:v>2.4159999999999999E-4</c:v>
                </c:pt>
                <c:pt idx="4569">
                  <c:v>2.418E-4</c:v>
                </c:pt>
                <c:pt idx="4570">
                  <c:v>2.42E-4</c:v>
                </c:pt>
                <c:pt idx="4571">
                  <c:v>2.4220000000000001E-4</c:v>
                </c:pt>
                <c:pt idx="4572">
                  <c:v>2.4240000000000001E-4</c:v>
                </c:pt>
                <c:pt idx="4573">
                  <c:v>2.4259999999999999E-4</c:v>
                </c:pt>
                <c:pt idx="4574">
                  <c:v>2.4279999999999999E-4</c:v>
                </c:pt>
                <c:pt idx="4575">
                  <c:v>2.43E-4</c:v>
                </c:pt>
                <c:pt idx="4576">
                  <c:v>2.432E-4</c:v>
                </c:pt>
                <c:pt idx="4577">
                  <c:v>2.4340000000000001E-4</c:v>
                </c:pt>
                <c:pt idx="4578">
                  <c:v>2.4360000000000001E-4</c:v>
                </c:pt>
                <c:pt idx="4579">
                  <c:v>2.4379999999999999E-4</c:v>
                </c:pt>
                <c:pt idx="4580">
                  <c:v>2.4399999999999999E-4</c:v>
                </c:pt>
                <c:pt idx="4581">
                  <c:v>2.4420000000000003E-4</c:v>
                </c:pt>
                <c:pt idx="4582">
                  <c:v>2.4439999999999998E-4</c:v>
                </c:pt>
                <c:pt idx="4583">
                  <c:v>2.4459999999999998E-4</c:v>
                </c:pt>
                <c:pt idx="4584">
                  <c:v>2.4479999999999999E-4</c:v>
                </c:pt>
                <c:pt idx="4585">
                  <c:v>2.4499999999999999E-4</c:v>
                </c:pt>
                <c:pt idx="4586">
                  <c:v>2.452E-4</c:v>
                </c:pt>
                <c:pt idx="4587">
                  <c:v>2.454E-4</c:v>
                </c:pt>
                <c:pt idx="4588">
                  <c:v>2.4560000000000001E-4</c:v>
                </c:pt>
                <c:pt idx="4589">
                  <c:v>2.4580000000000001E-4</c:v>
                </c:pt>
                <c:pt idx="4590">
                  <c:v>2.4600000000000002E-4</c:v>
                </c:pt>
                <c:pt idx="4591">
                  <c:v>2.4620000000000002E-4</c:v>
                </c:pt>
                <c:pt idx="4592">
                  <c:v>2.4640000000000003E-4</c:v>
                </c:pt>
                <c:pt idx="4593">
                  <c:v>2.4659999999999998E-4</c:v>
                </c:pt>
                <c:pt idx="4594">
                  <c:v>2.4679999999999998E-4</c:v>
                </c:pt>
                <c:pt idx="4595">
                  <c:v>2.4699999999999999E-4</c:v>
                </c:pt>
                <c:pt idx="4596">
                  <c:v>2.4719999999999999E-4</c:v>
                </c:pt>
                <c:pt idx="4597">
                  <c:v>2.474E-4</c:v>
                </c:pt>
                <c:pt idx="4598">
                  <c:v>2.476E-4</c:v>
                </c:pt>
                <c:pt idx="4599">
                  <c:v>2.4780000000000001E-4</c:v>
                </c:pt>
                <c:pt idx="4600">
                  <c:v>2.4800000000000001E-4</c:v>
                </c:pt>
                <c:pt idx="4601">
                  <c:v>2.4820000000000002E-4</c:v>
                </c:pt>
                <c:pt idx="4602">
                  <c:v>2.4840000000000002E-4</c:v>
                </c:pt>
                <c:pt idx="4603">
                  <c:v>2.4860000000000003E-4</c:v>
                </c:pt>
                <c:pt idx="4604">
                  <c:v>2.4879999999999998E-4</c:v>
                </c:pt>
                <c:pt idx="4605">
                  <c:v>2.4899999999999998E-4</c:v>
                </c:pt>
                <c:pt idx="4606">
                  <c:v>2.4919999999999999E-4</c:v>
                </c:pt>
                <c:pt idx="4607">
                  <c:v>2.4939999999999999E-4</c:v>
                </c:pt>
                <c:pt idx="4608">
                  <c:v>2.496E-4</c:v>
                </c:pt>
                <c:pt idx="4609">
                  <c:v>2.498E-4</c:v>
                </c:pt>
                <c:pt idx="4610">
                  <c:v>2.5000000000000001E-4</c:v>
                </c:pt>
                <c:pt idx="4611">
                  <c:v>2.5020000000000001E-4</c:v>
                </c:pt>
                <c:pt idx="4612">
                  <c:v>2.5040000000000001E-4</c:v>
                </c:pt>
                <c:pt idx="4613">
                  <c:v>2.5060000000000002E-4</c:v>
                </c:pt>
                <c:pt idx="4614">
                  <c:v>2.5080000000000002E-4</c:v>
                </c:pt>
                <c:pt idx="4615">
                  <c:v>2.5099999999999998E-4</c:v>
                </c:pt>
                <c:pt idx="4616">
                  <c:v>2.5119999999999998E-4</c:v>
                </c:pt>
                <c:pt idx="4617">
                  <c:v>2.5139999999999999E-4</c:v>
                </c:pt>
                <c:pt idx="4618">
                  <c:v>2.5159999999999999E-4</c:v>
                </c:pt>
                <c:pt idx="4619">
                  <c:v>2.5179999999999999E-4</c:v>
                </c:pt>
                <c:pt idx="4620">
                  <c:v>2.52E-4</c:v>
                </c:pt>
                <c:pt idx="4621">
                  <c:v>2.522E-4</c:v>
                </c:pt>
                <c:pt idx="4622">
                  <c:v>2.5240000000000001E-4</c:v>
                </c:pt>
                <c:pt idx="4623">
                  <c:v>2.5260000000000001E-4</c:v>
                </c:pt>
                <c:pt idx="4624">
                  <c:v>2.5280000000000002E-4</c:v>
                </c:pt>
                <c:pt idx="4625">
                  <c:v>2.5300000000000002E-4</c:v>
                </c:pt>
                <c:pt idx="4626">
                  <c:v>2.5319999999999997E-4</c:v>
                </c:pt>
                <c:pt idx="4627">
                  <c:v>2.5339999999999998E-4</c:v>
                </c:pt>
                <c:pt idx="4628">
                  <c:v>2.5359999999999998E-4</c:v>
                </c:pt>
                <c:pt idx="4629">
                  <c:v>2.5379999999999999E-4</c:v>
                </c:pt>
                <c:pt idx="4630">
                  <c:v>2.5399999999999999E-4</c:v>
                </c:pt>
                <c:pt idx="4631">
                  <c:v>2.542E-4</c:v>
                </c:pt>
                <c:pt idx="4632">
                  <c:v>2.544E-4</c:v>
                </c:pt>
                <c:pt idx="4633">
                  <c:v>2.5460000000000001E-4</c:v>
                </c:pt>
                <c:pt idx="4634">
                  <c:v>2.5480000000000001E-4</c:v>
                </c:pt>
                <c:pt idx="4635">
                  <c:v>2.5500000000000002E-4</c:v>
                </c:pt>
                <c:pt idx="4636">
                  <c:v>2.5520000000000002E-4</c:v>
                </c:pt>
                <c:pt idx="4637">
                  <c:v>2.5539999999999997E-4</c:v>
                </c:pt>
                <c:pt idx="4638">
                  <c:v>2.5559999999999998E-4</c:v>
                </c:pt>
                <c:pt idx="4639">
                  <c:v>2.5579999999999998E-4</c:v>
                </c:pt>
                <c:pt idx="4640">
                  <c:v>2.5599999999999999E-4</c:v>
                </c:pt>
                <c:pt idx="4641">
                  <c:v>2.5619999999999999E-4</c:v>
                </c:pt>
                <c:pt idx="4642">
                  <c:v>2.564E-4</c:v>
                </c:pt>
                <c:pt idx="4643">
                  <c:v>2.566E-4</c:v>
                </c:pt>
                <c:pt idx="4644">
                  <c:v>2.5680000000000001E-4</c:v>
                </c:pt>
                <c:pt idx="4645">
                  <c:v>2.5700000000000001E-4</c:v>
                </c:pt>
                <c:pt idx="4646">
                  <c:v>2.5720000000000002E-4</c:v>
                </c:pt>
                <c:pt idx="4647">
                  <c:v>2.5740000000000002E-4</c:v>
                </c:pt>
                <c:pt idx="4648">
                  <c:v>2.5759999999999997E-4</c:v>
                </c:pt>
                <c:pt idx="4649">
                  <c:v>2.5779999999999998E-4</c:v>
                </c:pt>
                <c:pt idx="4650">
                  <c:v>2.5799999999999998E-4</c:v>
                </c:pt>
                <c:pt idx="4651">
                  <c:v>2.5819999999999999E-4</c:v>
                </c:pt>
                <c:pt idx="4652">
                  <c:v>2.5839999999999999E-4</c:v>
                </c:pt>
                <c:pt idx="4653">
                  <c:v>2.586E-4</c:v>
                </c:pt>
                <c:pt idx="4654">
                  <c:v>2.588E-4</c:v>
                </c:pt>
                <c:pt idx="4655">
                  <c:v>2.5900000000000001E-4</c:v>
                </c:pt>
                <c:pt idx="4656">
                  <c:v>2.5920000000000001E-4</c:v>
                </c:pt>
                <c:pt idx="4657">
                  <c:v>2.5940000000000002E-4</c:v>
                </c:pt>
                <c:pt idx="4658">
                  <c:v>2.5960000000000002E-4</c:v>
                </c:pt>
                <c:pt idx="4659">
                  <c:v>2.5980000000000003E-4</c:v>
                </c:pt>
                <c:pt idx="4660">
                  <c:v>2.5999999999999998E-4</c:v>
                </c:pt>
                <c:pt idx="4661">
                  <c:v>2.6019999999999998E-4</c:v>
                </c:pt>
                <c:pt idx="4662">
                  <c:v>2.6039999999999999E-4</c:v>
                </c:pt>
                <c:pt idx="4663">
                  <c:v>2.6059999999999999E-4</c:v>
                </c:pt>
                <c:pt idx="4664">
                  <c:v>2.608E-4</c:v>
                </c:pt>
                <c:pt idx="4665">
                  <c:v>2.61E-4</c:v>
                </c:pt>
                <c:pt idx="4666">
                  <c:v>2.6120000000000001E-4</c:v>
                </c:pt>
                <c:pt idx="4667">
                  <c:v>2.6140000000000001E-4</c:v>
                </c:pt>
                <c:pt idx="4668">
                  <c:v>2.6160000000000002E-4</c:v>
                </c:pt>
                <c:pt idx="4669">
                  <c:v>2.6180000000000002E-4</c:v>
                </c:pt>
                <c:pt idx="4670">
                  <c:v>2.6200000000000003E-4</c:v>
                </c:pt>
                <c:pt idx="4671">
                  <c:v>2.6219999999999998E-4</c:v>
                </c:pt>
                <c:pt idx="4672">
                  <c:v>2.6239999999999998E-4</c:v>
                </c:pt>
                <c:pt idx="4673">
                  <c:v>2.6259999999999999E-4</c:v>
                </c:pt>
                <c:pt idx="4674">
                  <c:v>2.6279999999999999E-4</c:v>
                </c:pt>
                <c:pt idx="4675">
                  <c:v>2.63E-4</c:v>
                </c:pt>
                <c:pt idx="4676">
                  <c:v>2.632E-4</c:v>
                </c:pt>
                <c:pt idx="4677">
                  <c:v>2.6340000000000001E-4</c:v>
                </c:pt>
                <c:pt idx="4678">
                  <c:v>2.6360000000000001E-4</c:v>
                </c:pt>
                <c:pt idx="4679">
                  <c:v>2.6380000000000002E-4</c:v>
                </c:pt>
                <c:pt idx="4680">
                  <c:v>2.6400000000000002E-4</c:v>
                </c:pt>
                <c:pt idx="4681">
                  <c:v>2.6420000000000003E-4</c:v>
                </c:pt>
                <c:pt idx="4682">
                  <c:v>2.6439999999999998E-4</c:v>
                </c:pt>
                <c:pt idx="4683">
                  <c:v>2.6459999999999998E-4</c:v>
                </c:pt>
                <c:pt idx="4684">
                  <c:v>2.6479999999999999E-4</c:v>
                </c:pt>
                <c:pt idx="4685">
                  <c:v>2.6499999999999999E-4</c:v>
                </c:pt>
                <c:pt idx="4686">
                  <c:v>2.652E-4</c:v>
                </c:pt>
                <c:pt idx="4687">
                  <c:v>2.654E-4</c:v>
                </c:pt>
                <c:pt idx="4688">
                  <c:v>2.656E-4</c:v>
                </c:pt>
                <c:pt idx="4689">
                  <c:v>2.6580000000000001E-4</c:v>
                </c:pt>
                <c:pt idx="4690">
                  <c:v>2.6600000000000001E-4</c:v>
                </c:pt>
                <c:pt idx="4691">
                  <c:v>2.6620000000000002E-4</c:v>
                </c:pt>
                <c:pt idx="4692">
                  <c:v>2.6640000000000002E-4</c:v>
                </c:pt>
                <c:pt idx="4693">
                  <c:v>2.6659999999999998E-4</c:v>
                </c:pt>
                <c:pt idx="4694">
                  <c:v>2.6679999999999998E-4</c:v>
                </c:pt>
                <c:pt idx="4695">
                  <c:v>2.6699999999999998E-4</c:v>
                </c:pt>
                <c:pt idx="4696">
                  <c:v>2.6719999999999999E-4</c:v>
                </c:pt>
                <c:pt idx="4697">
                  <c:v>2.6739999999999999E-4</c:v>
                </c:pt>
                <c:pt idx="4698">
                  <c:v>2.676E-4</c:v>
                </c:pt>
                <c:pt idx="4699">
                  <c:v>2.678E-4</c:v>
                </c:pt>
                <c:pt idx="4700">
                  <c:v>2.6800000000000001E-4</c:v>
                </c:pt>
                <c:pt idx="4701">
                  <c:v>2.6820000000000001E-4</c:v>
                </c:pt>
                <c:pt idx="4702">
                  <c:v>2.6840000000000002E-4</c:v>
                </c:pt>
                <c:pt idx="4703">
                  <c:v>2.6860000000000002E-4</c:v>
                </c:pt>
                <c:pt idx="4704">
                  <c:v>2.6879999999999997E-4</c:v>
                </c:pt>
                <c:pt idx="4705">
                  <c:v>2.6899999999999998E-4</c:v>
                </c:pt>
                <c:pt idx="4706">
                  <c:v>2.6919999999999998E-4</c:v>
                </c:pt>
                <c:pt idx="4707">
                  <c:v>2.6939999999999999E-4</c:v>
                </c:pt>
                <c:pt idx="4708">
                  <c:v>2.6959999999999999E-4</c:v>
                </c:pt>
                <c:pt idx="4709">
                  <c:v>2.698E-4</c:v>
                </c:pt>
                <c:pt idx="4710">
                  <c:v>2.7E-4</c:v>
                </c:pt>
                <c:pt idx="4711">
                  <c:v>2.7020000000000001E-4</c:v>
                </c:pt>
                <c:pt idx="4712">
                  <c:v>2.7040000000000001E-4</c:v>
                </c:pt>
                <c:pt idx="4713">
                  <c:v>2.7060000000000002E-4</c:v>
                </c:pt>
                <c:pt idx="4714">
                  <c:v>2.7080000000000002E-4</c:v>
                </c:pt>
                <c:pt idx="4715">
                  <c:v>2.7099999999999997E-4</c:v>
                </c:pt>
                <c:pt idx="4716">
                  <c:v>2.7119999999999998E-4</c:v>
                </c:pt>
                <c:pt idx="4717">
                  <c:v>2.7139999999999998E-4</c:v>
                </c:pt>
                <c:pt idx="4718">
                  <c:v>2.7159999999999999E-4</c:v>
                </c:pt>
                <c:pt idx="4719">
                  <c:v>2.7179999999999999E-4</c:v>
                </c:pt>
                <c:pt idx="4720">
                  <c:v>2.72E-4</c:v>
                </c:pt>
                <c:pt idx="4721">
                  <c:v>2.722E-4</c:v>
                </c:pt>
                <c:pt idx="4722">
                  <c:v>2.7240000000000001E-4</c:v>
                </c:pt>
                <c:pt idx="4723">
                  <c:v>2.7260000000000001E-4</c:v>
                </c:pt>
                <c:pt idx="4724">
                  <c:v>2.7280000000000002E-4</c:v>
                </c:pt>
                <c:pt idx="4725">
                  <c:v>2.7300000000000002E-4</c:v>
                </c:pt>
                <c:pt idx="4726">
                  <c:v>2.7320000000000003E-4</c:v>
                </c:pt>
                <c:pt idx="4727">
                  <c:v>2.7339999999999998E-4</c:v>
                </c:pt>
                <c:pt idx="4728">
                  <c:v>2.7359999999999998E-4</c:v>
                </c:pt>
                <c:pt idx="4729">
                  <c:v>2.7379999999999999E-4</c:v>
                </c:pt>
                <c:pt idx="4730">
                  <c:v>2.7399999999999999E-4</c:v>
                </c:pt>
                <c:pt idx="4731">
                  <c:v>2.742E-4</c:v>
                </c:pt>
                <c:pt idx="4732">
                  <c:v>2.744E-4</c:v>
                </c:pt>
                <c:pt idx="4733">
                  <c:v>2.7460000000000001E-4</c:v>
                </c:pt>
                <c:pt idx="4734">
                  <c:v>2.7480000000000001E-4</c:v>
                </c:pt>
                <c:pt idx="4735">
                  <c:v>2.7500000000000002E-4</c:v>
                </c:pt>
                <c:pt idx="4736">
                  <c:v>2.7520000000000002E-4</c:v>
                </c:pt>
                <c:pt idx="4737">
                  <c:v>2.7540000000000003E-4</c:v>
                </c:pt>
                <c:pt idx="4738">
                  <c:v>2.7559999999999998E-4</c:v>
                </c:pt>
                <c:pt idx="4739">
                  <c:v>2.7579999999999998E-4</c:v>
                </c:pt>
                <c:pt idx="4740">
                  <c:v>2.7599999999999999E-4</c:v>
                </c:pt>
                <c:pt idx="4741">
                  <c:v>2.7619999999999999E-4</c:v>
                </c:pt>
                <c:pt idx="4742">
                  <c:v>2.764E-4</c:v>
                </c:pt>
                <c:pt idx="4743">
                  <c:v>2.766E-4</c:v>
                </c:pt>
                <c:pt idx="4744">
                  <c:v>2.7680000000000001E-4</c:v>
                </c:pt>
                <c:pt idx="4745">
                  <c:v>2.7700000000000001E-4</c:v>
                </c:pt>
                <c:pt idx="4746">
                  <c:v>2.7720000000000002E-4</c:v>
                </c:pt>
                <c:pt idx="4747">
                  <c:v>2.7740000000000002E-4</c:v>
                </c:pt>
                <c:pt idx="4748">
                  <c:v>2.7760000000000003E-4</c:v>
                </c:pt>
                <c:pt idx="4749">
                  <c:v>2.7779999999999998E-4</c:v>
                </c:pt>
                <c:pt idx="4750">
                  <c:v>2.7799999999999998E-4</c:v>
                </c:pt>
                <c:pt idx="4751">
                  <c:v>2.7819999999999999E-4</c:v>
                </c:pt>
                <c:pt idx="4752">
                  <c:v>2.7839999999999999E-4</c:v>
                </c:pt>
                <c:pt idx="4753">
                  <c:v>2.786E-4</c:v>
                </c:pt>
                <c:pt idx="4754">
                  <c:v>2.788E-4</c:v>
                </c:pt>
                <c:pt idx="4755">
                  <c:v>2.7900000000000001E-4</c:v>
                </c:pt>
                <c:pt idx="4756">
                  <c:v>2.7920000000000001E-4</c:v>
                </c:pt>
                <c:pt idx="4757">
                  <c:v>2.7940000000000002E-4</c:v>
                </c:pt>
                <c:pt idx="4758">
                  <c:v>2.7960000000000002E-4</c:v>
                </c:pt>
                <c:pt idx="4759">
                  <c:v>2.7980000000000002E-4</c:v>
                </c:pt>
                <c:pt idx="4760">
                  <c:v>2.7999999999999998E-4</c:v>
                </c:pt>
                <c:pt idx="4761">
                  <c:v>2.8019999999999998E-4</c:v>
                </c:pt>
                <c:pt idx="4762">
                  <c:v>2.8039999999999999E-4</c:v>
                </c:pt>
                <c:pt idx="4763">
                  <c:v>2.8059999999999999E-4</c:v>
                </c:pt>
                <c:pt idx="4764">
                  <c:v>2.8079999999999999E-4</c:v>
                </c:pt>
                <c:pt idx="4765">
                  <c:v>2.81E-4</c:v>
                </c:pt>
                <c:pt idx="4766">
                  <c:v>2.812E-4</c:v>
                </c:pt>
                <c:pt idx="4767">
                  <c:v>2.8140000000000001E-4</c:v>
                </c:pt>
                <c:pt idx="4768">
                  <c:v>2.8160000000000001E-4</c:v>
                </c:pt>
                <c:pt idx="4769">
                  <c:v>2.8180000000000002E-4</c:v>
                </c:pt>
                <c:pt idx="4770">
                  <c:v>2.8200000000000002E-4</c:v>
                </c:pt>
                <c:pt idx="4771">
                  <c:v>2.8219999999999997E-4</c:v>
                </c:pt>
                <c:pt idx="4772">
                  <c:v>2.8239999999999998E-4</c:v>
                </c:pt>
                <c:pt idx="4773">
                  <c:v>2.8259999999999998E-4</c:v>
                </c:pt>
                <c:pt idx="4774">
                  <c:v>2.8279999999999999E-4</c:v>
                </c:pt>
                <c:pt idx="4775">
                  <c:v>2.8299999999999999E-4</c:v>
                </c:pt>
                <c:pt idx="4776">
                  <c:v>2.832E-4</c:v>
                </c:pt>
                <c:pt idx="4777">
                  <c:v>2.834E-4</c:v>
                </c:pt>
                <c:pt idx="4778">
                  <c:v>2.8360000000000001E-4</c:v>
                </c:pt>
                <c:pt idx="4779">
                  <c:v>2.8380000000000001E-4</c:v>
                </c:pt>
                <c:pt idx="4780">
                  <c:v>2.8400000000000002E-4</c:v>
                </c:pt>
                <c:pt idx="4781">
                  <c:v>2.8420000000000002E-4</c:v>
                </c:pt>
                <c:pt idx="4782">
                  <c:v>2.8439999999999997E-4</c:v>
                </c:pt>
                <c:pt idx="4783">
                  <c:v>2.8459999999999998E-4</c:v>
                </c:pt>
                <c:pt idx="4784">
                  <c:v>2.8479999999999998E-4</c:v>
                </c:pt>
                <c:pt idx="4785">
                  <c:v>2.8499999999999999E-4</c:v>
                </c:pt>
                <c:pt idx="4786">
                  <c:v>2.8519999999999999E-4</c:v>
                </c:pt>
                <c:pt idx="4787">
                  <c:v>2.854E-4</c:v>
                </c:pt>
                <c:pt idx="4788">
                  <c:v>2.856E-4</c:v>
                </c:pt>
                <c:pt idx="4789">
                  <c:v>2.8580000000000001E-4</c:v>
                </c:pt>
                <c:pt idx="4790">
                  <c:v>2.8600000000000001E-4</c:v>
                </c:pt>
                <c:pt idx="4791">
                  <c:v>2.8620000000000002E-4</c:v>
                </c:pt>
                <c:pt idx="4792">
                  <c:v>2.8640000000000002E-4</c:v>
                </c:pt>
                <c:pt idx="4793">
                  <c:v>2.8659999999999997E-4</c:v>
                </c:pt>
                <c:pt idx="4794">
                  <c:v>2.8679999999999998E-4</c:v>
                </c:pt>
                <c:pt idx="4795">
                  <c:v>2.8699999999999998E-4</c:v>
                </c:pt>
                <c:pt idx="4796">
                  <c:v>2.8719999999999999E-4</c:v>
                </c:pt>
                <c:pt idx="4797">
                  <c:v>2.8739999999999999E-4</c:v>
                </c:pt>
                <c:pt idx="4798">
                  <c:v>2.876E-4</c:v>
                </c:pt>
                <c:pt idx="4799">
                  <c:v>2.878E-4</c:v>
                </c:pt>
                <c:pt idx="4800">
                  <c:v>2.8800000000000001E-4</c:v>
                </c:pt>
                <c:pt idx="4801">
                  <c:v>2.8820000000000001E-4</c:v>
                </c:pt>
                <c:pt idx="4802">
                  <c:v>2.8840000000000002E-4</c:v>
                </c:pt>
                <c:pt idx="4803">
                  <c:v>2.8860000000000002E-4</c:v>
                </c:pt>
                <c:pt idx="4804">
                  <c:v>2.8880000000000003E-4</c:v>
                </c:pt>
                <c:pt idx="4805">
                  <c:v>2.8899999999999998E-4</c:v>
                </c:pt>
                <c:pt idx="4806">
                  <c:v>2.8919999999999998E-4</c:v>
                </c:pt>
                <c:pt idx="4807">
                  <c:v>2.8939999999999999E-4</c:v>
                </c:pt>
                <c:pt idx="4808">
                  <c:v>2.8959999999999999E-4</c:v>
                </c:pt>
                <c:pt idx="4809">
                  <c:v>2.898E-4</c:v>
                </c:pt>
                <c:pt idx="4810">
                  <c:v>2.9E-4</c:v>
                </c:pt>
                <c:pt idx="4811">
                  <c:v>2.9020000000000001E-4</c:v>
                </c:pt>
                <c:pt idx="4812">
                  <c:v>2.9040000000000001E-4</c:v>
                </c:pt>
                <c:pt idx="4813">
                  <c:v>2.9060000000000002E-4</c:v>
                </c:pt>
                <c:pt idx="4814">
                  <c:v>2.9080000000000002E-4</c:v>
                </c:pt>
                <c:pt idx="4815">
                  <c:v>2.9100000000000003E-4</c:v>
                </c:pt>
                <c:pt idx="4816">
                  <c:v>2.9119999999999998E-4</c:v>
                </c:pt>
                <c:pt idx="4817">
                  <c:v>2.9139999999999998E-4</c:v>
                </c:pt>
                <c:pt idx="4818">
                  <c:v>2.9159999999999999E-4</c:v>
                </c:pt>
                <c:pt idx="4819">
                  <c:v>2.9179999999999999E-4</c:v>
                </c:pt>
                <c:pt idx="4820">
                  <c:v>2.92E-4</c:v>
                </c:pt>
                <c:pt idx="4821">
                  <c:v>2.922E-4</c:v>
                </c:pt>
                <c:pt idx="4822">
                  <c:v>2.9240000000000001E-4</c:v>
                </c:pt>
                <c:pt idx="4823">
                  <c:v>2.9260000000000001E-4</c:v>
                </c:pt>
                <c:pt idx="4824">
                  <c:v>2.9280000000000002E-4</c:v>
                </c:pt>
                <c:pt idx="4825">
                  <c:v>2.9300000000000002E-4</c:v>
                </c:pt>
                <c:pt idx="4826">
                  <c:v>2.9320000000000003E-4</c:v>
                </c:pt>
                <c:pt idx="4827">
                  <c:v>2.9339999999999998E-4</c:v>
                </c:pt>
                <c:pt idx="4828">
                  <c:v>2.9359999999999998E-4</c:v>
                </c:pt>
                <c:pt idx="4829">
                  <c:v>2.9379999999999999E-4</c:v>
                </c:pt>
                <c:pt idx="4830">
                  <c:v>2.9399999999999999E-4</c:v>
                </c:pt>
                <c:pt idx="4831">
                  <c:v>2.942E-4</c:v>
                </c:pt>
                <c:pt idx="4832">
                  <c:v>2.944E-4</c:v>
                </c:pt>
                <c:pt idx="4833">
                  <c:v>2.9460000000000001E-4</c:v>
                </c:pt>
                <c:pt idx="4834">
                  <c:v>2.9480000000000001E-4</c:v>
                </c:pt>
                <c:pt idx="4835">
                  <c:v>2.9500000000000001E-4</c:v>
                </c:pt>
                <c:pt idx="4836">
                  <c:v>2.9520000000000002E-4</c:v>
                </c:pt>
                <c:pt idx="4837">
                  <c:v>2.9540000000000002E-4</c:v>
                </c:pt>
                <c:pt idx="4838">
                  <c:v>2.9559999999999998E-4</c:v>
                </c:pt>
                <c:pt idx="4839">
                  <c:v>2.9579999999999998E-4</c:v>
                </c:pt>
                <c:pt idx="4840">
                  <c:v>2.9599999999999998E-4</c:v>
                </c:pt>
                <c:pt idx="4841">
                  <c:v>2.9619999999999999E-4</c:v>
                </c:pt>
                <c:pt idx="4842">
                  <c:v>2.9639999999999999E-4</c:v>
                </c:pt>
                <c:pt idx="4843">
                  <c:v>2.966E-4</c:v>
                </c:pt>
                <c:pt idx="4844">
                  <c:v>2.968E-4</c:v>
                </c:pt>
                <c:pt idx="4845">
                  <c:v>2.9700000000000001E-4</c:v>
                </c:pt>
                <c:pt idx="4846">
                  <c:v>2.9720000000000001E-4</c:v>
                </c:pt>
                <c:pt idx="4847">
                  <c:v>2.9740000000000002E-4</c:v>
                </c:pt>
                <c:pt idx="4848">
                  <c:v>2.9760000000000002E-4</c:v>
                </c:pt>
                <c:pt idx="4849">
                  <c:v>2.9779999999999997E-4</c:v>
                </c:pt>
                <c:pt idx="4850">
                  <c:v>2.9799999999999998E-4</c:v>
                </c:pt>
                <c:pt idx="4851">
                  <c:v>2.9819999999999998E-4</c:v>
                </c:pt>
                <c:pt idx="4852">
                  <c:v>2.9839999999999999E-4</c:v>
                </c:pt>
                <c:pt idx="4853">
                  <c:v>2.9859999999999999E-4</c:v>
                </c:pt>
                <c:pt idx="4854">
                  <c:v>2.988E-4</c:v>
                </c:pt>
                <c:pt idx="4855">
                  <c:v>2.99E-4</c:v>
                </c:pt>
                <c:pt idx="4856">
                  <c:v>2.9920000000000001E-4</c:v>
                </c:pt>
                <c:pt idx="4857">
                  <c:v>2.9940000000000001E-4</c:v>
                </c:pt>
                <c:pt idx="4858">
                  <c:v>2.9960000000000002E-4</c:v>
                </c:pt>
                <c:pt idx="4859">
                  <c:v>2.9980000000000002E-4</c:v>
                </c:pt>
                <c:pt idx="4860">
                  <c:v>2.9999999999999997E-4</c:v>
                </c:pt>
                <c:pt idx="4861">
                  <c:v>3.0019999999999998E-4</c:v>
                </c:pt>
                <c:pt idx="4862">
                  <c:v>3.0039999999999998E-4</c:v>
                </c:pt>
                <c:pt idx="4863">
                  <c:v>3.0059999999999999E-4</c:v>
                </c:pt>
                <c:pt idx="4864">
                  <c:v>3.0079999999999999E-4</c:v>
                </c:pt>
                <c:pt idx="4865">
                  <c:v>3.01E-4</c:v>
                </c:pt>
                <c:pt idx="4866">
                  <c:v>3.012E-4</c:v>
                </c:pt>
                <c:pt idx="4867">
                  <c:v>3.0140000000000001E-4</c:v>
                </c:pt>
                <c:pt idx="4868">
                  <c:v>3.0160000000000001E-4</c:v>
                </c:pt>
                <c:pt idx="4869">
                  <c:v>3.0180000000000002E-4</c:v>
                </c:pt>
                <c:pt idx="4870">
                  <c:v>3.0200000000000002E-4</c:v>
                </c:pt>
                <c:pt idx="4871">
                  <c:v>3.0219999999999997E-4</c:v>
                </c:pt>
                <c:pt idx="4872">
                  <c:v>3.0239999999999998E-4</c:v>
                </c:pt>
                <c:pt idx="4873">
                  <c:v>3.0259999999999998E-4</c:v>
                </c:pt>
                <c:pt idx="4874">
                  <c:v>3.0279999999999999E-4</c:v>
                </c:pt>
                <c:pt idx="4875">
                  <c:v>3.0299999999999999E-4</c:v>
                </c:pt>
                <c:pt idx="4876">
                  <c:v>3.032E-4</c:v>
                </c:pt>
                <c:pt idx="4877">
                  <c:v>3.034E-4</c:v>
                </c:pt>
                <c:pt idx="4878">
                  <c:v>3.0360000000000001E-4</c:v>
                </c:pt>
                <c:pt idx="4879">
                  <c:v>3.0380000000000001E-4</c:v>
                </c:pt>
                <c:pt idx="4880">
                  <c:v>3.0400000000000002E-4</c:v>
                </c:pt>
                <c:pt idx="4881">
                  <c:v>3.0420000000000002E-4</c:v>
                </c:pt>
                <c:pt idx="4882">
                  <c:v>3.0440000000000003E-4</c:v>
                </c:pt>
                <c:pt idx="4883">
                  <c:v>3.0459999999999998E-4</c:v>
                </c:pt>
                <c:pt idx="4884">
                  <c:v>3.0479999999999998E-4</c:v>
                </c:pt>
                <c:pt idx="4885">
                  <c:v>3.0499999999999999E-4</c:v>
                </c:pt>
                <c:pt idx="4886">
                  <c:v>3.0519999999999999E-4</c:v>
                </c:pt>
                <c:pt idx="4887">
                  <c:v>3.054E-4</c:v>
                </c:pt>
                <c:pt idx="4888">
                  <c:v>3.056E-4</c:v>
                </c:pt>
                <c:pt idx="4889">
                  <c:v>3.0580000000000001E-4</c:v>
                </c:pt>
                <c:pt idx="4890">
                  <c:v>3.0600000000000001E-4</c:v>
                </c:pt>
                <c:pt idx="4891">
                  <c:v>3.0620000000000002E-4</c:v>
                </c:pt>
                <c:pt idx="4892">
                  <c:v>3.0640000000000002E-4</c:v>
                </c:pt>
                <c:pt idx="4893">
                  <c:v>3.0660000000000003E-4</c:v>
                </c:pt>
                <c:pt idx="4894">
                  <c:v>3.0679999999999998E-4</c:v>
                </c:pt>
                <c:pt idx="4895">
                  <c:v>3.0699999999999998E-4</c:v>
                </c:pt>
                <c:pt idx="4896">
                  <c:v>3.0719999999999999E-4</c:v>
                </c:pt>
                <c:pt idx="4897">
                  <c:v>3.0739999999999999E-4</c:v>
                </c:pt>
                <c:pt idx="4898">
                  <c:v>3.076E-4</c:v>
                </c:pt>
                <c:pt idx="4899">
                  <c:v>3.078E-4</c:v>
                </c:pt>
                <c:pt idx="4900">
                  <c:v>3.0800000000000001E-4</c:v>
                </c:pt>
                <c:pt idx="4901">
                  <c:v>3.0820000000000001E-4</c:v>
                </c:pt>
                <c:pt idx="4902">
                  <c:v>3.0840000000000002E-4</c:v>
                </c:pt>
                <c:pt idx="4903">
                  <c:v>3.0860000000000002E-4</c:v>
                </c:pt>
                <c:pt idx="4904">
                  <c:v>3.0880000000000002E-4</c:v>
                </c:pt>
                <c:pt idx="4905">
                  <c:v>3.0899999999999998E-4</c:v>
                </c:pt>
                <c:pt idx="4906">
                  <c:v>3.0919999999999998E-4</c:v>
                </c:pt>
                <c:pt idx="4907">
                  <c:v>3.0939999999999999E-4</c:v>
                </c:pt>
                <c:pt idx="4908">
                  <c:v>3.0959999999999999E-4</c:v>
                </c:pt>
                <c:pt idx="4909">
                  <c:v>3.098E-4</c:v>
                </c:pt>
                <c:pt idx="4910">
                  <c:v>3.1E-4</c:v>
                </c:pt>
                <c:pt idx="4911">
                  <c:v>3.102E-4</c:v>
                </c:pt>
                <c:pt idx="4912">
                  <c:v>3.1040000000000001E-4</c:v>
                </c:pt>
                <c:pt idx="4913">
                  <c:v>3.1060000000000001E-4</c:v>
                </c:pt>
                <c:pt idx="4914">
                  <c:v>3.1080000000000002E-4</c:v>
                </c:pt>
                <c:pt idx="4915">
                  <c:v>3.1100000000000002E-4</c:v>
                </c:pt>
                <c:pt idx="4916">
                  <c:v>3.1119999999999997E-4</c:v>
                </c:pt>
                <c:pt idx="4917">
                  <c:v>3.1139999999999998E-4</c:v>
                </c:pt>
                <c:pt idx="4918">
                  <c:v>3.1159999999999998E-4</c:v>
                </c:pt>
                <c:pt idx="4919">
                  <c:v>3.1179999999999999E-4</c:v>
                </c:pt>
                <c:pt idx="4920">
                  <c:v>3.1199999999999999E-4</c:v>
                </c:pt>
                <c:pt idx="4921">
                  <c:v>3.122E-4</c:v>
                </c:pt>
                <c:pt idx="4922">
                  <c:v>3.124E-4</c:v>
                </c:pt>
                <c:pt idx="4923">
                  <c:v>3.1260000000000001E-4</c:v>
                </c:pt>
                <c:pt idx="4924">
                  <c:v>3.1280000000000001E-4</c:v>
                </c:pt>
                <c:pt idx="4925">
                  <c:v>3.1300000000000002E-4</c:v>
                </c:pt>
                <c:pt idx="4926">
                  <c:v>3.1320000000000002E-4</c:v>
                </c:pt>
                <c:pt idx="4927">
                  <c:v>3.1339999999999997E-4</c:v>
                </c:pt>
                <c:pt idx="4928">
                  <c:v>3.1359999999999998E-4</c:v>
                </c:pt>
                <c:pt idx="4929">
                  <c:v>3.1379999999999998E-4</c:v>
                </c:pt>
                <c:pt idx="4930">
                  <c:v>3.1399999999999999E-4</c:v>
                </c:pt>
                <c:pt idx="4931">
                  <c:v>3.1419999999999999E-4</c:v>
                </c:pt>
                <c:pt idx="4932">
                  <c:v>3.144E-4</c:v>
                </c:pt>
                <c:pt idx="4933">
                  <c:v>3.146E-4</c:v>
                </c:pt>
                <c:pt idx="4934">
                  <c:v>3.1480000000000001E-4</c:v>
                </c:pt>
                <c:pt idx="4935">
                  <c:v>3.1500000000000001E-4</c:v>
                </c:pt>
                <c:pt idx="4936">
                  <c:v>3.1520000000000002E-4</c:v>
                </c:pt>
                <c:pt idx="4937">
                  <c:v>3.1540000000000002E-4</c:v>
                </c:pt>
                <c:pt idx="4938">
                  <c:v>3.1559999999999997E-4</c:v>
                </c:pt>
                <c:pt idx="4939">
                  <c:v>3.1579999999999998E-4</c:v>
                </c:pt>
                <c:pt idx="4940">
                  <c:v>3.1599999999999998E-4</c:v>
                </c:pt>
                <c:pt idx="4941">
                  <c:v>3.1619999999999999E-4</c:v>
                </c:pt>
                <c:pt idx="4942">
                  <c:v>3.1639999999999999E-4</c:v>
                </c:pt>
                <c:pt idx="4943">
                  <c:v>3.166E-4</c:v>
                </c:pt>
                <c:pt idx="4944">
                  <c:v>3.168E-4</c:v>
                </c:pt>
                <c:pt idx="4945">
                  <c:v>3.1700000000000001E-4</c:v>
                </c:pt>
                <c:pt idx="4946">
                  <c:v>3.1720000000000001E-4</c:v>
                </c:pt>
                <c:pt idx="4947">
                  <c:v>3.1740000000000002E-4</c:v>
                </c:pt>
                <c:pt idx="4948">
                  <c:v>3.1760000000000002E-4</c:v>
                </c:pt>
                <c:pt idx="4949">
                  <c:v>3.1780000000000003E-4</c:v>
                </c:pt>
                <c:pt idx="4950">
                  <c:v>3.1799999999999998E-4</c:v>
                </c:pt>
                <c:pt idx="4951">
                  <c:v>3.1819999999999998E-4</c:v>
                </c:pt>
                <c:pt idx="4952">
                  <c:v>3.1839999999999999E-4</c:v>
                </c:pt>
                <c:pt idx="4953">
                  <c:v>3.1859999999999999E-4</c:v>
                </c:pt>
                <c:pt idx="4954">
                  <c:v>3.188E-4</c:v>
                </c:pt>
                <c:pt idx="4955">
                  <c:v>3.19E-4</c:v>
                </c:pt>
                <c:pt idx="4956">
                  <c:v>3.1920000000000001E-4</c:v>
                </c:pt>
                <c:pt idx="4957">
                  <c:v>3.1940000000000001E-4</c:v>
                </c:pt>
                <c:pt idx="4958">
                  <c:v>3.1960000000000002E-4</c:v>
                </c:pt>
                <c:pt idx="4959">
                  <c:v>3.1980000000000002E-4</c:v>
                </c:pt>
                <c:pt idx="4960">
                  <c:v>3.2000000000000003E-4</c:v>
                </c:pt>
                <c:pt idx="4961">
                  <c:v>3.2019999999999998E-4</c:v>
                </c:pt>
                <c:pt idx="4962">
                  <c:v>3.2039999999999998E-4</c:v>
                </c:pt>
                <c:pt idx="4963">
                  <c:v>3.2059999999999999E-4</c:v>
                </c:pt>
                <c:pt idx="4964">
                  <c:v>3.2079999999999999E-4</c:v>
                </c:pt>
                <c:pt idx="4965">
                  <c:v>3.21E-4</c:v>
                </c:pt>
                <c:pt idx="4966">
                  <c:v>3.212E-4</c:v>
                </c:pt>
                <c:pt idx="4967">
                  <c:v>3.2140000000000001E-4</c:v>
                </c:pt>
                <c:pt idx="4968">
                  <c:v>3.2160000000000001E-4</c:v>
                </c:pt>
                <c:pt idx="4969">
                  <c:v>3.2180000000000002E-4</c:v>
                </c:pt>
                <c:pt idx="4970">
                  <c:v>3.2200000000000002E-4</c:v>
                </c:pt>
                <c:pt idx="4971">
                  <c:v>3.2220000000000003E-4</c:v>
                </c:pt>
                <c:pt idx="4972">
                  <c:v>3.2239999999999998E-4</c:v>
                </c:pt>
                <c:pt idx="4973">
                  <c:v>3.2259999999999998E-4</c:v>
                </c:pt>
                <c:pt idx="4974">
                  <c:v>3.2279999999999999E-4</c:v>
                </c:pt>
                <c:pt idx="4975">
                  <c:v>3.2299999999999999E-4</c:v>
                </c:pt>
                <c:pt idx="4976">
                  <c:v>3.232E-4</c:v>
                </c:pt>
                <c:pt idx="4977">
                  <c:v>3.234E-4</c:v>
                </c:pt>
                <c:pt idx="4978">
                  <c:v>3.2360000000000001E-4</c:v>
                </c:pt>
                <c:pt idx="4979">
                  <c:v>3.2380000000000001E-4</c:v>
                </c:pt>
                <c:pt idx="4980">
                  <c:v>3.2400000000000001E-4</c:v>
                </c:pt>
                <c:pt idx="4981">
                  <c:v>3.2420000000000002E-4</c:v>
                </c:pt>
                <c:pt idx="4982">
                  <c:v>3.2440000000000002E-4</c:v>
                </c:pt>
                <c:pt idx="4983">
                  <c:v>3.2459999999999998E-4</c:v>
                </c:pt>
                <c:pt idx="4984">
                  <c:v>3.2479999999999998E-4</c:v>
                </c:pt>
                <c:pt idx="4985">
                  <c:v>3.2499999999999999E-4</c:v>
                </c:pt>
                <c:pt idx="4986">
                  <c:v>3.2519999999999999E-4</c:v>
                </c:pt>
                <c:pt idx="4987">
                  <c:v>3.2539999999999999E-4</c:v>
                </c:pt>
                <c:pt idx="4988">
                  <c:v>3.256E-4</c:v>
                </c:pt>
                <c:pt idx="4989">
                  <c:v>3.258E-4</c:v>
                </c:pt>
                <c:pt idx="4990">
                  <c:v>3.2600000000000001E-4</c:v>
                </c:pt>
                <c:pt idx="4991">
                  <c:v>3.2620000000000001E-4</c:v>
                </c:pt>
                <c:pt idx="4992">
                  <c:v>3.2640000000000002E-4</c:v>
                </c:pt>
                <c:pt idx="4993">
                  <c:v>3.2660000000000002E-4</c:v>
                </c:pt>
                <c:pt idx="4994">
                  <c:v>3.2679999999999997E-4</c:v>
                </c:pt>
                <c:pt idx="4995">
                  <c:v>3.2699999999999998E-4</c:v>
                </c:pt>
                <c:pt idx="4996">
                  <c:v>3.2719999999999998E-4</c:v>
                </c:pt>
                <c:pt idx="4997">
                  <c:v>3.2739999999999999E-4</c:v>
                </c:pt>
                <c:pt idx="4998">
                  <c:v>3.2759999999999999E-4</c:v>
                </c:pt>
                <c:pt idx="4999">
                  <c:v>3.278E-4</c:v>
                </c:pt>
                <c:pt idx="5000">
                  <c:v>3.28E-4</c:v>
                </c:pt>
                <c:pt idx="5001">
                  <c:v>3.2820000000000001E-4</c:v>
                </c:pt>
                <c:pt idx="5002">
                  <c:v>3.2840000000000001E-4</c:v>
                </c:pt>
                <c:pt idx="5003">
                  <c:v>3.2860000000000002E-4</c:v>
                </c:pt>
                <c:pt idx="5004">
                  <c:v>3.2880000000000002E-4</c:v>
                </c:pt>
                <c:pt idx="5005">
                  <c:v>3.2899999999999997E-4</c:v>
                </c:pt>
                <c:pt idx="5006">
                  <c:v>3.2919999999999998E-4</c:v>
                </c:pt>
                <c:pt idx="5007">
                  <c:v>3.2939999999999998E-4</c:v>
                </c:pt>
                <c:pt idx="5008">
                  <c:v>3.2959999999999999E-4</c:v>
                </c:pt>
                <c:pt idx="5009">
                  <c:v>3.2979999999999999E-4</c:v>
                </c:pt>
                <c:pt idx="5010">
                  <c:v>3.3E-4</c:v>
                </c:pt>
                <c:pt idx="5011">
                  <c:v>3.302E-4</c:v>
                </c:pt>
                <c:pt idx="5012">
                  <c:v>3.3040000000000001E-4</c:v>
                </c:pt>
                <c:pt idx="5013">
                  <c:v>3.3060000000000001E-4</c:v>
                </c:pt>
                <c:pt idx="5014">
                  <c:v>3.3080000000000002E-4</c:v>
                </c:pt>
                <c:pt idx="5015">
                  <c:v>3.3100000000000002E-4</c:v>
                </c:pt>
                <c:pt idx="5016">
                  <c:v>3.3119999999999997E-4</c:v>
                </c:pt>
                <c:pt idx="5017">
                  <c:v>3.3139999999999998E-4</c:v>
                </c:pt>
                <c:pt idx="5018">
                  <c:v>3.3159999999999998E-4</c:v>
                </c:pt>
                <c:pt idx="5019">
                  <c:v>3.3179999999999999E-4</c:v>
                </c:pt>
                <c:pt idx="5020">
                  <c:v>3.3199999999999999E-4</c:v>
                </c:pt>
                <c:pt idx="5021">
                  <c:v>3.322E-4</c:v>
                </c:pt>
                <c:pt idx="5022">
                  <c:v>3.324E-4</c:v>
                </c:pt>
                <c:pt idx="5023">
                  <c:v>3.3260000000000001E-4</c:v>
                </c:pt>
                <c:pt idx="5024">
                  <c:v>3.3280000000000001E-4</c:v>
                </c:pt>
                <c:pt idx="5025">
                  <c:v>3.3300000000000002E-4</c:v>
                </c:pt>
                <c:pt idx="5026">
                  <c:v>3.3320000000000002E-4</c:v>
                </c:pt>
                <c:pt idx="5027">
                  <c:v>3.3340000000000003E-4</c:v>
                </c:pt>
                <c:pt idx="5028">
                  <c:v>3.3359999999999998E-4</c:v>
                </c:pt>
                <c:pt idx="5029">
                  <c:v>3.3379999999999998E-4</c:v>
                </c:pt>
                <c:pt idx="5030">
                  <c:v>3.3399999999999999E-4</c:v>
                </c:pt>
                <c:pt idx="5031">
                  <c:v>3.3419999999999999E-4</c:v>
                </c:pt>
                <c:pt idx="5032">
                  <c:v>3.344E-4</c:v>
                </c:pt>
                <c:pt idx="5033">
                  <c:v>3.346E-4</c:v>
                </c:pt>
                <c:pt idx="5034">
                  <c:v>3.3480000000000001E-4</c:v>
                </c:pt>
                <c:pt idx="5035">
                  <c:v>3.3500000000000001E-4</c:v>
                </c:pt>
                <c:pt idx="5036">
                  <c:v>3.3520000000000002E-4</c:v>
                </c:pt>
                <c:pt idx="5037">
                  <c:v>3.3540000000000002E-4</c:v>
                </c:pt>
                <c:pt idx="5038">
                  <c:v>3.3560000000000003E-4</c:v>
                </c:pt>
                <c:pt idx="5039">
                  <c:v>3.3579999999999998E-4</c:v>
                </c:pt>
                <c:pt idx="5040">
                  <c:v>3.3599999999999998E-4</c:v>
                </c:pt>
                <c:pt idx="5041">
                  <c:v>3.3619999999999999E-4</c:v>
                </c:pt>
                <c:pt idx="5042">
                  <c:v>3.3639999999999999E-4</c:v>
                </c:pt>
                <c:pt idx="5043">
                  <c:v>3.366E-4</c:v>
                </c:pt>
                <c:pt idx="5044">
                  <c:v>3.368E-4</c:v>
                </c:pt>
                <c:pt idx="5045">
                  <c:v>3.3700000000000001E-4</c:v>
                </c:pt>
                <c:pt idx="5046">
                  <c:v>3.3720000000000001E-4</c:v>
                </c:pt>
                <c:pt idx="5047">
                  <c:v>3.3740000000000002E-4</c:v>
                </c:pt>
                <c:pt idx="5048">
                  <c:v>3.3760000000000002E-4</c:v>
                </c:pt>
                <c:pt idx="5049">
                  <c:v>3.3780000000000003E-4</c:v>
                </c:pt>
                <c:pt idx="5050">
                  <c:v>3.3799999999999998E-4</c:v>
                </c:pt>
                <c:pt idx="5051">
                  <c:v>3.3819999999999998E-4</c:v>
                </c:pt>
                <c:pt idx="5052">
                  <c:v>3.3839999999999999E-4</c:v>
                </c:pt>
                <c:pt idx="5053">
                  <c:v>3.3859999999999999E-4</c:v>
                </c:pt>
                <c:pt idx="5054">
                  <c:v>3.388E-4</c:v>
                </c:pt>
                <c:pt idx="5055">
                  <c:v>3.39E-4</c:v>
                </c:pt>
                <c:pt idx="5056">
                  <c:v>3.392E-4</c:v>
                </c:pt>
                <c:pt idx="5057">
                  <c:v>3.3940000000000001E-4</c:v>
                </c:pt>
                <c:pt idx="5058">
                  <c:v>3.3960000000000001E-4</c:v>
                </c:pt>
                <c:pt idx="5059">
                  <c:v>3.3980000000000002E-4</c:v>
                </c:pt>
                <c:pt idx="5060">
                  <c:v>3.4000000000000002E-4</c:v>
                </c:pt>
                <c:pt idx="5061">
                  <c:v>3.4019999999999998E-4</c:v>
                </c:pt>
                <c:pt idx="5062">
                  <c:v>3.4039999999999998E-4</c:v>
                </c:pt>
                <c:pt idx="5063">
                  <c:v>3.4059999999999998E-4</c:v>
                </c:pt>
                <c:pt idx="5064">
                  <c:v>3.4079999999999999E-4</c:v>
                </c:pt>
                <c:pt idx="5065">
                  <c:v>3.4099999999999999E-4</c:v>
                </c:pt>
                <c:pt idx="5066">
                  <c:v>3.412E-4</c:v>
                </c:pt>
                <c:pt idx="5067">
                  <c:v>3.414E-4</c:v>
                </c:pt>
                <c:pt idx="5068">
                  <c:v>3.4160000000000001E-4</c:v>
                </c:pt>
                <c:pt idx="5069">
                  <c:v>3.4180000000000001E-4</c:v>
                </c:pt>
                <c:pt idx="5070">
                  <c:v>3.4200000000000002E-4</c:v>
                </c:pt>
                <c:pt idx="5071">
                  <c:v>3.4220000000000002E-4</c:v>
                </c:pt>
                <c:pt idx="5072">
                  <c:v>3.4239999999999997E-4</c:v>
                </c:pt>
                <c:pt idx="5073">
                  <c:v>3.4259999999999998E-4</c:v>
                </c:pt>
                <c:pt idx="5074">
                  <c:v>3.4279999999999998E-4</c:v>
                </c:pt>
                <c:pt idx="5075">
                  <c:v>3.4299999999999999E-4</c:v>
                </c:pt>
                <c:pt idx="5076">
                  <c:v>3.4319999999999999E-4</c:v>
                </c:pt>
                <c:pt idx="5077">
                  <c:v>3.434E-4</c:v>
                </c:pt>
                <c:pt idx="5078">
                  <c:v>3.436E-4</c:v>
                </c:pt>
                <c:pt idx="5079">
                  <c:v>3.4380000000000001E-4</c:v>
                </c:pt>
                <c:pt idx="5080">
                  <c:v>3.4400000000000001E-4</c:v>
                </c:pt>
                <c:pt idx="5081">
                  <c:v>3.4420000000000002E-4</c:v>
                </c:pt>
                <c:pt idx="5082">
                  <c:v>3.4440000000000002E-4</c:v>
                </c:pt>
                <c:pt idx="5083">
                  <c:v>3.4459999999999997E-4</c:v>
                </c:pt>
                <c:pt idx="5084">
                  <c:v>3.4479999999999998E-4</c:v>
                </c:pt>
                <c:pt idx="5085">
                  <c:v>3.4499999999999998E-4</c:v>
                </c:pt>
                <c:pt idx="5086">
                  <c:v>3.4519999999999999E-4</c:v>
                </c:pt>
                <c:pt idx="5087">
                  <c:v>3.4539999999999999E-4</c:v>
                </c:pt>
                <c:pt idx="5088">
                  <c:v>3.456E-4</c:v>
                </c:pt>
                <c:pt idx="5089">
                  <c:v>3.458E-4</c:v>
                </c:pt>
                <c:pt idx="5090">
                  <c:v>3.4600000000000001E-4</c:v>
                </c:pt>
                <c:pt idx="5091">
                  <c:v>3.4620000000000001E-4</c:v>
                </c:pt>
                <c:pt idx="5092">
                  <c:v>3.4640000000000002E-4</c:v>
                </c:pt>
                <c:pt idx="5093">
                  <c:v>3.4660000000000002E-4</c:v>
                </c:pt>
                <c:pt idx="5094">
                  <c:v>3.4680000000000003E-4</c:v>
                </c:pt>
                <c:pt idx="5095">
                  <c:v>3.4699999999999998E-4</c:v>
                </c:pt>
                <c:pt idx="5096">
                  <c:v>3.4719999999999998E-4</c:v>
                </c:pt>
                <c:pt idx="5097">
                  <c:v>3.4739999999999999E-4</c:v>
                </c:pt>
                <c:pt idx="5098">
                  <c:v>3.4759999999999999E-4</c:v>
                </c:pt>
                <c:pt idx="5099">
                  <c:v>3.478E-4</c:v>
                </c:pt>
                <c:pt idx="5100">
                  <c:v>3.48E-4</c:v>
                </c:pt>
                <c:pt idx="5101">
                  <c:v>3.4820000000000001E-4</c:v>
                </c:pt>
                <c:pt idx="5102">
                  <c:v>3.4840000000000001E-4</c:v>
                </c:pt>
                <c:pt idx="5103">
                  <c:v>3.4860000000000002E-4</c:v>
                </c:pt>
                <c:pt idx="5104">
                  <c:v>3.4880000000000002E-4</c:v>
                </c:pt>
                <c:pt idx="5105">
                  <c:v>3.4900000000000003E-4</c:v>
                </c:pt>
                <c:pt idx="5106">
                  <c:v>3.4919999999999998E-4</c:v>
                </c:pt>
                <c:pt idx="5107">
                  <c:v>3.4939999999999998E-4</c:v>
                </c:pt>
                <c:pt idx="5108">
                  <c:v>3.4959999999999999E-4</c:v>
                </c:pt>
                <c:pt idx="5109">
                  <c:v>3.4979999999999999E-4</c:v>
                </c:pt>
                <c:pt idx="5110">
                  <c:v>3.5E-4</c:v>
                </c:pt>
                <c:pt idx="5111">
                  <c:v>3.502E-4</c:v>
                </c:pt>
                <c:pt idx="5112">
                  <c:v>3.5040000000000001E-4</c:v>
                </c:pt>
                <c:pt idx="5113">
                  <c:v>3.5060000000000001E-4</c:v>
                </c:pt>
                <c:pt idx="5114">
                  <c:v>3.5080000000000002E-4</c:v>
                </c:pt>
                <c:pt idx="5115">
                  <c:v>3.5100000000000002E-4</c:v>
                </c:pt>
                <c:pt idx="5116">
                  <c:v>3.5120000000000003E-4</c:v>
                </c:pt>
                <c:pt idx="5117">
                  <c:v>3.5139999999999998E-4</c:v>
                </c:pt>
                <c:pt idx="5118">
                  <c:v>3.5159999999999998E-4</c:v>
                </c:pt>
                <c:pt idx="5119">
                  <c:v>3.5179999999999999E-4</c:v>
                </c:pt>
                <c:pt idx="5120">
                  <c:v>3.5199999999999999E-4</c:v>
                </c:pt>
                <c:pt idx="5121">
                  <c:v>3.522E-4</c:v>
                </c:pt>
                <c:pt idx="5122">
                  <c:v>3.524E-4</c:v>
                </c:pt>
                <c:pt idx="5123">
                  <c:v>3.5260000000000001E-4</c:v>
                </c:pt>
                <c:pt idx="5124">
                  <c:v>3.5280000000000001E-4</c:v>
                </c:pt>
                <c:pt idx="5125">
                  <c:v>3.5300000000000002E-4</c:v>
                </c:pt>
                <c:pt idx="5126">
                  <c:v>3.5320000000000002E-4</c:v>
                </c:pt>
                <c:pt idx="5127">
                  <c:v>3.5340000000000002E-4</c:v>
                </c:pt>
                <c:pt idx="5128">
                  <c:v>3.5359999999999998E-4</c:v>
                </c:pt>
                <c:pt idx="5129">
                  <c:v>3.5379999999999998E-4</c:v>
                </c:pt>
                <c:pt idx="5130">
                  <c:v>3.5399999999999999E-4</c:v>
                </c:pt>
                <c:pt idx="5131">
                  <c:v>3.5419999999999999E-4</c:v>
                </c:pt>
                <c:pt idx="5132">
                  <c:v>3.5439999999999999E-4</c:v>
                </c:pt>
                <c:pt idx="5133">
                  <c:v>3.546E-4</c:v>
                </c:pt>
                <c:pt idx="5134">
                  <c:v>3.548E-4</c:v>
                </c:pt>
                <c:pt idx="5135">
                  <c:v>3.5500000000000001E-4</c:v>
                </c:pt>
                <c:pt idx="5136">
                  <c:v>3.5520000000000001E-4</c:v>
                </c:pt>
                <c:pt idx="5137">
                  <c:v>3.5540000000000002E-4</c:v>
                </c:pt>
                <c:pt idx="5138">
                  <c:v>3.5560000000000002E-4</c:v>
                </c:pt>
                <c:pt idx="5139">
                  <c:v>3.5579999999999997E-4</c:v>
                </c:pt>
                <c:pt idx="5140">
                  <c:v>3.5599999999999998E-4</c:v>
                </c:pt>
                <c:pt idx="5141">
                  <c:v>3.5619999999999998E-4</c:v>
                </c:pt>
                <c:pt idx="5142">
                  <c:v>3.5639999999999999E-4</c:v>
                </c:pt>
                <c:pt idx="5143">
                  <c:v>3.5659999999999999E-4</c:v>
                </c:pt>
                <c:pt idx="5144">
                  <c:v>3.568E-4</c:v>
                </c:pt>
                <c:pt idx="5145">
                  <c:v>3.57E-4</c:v>
                </c:pt>
                <c:pt idx="5146">
                  <c:v>3.5720000000000001E-4</c:v>
                </c:pt>
                <c:pt idx="5147">
                  <c:v>3.5740000000000001E-4</c:v>
                </c:pt>
                <c:pt idx="5148">
                  <c:v>3.5760000000000002E-4</c:v>
                </c:pt>
                <c:pt idx="5149">
                  <c:v>3.5780000000000002E-4</c:v>
                </c:pt>
                <c:pt idx="5150">
                  <c:v>3.5799999999999997E-4</c:v>
                </c:pt>
                <c:pt idx="5151">
                  <c:v>3.5819999999999998E-4</c:v>
                </c:pt>
                <c:pt idx="5152">
                  <c:v>3.5839999999999998E-4</c:v>
                </c:pt>
                <c:pt idx="5153">
                  <c:v>3.5859999999999999E-4</c:v>
                </c:pt>
                <c:pt idx="5154">
                  <c:v>3.5879999999999999E-4</c:v>
                </c:pt>
                <c:pt idx="5155">
                  <c:v>3.59E-4</c:v>
                </c:pt>
                <c:pt idx="5156">
                  <c:v>3.592E-4</c:v>
                </c:pt>
                <c:pt idx="5157">
                  <c:v>3.5940000000000001E-4</c:v>
                </c:pt>
                <c:pt idx="5158">
                  <c:v>3.5960000000000001E-4</c:v>
                </c:pt>
                <c:pt idx="5159">
                  <c:v>3.5980000000000002E-4</c:v>
                </c:pt>
                <c:pt idx="5160">
                  <c:v>3.6000000000000002E-4</c:v>
                </c:pt>
                <c:pt idx="5161">
                  <c:v>3.6019999999999997E-4</c:v>
                </c:pt>
                <c:pt idx="5162">
                  <c:v>3.6039999999999998E-4</c:v>
                </c:pt>
                <c:pt idx="5163">
                  <c:v>3.6059999999999998E-4</c:v>
                </c:pt>
                <c:pt idx="5164">
                  <c:v>3.6079999999999999E-4</c:v>
                </c:pt>
                <c:pt idx="5165">
                  <c:v>3.6099999999999999E-4</c:v>
                </c:pt>
                <c:pt idx="5166">
                  <c:v>3.612E-4</c:v>
                </c:pt>
                <c:pt idx="5167">
                  <c:v>3.614E-4</c:v>
                </c:pt>
                <c:pt idx="5168">
                  <c:v>3.6160000000000001E-4</c:v>
                </c:pt>
                <c:pt idx="5169">
                  <c:v>3.6180000000000001E-4</c:v>
                </c:pt>
                <c:pt idx="5170">
                  <c:v>3.6200000000000002E-4</c:v>
                </c:pt>
                <c:pt idx="5171">
                  <c:v>3.6220000000000002E-4</c:v>
                </c:pt>
                <c:pt idx="5172">
                  <c:v>3.6240000000000003E-4</c:v>
                </c:pt>
                <c:pt idx="5173">
                  <c:v>3.6259999999999998E-4</c:v>
                </c:pt>
                <c:pt idx="5174">
                  <c:v>3.6279999999999998E-4</c:v>
                </c:pt>
                <c:pt idx="5175">
                  <c:v>3.6299999999999999E-4</c:v>
                </c:pt>
                <c:pt idx="5176">
                  <c:v>3.6319999999999999E-4</c:v>
                </c:pt>
                <c:pt idx="5177">
                  <c:v>3.634E-4</c:v>
                </c:pt>
                <c:pt idx="5178">
                  <c:v>3.636E-4</c:v>
                </c:pt>
                <c:pt idx="5179">
                  <c:v>3.6380000000000001E-4</c:v>
                </c:pt>
                <c:pt idx="5180">
                  <c:v>3.6400000000000001E-4</c:v>
                </c:pt>
                <c:pt idx="5181">
                  <c:v>3.6420000000000002E-4</c:v>
                </c:pt>
                <c:pt idx="5182">
                  <c:v>3.6440000000000002E-4</c:v>
                </c:pt>
                <c:pt idx="5183">
                  <c:v>3.6460000000000003E-4</c:v>
                </c:pt>
                <c:pt idx="5184">
                  <c:v>3.6479999999999998E-4</c:v>
                </c:pt>
                <c:pt idx="5185">
                  <c:v>3.6499999999999998E-4</c:v>
                </c:pt>
                <c:pt idx="5186">
                  <c:v>3.6519999999999999E-4</c:v>
                </c:pt>
                <c:pt idx="5187">
                  <c:v>3.6539999999999999E-4</c:v>
                </c:pt>
                <c:pt idx="5188">
                  <c:v>3.656E-4</c:v>
                </c:pt>
                <c:pt idx="5189">
                  <c:v>3.658E-4</c:v>
                </c:pt>
                <c:pt idx="5190">
                  <c:v>3.6600000000000001E-4</c:v>
                </c:pt>
                <c:pt idx="5191">
                  <c:v>3.6620000000000001E-4</c:v>
                </c:pt>
                <c:pt idx="5192">
                  <c:v>3.6640000000000002E-4</c:v>
                </c:pt>
                <c:pt idx="5193">
                  <c:v>3.6660000000000002E-4</c:v>
                </c:pt>
                <c:pt idx="5194">
                  <c:v>3.6680000000000003E-4</c:v>
                </c:pt>
                <c:pt idx="5195">
                  <c:v>3.6699999999999998E-4</c:v>
                </c:pt>
                <c:pt idx="5196">
                  <c:v>3.6719999999999998E-4</c:v>
                </c:pt>
                <c:pt idx="5197">
                  <c:v>3.6739999999999999E-4</c:v>
                </c:pt>
                <c:pt idx="5198">
                  <c:v>3.6759999999999999E-4</c:v>
                </c:pt>
                <c:pt idx="5199">
                  <c:v>3.678E-4</c:v>
                </c:pt>
                <c:pt idx="5200">
                  <c:v>3.68E-4</c:v>
                </c:pt>
                <c:pt idx="5201">
                  <c:v>3.6820000000000001E-4</c:v>
                </c:pt>
                <c:pt idx="5202">
                  <c:v>3.6840000000000001E-4</c:v>
                </c:pt>
                <c:pt idx="5203">
                  <c:v>3.6860000000000001E-4</c:v>
                </c:pt>
                <c:pt idx="5204">
                  <c:v>3.6880000000000002E-4</c:v>
                </c:pt>
                <c:pt idx="5205">
                  <c:v>3.6900000000000002E-4</c:v>
                </c:pt>
                <c:pt idx="5206">
                  <c:v>3.6919999999999998E-4</c:v>
                </c:pt>
                <c:pt idx="5207">
                  <c:v>3.6939999999999998E-4</c:v>
                </c:pt>
                <c:pt idx="5208">
                  <c:v>3.6959999999999998E-4</c:v>
                </c:pt>
                <c:pt idx="5209">
                  <c:v>3.6979999999999999E-4</c:v>
                </c:pt>
                <c:pt idx="5210">
                  <c:v>3.6999999999999999E-4</c:v>
                </c:pt>
                <c:pt idx="5211">
                  <c:v>3.702E-4</c:v>
                </c:pt>
                <c:pt idx="5212">
                  <c:v>3.704E-4</c:v>
                </c:pt>
                <c:pt idx="5213">
                  <c:v>3.7060000000000001E-4</c:v>
                </c:pt>
                <c:pt idx="5214">
                  <c:v>3.7080000000000001E-4</c:v>
                </c:pt>
                <c:pt idx="5215">
                  <c:v>3.7100000000000002E-4</c:v>
                </c:pt>
                <c:pt idx="5216">
                  <c:v>3.7120000000000002E-4</c:v>
                </c:pt>
                <c:pt idx="5217">
                  <c:v>3.7139999999999997E-4</c:v>
                </c:pt>
                <c:pt idx="5218">
                  <c:v>3.7159999999999998E-4</c:v>
                </c:pt>
                <c:pt idx="5219">
                  <c:v>3.7179999999999998E-4</c:v>
                </c:pt>
                <c:pt idx="5220">
                  <c:v>3.7199999999999999E-4</c:v>
                </c:pt>
                <c:pt idx="5221">
                  <c:v>3.7219999999999999E-4</c:v>
                </c:pt>
                <c:pt idx="5222">
                  <c:v>3.724E-4</c:v>
                </c:pt>
                <c:pt idx="5223">
                  <c:v>3.726E-4</c:v>
                </c:pt>
                <c:pt idx="5224">
                  <c:v>3.7280000000000001E-4</c:v>
                </c:pt>
                <c:pt idx="5225">
                  <c:v>3.7300000000000001E-4</c:v>
                </c:pt>
                <c:pt idx="5226">
                  <c:v>3.7320000000000002E-4</c:v>
                </c:pt>
                <c:pt idx="5227">
                  <c:v>3.7340000000000002E-4</c:v>
                </c:pt>
                <c:pt idx="5228">
                  <c:v>3.7359999999999997E-4</c:v>
                </c:pt>
                <c:pt idx="5229">
                  <c:v>3.7379999999999998E-4</c:v>
                </c:pt>
                <c:pt idx="5230">
                  <c:v>3.7399999999999998E-4</c:v>
                </c:pt>
                <c:pt idx="5231">
                  <c:v>3.7419999999999999E-4</c:v>
                </c:pt>
                <c:pt idx="5232">
                  <c:v>3.7439999999999999E-4</c:v>
                </c:pt>
                <c:pt idx="5233">
                  <c:v>3.746E-4</c:v>
                </c:pt>
                <c:pt idx="5234">
                  <c:v>3.748E-4</c:v>
                </c:pt>
                <c:pt idx="5235">
                  <c:v>3.7500000000000001E-4</c:v>
                </c:pt>
                <c:pt idx="5236">
                  <c:v>3.7520000000000001E-4</c:v>
                </c:pt>
                <c:pt idx="5237">
                  <c:v>3.7540000000000002E-4</c:v>
                </c:pt>
                <c:pt idx="5238">
                  <c:v>3.7560000000000002E-4</c:v>
                </c:pt>
                <c:pt idx="5239">
                  <c:v>3.7579999999999997E-4</c:v>
                </c:pt>
                <c:pt idx="5240">
                  <c:v>3.7599999999999998E-4</c:v>
                </c:pt>
                <c:pt idx="5241">
                  <c:v>3.7619999999999998E-4</c:v>
                </c:pt>
                <c:pt idx="5242">
                  <c:v>3.7639999999999999E-4</c:v>
                </c:pt>
                <c:pt idx="5243">
                  <c:v>3.7659999999999999E-4</c:v>
                </c:pt>
                <c:pt idx="5244">
                  <c:v>3.768E-4</c:v>
                </c:pt>
                <c:pt idx="5245">
                  <c:v>3.77E-4</c:v>
                </c:pt>
                <c:pt idx="5246">
                  <c:v>3.7720000000000001E-4</c:v>
                </c:pt>
                <c:pt idx="5247">
                  <c:v>3.7740000000000001E-4</c:v>
                </c:pt>
                <c:pt idx="5248">
                  <c:v>3.7760000000000002E-4</c:v>
                </c:pt>
                <c:pt idx="5249">
                  <c:v>3.7780000000000002E-4</c:v>
                </c:pt>
                <c:pt idx="5250">
                  <c:v>3.7800000000000003E-4</c:v>
                </c:pt>
                <c:pt idx="5251">
                  <c:v>3.7819999999999998E-4</c:v>
                </c:pt>
                <c:pt idx="5252">
                  <c:v>3.7839999999999998E-4</c:v>
                </c:pt>
                <c:pt idx="5253">
                  <c:v>3.7859999999999999E-4</c:v>
                </c:pt>
                <c:pt idx="5254">
                  <c:v>3.7879999999999999E-4</c:v>
                </c:pt>
                <c:pt idx="5255">
                  <c:v>3.79E-4</c:v>
                </c:pt>
                <c:pt idx="5256">
                  <c:v>3.792E-4</c:v>
                </c:pt>
                <c:pt idx="5257">
                  <c:v>3.7940000000000001E-4</c:v>
                </c:pt>
                <c:pt idx="5258">
                  <c:v>3.7960000000000001E-4</c:v>
                </c:pt>
                <c:pt idx="5259">
                  <c:v>3.7980000000000002E-4</c:v>
                </c:pt>
                <c:pt idx="5260">
                  <c:v>3.8000000000000002E-4</c:v>
                </c:pt>
                <c:pt idx="5261">
                  <c:v>3.8020000000000003E-4</c:v>
                </c:pt>
                <c:pt idx="5262">
                  <c:v>3.8039999999999998E-4</c:v>
                </c:pt>
                <c:pt idx="5263">
                  <c:v>3.8059999999999998E-4</c:v>
                </c:pt>
                <c:pt idx="5264">
                  <c:v>3.8079999999999999E-4</c:v>
                </c:pt>
                <c:pt idx="5265">
                  <c:v>3.8099999999999999E-4</c:v>
                </c:pt>
                <c:pt idx="5266">
                  <c:v>3.812E-4</c:v>
                </c:pt>
                <c:pt idx="5267">
                  <c:v>3.814E-4</c:v>
                </c:pt>
                <c:pt idx="5268">
                  <c:v>3.8160000000000001E-4</c:v>
                </c:pt>
                <c:pt idx="5269">
                  <c:v>3.8180000000000001E-4</c:v>
                </c:pt>
                <c:pt idx="5270">
                  <c:v>3.8200000000000002E-4</c:v>
                </c:pt>
                <c:pt idx="5271">
                  <c:v>3.8220000000000002E-4</c:v>
                </c:pt>
                <c:pt idx="5272">
                  <c:v>3.8240000000000003E-4</c:v>
                </c:pt>
                <c:pt idx="5273">
                  <c:v>3.8259999999999998E-4</c:v>
                </c:pt>
                <c:pt idx="5274">
                  <c:v>3.8279999999999998E-4</c:v>
                </c:pt>
                <c:pt idx="5275">
                  <c:v>3.8299999999999999E-4</c:v>
                </c:pt>
                <c:pt idx="5276">
                  <c:v>3.8319999999999999E-4</c:v>
                </c:pt>
                <c:pt idx="5277">
                  <c:v>3.834E-4</c:v>
                </c:pt>
                <c:pt idx="5278">
                  <c:v>3.836E-4</c:v>
                </c:pt>
                <c:pt idx="5279">
                  <c:v>3.838E-4</c:v>
                </c:pt>
                <c:pt idx="5280">
                  <c:v>3.8400000000000001E-4</c:v>
                </c:pt>
                <c:pt idx="5281">
                  <c:v>3.8420000000000001E-4</c:v>
                </c:pt>
                <c:pt idx="5282">
                  <c:v>3.8440000000000002E-4</c:v>
                </c:pt>
                <c:pt idx="5283">
                  <c:v>3.8460000000000002E-4</c:v>
                </c:pt>
                <c:pt idx="5284">
                  <c:v>3.8479999999999997E-4</c:v>
                </c:pt>
                <c:pt idx="5285">
                  <c:v>3.8499999999999998E-4</c:v>
                </c:pt>
                <c:pt idx="5286">
                  <c:v>3.8519999999999998E-4</c:v>
                </c:pt>
                <c:pt idx="5287">
                  <c:v>3.8539999999999999E-4</c:v>
                </c:pt>
                <c:pt idx="5288">
                  <c:v>3.8559999999999999E-4</c:v>
                </c:pt>
                <c:pt idx="5289">
                  <c:v>3.858E-4</c:v>
                </c:pt>
                <c:pt idx="5290">
                  <c:v>3.86E-4</c:v>
                </c:pt>
                <c:pt idx="5291">
                  <c:v>3.8620000000000001E-4</c:v>
                </c:pt>
                <c:pt idx="5292">
                  <c:v>3.8640000000000001E-4</c:v>
                </c:pt>
                <c:pt idx="5293">
                  <c:v>3.8660000000000002E-4</c:v>
                </c:pt>
                <c:pt idx="5294">
                  <c:v>3.8680000000000002E-4</c:v>
                </c:pt>
                <c:pt idx="5295">
                  <c:v>3.8699999999999997E-4</c:v>
                </c:pt>
                <c:pt idx="5296">
                  <c:v>3.8719999999999998E-4</c:v>
                </c:pt>
                <c:pt idx="5297">
                  <c:v>3.8739999999999998E-4</c:v>
                </c:pt>
                <c:pt idx="5298">
                  <c:v>3.8759999999999999E-4</c:v>
                </c:pt>
                <c:pt idx="5299">
                  <c:v>3.8779999999999999E-4</c:v>
                </c:pt>
                <c:pt idx="5300">
                  <c:v>3.88E-4</c:v>
                </c:pt>
                <c:pt idx="5301">
                  <c:v>3.882E-4</c:v>
                </c:pt>
                <c:pt idx="5302">
                  <c:v>3.8840000000000001E-4</c:v>
                </c:pt>
                <c:pt idx="5303">
                  <c:v>3.8860000000000001E-4</c:v>
                </c:pt>
                <c:pt idx="5304">
                  <c:v>3.8880000000000002E-4</c:v>
                </c:pt>
                <c:pt idx="5305">
                  <c:v>3.8900000000000002E-4</c:v>
                </c:pt>
                <c:pt idx="5306">
                  <c:v>3.8919999999999997E-4</c:v>
                </c:pt>
                <c:pt idx="5307">
                  <c:v>3.8939999999999998E-4</c:v>
                </c:pt>
                <c:pt idx="5308">
                  <c:v>3.8959999999999998E-4</c:v>
                </c:pt>
                <c:pt idx="5309">
                  <c:v>3.8979999999999999E-4</c:v>
                </c:pt>
                <c:pt idx="5310">
                  <c:v>3.8999999999999999E-4</c:v>
                </c:pt>
                <c:pt idx="5311">
                  <c:v>3.902E-4</c:v>
                </c:pt>
                <c:pt idx="5312">
                  <c:v>3.904E-4</c:v>
                </c:pt>
                <c:pt idx="5313">
                  <c:v>3.9060000000000001E-4</c:v>
                </c:pt>
                <c:pt idx="5314">
                  <c:v>3.9080000000000001E-4</c:v>
                </c:pt>
                <c:pt idx="5315">
                  <c:v>3.9100000000000002E-4</c:v>
                </c:pt>
                <c:pt idx="5316">
                  <c:v>3.9120000000000002E-4</c:v>
                </c:pt>
                <c:pt idx="5317">
                  <c:v>3.9140000000000003E-4</c:v>
                </c:pt>
                <c:pt idx="5318">
                  <c:v>3.9159999999999998E-4</c:v>
                </c:pt>
                <c:pt idx="5319">
                  <c:v>3.9179999999999998E-4</c:v>
                </c:pt>
                <c:pt idx="5320">
                  <c:v>3.9199999999999999E-4</c:v>
                </c:pt>
                <c:pt idx="5321">
                  <c:v>3.9219999999999999E-4</c:v>
                </c:pt>
                <c:pt idx="5322">
                  <c:v>3.924E-4</c:v>
                </c:pt>
                <c:pt idx="5323">
                  <c:v>3.926E-4</c:v>
                </c:pt>
                <c:pt idx="5324">
                  <c:v>3.9280000000000001E-4</c:v>
                </c:pt>
                <c:pt idx="5325">
                  <c:v>3.9300000000000001E-4</c:v>
                </c:pt>
                <c:pt idx="5326">
                  <c:v>3.9320000000000002E-4</c:v>
                </c:pt>
                <c:pt idx="5327">
                  <c:v>3.9340000000000002E-4</c:v>
                </c:pt>
                <c:pt idx="5328">
                  <c:v>3.9360000000000003E-4</c:v>
                </c:pt>
                <c:pt idx="5329">
                  <c:v>3.9379999999999998E-4</c:v>
                </c:pt>
                <c:pt idx="5330">
                  <c:v>3.9399999999999998E-4</c:v>
                </c:pt>
                <c:pt idx="5331">
                  <c:v>3.9419999999999999E-4</c:v>
                </c:pt>
                <c:pt idx="5332">
                  <c:v>3.9439999999999999E-4</c:v>
                </c:pt>
                <c:pt idx="5333">
                  <c:v>3.946E-4</c:v>
                </c:pt>
                <c:pt idx="5334">
                  <c:v>3.948E-4</c:v>
                </c:pt>
                <c:pt idx="5335">
                  <c:v>3.9500000000000001E-4</c:v>
                </c:pt>
                <c:pt idx="5336">
                  <c:v>3.9520000000000001E-4</c:v>
                </c:pt>
                <c:pt idx="5337">
                  <c:v>3.9540000000000002E-4</c:v>
                </c:pt>
                <c:pt idx="5338">
                  <c:v>3.9560000000000002E-4</c:v>
                </c:pt>
                <c:pt idx="5339">
                  <c:v>3.9580000000000003E-4</c:v>
                </c:pt>
                <c:pt idx="5340">
                  <c:v>3.9599999999999998E-4</c:v>
                </c:pt>
                <c:pt idx="5341">
                  <c:v>3.9619999999999998E-4</c:v>
                </c:pt>
                <c:pt idx="5342">
                  <c:v>3.9639999999999999E-4</c:v>
                </c:pt>
                <c:pt idx="5343">
                  <c:v>3.9659999999999999E-4</c:v>
                </c:pt>
                <c:pt idx="5344">
                  <c:v>3.968E-4</c:v>
                </c:pt>
                <c:pt idx="5345">
                  <c:v>3.97E-4</c:v>
                </c:pt>
                <c:pt idx="5346">
                  <c:v>3.9720000000000001E-4</c:v>
                </c:pt>
                <c:pt idx="5347">
                  <c:v>3.9740000000000001E-4</c:v>
                </c:pt>
                <c:pt idx="5348">
                  <c:v>3.9760000000000002E-4</c:v>
                </c:pt>
                <c:pt idx="5349">
                  <c:v>3.9780000000000002E-4</c:v>
                </c:pt>
                <c:pt idx="5350">
                  <c:v>3.9800000000000002E-4</c:v>
                </c:pt>
                <c:pt idx="5351">
                  <c:v>3.9819999999999998E-4</c:v>
                </c:pt>
                <c:pt idx="5352">
                  <c:v>3.9839999999999998E-4</c:v>
                </c:pt>
                <c:pt idx="5353">
                  <c:v>3.9859999999999999E-4</c:v>
                </c:pt>
                <c:pt idx="5354">
                  <c:v>3.9879999999999999E-4</c:v>
                </c:pt>
                <c:pt idx="5355">
                  <c:v>3.9899999999999999E-4</c:v>
                </c:pt>
                <c:pt idx="5356">
                  <c:v>3.992E-4</c:v>
                </c:pt>
                <c:pt idx="5357">
                  <c:v>3.994E-4</c:v>
                </c:pt>
                <c:pt idx="5358">
                  <c:v>3.9960000000000001E-4</c:v>
                </c:pt>
                <c:pt idx="5359">
                  <c:v>3.9980000000000001E-4</c:v>
                </c:pt>
                <c:pt idx="5360">
                  <c:v>4.0000000000000002E-4</c:v>
                </c:pt>
                <c:pt idx="5361">
                  <c:v>4.0020000000000002E-4</c:v>
                </c:pt>
                <c:pt idx="5362">
                  <c:v>4.0039999999999997E-4</c:v>
                </c:pt>
                <c:pt idx="5363">
                  <c:v>4.0059999999999998E-4</c:v>
                </c:pt>
                <c:pt idx="5364">
                  <c:v>4.0079999999999998E-4</c:v>
                </c:pt>
                <c:pt idx="5365">
                  <c:v>4.0099999999999999E-4</c:v>
                </c:pt>
                <c:pt idx="5366">
                  <c:v>4.0119999999999999E-4</c:v>
                </c:pt>
                <c:pt idx="5367">
                  <c:v>4.014E-4</c:v>
                </c:pt>
                <c:pt idx="5368">
                  <c:v>4.016E-4</c:v>
                </c:pt>
                <c:pt idx="5369">
                  <c:v>4.0180000000000001E-4</c:v>
                </c:pt>
                <c:pt idx="5370">
                  <c:v>4.0200000000000001E-4</c:v>
                </c:pt>
                <c:pt idx="5371">
                  <c:v>4.0220000000000002E-4</c:v>
                </c:pt>
                <c:pt idx="5372">
                  <c:v>4.0240000000000002E-4</c:v>
                </c:pt>
                <c:pt idx="5373">
                  <c:v>4.0259999999999997E-4</c:v>
                </c:pt>
                <c:pt idx="5374">
                  <c:v>4.0279999999999998E-4</c:v>
                </c:pt>
                <c:pt idx="5375">
                  <c:v>4.0299999999999998E-4</c:v>
                </c:pt>
                <c:pt idx="5376">
                  <c:v>4.0319999999999999E-4</c:v>
                </c:pt>
                <c:pt idx="5377">
                  <c:v>4.0339999999999999E-4</c:v>
                </c:pt>
                <c:pt idx="5378">
                  <c:v>4.036E-4</c:v>
                </c:pt>
                <c:pt idx="5379">
                  <c:v>4.038E-4</c:v>
                </c:pt>
                <c:pt idx="5380">
                  <c:v>4.0400000000000001E-4</c:v>
                </c:pt>
                <c:pt idx="5381">
                  <c:v>4.0420000000000001E-4</c:v>
                </c:pt>
                <c:pt idx="5382">
                  <c:v>4.0440000000000002E-4</c:v>
                </c:pt>
                <c:pt idx="5383">
                  <c:v>4.0460000000000002E-4</c:v>
                </c:pt>
                <c:pt idx="5384">
                  <c:v>4.0479999999999997E-4</c:v>
                </c:pt>
                <c:pt idx="5385">
                  <c:v>4.0499999999999998E-4</c:v>
                </c:pt>
                <c:pt idx="5386">
                  <c:v>4.0519999999999998E-4</c:v>
                </c:pt>
                <c:pt idx="5387">
                  <c:v>4.0539999999999999E-4</c:v>
                </c:pt>
                <c:pt idx="5388">
                  <c:v>4.0559999999999999E-4</c:v>
                </c:pt>
                <c:pt idx="5389">
                  <c:v>4.058E-4</c:v>
                </c:pt>
                <c:pt idx="5390">
                  <c:v>4.06E-4</c:v>
                </c:pt>
                <c:pt idx="5391">
                  <c:v>4.0620000000000001E-4</c:v>
                </c:pt>
                <c:pt idx="5392">
                  <c:v>4.0640000000000001E-4</c:v>
                </c:pt>
                <c:pt idx="5393">
                  <c:v>4.0660000000000002E-4</c:v>
                </c:pt>
                <c:pt idx="5394">
                  <c:v>4.0680000000000002E-4</c:v>
                </c:pt>
                <c:pt idx="5395">
                  <c:v>4.0700000000000003E-4</c:v>
                </c:pt>
                <c:pt idx="5396">
                  <c:v>4.0719999999999998E-4</c:v>
                </c:pt>
                <c:pt idx="5397">
                  <c:v>4.0739999999999998E-4</c:v>
                </c:pt>
                <c:pt idx="5398">
                  <c:v>4.0759999999999999E-4</c:v>
                </c:pt>
                <c:pt idx="5399">
                  <c:v>4.0779999999999999E-4</c:v>
                </c:pt>
                <c:pt idx="5400">
                  <c:v>4.08E-4</c:v>
                </c:pt>
                <c:pt idx="5401">
                  <c:v>4.082E-4</c:v>
                </c:pt>
                <c:pt idx="5402">
                  <c:v>4.0840000000000001E-4</c:v>
                </c:pt>
                <c:pt idx="5403">
                  <c:v>4.0860000000000001E-4</c:v>
                </c:pt>
                <c:pt idx="5404">
                  <c:v>4.0880000000000002E-4</c:v>
                </c:pt>
                <c:pt idx="5405">
                  <c:v>4.0900000000000002E-4</c:v>
                </c:pt>
                <c:pt idx="5406">
                  <c:v>4.0920000000000003E-4</c:v>
                </c:pt>
                <c:pt idx="5407">
                  <c:v>4.0939999999999998E-4</c:v>
                </c:pt>
                <c:pt idx="5408">
                  <c:v>4.0959999999999998E-4</c:v>
                </c:pt>
                <c:pt idx="5409">
                  <c:v>4.0979999999999999E-4</c:v>
                </c:pt>
                <c:pt idx="5410">
                  <c:v>4.0999999999999999E-4</c:v>
                </c:pt>
                <c:pt idx="5411">
                  <c:v>4.102E-4</c:v>
                </c:pt>
                <c:pt idx="5412">
                  <c:v>4.104E-4</c:v>
                </c:pt>
                <c:pt idx="5413">
                  <c:v>4.1060000000000001E-4</c:v>
                </c:pt>
                <c:pt idx="5414">
                  <c:v>4.1080000000000001E-4</c:v>
                </c:pt>
                <c:pt idx="5415">
                  <c:v>4.1100000000000002E-4</c:v>
                </c:pt>
                <c:pt idx="5416">
                  <c:v>4.1120000000000002E-4</c:v>
                </c:pt>
                <c:pt idx="5417">
                  <c:v>4.1140000000000003E-4</c:v>
                </c:pt>
                <c:pt idx="5418">
                  <c:v>4.1159999999999998E-4</c:v>
                </c:pt>
                <c:pt idx="5419">
                  <c:v>4.1179999999999998E-4</c:v>
                </c:pt>
                <c:pt idx="5420">
                  <c:v>4.1199999999999999E-4</c:v>
                </c:pt>
                <c:pt idx="5421">
                  <c:v>4.1219999999999999E-4</c:v>
                </c:pt>
                <c:pt idx="5422">
                  <c:v>4.124E-4</c:v>
                </c:pt>
                <c:pt idx="5423">
                  <c:v>4.126E-4</c:v>
                </c:pt>
                <c:pt idx="5424">
                  <c:v>4.1280000000000001E-4</c:v>
                </c:pt>
                <c:pt idx="5425">
                  <c:v>4.1300000000000001E-4</c:v>
                </c:pt>
                <c:pt idx="5426">
                  <c:v>4.1320000000000001E-4</c:v>
                </c:pt>
                <c:pt idx="5427">
                  <c:v>4.1340000000000002E-4</c:v>
                </c:pt>
                <c:pt idx="5428">
                  <c:v>4.1360000000000002E-4</c:v>
                </c:pt>
                <c:pt idx="5429">
                  <c:v>4.1379999999999998E-4</c:v>
                </c:pt>
                <c:pt idx="5430">
                  <c:v>4.1399999999999998E-4</c:v>
                </c:pt>
                <c:pt idx="5431">
                  <c:v>4.1419999999999998E-4</c:v>
                </c:pt>
                <c:pt idx="5432">
                  <c:v>4.1439999999999999E-4</c:v>
                </c:pt>
                <c:pt idx="5433">
                  <c:v>4.1459999999999999E-4</c:v>
                </c:pt>
                <c:pt idx="5434">
                  <c:v>4.148E-4</c:v>
                </c:pt>
                <c:pt idx="5435">
                  <c:v>4.15E-4</c:v>
                </c:pt>
                <c:pt idx="5436">
                  <c:v>4.1520000000000001E-4</c:v>
                </c:pt>
                <c:pt idx="5437">
                  <c:v>4.1540000000000001E-4</c:v>
                </c:pt>
                <c:pt idx="5438">
                  <c:v>4.1560000000000002E-4</c:v>
                </c:pt>
                <c:pt idx="5439">
                  <c:v>4.1580000000000002E-4</c:v>
                </c:pt>
                <c:pt idx="5440">
                  <c:v>4.1599999999999997E-4</c:v>
                </c:pt>
                <c:pt idx="5441">
                  <c:v>4.1619999999999998E-4</c:v>
                </c:pt>
                <c:pt idx="5442">
                  <c:v>4.1639999999999998E-4</c:v>
                </c:pt>
                <c:pt idx="5443">
                  <c:v>4.1659999999999999E-4</c:v>
                </c:pt>
                <c:pt idx="5444">
                  <c:v>4.1679999999999999E-4</c:v>
                </c:pt>
                <c:pt idx="5445">
                  <c:v>4.17E-4</c:v>
                </c:pt>
                <c:pt idx="5446">
                  <c:v>4.172E-4</c:v>
                </c:pt>
                <c:pt idx="5447">
                  <c:v>4.1740000000000001E-4</c:v>
                </c:pt>
                <c:pt idx="5448">
                  <c:v>4.1760000000000001E-4</c:v>
                </c:pt>
                <c:pt idx="5449">
                  <c:v>4.1780000000000002E-4</c:v>
                </c:pt>
                <c:pt idx="5450">
                  <c:v>4.1800000000000002E-4</c:v>
                </c:pt>
                <c:pt idx="5451">
                  <c:v>4.1819999999999997E-4</c:v>
                </c:pt>
                <c:pt idx="5452">
                  <c:v>4.1839999999999998E-4</c:v>
                </c:pt>
                <c:pt idx="5453">
                  <c:v>4.1859999999999998E-4</c:v>
                </c:pt>
                <c:pt idx="5454">
                  <c:v>4.1879999999999999E-4</c:v>
                </c:pt>
                <c:pt idx="5455">
                  <c:v>4.1899999999999999E-4</c:v>
                </c:pt>
                <c:pt idx="5456">
                  <c:v>4.192E-4</c:v>
                </c:pt>
                <c:pt idx="5457">
                  <c:v>4.194E-4</c:v>
                </c:pt>
                <c:pt idx="5458">
                  <c:v>4.1960000000000001E-4</c:v>
                </c:pt>
                <c:pt idx="5459">
                  <c:v>4.1980000000000001E-4</c:v>
                </c:pt>
                <c:pt idx="5460">
                  <c:v>4.2000000000000002E-4</c:v>
                </c:pt>
                <c:pt idx="5461">
                  <c:v>4.2020000000000002E-4</c:v>
                </c:pt>
                <c:pt idx="5462">
                  <c:v>4.2039999999999997E-4</c:v>
                </c:pt>
                <c:pt idx="5463">
                  <c:v>4.2059999999999998E-4</c:v>
                </c:pt>
                <c:pt idx="5464">
                  <c:v>4.2079999999999998E-4</c:v>
                </c:pt>
                <c:pt idx="5465">
                  <c:v>4.2099999999999999E-4</c:v>
                </c:pt>
                <c:pt idx="5466">
                  <c:v>4.2119999999999999E-4</c:v>
                </c:pt>
                <c:pt idx="5467">
                  <c:v>4.214E-4</c:v>
                </c:pt>
                <c:pt idx="5468">
                  <c:v>4.216E-4</c:v>
                </c:pt>
                <c:pt idx="5469">
                  <c:v>4.2180000000000001E-4</c:v>
                </c:pt>
                <c:pt idx="5470">
                  <c:v>4.2200000000000001E-4</c:v>
                </c:pt>
                <c:pt idx="5471">
                  <c:v>4.2220000000000002E-4</c:v>
                </c:pt>
                <c:pt idx="5472">
                  <c:v>4.2240000000000002E-4</c:v>
                </c:pt>
                <c:pt idx="5473">
                  <c:v>4.2260000000000003E-4</c:v>
                </c:pt>
                <c:pt idx="5474">
                  <c:v>4.2279999999999998E-4</c:v>
                </c:pt>
                <c:pt idx="5475">
                  <c:v>4.2299999999999998E-4</c:v>
                </c:pt>
                <c:pt idx="5476">
                  <c:v>4.2319999999999999E-4</c:v>
                </c:pt>
                <c:pt idx="5477">
                  <c:v>4.2339999999999999E-4</c:v>
                </c:pt>
                <c:pt idx="5478">
                  <c:v>4.236E-4</c:v>
                </c:pt>
                <c:pt idx="5479">
                  <c:v>4.238E-4</c:v>
                </c:pt>
                <c:pt idx="5480">
                  <c:v>4.2400000000000001E-4</c:v>
                </c:pt>
                <c:pt idx="5481">
                  <c:v>4.2420000000000001E-4</c:v>
                </c:pt>
                <c:pt idx="5482">
                  <c:v>4.2440000000000002E-4</c:v>
                </c:pt>
                <c:pt idx="5483">
                  <c:v>4.2460000000000002E-4</c:v>
                </c:pt>
                <c:pt idx="5484">
                  <c:v>4.2480000000000003E-4</c:v>
                </c:pt>
                <c:pt idx="5485">
                  <c:v>4.2499999999999998E-4</c:v>
                </c:pt>
                <c:pt idx="5486">
                  <c:v>4.2519999999999998E-4</c:v>
                </c:pt>
                <c:pt idx="5487">
                  <c:v>4.2539999999999999E-4</c:v>
                </c:pt>
                <c:pt idx="5488">
                  <c:v>4.2559999999999999E-4</c:v>
                </c:pt>
                <c:pt idx="5489">
                  <c:v>4.258E-4</c:v>
                </c:pt>
                <c:pt idx="5490">
                  <c:v>4.26E-4</c:v>
                </c:pt>
                <c:pt idx="5491">
                  <c:v>4.2620000000000001E-4</c:v>
                </c:pt>
                <c:pt idx="5492">
                  <c:v>4.2640000000000001E-4</c:v>
                </c:pt>
                <c:pt idx="5493">
                  <c:v>4.2660000000000002E-4</c:v>
                </c:pt>
                <c:pt idx="5494">
                  <c:v>4.2680000000000002E-4</c:v>
                </c:pt>
                <c:pt idx="5495">
                  <c:v>4.2700000000000002E-4</c:v>
                </c:pt>
                <c:pt idx="5496">
                  <c:v>4.2719999999999998E-4</c:v>
                </c:pt>
                <c:pt idx="5497">
                  <c:v>4.2739999999999998E-4</c:v>
                </c:pt>
                <c:pt idx="5498">
                  <c:v>4.2759999999999999E-4</c:v>
                </c:pt>
                <c:pt idx="5499">
                  <c:v>4.2779999999999999E-4</c:v>
                </c:pt>
                <c:pt idx="5500">
                  <c:v>4.28E-4</c:v>
                </c:pt>
                <c:pt idx="5501">
                  <c:v>4.282E-4</c:v>
                </c:pt>
                <c:pt idx="5502">
                  <c:v>4.284E-4</c:v>
                </c:pt>
                <c:pt idx="5503">
                  <c:v>4.2860000000000001E-4</c:v>
                </c:pt>
                <c:pt idx="5504">
                  <c:v>4.2880000000000001E-4</c:v>
                </c:pt>
                <c:pt idx="5505">
                  <c:v>4.2900000000000002E-4</c:v>
                </c:pt>
                <c:pt idx="5506">
                  <c:v>4.2920000000000002E-4</c:v>
                </c:pt>
                <c:pt idx="5507">
                  <c:v>4.2939999999999997E-4</c:v>
                </c:pt>
                <c:pt idx="5508">
                  <c:v>4.2959999999999998E-4</c:v>
                </c:pt>
                <c:pt idx="5509">
                  <c:v>4.2979999999999998E-4</c:v>
                </c:pt>
                <c:pt idx="5510">
                  <c:v>4.2999999999999999E-4</c:v>
                </c:pt>
                <c:pt idx="5511">
                  <c:v>4.3019999999999999E-4</c:v>
                </c:pt>
                <c:pt idx="5512">
                  <c:v>4.304E-4</c:v>
                </c:pt>
                <c:pt idx="5513">
                  <c:v>4.306E-4</c:v>
                </c:pt>
                <c:pt idx="5514">
                  <c:v>4.3080000000000001E-4</c:v>
                </c:pt>
                <c:pt idx="5515">
                  <c:v>4.3100000000000001E-4</c:v>
                </c:pt>
                <c:pt idx="5516">
                  <c:v>4.3120000000000002E-4</c:v>
                </c:pt>
                <c:pt idx="5517">
                  <c:v>4.3140000000000002E-4</c:v>
                </c:pt>
                <c:pt idx="5518">
                  <c:v>4.3159999999999997E-4</c:v>
                </c:pt>
                <c:pt idx="5519">
                  <c:v>4.3179999999999998E-4</c:v>
                </c:pt>
                <c:pt idx="5520">
                  <c:v>4.3199999999999998E-4</c:v>
                </c:pt>
                <c:pt idx="5521">
                  <c:v>4.3219999999999999E-4</c:v>
                </c:pt>
                <c:pt idx="5522">
                  <c:v>4.3239999999999999E-4</c:v>
                </c:pt>
                <c:pt idx="5523">
                  <c:v>4.326E-4</c:v>
                </c:pt>
                <c:pt idx="5524">
                  <c:v>4.328E-4</c:v>
                </c:pt>
                <c:pt idx="5525">
                  <c:v>4.3300000000000001E-4</c:v>
                </c:pt>
                <c:pt idx="5526">
                  <c:v>4.3320000000000001E-4</c:v>
                </c:pt>
                <c:pt idx="5527">
                  <c:v>4.3340000000000002E-4</c:v>
                </c:pt>
                <c:pt idx="5528">
                  <c:v>4.3360000000000002E-4</c:v>
                </c:pt>
                <c:pt idx="5529">
                  <c:v>4.3379999999999997E-4</c:v>
                </c:pt>
                <c:pt idx="5530">
                  <c:v>4.3399999999999998E-4</c:v>
                </c:pt>
                <c:pt idx="5531">
                  <c:v>4.3419999999999998E-4</c:v>
                </c:pt>
                <c:pt idx="5532">
                  <c:v>4.3439999999999999E-4</c:v>
                </c:pt>
                <c:pt idx="5533">
                  <c:v>4.3459999999999999E-4</c:v>
                </c:pt>
                <c:pt idx="5534">
                  <c:v>4.348E-4</c:v>
                </c:pt>
                <c:pt idx="5535">
                  <c:v>4.35E-4</c:v>
                </c:pt>
                <c:pt idx="5536">
                  <c:v>4.3520000000000001E-4</c:v>
                </c:pt>
                <c:pt idx="5537">
                  <c:v>4.3540000000000001E-4</c:v>
                </c:pt>
                <c:pt idx="5538">
                  <c:v>4.3560000000000002E-4</c:v>
                </c:pt>
                <c:pt idx="5539">
                  <c:v>4.3580000000000002E-4</c:v>
                </c:pt>
                <c:pt idx="5540">
                  <c:v>4.3600000000000003E-4</c:v>
                </c:pt>
                <c:pt idx="5541">
                  <c:v>4.3619999999999998E-4</c:v>
                </c:pt>
                <c:pt idx="5542">
                  <c:v>4.3639999999999998E-4</c:v>
                </c:pt>
                <c:pt idx="5543">
                  <c:v>4.3659999999999999E-4</c:v>
                </c:pt>
                <c:pt idx="5544">
                  <c:v>4.3679999999999999E-4</c:v>
                </c:pt>
                <c:pt idx="5545">
                  <c:v>4.37E-4</c:v>
                </c:pt>
                <c:pt idx="5546">
                  <c:v>4.372E-4</c:v>
                </c:pt>
                <c:pt idx="5547">
                  <c:v>4.3740000000000001E-4</c:v>
                </c:pt>
                <c:pt idx="5548">
                  <c:v>4.3760000000000001E-4</c:v>
                </c:pt>
                <c:pt idx="5549">
                  <c:v>4.3780000000000002E-4</c:v>
                </c:pt>
                <c:pt idx="5550">
                  <c:v>4.3800000000000002E-4</c:v>
                </c:pt>
                <c:pt idx="5551">
                  <c:v>4.3820000000000003E-4</c:v>
                </c:pt>
                <c:pt idx="5552">
                  <c:v>4.3839999999999998E-4</c:v>
                </c:pt>
                <c:pt idx="5553">
                  <c:v>4.3859999999999998E-4</c:v>
                </c:pt>
                <c:pt idx="5554">
                  <c:v>4.3879999999999999E-4</c:v>
                </c:pt>
                <c:pt idx="5555">
                  <c:v>4.3899999999999999E-4</c:v>
                </c:pt>
                <c:pt idx="5556">
                  <c:v>4.392E-4</c:v>
                </c:pt>
                <c:pt idx="5557">
                  <c:v>4.394E-4</c:v>
                </c:pt>
                <c:pt idx="5558">
                  <c:v>4.3960000000000001E-4</c:v>
                </c:pt>
                <c:pt idx="5559">
                  <c:v>4.3980000000000001E-4</c:v>
                </c:pt>
                <c:pt idx="5560">
                  <c:v>4.4000000000000002E-4</c:v>
                </c:pt>
                <c:pt idx="5561">
                  <c:v>4.4020000000000002E-4</c:v>
                </c:pt>
                <c:pt idx="5562">
                  <c:v>4.4040000000000003E-4</c:v>
                </c:pt>
                <c:pt idx="5563">
                  <c:v>4.4059999999999998E-4</c:v>
                </c:pt>
                <c:pt idx="5564">
                  <c:v>4.4079999999999998E-4</c:v>
                </c:pt>
                <c:pt idx="5565">
                  <c:v>4.4099999999999999E-4</c:v>
                </c:pt>
                <c:pt idx="5566">
                  <c:v>4.4119999999999999E-4</c:v>
                </c:pt>
                <c:pt idx="5567">
                  <c:v>4.414E-4</c:v>
                </c:pt>
                <c:pt idx="5568">
                  <c:v>4.416E-4</c:v>
                </c:pt>
                <c:pt idx="5569">
                  <c:v>4.4180000000000001E-4</c:v>
                </c:pt>
                <c:pt idx="5570">
                  <c:v>4.4200000000000001E-4</c:v>
                </c:pt>
                <c:pt idx="5571">
                  <c:v>4.4220000000000001E-4</c:v>
                </c:pt>
                <c:pt idx="5572">
                  <c:v>4.4240000000000002E-4</c:v>
                </c:pt>
                <c:pt idx="5573">
                  <c:v>4.4260000000000002E-4</c:v>
                </c:pt>
                <c:pt idx="5574">
                  <c:v>4.4279999999999998E-4</c:v>
                </c:pt>
                <c:pt idx="5575">
                  <c:v>4.4299999999999998E-4</c:v>
                </c:pt>
                <c:pt idx="5576">
                  <c:v>4.4319999999999999E-4</c:v>
                </c:pt>
                <c:pt idx="5577">
                  <c:v>4.4339999999999999E-4</c:v>
                </c:pt>
                <c:pt idx="5578">
                  <c:v>4.4359999999999999E-4</c:v>
                </c:pt>
                <c:pt idx="5579">
                  <c:v>4.438E-4</c:v>
                </c:pt>
                <c:pt idx="5580">
                  <c:v>4.44E-4</c:v>
                </c:pt>
                <c:pt idx="5581">
                  <c:v>4.4420000000000001E-4</c:v>
                </c:pt>
                <c:pt idx="5582">
                  <c:v>4.4440000000000001E-4</c:v>
                </c:pt>
                <c:pt idx="5583">
                  <c:v>4.4460000000000002E-4</c:v>
                </c:pt>
                <c:pt idx="5584">
                  <c:v>4.4480000000000002E-4</c:v>
                </c:pt>
                <c:pt idx="5585">
                  <c:v>4.4499999999999997E-4</c:v>
                </c:pt>
                <c:pt idx="5586">
                  <c:v>4.4519999999999998E-4</c:v>
                </c:pt>
                <c:pt idx="5587">
                  <c:v>4.4539999999999998E-4</c:v>
                </c:pt>
                <c:pt idx="5588">
                  <c:v>4.4559999999999999E-4</c:v>
                </c:pt>
                <c:pt idx="5589">
                  <c:v>4.4579999999999999E-4</c:v>
                </c:pt>
                <c:pt idx="5590">
                  <c:v>4.46E-4</c:v>
                </c:pt>
                <c:pt idx="5591">
                  <c:v>4.462E-4</c:v>
                </c:pt>
                <c:pt idx="5592">
                  <c:v>4.4640000000000001E-4</c:v>
                </c:pt>
                <c:pt idx="5593">
                  <c:v>4.4660000000000001E-4</c:v>
                </c:pt>
                <c:pt idx="5594">
                  <c:v>4.4680000000000002E-4</c:v>
                </c:pt>
                <c:pt idx="5595">
                  <c:v>4.4700000000000002E-4</c:v>
                </c:pt>
                <c:pt idx="5596">
                  <c:v>4.4719999999999997E-4</c:v>
                </c:pt>
                <c:pt idx="5597">
                  <c:v>4.4739999999999998E-4</c:v>
                </c:pt>
                <c:pt idx="5598">
                  <c:v>4.4759999999999998E-4</c:v>
                </c:pt>
                <c:pt idx="5599">
                  <c:v>4.4779999999999999E-4</c:v>
                </c:pt>
                <c:pt idx="5600">
                  <c:v>4.4799999999999999E-4</c:v>
                </c:pt>
                <c:pt idx="5601">
                  <c:v>4.482E-4</c:v>
                </c:pt>
                <c:pt idx="5602">
                  <c:v>4.484E-4</c:v>
                </c:pt>
                <c:pt idx="5603">
                  <c:v>4.4860000000000001E-4</c:v>
                </c:pt>
                <c:pt idx="5604">
                  <c:v>4.4880000000000001E-4</c:v>
                </c:pt>
                <c:pt idx="5605">
                  <c:v>4.4900000000000002E-4</c:v>
                </c:pt>
                <c:pt idx="5606">
                  <c:v>4.4920000000000002E-4</c:v>
                </c:pt>
                <c:pt idx="5607">
                  <c:v>4.4939999999999997E-4</c:v>
                </c:pt>
                <c:pt idx="5608">
                  <c:v>4.4959999999999998E-4</c:v>
                </c:pt>
                <c:pt idx="5609">
                  <c:v>4.4979999999999998E-4</c:v>
                </c:pt>
                <c:pt idx="5610">
                  <c:v>4.4999999999999999E-4</c:v>
                </c:pt>
                <c:pt idx="5611">
                  <c:v>4.5019999999999999E-4</c:v>
                </c:pt>
                <c:pt idx="5612">
                  <c:v>4.504E-4</c:v>
                </c:pt>
                <c:pt idx="5613">
                  <c:v>4.506E-4</c:v>
                </c:pt>
                <c:pt idx="5614">
                  <c:v>4.5080000000000001E-4</c:v>
                </c:pt>
                <c:pt idx="5615">
                  <c:v>4.5100000000000001E-4</c:v>
                </c:pt>
                <c:pt idx="5616">
                  <c:v>4.5120000000000002E-4</c:v>
                </c:pt>
                <c:pt idx="5617">
                  <c:v>4.5140000000000002E-4</c:v>
                </c:pt>
                <c:pt idx="5618">
                  <c:v>4.5160000000000003E-4</c:v>
                </c:pt>
                <c:pt idx="5619">
                  <c:v>4.5179999999999998E-4</c:v>
                </c:pt>
                <c:pt idx="5620">
                  <c:v>4.5199999999999998E-4</c:v>
                </c:pt>
                <c:pt idx="5621">
                  <c:v>4.5219999999999999E-4</c:v>
                </c:pt>
                <c:pt idx="5622">
                  <c:v>4.5239999999999999E-4</c:v>
                </c:pt>
                <c:pt idx="5623">
                  <c:v>4.526E-4</c:v>
                </c:pt>
                <c:pt idx="5624">
                  <c:v>4.528E-4</c:v>
                </c:pt>
                <c:pt idx="5625">
                  <c:v>4.5300000000000001E-4</c:v>
                </c:pt>
                <c:pt idx="5626">
                  <c:v>4.5320000000000001E-4</c:v>
                </c:pt>
                <c:pt idx="5627">
                  <c:v>4.5340000000000002E-4</c:v>
                </c:pt>
                <c:pt idx="5628">
                  <c:v>4.5360000000000002E-4</c:v>
                </c:pt>
                <c:pt idx="5629">
                  <c:v>4.5380000000000003E-4</c:v>
                </c:pt>
                <c:pt idx="5630">
                  <c:v>4.5399999999999998E-4</c:v>
                </c:pt>
                <c:pt idx="5631">
                  <c:v>4.5419999999999998E-4</c:v>
                </c:pt>
                <c:pt idx="5632">
                  <c:v>4.5439999999999999E-4</c:v>
                </c:pt>
                <c:pt idx="5633">
                  <c:v>4.5459999999999999E-4</c:v>
                </c:pt>
                <c:pt idx="5634">
                  <c:v>4.548E-4</c:v>
                </c:pt>
                <c:pt idx="5635">
                  <c:v>4.55E-4</c:v>
                </c:pt>
                <c:pt idx="5636">
                  <c:v>4.5520000000000001E-4</c:v>
                </c:pt>
                <c:pt idx="5637">
                  <c:v>4.5540000000000001E-4</c:v>
                </c:pt>
                <c:pt idx="5638">
                  <c:v>4.5560000000000002E-4</c:v>
                </c:pt>
                <c:pt idx="5639">
                  <c:v>4.5580000000000002E-4</c:v>
                </c:pt>
                <c:pt idx="5640">
                  <c:v>4.5600000000000003E-4</c:v>
                </c:pt>
                <c:pt idx="5641">
                  <c:v>4.5619999999999998E-4</c:v>
                </c:pt>
                <c:pt idx="5642">
                  <c:v>4.5639999999999998E-4</c:v>
                </c:pt>
                <c:pt idx="5643">
                  <c:v>4.5659999999999999E-4</c:v>
                </c:pt>
                <c:pt idx="5644">
                  <c:v>4.5679999999999999E-4</c:v>
                </c:pt>
                <c:pt idx="5645">
                  <c:v>4.57E-4</c:v>
                </c:pt>
                <c:pt idx="5646">
                  <c:v>4.572E-4</c:v>
                </c:pt>
                <c:pt idx="5647">
                  <c:v>4.574E-4</c:v>
                </c:pt>
                <c:pt idx="5648">
                  <c:v>4.5760000000000001E-4</c:v>
                </c:pt>
                <c:pt idx="5649">
                  <c:v>4.5780000000000001E-4</c:v>
                </c:pt>
                <c:pt idx="5650">
                  <c:v>4.5800000000000002E-4</c:v>
                </c:pt>
                <c:pt idx="5651">
                  <c:v>4.5820000000000002E-4</c:v>
                </c:pt>
                <c:pt idx="5652">
                  <c:v>4.5839999999999998E-4</c:v>
                </c:pt>
                <c:pt idx="5653">
                  <c:v>4.5859999999999998E-4</c:v>
                </c:pt>
                <c:pt idx="5654">
                  <c:v>4.5879999999999998E-4</c:v>
                </c:pt>
                <c:pt idx="5655">
                  <c:v>4.5899999999999999E-4</c:v>
                </c:pt>
                <c:pt idx="5656">
                  <c:v>4.5919999999999999E-4</c:v>
                </c:pt>
                <c:pt idx="5657">
                  <c:v>4.594E-4</c:v>
                </c:pt>
                <c:pt idx="5658">
                  <c:v>4.596E-4</c:v>
                </c:pt>
                <c:pt idx="5659">
                  <c:v>4.5980000000000001E-4</c:v>
                </c:pt>
                <c:pt idx="5660">
                  <c:v>4.6000000000000001E-4</c:v>
                </c:pt>
                <c:pt idx="5661">
                  <c:v>4.6020000000000002E-4</c:v>
                </c:pt>
                <c:pt idx="5662">
                  <c:v>4.6040000000000002E-4</c:v>
                </c:pt>
                <c:pt idx="5663">
                  <c:v>4.6059999999999997E-4</c:v>
                </c:pt>
                <c:pt idx="5664">
                  <c:v>4.6079999999999998E-4</c:v>
                </c:pt>
                <c:pt idx="5665">
                  <c:v>4.6099999999999998E-4</c:v>
                </c:pt>
                <c:pt idx="5666">
                  <c:v>4.6119999999999999E-4</c:v>
                </c:pt>
                <c:pt idx="5667">
                  <c:v>4.6139999999999999E-4</c:v>
                </c:pt>
                <c:pt idx="5668">
                  <c:v>4.616E-4</c:v>
                </c:pt>
                <c:pt idx="5669">
                  <c:v>4.618E-4</c:v>
                </c:pt>
                <c:pt idx="5670">
                  <c:v>4.6200000000000001E-4</c:v>
                </c:pt>
                <c:pt idx="5671">
                  <c:v>4.6220000000000001E-4</c:v>
                </c:pt>
                <c:pt idx="5672">
                  <c:v>4.6240000000000002E-4</c:v>
                </c:pt>
                <c:pt idx="5673">
                  <c:v>4.6260000000000002E-4</c:v>
                </c:pt>
                <c:pt idx="5674">
                  <c:v>4.6279999999999997E-4</c:v>
                </c:pt>
                <c:pt idx="5675">
                  <c:v>4.6299999999999998E-4</c:v>
                </c:pt>
                <c:pt idx="5676">
                  <c:v>4.6319999999999998E-4</c:v>
                </c:pt>
                <c:pt idx="5677">
                  <c:v>4.6339999999999999E-4</c:v>
                </c:pt>
                <c:pt idx="5678">
                  <c:v>4.6359999999999999E-4</c:v>
                </c:pt>
                <c:pt idx="5679">
                  <c:v>4.638E-4</c:v>
                </c:pt>
                <c:pt idx="5680">
                  <c:v>4.64E-4</c:v>
                </c:pt>
                <c:pt idx="5681">
                  <c:v>4.6420000000000001E-4</c:v>
                </c:pt>
                <c:pt idx="5682">
                  <c:v>4.6440000000000001E-4</c:v>
                </c:pt>
                <c:pt idx="5683">
                  <c:v>4.6460000000000002E-4</c:v>
                </c:pt>
                <c:pt idx="5684">
                  <c:v>4.6480000000000002E-4</c:v>
                </c:pt>
                <c:pt idx="5685">
                  <c:v>4.6500000000000003E-4</c:v>
                </c:pt>
                <c:pt idx="5686">
                  <c:v>4.6519999999999998E-4</c:v>
                </c:pt>
                <c:pt idx="5687">
                  <c:v>4.6539999999999998E-4</c:v>
                </c:pt>
                <c:pt idx="5688">
                  <c:v>4.6559999999999999E-4</c:v>
                </c:pt>
                <c:pt idx="5689">
                  <c:v>4.6579999999999999E-4</c:v>
                </c:pt>
                <c:pt idx="5690">
                  <c:v>4.66E-4</c:v>
                </c:pt>
                <c:pt idx="5691">
                  <c:v>4.662E-4</c:v>
                </c:pt>
                <c:pt idx="5692">
                  <c:v>4.6640000000000001E-4</c:v>
                </c:pt>
                <c:pt idx="5693">
                  <c:v>4.6660000000000001E-4</c:v>
                </c:pt>
                <c:pt idx="5694">
                  <c:v>4.6680000000000002E-4</c:v>
                </c:pt>
                <c:pt idx="5695">
                  <c:v>4.6700000000000002E-4</c:v>
                </c:pt>
                <c:pt idx="5696">
                  <c:v>4.6720000000000003E-4</c:v>
                </c:pt>
                <c:pt idx="5697">
                  <c:v>4.6739999999999998E-4</c:v>
                </c:pt>
                <c:pt idx="5698">
                  <c:v>4.6759999999999998E-4</c:v>
                </c:pt>
                <c:pt idx="5699">
                  <c:v>4.6779999999999999E-4</c:v>
                </c:pt>
                <c:pt idx="5700">
                  <c:v>4.6799999999999999E-4</c:v>
                </c:pt>
                <c:pt idx="5701">
                  <c:v>4.682E-4</c:v>
                </c:pt>
                <c:pt idx="5702">
                  <c:v>4.684E-4</c:v>
                </c:pt>
                <c:pt idx="5703">
                  <c:v>4.6860000000000001E-4</c:v>
                </c:pt>
                <c:pt idx="5704">
                  <c:v>4.6880000000000001E-4</c:v>
                </c:pt>
                <c:pt idx="5705">
                  <c:v>4.6900000000000002E-4</c:v>
                </c:pt>
                <c:pt idx="5706">
                  <c:v>4.6920000000000002E-4</c:v>
                </c:pt>
                <c:pt idx="5707">
                  <c:v>4.6940000000000003E-4</c:v>
                </c:pt>
                <c:pt idx="5708">
                  <c:v>4.6959999999999998E-4</c:v>
                </c:pt>
                <c:pt idx="5709">
                  <c:v>4.6979999999999998E-4</c:v>
                </c:pt>
                <c:pt idx="5710">
                  <c:v>4.6999999999999999E-4</c:v>
                </c:pt>
                <c:pt idx="5711">
                  <c:v>4.7019999999999999E-4</c:v>
                </c:pt>
                <c:pt idx="5712">
                  <c:v>4.704E-4</c:v>
                </c:pt>
                <c:pt idx="5713">
                  <c:v>4.706E-4</c:v>
                </c:pt>
                <c:pt idx="5714">
                  <c:v>4.7080000000000001E-4</c:v>
                </c:pt>
                <c:pt idx="5715">
                  <c:v>4.7100000000000001E-4</c:v>
                </c:pt>
                <c:pt idx="5716">
                  <c:v>4.7120000000000002E-4</c:v>
                </c:pt>
                <c:pt idx="5717">
                  <c:v>4.7140000000000002E-4</c:v>
                </c:pt>
                <c:pt idx="5718">
                  <c:v>4.7160000000000002E-4</c:v>
                </c:pt>
                <c:pt idx="5719">
                  <c:v>4.7179999999999998E-4</c:v>
                </c:pt>
                <c:pt idx="5720">
                  <c:v>4.7199999999999998E-4</c:v>
                </c:pt>
                <c:pt idx="5721">
                  <c:v>4.7219999999999999E-4</c:v>
                </c:pt>
                <c:pt idx="5722">
                  <c:v>4.7239999999999999E-4</c:v>
                </c:pt>
                <c:pt idx="5723">
                  <c:v>4.7259999999999999E-4</c:v>
                </c:pt>
                <c:pt idx="5724">
                  <c:v>4.728E-4</c:v>
                </c:pt>
                <c:pt idx="5725">
                  <c:v>4.73E-4</c:v>
                </c:pt>
                <c:pt idx="5726">
                  <c:v>4.7320000000000001E-4</c:v>
                </c:pt>
                <c:pt idx="5727">
                  <c:v>4.7340000000000001E-4</c:v>
                </c:pt>
                <c:pt idx="5728">
                  <c:v>4.7360000000000002E-4</c:v>
                </c:pt>
                <c:pt idx="5729">
                  <c:v>4.7380000000000002E-4</c:v>
                </c:pt>
                <c:pt idx="5730">
                  <c:v>4.7399999999999997E-4</c:v>
                </c:pt>
                <c:pt idx="5731">
                  <c:v>4.7419999999999998E-4</c:v>
                </c:pt>
                <c:pt idx="5732">
                  <c:v>4.7439999999999998E-4</c:v>
                </c:pt>
                <c:pt idx="5733">
                  <c:v>4.7459999999999999E-4</c:v>
                </c:pt>
                <c:pt idx="5734">
                  <c:v>4.7479999999999999E-4</c:v>
                </c:pt>
                <c:pt idx="5735">
                  <c:v>4.75E-4</c:v>
                </c:pt>
                <c:pt idx="5736">
                  <c:v>4.752E-4</c:v>
                </c:pt>
                <c:pt idx="5737">
                  <c:v>4.7540000000000001E-4</c:v>
                </c:pt>
                <c:pt idx="5738">
                  <c:v>4.7560000000000001E-4</c:v>
                </c:pt>
                <c:pt idx="5739">
                  <c:v>4.7580000000000002E-4</c:v>
                </c:pt>
                <c:pt idx="5740">
                  <c:v>4.7600000000000002E-4</c:v>
                </c:pt>
                <c:pt idx="5741">
                  <c:v>4.7619999999999997E-4</c:v>
                </c:pt>
                <c:pt idx="5742">
                  <c:v>4.7639999999999998E-4</c:v>
                </c:pt>
                <c:pt idx="5743">
                  <c:v>4.7659999999999998E-4</c:v>
                </c:pt>
                <c:pt idx="5744">
                  <c:v>4.7679999999999999E-4</c:v>
                </c:pt>
                <c:pt idx="5745">
                  <c:v>4.7699999999999999E-4</c:v>
                </c:pt>
                <c:pt idx="5746">
                  <c:v>4.772E-4</c:v>
                </c:pt>
                <c:pt idx="5747">
                  <c:v>4.774E-4</c:v>
                </c:pt>
                <c:pt idx="5748">
                  <c:v>4.7760000000000001E-4</c:v>
                </c:pt>
                <c:pt idx="5749">
                  <c:v>4.7780000000000001E-4</c:v>
                </c:pt>
                <c:pt idx="5750">
                  <c:v>4.7800000000000002E-4</c:v>
                </c:pt>
                <c:pt idx="5751">
                  <c:v>4.7820000000000002E-4</c:v>
                </c:pt>
                <c:pt idx="5752">
                  <c:v>4.7839999999999997E-4</c:v>
                </c:pt>
                <c:pt idx="5753">
                  <c:v>4.7859999999999998E-4</c:v>
                </c:pt>
                <c:pt idx="5754">
                  <c:v>4.7879999999999998E-4</c:v>
                </c:pt>
                <c:pt idx="5755">
                  <c:v>4.7899999999999999E-4</c:v>
                </c:pt>
                <c:pt idx="5756">
                  <c:v>4.7919999999999999E-4</c:v>
                </c:pt>
                <c:pt idx="5757">
                  <c:v>4.794E-4</c:v>
                </c:pt>
                <c:pt idx="5758">
                  <c:v>4.796E-4</c:v>
                </c:pt>
                <c:pt idx="5759">
                  <c:v>4.7980000000000001E-4</c:v>
                </c:pt>
                <c:pt idx="5760">
                  <c:v>4.8000000000000001E-4</c:v>
                </c:pt>
                <c:pt idx="5761">
                  <c:v>4.8020000000000002E-4</c:v>
                </c:pt>
                <c:pt idx="5762">
                  <c:v>4.8040000000000002E-4</c:v>
                </c:pt>
                <c:pt idx="5763">
                  <c:v>4.8060000000000003E-4</c:v>
                </c:pt>
                <c:pt idx="5764">
                  <c:v>4.8079999999999998E-4</c:v>
                </c:pt>
                <c:pt idx="5765">
                  <c:v>4.8099999999999998E-4</c:v>
                </c:pt>
                <c:pt idx="5766">
                  <c:v>4.8119999999999999E-4</c:v>
                </c:pt>
                <c:pt idx="5767">
                  <c:v>4.8139999999999999E-4</c:v>
                </c:pt>
                <c:pt idx="5768">
                  <c:v>4.816E-4</c:v>
                </c:pt>
                <c:pt idx="5769">
                  <c:v>4.818E-4</c:v>
                </c:pt>
                <c:pt idx="5770">
                  <c:v>4.8200000000000001E-4</c:v>
                </c:pt>
                <c:pt idx="5771">
                  <c:v>4.8220000000000001E-4</c:v>
                </c:pt>
                <c:pt idx="5772">
                  <c:v>4.8240000000000002E-4</c:v>
                </c:pt>
                <c:pt idx="5773">
                  <c:v>4.8260000000000002E-4</c:v>
                </c:pt>
                <c:pt idx="5774">
                  <c:v>4.8280000000000003E-4</c:v>
                </c:pt>
                <c:pt idx="5775">
                  <c:v>4.8299999999999998E-4</c:v>
                </c:pt>
                <c:pt idx="5776">
                  <c:v>4.8319999999999998E-4</c:v>
                </c:pt>
                <c:pt idx="5777">
                  <c:v>4.8339999999999999E-4</c:v>
                </c:pt>
                <c:pt idx="5778">
                  <c:v>4.8359999999999999E-4</c:v>
                </c:pt>
                <c:pt idx="5779">
                  <c:v>4.838E-4</c:v>
                </c:pt>
                <c:pt idx="5780">
                  <c:v>4.84E-4</c:v>
                </c:pt>
                <c:pt idx="5781">
                  <c:v>4.8420000000000001E-4</c:v>
                </c:pt>
                <c:pt idx="5782">
                  <c:v>4.8440000000000001E-4</c:v>
                </c:pt>
                <c:pt idx="5783">
                  <c:v>4.8460000000000002E-4</c:v>
                </c:pt>
                <c:pt idx="5784">
                  <c:v>4.8480000000000002E-4</c:v>
                </c:pt>
                <c:pt idx="5785">
                  <c:v>4.8500000000000003E-4</c:v>
                </c:pt>
                <c:pt idx="5786">
                  <c:v>4.8519999999999998E-4</c:v>
                </c:pt>
                <c:pt idx="5787">
                  <c:v>4.8539999999999998E-4</c:v>
                </c:pt>
                <c:pt idx="5788">
                  <c:v>4.8559999999999999E-4</c:v>
                </c:pt>
                <c:pt idx="5789">
                  <c:v>4.8579999999999999E-4</c:v>
                </c:pt>
                <c:pt idx="5790">
                  <c:v>4.86E-4</c:v>
                </c:pt>
                <c:pt idx="5791">
                  <c:v>4.862E-4</c:v>
                </c:pt>
                <c:pt idx="5792">
                  <c:v>4.8640000000000001E-4</c:v>
                </c:pt>
                <c:pt idx="5793">
                  <c:v>4.8660000000000001E-4</c:v>
                </c:pt>
                <c:pt idx="5794">
                  <c:v>4.8680000000000001E-4</c:v>
                </c:pt>
                <c:pt idx="5795">
                  <c:v>4.8700000000000002E-4</c:v>
                </c:pt>
                <c:pt idx="5796">
                  <c:v>4.8720000000000002E-4</c:v>
                </c:pt>
                <c:pt idx="5797">
                  <c:v>4.8739999999999998E-4</c:v>
                </c:pt>
                <c:pt idx="5798">
                  <c:v>4.8759999999999998E-4</c:v>
                </c:pt>
                <c:pt idx="5799">
                  <c:v>4.8779999999999998E-4</c:v>
                </c:pt>
                <c:pt idx="5800">
                  <c:v>4.8799999999999999E-4</c:v>
                </c:pt>
                <c:pt idx="5801">
                  <c:v>4.8819999999999999E-4</c:v>
                </c:pt>
                <c:pt idx="5802">
                  <c:v>4.8840000000000005E-4</c:v>
                </c:pt>
                <c:pt idx="5803">
                  <c:v>4.8859999999999995E-4</c:v>
                </c:pt>
                <c:pt idx="5804">
                  <c:v>4.8879999999999996E-4</c:v>
                </c:pt>
                <c:pt idx="5805">
                  <c:v>4.8899999999999996E-4</c:v>
                </c:pt>
                <c:pt idx="5806">
                  <c:v>4.8919999999999996E-4</c:v>
                </c:pt>
                <c:pt idx="5807">
                  <c:v>4.8939999999999997E-4</c:v>
                </c:pt>
                <c:pt idx="5808">
                  <c:v>4.8959999999999997E-4</c:v>
                </c:pt>
                <c:pt idx="5809">
                  <c:v>4.8979999999999998E-4</c:v>
                </c:pt>
                <c:pt idx="5810">
                  <c:v>4.8999999999999998E-4</c:v>
                </c:pt>
                <c:pt idx="5811">
                  <c:v>4.9019999999999999E-4</c:v>
                </c:pt>
                <c:pt idx="5812">
                  <c:v>4.9039999999999999E-4</c:v>
                </c:pt>
                <c:pt idx="5813">
                  <c:v>4.906E-4</c:v>
                </c:pt>
                <c:pt idx="5814">
                  <c:v>4.908E-4</c:v>
                </c:pt>
                <c:pt idx="5815">
                  <c:v>4.9100000000000001E-4</c:v>
                </c:pt>
                <c:pt idx="5816">
                  <c:v>4.9120000000000001E-4</c:v>
                </c:pt>
                <c:pt idx="5817">
                  <c:v>4.9140000000000002E-4</c:v>
                </c:pt>
                <c:pt idx="5818">
                  <c:v>4.9160000000000002E-4</c:v>
                </c:pt>
                <c:pt idx="5819">
                  <c:v>4.9180000000000003E-4</c:v>
                </c:pt>
                <c:pt idx="5820">
                  <c:v>4.9200000000000003E-4</c:v>
                </c:pt>
                <c:pt idx="5821">
                  <c:v>4.9220000000000004E-4</c:v>
                </c:pt>
                <c:pt idx="5822">
                  <c:v>4.9240000000000004E-4</c:v>
                </c:pt>
                <c:pt idx="5823">
                  <c:v>4.9260000000000005E-4</c:v>
                </c:pt>
                <c:pt idx="5824">
                  <c:v>4.9280000000000005E-4</c:v>
                </c:pt>
                <c:pt idx="5825">
                  <c:v>4.9299999999999995E-4</c:v>
                </c:pt>
                <c:pt idx="5826">
                  <c:v>4.9319999999999995E-4</c:v>
                </c:pt>
                <c:pt idx="5827">
                  <c:v>4.9339999999999996E-4</c:v>
                </c:pt>
                <c:pt idx="5828">
                  <c:v>4.9359999999999996E-4</c:v>
                </c:pt>
                <c:pt idx="5829">
                  <c:v>4.9379999999999997E-4</c:v>
                </c:pt>
                <c:pt idx="5830">
                  <c:v>4.9399999999999997E-4</c:v>
                </c:pt>
                <c:pt idx="5831">
                  <c:v>4.9419999999999998E-4</c:v>
                </c:pt>
                <c:pt idx="5832">
                  <c:v>4.9439999999999998E-4</c:v>
                </c:pt>
                <c:pt idx="5833">
                  <c:v>4.9459999999999999E-4</c:v>
                </c:pt>
                <c:pt idx="5834">
                  <c:v>4.9479999999999999E-4</c:v>
                </c:pt>
                <c:pt idx="5835">
                  <c:v>4.95E-4</c:v>
                </c:pt>
                <c:pt idx="5836">
                  <c:v>4.952E-4</c:v>
                </c:pt>
                <c:pt idx="5837">
                  <c:v>4.9540000000000001E-4</c:v>
                </c:pt>
                <c:pt idx="5838">
                  <c:v>4.9560000000000001E-4</c:v>
                </c:pt>
                <c:pt idx="5839">
                  <c:v>4.9580000000000002E-4</c:v>
                </c:pt>
                <c:pt idx="5840">
                  <c:v>4.9600000000000002E-4</c:v>
                </c:pt>
                <c:pt idx="5841">
                  <c:v>4.9620000000000003E-4</c:v>
                </c:pt>
                <c:pt idx="5842">
                  <c:v>4.9640000000000003E-4</c:v>
                </c:pt>
                <c:pt idx="5843">
                  <c:v>4.9660000000000004E-4</c:v>
                </c:pt>
                <c:pt idx="5844">
                  <c:v>4.9680000000000004E-4</c:v>
                </c:pt>
                <c:pt idx="5845">
                  <c:v>4.9700000000000005E-4</c:v>
                </c:pt>
                <c:pt idx="5846">
                  <c:v>4.9720000000000005E-4</c:v>
                </c:pt>
                <c:pt idx="5847">
                  <c:v>4.9739999999999995E-4</c:v>
                </c:pt>
                <c:pt idx="5848">
                  <c:v>4.9759999999999995E-4</c:v>
                </c:pt>
                <c:pt idx="5849">
                  <c:v>4.9779999999999996E-4</c:v>
                </c:pt>
                <c:pt idx="5850">
                  <c:v>4.9799999999999996E-4</c:v>
                </c:pt>
                <c:pt idx="5851">
                  <c:v>4.9819999999999997E-4</c:v>
                </c:pt>
                <c:pt idx="5852">
                  <c:v>4.9839999999999997E-4</c:v>
                </c:pt>
                <c:pt idx="5853">
                  <c:v>4.9859999999999998E-4</c:v>
                </c:pt>
                <c:pt idx="5854">
                  <c:v>4.9879999999999998E-4</c:v>
                </c:pt>
                <c:pt idx="5855">
                  <c:v>4.9899999999999999E-4</c:v>
                </c:pt>
                <c:pt idx="5856">
                  <c:v>4.9919999999999999E-4</c:v>
                </c:pt>
                <c:pt idx="5857">
                  <c:v>4.994E-4</c:v>
                </c:pt>
                <c:pt idx="5858">
                  <c:v>4.996E-4</c:v>
                </c:pt>
                <c:pt idx="5859">
                  <c:v>4.9980000000000001E-4</c:v>
                </c:pt>
                <c:pt idx="5860">
                  <c:v>5.0000000000000001E-4</c:v>
                </c:pt>
                <c:pt idx="5861">
                  <c:v>5.0020000000000002E-4</c:v>
                </c:pt>
                <c:pt idx="5862">
                  <c:v>5.0040000000000002E-4</c:v>
                </c:pt>
                <c:pt idx="5863">
                  <c:v>5.0060000000000002E-4</c:v>
                </c:pt>
                <c:pt idx="5864">
                  <c:v>5.0080000000000003E-4</c:v>
                </c:pt>
                <c:pt idx="5865">
                  <c:v>5.0100000000000003E-4</c:v>
                </c:pt>
                <c:pt idx="5866">
                  <c:v>5.0120000000000004E-4</c:v>
                </c:pt>
                <c:pt idx="5867">
                  <c:v>5.0140000000000004E-4</c:v>
                </c:pt>
                <c:pt idx="5868">
                  <c:v>5.0160000000000005E-4</c:v>
                </c:pt>
                <c:pt idx="5869">
                  <c:v>5.0180000000000005E-4</c:v>
                </c:pt>
                <c:pt idx="5870">
                  <c:v>5.0199999999999995E-4</c:v>
                </c:pt>
                <c:pt idx="5871">
                  <c:v>5.0219999999999996E-4</c:v>
                </c:pt>
                <c:pt idx="5872">
                  <c:v>5.0239999999999996E-4</c:v>
                </c:pt>
                <c:pt idx="5873">
                  <c:v>5.0259999999999997E-4</c:v>
                </c:pt>
                <c:pt idx="5874">
                  <c:v>5.0279999999999997E-4</c:v>
                </c:pt>
                <c:pt idx="5875">
                  <c:v>5.0299999999999997E-4</c:v>
                </c:pt>
                <c:pt idx="5876">
                  <c:v>5.0319999999999998E-4</c:v>
                </c:pt>
                <c:pt idx="5877">
                  <c:v>5.0339999999999998E-4</c:v>
                </c:pt>
                <c:pt idx="5878">
                  <c:v>5.0359999999999999E-4</c:v>
                </c:pt>
                <c:pt idx="5879">
                  <c:v>5.0379999999999999E-4</c:v>
                </c:pt>
                <c:pt idx="5880">
                  <c:v>5.04E-4</c:v>
                </c:pt>
                <c:pt idx="5881">
                  <c:v>5.042E-4</c:v>
                </c:pt>
                <c:pt idx="5882">
                  <c:v>5.0440000000000001E-4</c:v>
                </c:pt>
                <c:pt idx="5883">
                  <c:v>5.0460000000000001E-4</c:v>
                </c:pt>
                <c:pt idx="5884">
                  <c:v>5.0480000000000002E-4</c:v>
                </c:pt>
                <c:pt idx="5885">
                  <c:v>5.0500000000000002E-4</c:v>
                </c:pt>
                <c:pt idx="5886">
                  <c:v>5.0520000000000003E-4</c:v>
                </c:pt>
                <c:pt idx="5887">
                  <c:v>5.0540000000000003E-4</c:v>
                </c:pt>
                <c:pt idx="5888">
                  <c:v>5.0560000000000004E-4</c:v>
                </c:pt>
                <c:pt idx="5889">
                  <c:v>5.0580000000000004E-4</c:v>
                </c:pt>
                <c:pt idx="5890">
                  <c:v>5.0600000000000005E-4</c:v>
                </c:pt>
                <c:pt idx="5891">
                  <c:v>5.0620000000000005E-4</c:v>
                </c:pt>
                <c:pt idx="5892">
                  <c:v>5.0639999999999995E-4</c:v>
                </c:pt>
                <c:pt idx="5893">
                  <c:v>5.0659999999999995E-4</c:v>
                </c:pt>
                <c:pt idx="5894">
                  <c:v>5.0679999999999996E-4</c:v>
                </c:pt>
                <c:pt idx="5895">
                  <c:v>5.0699999999999996E-4</c:v>
                </c:pt>
                <c:pt idx="5896">
                  <c:v>5.0719999999999997E-4</c:v>
                </c:pt>
                <c:pt idx="5897">
                  <c:v>5.0739999999999997E-4</c:v>
                </c:pt>
                <c:pt idx="5898">
                  <c:v>5.0759999999999998E-4</c:v>
                </c:pt>
                <c:pt idx="5899">
                  <c:v>5.0779999999999998E-4</c:v>
                </c:pt>
                <c:pt idx="5900">
                  <c:v>5.0799999999999999E-4</c:v>
                </c:pt>
                <c:pt idx="5901">
                  <c:v>5.0819999999999999E-4</c:v>
                </c:pt>
                <c:pt idx="5902">
                  <c:v>5.084E-4</c:v>
                </c:pt>
                <c:pt idx="5903">
                  <c:v>5.086E-4</c:v>
                </c:pt>
                <c:pt idx="5904">
                  <c:v>5.0880000000000001E-4</c:v>
                </c:pt>
                <c:pt idx="5905">
                  <c:v>5.0900000000000001E-4</c:v>
                </c:pt>
                <c:pt idx="5906">
                  <c:v>5.0920000000000002E-4</c:v>
                </c:pt>
                <c:pt idx="5907">
                  <c:v>5.0940000000000002E-4</c:v>
                </c:pt>
                <c:pt idx="5908">
                  <c:v>5.0960000000000003E-4</c:v>
                </c:pt>
                <c:pt idx="5909">
                  <c:v>5.0980000000000003E-4</c:v>
                </c:pt>
                <c:pt idx="5910">
                  <c:v>5.1000000000000004E-4</c:v>
                </c:pt>
                <c:pt idx="5911">
                  <c:v>5.1020000000000004E-4</c:v>
                </c:pt>
                <c:pt idx="5912">
                  <c:v>5.1040000000000005E-4</c:v>
                </c:pt>
                <c:pt idx="5913">
                  <c:v>5.1060000000000005E-4</c:v>
                </c:pt>
                <c:pt idx="5914">
                  <c:v>5.1079999999999995E-4</c:v>
                </c:pt>
                <c:pt idx="5915">
                  <c:v>5.1099999999999995E-4</c:v>
                </c:pt>
                <c:pt idx="5916">
                  <c:v>5.1119999999999996E-4</c:v>
                </c:pt>
                <c:pt idx="5917">
                  <c:v>5.1139999999999996E-4</c:v>
                </c:pt>
                <c:pt idx="5918">
                  <c:v>5.1159999999999997E-4</c:v>
                </c:pt>
                <c:pt idx="5919">
                  <c:v>5.1179999999999997E-4</c:v>
                </c:pt>
                <c:pt idx="5920">
                  <c:v>5.1199999999999998E-4</c:v>
                </c:pt>
                <c:pt idx="5921">
                  <c:v>5.1219999999999998E-4</c:v>
                </c:pt>
                <c:pt idx="5922">
                  <c:v>5.1239999999999999E-4</c:v>
                </c:pt>
                <c:pt idx="5923">
                  <c:v>5.1259999999999999E-4</c:v>
                </c:pt>
                <c:pt idx="5924">
                  <c:v>5.128E-4</c:v>
                </c:pt>
                <c:pt idx="5925">
                  <c:v>5.13E-4</c:v>
                </c:pt>
                <c:pt idx="5926">
                  <c:v>5.1320000000000001E-4</c:v>
                </c:pt>
                <c:pt idx="5927">
                  <c:v>5.1340000000000001E-4</c:v>
                </c:pt>
                <c:pt idx="5928">
                  <c:v>5.1360000000000002E-4</c:v>
                </c:pt>
                <c:pt idx="5929">
                  <c:v>5.1380000000000002E-4</c:v>
                </c:pt>
                <c:pt idx="5930">
                  <c:v>5.1400000000000003E-4</c:v>
                </c:pt>
                <c:pt idx="5931">
                  <c:v>5.1420000000000003E-4</c:v>
                </c:pt>
                <c:pt idx="5932">
                  <c:v>5.1440000000000004E-4</c:v>
                </c:pt>
                <c:pt idx="5933">
                  <c:v>5.1460000000000004E-4</c:v>
                </c:pt>
                <c:pt idx="5934">
                  <c:v>5.1480000000000004E-4</c:v>
                </c:pt>
                <c:pt idx="5935">
                  <c:v>5.1500000000000005E-4</c:v>
                </c:pt>
                <c:pt idx="5936">
                  <c:v>5.1519999999999995E-4</c:v>
                </c:pt>
                <c:pt idx="5937">
                  <c:v>5.1539999999999995E-4</c:v>
                </c:pt>
                <c:pt idx="5938">
                  <c:v>5.1559999999999996E-4</c:v>
                </c:pt>
                <c:pt idx="5939">
                  <c:v>5.1579999999999996E-4</c:v>
                </c:pt>
                <c:pt idx="5940">
                  <c:v>5.1599999999999997E-4</c:v>
                </c:pt>
                <c:pt idx="5941">
                  <c:v>5.1619999999999997E-4</c:v>
                </c:pt>
                <c:pt idx="5942">
                  <c:v>5.1639999999999998E-4</c:v>
                </c:pt>
                <c:pt idx="5943">
                  <c:v>5.1659999999999998E-4</c:v>
                </c:pt>
                <c:pt idx="5944">
                  <c:v>5.1679999999999999E-4</c:v>
                </c:pt>
                <c:pt idx="5945">
                  <c:v>5.1699999999999999E-4</c:v>
                </c:pt>
                <c:pt idx="5946">
                  <c:v>5.1719999999999999E-4</c:v>
                </c:pt>
                <c:pt idx="5947">
                  <c:v>5.174E-4</c:v>
                </c:pt>
                <c:pt idx="5948">
                  <c:v>5.176E-4</c:v>
                </c:pt>
                <c:pt idx="5949">
                  <c:v>5.1780000000000001E-4</c:v>
                </c:pt>
                <c:pt idx="5950">
                  <c:v>5.1800000000000001E-4</c:v>
                </c:pt>
                <c:pt idx="5951">
                  <c:v>5.1820000000000002E-4</c:v>
                </c:pt>
                <c:pt idx="5952">
                  <c:v>5.1840000000000002E-4</c:v>
                </c:pt>
                <c:pt idx="5953">
                  <c:v>5.1860000000000003E-4</c:v>
                </c:pt>
                <c:pt idx="5954">
                  <c:v>5.1880000000000003E-4</c:v>
                </c:pt>
                <c:pt idx="5955">
                  <c:v>5.1900000000000004E-4</c:v>
                </c:pt>
                <c:pt idx="5956">
                  <c:v>5.1920000000000004E-4</c:v>
                </c:pt>
                <c:pt idx="5957">
                  <c:v>5.1940000000000005E-4</c:v>
                </c:pt>
                <c:pt idx="5958">
                  <c:v>5.1960000000000005E-4</c:v>
                </c:pt>
                <c:pt idx="5959">
                  <c:v>5.1979999999999995E-4</c:v>
                </c:pt>
                <c:pt idx="5960">
                  <c:v>5.1999999999999995E-4</c:v>
                </c:pt>
                <c:pt idx="5961">
                  <c:v>5.2019999999999996E-4</c:v>
                </c:pt>
                <c:pt idx="5962">
                  <c:v>5.2039999999999996E-4</c:v>
                </c:pt>
                <c:pt idx="5963">
                  <c:v>5.2059999999999997E-4</c:v>
                </c:pt>
                <c:pt idx="5964">
                  <c:v>5.2079999999999997E-4</c:v>
                </c:pt>
                <c:pt idx="5965">
                  <c:v>5.2099999999999998E-4</c:v>
                </c:pt>
                <c:pt idx="5966">
                  <c:v>5.2119999999999998E-4</c:v>
                </c:pt>
                <c:pt idx="5967">
                  <c:v>5.2139999999999999E-4</c:v>
                </c:pt>
                <c:pt idx="5968">
                  <c:v>5.2159999999999999E-4</c:v>
                </c:pt>
                <c:pt idx="5969">
                  <c:v>5.218E-4</c:v>
                </c:pt>
                <c:pt idx="5970">
                  <c:v>5.22E-4</c:v>
                </c:pt>
                <c:pt idx="5971">
                  <c:v>5.2220000000000001E-4</c:v>
                </c:pt>
                <c:pt idx="5972">
                  <c:v>5.2240000000000001E-4</c:v>
                </c:pt>
                <c:pt idx="5973">
                  <c:v>5.2260000000000002E-4</c:v>
                </c:pt>
                <c:pt idx="5974">
                  <c:v>5.2280000000000002E-4</c:v>
                </c:pt>
                <c:pt idx="5975">
                  <c:v>5.2300000000000003E-4</c:v>
                </c:pt>
                <c:pt idx="5976">
                  <c:v>5.2320000000000003E-4</c:v>
                </c:pt>
                <c:pt idx="5977">
                  <c:v>5.2340000000000004E-4</c:v>
                </c:pt>
                <c:pt idx="5978">
                  <c:v>5.2360000000000004E-4</c:v>
                </c:pt>
                <c:pt idx="5979">
                  <c:v>5.2380000000000005E-4</c:v>
                </c:pt>
                <c:pt idx="5980">
                  <c:v>5.2400000000000005E-4</c:v>
                </c:pt>
                <c:pt idx="5981">
                  <c:v>5.2419999999999995E-4</c:v>
                </c:pt>
                <c:pt idx="5982">
                  <c:v>5.2439999999999995E-4</c:v>
                </c:pt>
                <c:pt idx="5983">
                  <c:v>5.2459999999999996E-4</c:v>
                </c:pt>
                <c:pt idx="5984">
                  <c:v>5.2479999999999996E-4</c:v>
                </c:pt>
                <c:pt idx="5985">
                  <c:v>5.2499999999999997E-4</c:v>
                </c:pt>
                <c:pt idx="5986">
                  <c:v>5.2519999999999997E-4</c:v>
                </c:pt>
                <c:pt idx="5987">
                  <c:v>5.2539999999999998E-4</c:v>
                </c:pt>
                <c:pt idx="5988">
                  <c:v>5.2559999999999998E-4</c:v>
                </c:pt>
                <c:pt idx="5989">
                  <c:v>5.2579999999999999E-4</c:v>
                </c:pt>
                <c:pt idx="5990">
                  <c:v>5.2599999999999999E-4</c:v>
                </c:pt>
                <c:pt idx="5991">
                  <c:v>5.262E-4</c:v>
                </c:pt>
                <c:pt idx="5992">
                  <c:v>5.264E-4</c:v>
                </c:pt>
                <c:pt idx="5993">
                  <c:v>5.2660000000000001E-4</c:v>
                </c:pt>
                <c:pt idx="5994">
                  <c:v>5.2680000000000001E-4</c:v>
                </c:pt>
                <c:pt idx="5995">
                  <c:v>5.2700000000000002E-4</c:v>
                </c:pt>
                <c:pt idx="5996">
                  <c:v>5.2720000000000002E-4</c:v>
                </c:pt>
                <c:pt idx="5997">
                  <c:v>5.2740000000000003E-4</c:v>
                </c:pt>
                <c:pt idx="5998">
                  <c:v>5.2760000000000003E-4</c:v>
                </c:pt>
                <c:pt idx="5999">
                  <c:v>5.2780000000000004E-4</c:v>
                </c:pt>
                <c:pt idx="6000">
                  <c:v>5.2800000000000004E-4</c:v>
                </c:pt>
                <c:pt idx="6001">
                  <c:v>5.2820000000000005E-4</c:v>
                </c:pt>
                <c:pt idx="6002">
                  <c:v>5.2840000000000005E-4</c:v>
                </c:pt>
                <c:pt idx="6003">
                  <c:v>5.2859999999999995E-4</c:v>
                </c:pt>
                <c:pt idx="6004">
                  <c:v>5.2879999999999995E-4</c:v>
                </c:pt>
                <c:pt idx="6005">
                  <c:v>5.2899999999999996E-4</c:v>
                </c:pt>
                <c:pt idx="6006">
                  <c:v>5.2919999999999996E-4</c:v>
                </c:pt>
                <c:pt idx="6007">
                  <c:v>5.2939999999999997E-4</c:v>
                </c:pt>
                <c:pt idx="6008">
                  <c:v>5.2959999999999997E-4</c:v>
                </c:pt>
                <c:pt idx="6009">
                  <c:v>5.2979999999999998E-4</c:v>
                </c:pt>
                <c:pt idx="6010">
                  <c:v>5.2999999999999998E-4</c:v>
                </c:pt>
                <c:pt idx="6011">
                  <c:v>5.3019999999999999E-4</c:v>
                </c:pt>
                <c:pt idx="6012">
                  <c:v>5.3039999999999999E-4</c:v>
                </c:pt>
                <c:pt idx="6013">
                  <c:v>5.306E-4</c:v>
                </c:pt>
                <c:pt idx="6014">
                  <c:v>5.308E-4</c:v>
                </c:pt>
                <c:pt idx="6015">
                  <c:v>5.31E-4</c:v>
                </c:pt>
                <c:pt idx="6016">
                  <c:v>5.3120000000000001E-4</c:v>
                </c:pt>
                <c:pt idx="6017">
                  <c:v>5.3140000000000001E-4</c:v>
                </c:pt>
                <c:pt idx="6018">
                  <c:v>5.3160000000000002E-4</c:v>
                </c:pt>
                <c:pt idx="6019">
                  <c:v>5.3180000000000002E-4</c:v>
                </c:pt>
                <c:pt idx="6020">
                  <c:v>5.3200000000000003E-4</c:v>
                </c:pt>
                <c:pt idx="6021">
                  <c:v>5.3220000000000003E-4</c:v>
                </c:pt>
                <c:pt idx="6022">
                  <c:v>5.3240000000000004E-4</c:v>
                </c:pt>
                <c:pt idx="6023">
                  <c:v>5.3260000000000004E-4</c:v>
                </c:pt>
                <c:pt idx="6024">
                  <c:v>5.3280000000000005E-4</c:v>
                </c:pt>
                <c:pt idx="6025">
                  <c:v>5.3300000000000005E-4</c:v>
                </c:pt>
                <c:pt idx="6026">
                  <c:v>5.3319999999999995E-4</c:v>
                </c:pt>
                <c:pt idx="6027">
                  <c:v>5.3339999999999995E-4</c:v>
                </c:pt>
                <c:pt idx="6028">
                  <c:v>5.3359999999999996E-4</c:v>
                </c:pt>
                <c:pt idx="6029">
                  <c:v>5.3379999999999996E-4</c:v>
                </c:pt>
                <c:pt idx="6030">
                  <c:v>5.3399999999999997E-4</c:v>
                </c:pt>
                <c:pt idx="6031">
                  <c:v>5.3419999999999997E-4</c:v>
                </c:pt>
                <c:pt idx="6032">
                  <c:v>5.3439999999999998E-4</c:v>
                </c:pt>
                <c:pt idx="6033">
                  <c:v>5.3459999999999998E-4</c:v>
                </c:pt>
                <c:pt idx="6034">
                  <c:v>5.3479999999999999E-4</c:v>
                </c:pt>
                <c:pt idx="6035">
                  <c:v>5.3499999999999999E-4</c:v>
                </c:pt>
                <c:pt idx="6036">
                  <c:v>5.352E-4</c:v>
                </c:pt>
                <c:pt idx="6037">
                  <c:v>5.354E-4</c:v>
                </c:pt>
                <c:pt idx="6038">
                  <c:v>5.3560000000000001E-4</c:v>
                </c:pt>
                <c:pt idx="6039">
                  <c:v>5.3580000000000001E-4</c:v>
                </c:pt>
                <c:pt idx="6040">
                  <c:v>5.3600000000000002E-4</c:v>
                </c:pt>
                <c:pt idx="6041">
                  <c:v>5.3620000000000002E-4</c:v>
                </c:pt>
                <c:pt idx="6042">
                  <c:v>5.3640000000000003E-4</c:v>
                </c:pt>
                <c:pt idx="6043">
                  <c:v>5.3660000000000003E-4</c:v>
                </c:pt>
                <c:pt idx="6044">
                  <c:v>5.3680000000000004E-4</c:v>
                </c:pt>
                <c:pt idx="6045">
                  <c:v>5.3700000000000004E-4</c:v>
                </c:pt>
                <c:pt idx="6046">
                  <c:v>5.3720000000000005E-4</c:v>
                </c:pt>
                <c:pt idx="6047">
                  <c:v>5.3740000000000005E-4</c:v>
                </c:pt>
                <c:pt idx="6048">
                  <c:v>5.3759999999999995E-4</c:v>
                </c:pt>
                <c:pt idx="6049">
                  <c:v>5.3779999999999995E-4</c:v>
                </c:pt>
                <c:pt idx="6050">
                  <c:v>5.3799999999999996E-4</c:v>
                </c:pt>
                <c:pt idx="6051">
                  <c:v>5.3819999999999996E-4</c:v>
                </c:pt>
                <c:pt idx="6052">
                  <c:v>5.3839999999999997E-4</c:v>
                </c:pt>
                <c:pt idx="6053">
                  <c:v>5.3859999999999997E-4</c:v>
                </c:pt>
                <c:pt idx="6054">
                  <c:v>5.3879999999999998E-4</c:v>
                </c:pt>
                <c:pt idx="6055">
                  <c:v>5.3899999999999998E-4</c:v>
                </c:pt>
                <c:pt idx="6056">
                  <c:v>5.3919999999999999E-4</c:v>
                </c:pt>
                <c:pt idx="6057">
                  <c:v>5.3939999999999999E-4</c:v>
                </c:pt>
                <c:pt idx="6058">
                  <c:v>5.396E-4</c:v>
                </c:pt>
                <c:pt idx="6059">
                  <c:v>5.398E-4</c:v>
                </c:pt>
                <c:pt idx="6060">
                  <c:v>5.4000000000000001E-4</c:v>
                </c:pt>
                <c:pt idx="6061">
                  <c:v>5.4020000000000001E-4</c:v>
                </c:pt>
                <c:pt idx="6062">
                  <c:v>5.4040000000000002E-4</c:v>
                </c:pt>
                <c:pt idx="6063">
                  <c:v>5.4060000000000002E-4</c:v>
                </c:pt>
                <c:pt idx="6064">
                  <c:v>5.4080000000000003E-4</c:v>
                </c:pt>
                <c:pt idx="6065">
                  <c:v>5.4100000000000003E-4</c:v>
                </c:pt>
                <c:pt idx="6066">
                  <c:v>5.4120000000000004E-4</c:v>
                </c:pt>
                <c:pt idx="6067">
                  <c:v>5.4140000000000004E-4</c:v>
                </c:pt>
                <c:pt idx="6068">
                  <c:v>5.4160000000000005E-4</c:v>
                </c:pt>
                <c:pt idx="6069">
                  <c:v>5.4180000000000005E-4</c:v>
                </c:pt>
                <c:pt idx="6070">
                  <c:v>5.4199999999999995E-4</c:v>
                </c:pt>
                <c:pt idx="6071">
                  <c:v>5.4219999999999995E-4</c:v>
                </c:pt>
                <c:pt idx="6072">
                  <c:v>5.4239999999999996E-4</c:v>
                </c:pt>
                <c:pt idx="6073">
                  <c:v>5.4259999999999996E-4</c:v>
                </c:pt>
                <c:pt idx="6074">
                  <c:v>5.4279999999999997E-4</c:v>
                </c:pt>
                <c:pt idx="6075">
                  <c:v>5.4299999999999997E-4</c:v>
                </c:pt>
                <c:pt idx="6076">
                  <c:v>5.4319999999999998E-4</c:v>
                </c:pt>
                <c:pt idx="6077">
                  <c:v>5.4339999999999998E-4</c:v>
                </c:pt>
                <c:pt idx="6078">
                  <c:v>5.4359999999999999E-4</c:v>
                </c:pt>
                <c:pt idx="6079">
                  <c:v>5.4379999999999999E-4</c:v>
                </c:pt>
                <c:pt idx="6080">
                  <c:v>5.44E-4</c:v>
                </c:pt>
                <c:pt idx="6081">
                  <c:v>5.442E-4</c:v>
                </c:pt>
                <c:pt idx="6082">
                  <c:v>5.4440000000000001E-4</c:v>
                </c:pt>
                <c:pt idx="6083">
                  <c:v>5.4460000000000001E-4</c:v>
                </c:pt>
                <c:pt idx="6084">
                  <c:v>5.4480000000000002E-4</c:v>
                </c:pt>
                <c:pt idx="6085">
                  <c:v>5.4500000000000002E-4</c:v>
                </c:pt>
                <c:pt idx="6086">
                  <c:v>5.4520000000000002E-4</c:v>
                </c:pt>
                <c:pt idx="6087">
                  <c:v>5.4540000000000003E-4</c:v>
                </c:pt>
                <c:pt idx="6088">
                  <c:v>5.4560000000000003E-4</c:v>
                </c:pt>
                <c:pt idx="6089">
                  <c:v>5.4580000000000004E-4</c:v>
                </c:pt>
                <c:pt idx="6090">
                  <c:v>5.4600000000000004E-4</c:v>
                </c:pt>
                <c:pt idx="6091">
                  <c:v>5.4620000000000005E-4</c:v>
                </c:pt>
                <c:pt idx="6092">
                  <c:v>5.4640000000000005E-4</c:v>
                </c:pt>
                <c:pt idx="6093">
                  <c:v>5.4659999999999995E-4</c:v>
                </c:pt>
                <c:pt idx="6094">
                  <c:v>5.4679999999999996E-4</c:v>
                </c:pt>
                <c:pt idx="6095">
                  <c:v>5.4699999999999996E-4</c:v>
                </c:pt>
                <c:pt idx="6096">
                  <c:v>5.4719999999999997E-4</c:v>
                </c:pt>
                <c:pt idx="6097">
                  <c:v>5.4739999999999997E-4</c:v>
                </c:pt>
                <c:pt idx="6098">
                  <c:v>5.4759999999999997E-4</c:v>
                </c:pt>
                <c:pt idx="6099">
                  <c:v>5.4779999999999998E-4</c:v>
                </c:pt>
                <c:pt idx="6100">
                  <c:v>5.4799999999999998E-4</c:v>
                </c:pt>
                <c:pt idx="6101">
                  <c:v>5.4819999999999999E-4</c:v>
                </c:pt>
                <c:pt idx="6102">
                  <c:v>5.4839999999999999E-4</c:v>
                </c:pt>
                <c:pt idx="6103">
                  <c:v>5.486E-4</c:v>
                </c:pt>
                <c:pt idx="6104">
                  <c:v>5.488E-4</c:v>
                </c:pt>
                <c:pt idx="6105">
                  <c:v>5.4900000000000001E-4</c:v>
                </c:pt>
                <c:pt idx="6106">
                  <c:v>5.4920000000000001E-4</c:v>
                </c:pt>
                <c:pt idx="6107">
                  <c:v>5.4940000000000002E-4</c:v>
                </c:pt>
                <c:pt idx="6108">
                  <c:v>5.4960000000000002E-4</c:v>
                </c:pt>
                <c:pt idx="6109">
                  <c:v>5.4980000000000003E-4</c:v>
                </c:pt>
                <c:pt idx="6110">
                  <c:v>5.5000000000000003E-4</c:v>
                </c:pt>
                <c:pt idx="6111">
                  <c:v>5.5020000000000004E-4</c:v>
                </c:pt>
                <c:pt idx="6112">
                  <c:v>5.5040000000000004E-4</c:v>
                </c:pt>
                <c:pt idx="6113">
                  <c:v>5.5060000000000005E-4</c:v>
                </c:pt>
                <c:pt idx="6114">
                  <c:v>5.5080000000000005E-4</c:v>
                </c:pt>
                <c:pt idx="6115">
                  <c:v>5.5099999999999995E-4</c:v>
                </c:pt>
                <c:pt idx="6116">
                  <c:v>5.5119999999999995E-4</c:v>
                </c:pt>
                <c:pt idx="6117">
                  <c:v>5.5139999999999996E-4</c:v>
                </c:pt>
                <c:pt idx="6118">
                  <c:v>5.5159999999999996E-4</c:v>
                </c:pt>
                <c:pt idx="6119">
                  <c:v>5.5179999999999997E-4</c:v>
                </c:pt>
                <c:pt idx="6120">
                  <c:v>5.5199999999999997E-4</c:v>
                </c:pt>
                <c:pt idx="6121">
                  <c:v>5.5219999999999998E-4</c:v>
                </c:pt>
                <c:pt idx="6122">
                  <c:v>5.5239999999999998E-4</c:v>
                </c:pt>
                <c:pt idx="6123">
                  <c:v>5.5259999999999999E-4</c:v>
                </c:pt>
                <c:pt idx="6124">
                  <c:v>5.5279999999999999E-4</c:v>
                </c:pt>
                <c:pt idx="6125">
                  <c:v>5.53E-4</c:v>
                </c:pt>
                <c:pt idx="6126">
                  <c:v>5.532E-4</c:v>
                </c:pt>
                <c:pt idx="6127">
                  <c:v>5.5340000000000001E-4</c:v>
                </c:pt>
                <c:pt idx="6128">
                  <c:v>5.5360000000000001E-4</c:v>
                </c:pt>
                <c:pt idx="6129">
                  <c:v>5.5380000000000002E-4</c:v>
                </c:pt>
                <c:pt idx="6130">
                  <c:v>5.5400000000000002E-4</c:v>
                </c:pt>
                <c:pt idx="6131">
                  <c:v>5.5420000000000003E-4</c:v>
                </c:pt>
                <c:pt idx="6132">
                  <c:v>5.5440000000000003E-4</c:v>
                </c:pt>
                <c:pt idx="6133">
                  <c:v>5.5460000000000004E-4</c:v>
                </c:pt>
                <c:pt idx="6134">
                  <c:v>5.5480000000000004E-4</c:v>
                </c:pt>
                <c:pt idx="6135">
                  <c:v>5.5500000000000005E-4</c:v>
                </c:pt>
                <c:pt idx="6136">
                  <c:v>5.5520000000000005E-4</c:v>
                </c:pt>
                <c:pt idx="6137">
                  <c:v>5.5539999999999995E-4</c:v>
                </c:pt>
                <c:pt idx="6138">
                  <c:v>5.5559999999999995E-4</c:v>
                </c:pt>
                <c:pt idx="6139">
                  <c:v>5.5579999999999996E-4</c:v>
                </c:pt>
                <c:pt idx="6140">
                  <c:v>5.5599999999999996E-4</c:v>
                </c:pt>
                <c:pt idx="6141">
                  <c:v>5.5619999999999997E-4</c:v>
                </c:pt>
                <c:pt idx="6142">
                  <c:v>5.5639999999999997E-4</c:v>
                </c:pt>
                <c:pt idx="6143">
                  <c:v>5.5659999999999998E-4</c:v>
                </c:pt>
                <c:pt idx="6144">
                  <c:v>5.5679999999999998E-4</c:v>
                </c:pt>
                <c:pt idx="6145">
                  <c:v>5.5699999999999999E-4</c:v>
                </c:pt>
                <c:pt idx="6146">
                  <c:v>5.5719999999999999E-4</c:v>
                </c:pt>
                <c:pt idx="6147">
                  <c:v>5.574E-4</c:v>
                </c:pt>
                <c:pt idx="6148">
                  <c:v>5.576E-4</c:v>
                </c:pt>
                <c:pt idx="6149">
                  <c:v>5.5780000000000001E-4</c:v>
                </c:pt>
                <c:pt idx="6150">
                  <c:v>5.5800000000000001E-4</c:v>
                </c:pt>
                <c:pt idx="6151">
                  <c:v>5.5820000000000002E-4</c:v>
                </c:pt>
                <c:pt idx="6152">
                  <c:v>5.5840000000000002E-4</c:v>
                </c:pt>
                <c:pt idx="6153">
                  <c:v>5.5860000000000003E-4</c:v>
                </c:pt>
                <c:pt idx="6154">
                  <c:v>5.5880000000000003E-4</c:v>
                </c:pt>
                <c:pt idx="6155">
                  <c:v>5.5900000000000004E-4</c:v>
                </c:pt>
                <c:pt idx="6156">
                  <c:v>5.5920000000000004E-4</c:v>
                </c:pt>
                <c:pt idx="6157">
                  <c:v>5.5940000000000004E-4</c:v>
                </c:pt>
                <c:pt idx="6158">
                  <c:v>5.5960000000000005E-4</c:v>
                </c:pt>
                <c:pt idx="6159">
                  <c:v>5.5979999999999995E-4</c:v>
                </c:pt>
                <c:pt idx="6160">
                  <c:v>5.5999999999999995E-4</c:v>
                </c:pt>
                <c:pt idx="6161">
                  <c:v>5.6019999999999996E-4</c:v>
                </c:pt>
                <c:pt idx="6162">
                  <c:v>5.6039999999999996E-4</c:v>
                </c:pt>
                <c:pt idx="6163">
                  <c:v>5.6059999999999997E-4</c:v>
                </c:pt>
                <c:pt idx="6164">
                  <c:v>5.6079999999999997E-4</c:v>
                </c:pt>
                <c:pt idx="6165">
                  <c:v>5.6099999999999998E-4</c:v>
                </c:pt>
                <c:pt idx="6166">
                  <c:v>5.6119999999999998E-4</c:v>
                </c:pt>
                <c:pt idx="6167">
                  <c:v>5.6139999999999998E-4</c:v>
                </c:pt>
                <c:pt idx="6168">
                  <c:v>5.6159999999999999E-4</c:v>
                </c:pt>
                <c:pt idx="6169">
                  <c:v>5.6179999999999999E-4</c:v>
                </c:pt>
                <c:pt idx="6170">
                  <c:v>5.62E-4</c:v>
                </c:pt>
                <c:pt idx="6171">
                  <c:v>5.622E-4</c:v>
                </c:pt>
                <c:pt idx="6172">
                  <c:v>5.6240000000000001E-4</c:v>
                </c:pt>
                <c:pt idx="6173">
                  <c:v>5.6260000000000001E-4</c:v>
                </c:pt>
                <c:pt idx="6174">
                  <c:v>5.6280000000000002E-4</c:v>
                </c:pt>
                <c:pt idx="6175">
                  <c:v>5.6300000000000002E-4</c:v>
                </c:pt>
                <c:pt idx="6176">
                  <c:v>5.6320000000000003E-4</c:v>
                </c:pt>
                <c:pt idx="6177">
                  <c:v>5.6340000000000003E-4</c:v>
                </c:pt>
                <c:pt idx="6178">
                  <c:v>5.6360000000000004E-4</c:v>
                </c:pt>
                <c:pt idx="6179">
                  <c:v>5.6380000000000004E-4</c:v>
                </c:pt>
                <c:pt idx="6180">
                  <c:v>5.6400000000000005E-4</c:v>
                </c:pt>
                <c:pt idx="6181">
                  <c:v>5.6420000000000005E-4</c:v>
                </c:pt>
                <c:pt idx="6182">
                  <c:v>5.6439999999999995E-4</c:v>
                </c:pt>
                <c:pt idx="6183">
                  <c:v>5.6459999999999995E-4</c:v>
                </c:pt>
                <c:pt idx="6184">
                  <c:v>5.6479999999999996E-4</c:v>
                </c:pt>
                <c:pt idx="6185">
                  <c:v>5.6499999999999996E-4</c:v>
                </c:pt>
                <c:pt idx="6186">
                  <c:v>5.6519999999999997E-4</c:v>
                </c:pt>
                <c:pt idx="6187">
                  <c:v>5.6539999999999997E-4</c:v>
                </c:pt>
                <c:pt idx="6188">
                  <c:v>5.6559999999999998E-4</c:v>
                </c:pt>
                <c:pt idx="6189">
                  <c:v>5.6579999999999998E-4</c:v>
                </c:pt>
                <c:pt idx="6190">
                  <c:v>5.6599999999999999E-4</c:v>
                </c:pt>
                <c:pt idx="6191">
                  <c:v>5.6619999999999999E-4</c:v>
                </c:pt>
                <c:pt idx="6192">
                  <c:v>5.664E-4</c:v>
                </c:pt>
                <c:pt idx="6193">
                  <c:v>5.666E-4</c:v>
                </c:pt>
                <c:pt idx="6194">
                  <c:v>5.6680000000000001E-4</c:v>
                </c:pt>
                <c:pt idx="6195">
                  <c:v>5.6700000000000001E-4</c:v>
                </c:pt>
                <c:pt idx="6196">
                  <c:v>5.6720000000000002E-4</c:v>
                </c:pt>
                <c:pt idx="6197">
                  <c:v>5.6740000000000002E-4</c:v>
                </c:pt>
                <c:pt idx="6198">
                  <c:v>5.6760000000000003E-4</c:v>
                </c:pt>
                <c:pt idx="6199">
                  <c:v>5.6780000000000003E-4</c:v>
                </c:pt>
                <c:pt idx="6200">
                  <c:v>5.6800000000000004E-4</c:v>
                </c:pt>
                <c:pt idx="6201">
                  <c:v>5.6820000000000004E-4</c:v>
                </c:pt>
                <c:pt idx="6202">
                  <c:v>5.6840000000000005E-4</c:v>
                </c:pt>
                <c:pt idx="6203">
                  <c:v>5.6860000000000005E-4</c:v>
                </c:pt>
                <c:pt idx="6204">
                  <c:v>5.6879999999999995E-4</c:v>
                </c:pt>
                <c:pt idx="6205">
                  <c:v>5.6899999999999995E-4</c:v>
                </c:pt>
                <c:pt idx="6206">
                  <c:v>5.6919999999999996E-4</c:v>
                </c:pt>
                <c:pt idx="6207">
                  <c:v>5.6939999999999996E-4</c:v>
                </c:pt>
                <c:pt idx="6208">
                  <c:v>5.6959999999999997E-4</c:v>
                </c:pt>
                <c:pt idx="6209">
                  <c:v>5.6979999999999997E-4</c:v>
                </c:pt>
                <c:pt idx="6210">
                  <c:v>5.6999999999999998E-4</c:v>
                </c:pt>
                <c:pt idx="6211">
                  <c:v>5.7019999999999998E-4</c:v>
                </c:pt>
                <c:pt idx="6212">
                  <c:v>5.7039999999999999E-4</c:v>
                </c:pt>
                <c:pt idx="6213">
                  <c:v>5.7059999999999999E-4</c:v>
                </c:pt>
                <c:pt idx="6214">
                  <c:v>5.708E-4</c:v>
                </c:pt>
                <c:pt idx="6215">
                  <c:v>5.71E-4</c:v>
                </c:pt>
                <c:pt idx="6216">
                  <c:v>5.7120000000000001E-4</c:v>
                </c:pt>
                <c:pt idx="6217">
                  <c:v>5.7140000000000001E-4</c:v>
                </c:pt>
                <c:pt idx="6218">
                  <c:v>5.7160000000000002E-4</c:v>
                </c:pt>
                <c:pt idx="6219">
                  <c:v>5.7180000000000002E-4</c:v>
                </c:pt>
                <c:pt idx="6220">
                  <c:v>5.7200000000000003E-4</c:v>
                </c:pt>
                <c:pt idx="6221">
                  <c:v>5.7220000000000003E-4</c:v>
                </c:pt>
                <c:pt idx="6222">
                  <c:v>5.7240000000000004E-4</c:v>
                </c:pt>
                <c:pt idx="6223">
                  <c:v>5.7260000000000004E-4</c:v>
                </c:pt>
                <c:pt idx="6224">
                  <c:v>5.7280000000000005E-4</c:v>
                </c:pt>
                <c:pt idx="6225">
                  <c:v>5.7300000000000005E-4</c:v>
                </c:pt>
                <c:pt idx="6226">
                  <c:v>5.7319999999999995E-4</c:v>
                </c:pt>
                <c:pt idx="6227">
                  <c:v>5.7339999999999995E-4</c:v>
                </c:pt>
                <c:pt idx="6228">
                  <c:v>5.7359999999999996E-4</c:v>
                </c:pt>
                <c:pt idx="6229">
                  <c:v>5.7379999999999996E-4</c:v>
                </c:pt>
                <c:pt idx="6230">
                  <c:v>5.7399999999999997E-4</c:v>
                </c:pt>
                <c:pt idx="6231">
                  <c:v>5.7419999999999997E-4</c:v>
                </c:pt>
                <c:pt idx="6232">
                  <c:v>5.7439999999999998E-4</c:v>
                </c:pt>
                <c:pt idx="6233">
                  <c:v>5.7459999999999998E-4</c:v>
                </c:pt>
                <c:pt idx="6234">
                  <c:v>5.7479999999999999E-4</c:v>
                </c:pt>
                <c:pt idx="6235">
                  <c:v>5.7499999999999999E-4</c:v>
                </c:pt>
                <c:pt idx="6236">
                  <c:v>5.752E-4</c:v>
                </c:pt>
                <c:pt idx="6237">
                  <c:v>5.754E-4</c:v>
                </c:pt>
                <c:pt idx="6238">
                  <c:v>5.756E-4</c:v>
                </c:pt>
                <c:pt idx="6239">
                  <c:v>5.7580000000000001E-4</c:v>
                </c:pt>
                <c:pt idx="6240">
                  <c:v>5.7600000000000001E-4</c:v>
                </c:pt>
                <c:pt idx="6241">
                  <c:v>5.7620000000000002E-4</c:v>
                </c:pt>
                <c:pt idx="6242">
                  <c:v>5.7640000000000002E-4</c:v>
                </c:pt>
                <c:pt idx="6243">
                  <c:v>5.7660000000000003E-4</c:v>
                </c:pt>
                <c:pt idx="6244">
                  <c:v>5.7680000000000003E-4</c:v>
                </c:pt>
                <c:pt idx="6245">
                  <c:v>5.7700000000000004E-4</c:v>
                </c:pt>
                <c:pt idx="6246">
                  <c:v>5.7720000000000004E-4</c:v>
                </c:pt>
                <c:pt idx="6247">
                  <c:v>5.7740000000000005E-4</c:v>
                </c:pt>
                <c:pt idx="6248">
                  <c:v>5.7760000000000005E-4</c:v>
                </c:pt>
                <c:pt idx="6249">
                  <c:v>5.7779999999999995E-4</c:v>
                </c:pt>
                <c:pt idx="6250">
                  <c:v>5.7799999999999995E-4</c:v>
                </c:pt>
                <c:pt idx="6251">
                  <c:v>5.7819999999999996E-4</c:v>
                </c:pt>
                <c:pt idx="6252">
                  <c:v>5.7839999999999996E-4</c:v>
                </c:pt>
                <c:pt idx="6253">
                  <c:v>5.7859999999999997E-4</c:v>
                </c:pt>
                <c:pt idx="6254">
                  <c:v>5.7879999999999997E-4</c:v>
                </c:pt>
                <c:pt idx="6255">
                  <c:v>5.7899999999999998E-4</c:v>
                </c:pt>
                <c:pt idx="6256">
                  <c:v>5.7919999999999998E-4</c:v>
                </c:pt>
                <c:pt idx="6257">
                  <c:v>5.7939999999999999E-4</c:v>
                </c:pt>
                <c:pt idx="6258">
                  <c:v>5.7959999999999999E-4</c:v>
                </c:pt>
                <c:pt idx="6259">
                  <c:v>5.798E-4</c:v>
                </c:pt>
                <c:pt idx="6260">
                  <c:v>5.8E-4</c:v>
                </c:pt>
                <c:pt idx="6261">
                  <c:v>5.8020000000000001E-4</c:v>
                </c:pt>
                <c:pt idx="6262">
                  <c:v>5.8040000000000001E-4</c:v>
                </c:pt>
                <c:pt idx="6263">
                  <c:v>5.8060000000000002E-4</c:v>
                </c:pt>
                <c:pt idx="6264">
                  <c:v>5.8080000000000002E-4</c:v>
                </c:pt>
                <c:pt idx="6265">
                  <c:v>5.8100000000000003E-4</c:v>
                </c:pt>
                <c:pt idx="6266">
                  <c:v>5.8120000000000003E-4</c:v>
                </c:pt>
                <c:pt idx="6267">
                  <c:v>5.8140000000000004E-4</c:v>
                </c:pt>
                <c:pt idx="6268">
                  <c:v>5.8160000000000004E-4</c:v>
                </c:pt>
                <c:pt idx="6269">
                  <c:v>5.8180000000000005E-4</c:v>
                </c:pt>
                <c:pt idx="6270">
                  <c:v>5.8200000000000005E-4</c:v>
                </c:pt>
                <c:pt idx="6271">
                  <c:v>5.8219999999999995E-4</c:v>
                </c:pt>
                <c:pt idx="6272">
                  <c:v>5.8239999999999995E-4</c:v>
                </c:pt>
                <c:pt idx="6273">
                  <c:v>5.8259999999999996E-4</c:v>
                </c:pt>
                <c:pt idx="6274">
                  <c:v>5.8279999999999996E-4</c:v>
                </c:pt>
                <c:pt idx="6275">
                  <c:v>5.8299999999999997E-4</c:v>
                </c:pt>
                <c:pt idx="6276">
                  <c:v>5.8319999999999997E-4</c:v>
                </c:pt>
                <c:pt idx="6277">
                  <c:v>5.8339999999999998E-4</c:v>
                </c:pt>
                <c:pt idx="6278">
                  <c:v>5.8359999999999998E-4</c:v>
                </c:pt>
                <c:pt idx="6279">
                  <c:v>5.8379999999999999E-4</c:v>
                </c:pt>
                <c:pt idx="6280">
                  <c:v>5.8399999999999999E-4</c:v>
                </c:pt>
                <c:pt idx="6281">
                  <c:v>5.842E-4</c:v>
                </c:pt>
                <c:pt idx="6282">
                  <c:v>5.844E-4</c:v>
                </c:pt>
                <c:pt idx="6283">
                  <c:v>5.8460000000000001E-4</c:v>
                </c:pt>
                <c:pt idx="6284">
                  <c:v>5.8480000000000001E-4</c:v>
                </c:pt>
                <c:pt idx="6285">
                  <c:v>5.8500000000000002E-4</c:v>
                </c:pt>
                <c:pt idx="6286">
                  <c:v>5.8520000000000002E-4</c:v>
                </c:pt>
                <c:pt idx="6287">
                  <c:v>5.8540000000000003E-4</c:v>
                </c:pt>
                <c:pt idx="6288">
                  <c:v>5.8560000000000003E-4</c:v>
                </c:pt>
                <c:pt idx="6289">
                  <c:v>5.8580000000000004E-4</c:v>
                </c:pt>
                <c:pt idx="6290">
                  <c:v>5.8600000000000004E-4</c:v>
                </c:pt>
                <c:pt idx="6291">
                  <c:v>5.8620000000000005E-4</c:v>
                </c:pt>
                <c:pt idx="6292">
                  <c:v>5.8640000000000005E-4</c:v>
                </c:pt>
                <c:pt idx="6293">
                  <c:v>5.8659999999999995E-4</c:v>
                </c:pt>
                <c:pt idx="6294">
                  <c:v>5.8679999999999995E-4</c:v>
                </c:pt>
                <c:pt idx="6295">
                  <c:v>5.8699999999999996E-4</c:v>
                </c:pt>
                <c:pt idx="6296">
                  <c:v>5.8719999999999996E-4</c:v>
                </c:pt>
                <c:pt idx="6297">
                  <c:v>5.8739999999999997E-4</c:v>
                </c:pt>
                <c:pt idx="6298">
                  <c:v>5.8759999999999997E-4</c:v>
                </c:pt>
                <c:pt idx="6299">
                  <c:v>5.8779999999999998E-4</c:v>
                </c:pt>
                <c:pt idx="6300">
                  <c:v>5.8799999999999998E-4</c:v>
                </c:pt>
                <c:pt idx="6301">
                  <c:v>5.8819999999999999E-4</c:v>
                </c:pt>
                <c:pt idx="6302">
                  <c:v>5.8839999999999999E-4</c:v>
                </c:pt>
                <c:pt idx="6303">
                  <c:v>5.886E-4</c:v>
                </c:pt>
                <c:pt idx="6304">
                  <c:v>5.888E-4</c:v>
                </c:pt>
                <c:pt idx="6305">
                  <c:v>5.8900000000000001E-4</c:v>
                </c:pt>
                <c:pt idx="6306">
                  <c:v>5.8920000000000001E-4</c:v>
                </c:pt>
                <c:pt idx="6307">
                  <c:v>5.8940000000000002E-4</c:v>
                </c:pt>
                <c:pt idx="6308">
                  <c:v>5.8960000000000002E-4</c:v>
                </c:pt>
                <c:pt idx="6309">
                  <c:v>5.8980000000000002E-4</c:v>
                </c:pt>
                <c:pt idx="6310">
                  <c:v>5.9000000000000003E-4</c:v>
                </c:pt>
                <c:pt idx="6311">
                  <c:v>5.9020000000000003E-4</c:v>
                </c:pt>
                <c:pt idx="6312">
                  <c:v>5.9040000000000004E-4</c:v>
                </c:pt>
                <c:pt idx="6313">
                  <c:v>5.9060000000000004E-4</c:v>
                </c:pt>
                <c:pt idx="6314">
                  <c:v>5.9080000000000005E-4</c:v>
                </c:pt>
                <c:pt idx="6315">
                  <c:v>5.9100000000000005E-4</c:v>
                </c:pt>
                <c:pt idx="6316">
                  <c:v>5.9119999999999995E-4</c:v>
                </c:pt>
                <c:pt idx="6317">
                  <c:v>5.9139999999999996E-4</c:v>
                </c:pt>
                <c:pt idx="6318">
                  <c:v>5.9159999999999996E-4</c:v>
                </c:pt>
                <c:pt idx="6319">
                  <c:v>5.9179999999999996E-4</c:v>
                </c:pt>
                <c:pt idx="6320">
                  <c:v>5.9199999999999997E-4</c:v>
                </c:pt>
                <c:pt idx="6321">
                  <c:v>5.9219999999999997E-4</c:v>
                </c:pt>
                <c:pt idx="6322">
                  <c:v>5.9239999999999998E-4</c:v>
                </c:pt>
                <c:pt idx="6323">
                  <c:v>5.9259999999999998E-4</c:v>
                </c:pt>
                <c:pt idx="6324">
                  <c:v>5.9279999999999999E-4</c:v>
                </c:pt>
                <c:pt idx="6325">
                  <c:v>5.9299999999999999E-4</c:v>
                </c:pt>
                <c:pt idx="6326">
                  <c:v>5.932E-4</c:v>
                </c:pt>
                <c:pt idx="6327">
                  <c:v>5.934E-4</c:v>
                </c:pt>
                <c:pt idx="6328">
                  <c:v>5.9360000000000001E-4</c:v>
                </c:pt>
                <c:pt idx="6329">
                  <c:v>5.9380000000000001E-4</c:v>
                </c:pt>
                <c:pt idx="6330">
                  <c:v>5.9400000000000002E-4</c:v>
                </c:pt>
                <c:pt idx="6331">
                  <c:v>5.9420000000000002E-4</c:v>
                </c:pt>
                <c:pt idx="6332">
                  <c:v>5.9440000000000003E-4</c:v>
                </c:pt>
                <c:pt idx="6333">
                  <c:v>5.9460000000000003E-4</c:v>
                </c:pt>
                <c:pt idx="6334">
                  <c:v>5.9480000000000004E-4</c:v>
                </c:pt>
                <c:pt idx="6335">
                  <c:v>5.9500000000000004E-4</c:v>
                </c:pt>
                <c:pt idx="6336">
                  <c:v>5.9520000000000005E-4</c:v>
                </c:pt>
                <c:pt idx="6337">
                  <c:v>5.9540000000000005E-4</c:v>
                </c:pt>
                <c:pt idx="6338">
                  <c:v>5.9559999999999995E-4</c:v>
                </c:pt>
                <c:pt idx="6339">
                  <c:v>5.9579999999999995E-4</c:v>
                </c:pt>
                <c:pt idx="6340">
                  <c:v>5.9599999999999996E-4</c:v>
                </c:pt>
                <c:pt idx="6341">
                  <c:v>5.9619999999999996E-4</c:v>
                </c:pt>
                <c:pt idx="6342">
                  <c:v>5.9639999999999997E-4</c:v>
                </c:pt>
                <c:pt idx="6343">
                  <c:v>5.9659999999999997E-4</c:v>
                </c:pt>
                <c:pt idx="6344">
                  <c:v>5.9679999999999998E-4</c:v>
                </c:pt>
                <c:pt idx="6345">
                  <c:v>5.9699999999999998E-4</c:v>
                </c:pt>
                <c:pt idx="6346">
                  <c:v>5.9719999999999999E-4</c:v>
                </c:pt>
                <c:pt idx="6347">
                  <c:v>5.9739999999999999E-4</c:v>
                </c:pt>
                <c:pt idx="6348">
                  <c:v>5.976E-4</c:v>
                </c:pt>
                <c:pt idx="6349">
                  <c:v>5.978E-4</c:v>
                </c:pt>
                <c:pt idx="6350">
                  <c:v>5.9800000000000001E-4</c:v>
                </c:pt>
                <c:pt idx="6351">
                  <c:v>5.9820000000000001E-4</c:v>
                </c:pt>
                <c:pt idx="6352">
                  <c:v>5.9840000000000002E-4</c:v>
                </c:pt>
                <c:pt idx="6353">
                  <c:v>5.9860000000000002E-4</c:v>
                </c:pt>
                <c:pt idx="6354">
                  <c:v>5.9880000000000003E-4</c:v>
                </c:pt>
                <c:pt idx="6355">
                  <c:v>5.9900000000000003E-4</c:v>
                </c:pt>
                <c:pt idx="6356">
                  <c:v>5.9920000000000004E-4</c:v>
                </c:pt>
                <c:pt idx="6357">
                  <c:v>5.9940000000000004E-4</c:v>
                </c:pt>
                <c:pt idx="6358">
                  <c:v>5.9960000000000005E-4</c:v>
                </c:pt>
                <c:pt idx="6359">
                  <c:v>5.9980000000000005E-4</c:v>
                </c:pt>
                <c:pt idx="6360">
                  <c:v>5.9999999999999995E-4</c:v>
                </c:pt>
                <c:pt idx="6361">
                  <c:v>6.0019999999999995E-4</c:v>
                </c:pt>
                <c:pt idx="6362">
                  <c:v>6.0039999999999996E-4</c:v>
                </c:pt>
                <c:pt idx="6363">
                  <c:v>6.0059999999999996E-4</c:v>
                </c:pt>
                <c:pt idx="6364">
                  <c:v>6.0079999999999997E-4</c:v>
                </c:pt>
                <c:pt idx="6365">
                  <c:v>6.0099999999999997E-4</c:v>
                </c:pt>
                <c:pt idx="6366">
                  <c:v>6.0119999999999998E-4</c:v>
                </c:pt>
                <c:pt idx="6367">
                  <c:v>6.0139999999999998E-4</c:v>
                </c:pt>
                <c:pt idx="6368">
                  <c:v>6.0159999999999999E-4</c:v>
                </c:pt>
                <c:pt idx="6369">
                  <c:v>6.0179999999999999E-4</c:v>
                </c:pt>
                <c:pt idx="6370">
                  <c:v>6.02E-4</c:v>
                </c:pt>
                <c:pt idx="6371">
                  <c:v>6.022E-4</c:v>
                </c:pt>
                <c:pt idx="6372">
                  <c:v>6.0240000000000001E-4</c:v>
                </c:pt>
                <c:pt idx="6373">
                  <c:v>6.0260000000000001E-4</c:v>
                </c:pt>
                <c:pt idx="6374">
                  <c:v>6.0280000000000002E-4</c:v>
                </c:pt>
                <c:pt idx="6375">
                  <c:v>6.0300000000000002E-4</c:v>
                </c:pt>
                <c:pt idx="6376">
                  <c:v>6.0320000000000003E-4</c:v>
                </c:pt>
                <c:pt idx="6377">
                  <c:v>6.0340000000000003E-4</c:v>
                </c:pt>
                <c:pt idx="6378">
                  <c:v>6.0360000000000003E-4</c:v>
                </c:pt>
                <c:pt idx="6379">
                  <c:v>6.0380000000000004E-4</c:v>
                </c:pt>
                <c:pt idx="6380">
                  <c:v>6.0400000000000004E-4</c:v>
                </c:pt>
                <c:pt idx="6381">
                  <c:v>6.0420000000000005E-4</c:v>
                </c:pt>
                <c:pt idx="6382">
                  <c:v>6.0439999999999995E-4</c:v>
                </c:pt>
                <c:pt idx="6383">
                  <c:v>6.0459999999999995E-4</c:v>
                </c:pt>
                <c:pt idx="6384">
                  <c:v>6.0479999999999996E-4</c:v>
                </c:pt>
                <c:pt idx="6385">
                  <c:v>6.0499999999999996E-4</c:v>
                </c:pt>
                <c:pt idx="6386">
                  <c:v>6.0519999999999997E-4</c:v>
                </c:pt>
                <c:pt idx="6387">
                  <c:v>6.0539999999999997E-4</c:v>
                </c:pt>
                <c:pt idx="6388">
                  <c:v>6.0559999999999998E-4</c:v>
                </c:pt>
                <c:pt idx="6389">
                  <c:v>6.0579999999999998E-4</c:v>
                </c:pt>
                <c:pt idx="6390">
                  <c:v>6.0599999999999998E-4</c:v>
                </c:pt>
                <c:pt idx="6391">
                  <c:v>6.0619999999999999E-4</c:v>
                </c:pt>
                <c:pt idx="6392">
                  <c:v>6.0639999999999999E-4</c:v>
                </c:pt>
                <c:pt idx="6393">
                  <c:v>6.066E-4</c:v>
                </c:pt>
                <c:pt idx="6394">
                  <c:v>6.068E-4</c:v>
                </c:pt>
                <c:pt idx="6395">
                  <c:v>6.0700000000000001E-4</c:v>
                </c:pt>
                <c:pt idx="6396">
                  <c:v>6.0720000000000001E-4</c:v>
                </c:pt>
                <c:pt idx="6397">
                  <c:v>6.0740000000000002E-4</c:v>
                </c:pt>
                <c:pt idx="6398">
                  <c:v>6.0760000000000002E-4</c:v>
                </c:pt>
                <c:pt idx="6399">
                  <c:v>6.0780000000000003E-4</c:v>
                </c:pt>
                <c:pt idx="6400">
                  <c:v>6.0800000000000003E-4</c:v>
                </c:pt>
                <c:pt idx="6401">
                  <c:v>6.0820000000000004E-4</c:v>
                </c:pt>
                <c:pt idx="6402">
                  <c:v>6.0840000000000004E-4</c:v>
                </c:pt>
                <c:pt idx="6403">
                  <c:v>6.0860000000000005E-4</c:v>
                </c:pt>
                <c:pt idx="6404">
                  <c:v>6.0880000000000005E-4</c:v>
                </c:pt>
                <c:pt idx="6405">
                  <c:v>6.0899999999999995E-4</c:v>
                </c:pt>
                <c:pt idx="6406">
                  <c:v>6.0919999999999995E-4</c:v>
                </c:pt>
                <c:pt idx="6407">
                  <c:v>6.0939999999999996E-4</c:v>
                </c:pt>
                <c:pt idx="6408">
                  <c:v>6.0959999999999996E-4</c:v>
                </c:pt>
                <c:pt idx="6409">
                  <c:v>6.0979999999999997E-4</c:v>
                </c:pt>
                <c:pt idx="6410">
                  <c:v>6.0999999999999997E-4</c:v>
                </c:pt>
                <c:pt idx="6411">
                  <c:v>6.1019999999999998E-4</c:v>
                </c:pt>
                <c:pt idx="6412">
                  <c:v>6.1039999999999998E-4</c:v>
                </c:pt>
                <c:pt idx="6413">
                  <c:v>6.1059999999999999E-4</c:v>
                </c:pt>
                <c:pt idx="6414">
                  <c:v>6.1079999999999999E-4</c:v>
                </c:pt>
                <c:pt idx="6415">
                  <c:v>6.11E-4</c:v>
                </c:pt>
                <c:pt idx="6416">
                  <c:v>6.112E-4</c:v>
                </c:pt>
                <c:pt idx="6417">
                  <c:v>6.1140000000000001E-4</c:v>
                </c:pt>
                <c:pt idx="6418">
                  <c:v>6.1160000000000001E-4</c:v>
                </c:pt>
                <c:pt idx="6419">
                  <c:v>6.1180000000000002E-4</c:v>
                </c:pt>
                <c:pt idx="6420">
                  <c:v>6.1200000000000002E-4</c:v>
                </c:pt>
                <c:pt idx="6421">
                  <c:v>6.1220000000000003E-4</c:v>
                </c:pt>
                <c:pt idx="6422">
                  <c:v>6.1240000000000003E-4</c:v>
                </c:pt>
                <c:pt idx="6423">
                  <c:v>6.1260000000000004E-4</c:v>
                </c:pt>
                <c:pt idx="6424">
                  <c:v>6.1280000000000004E-4</c:v>
                </c:pt>
                <c:pt idx="6425">
                  <c:v>6.1300000000000005E-4</c:v>
                </c:pt>
                <c:pt idx="6426">
                  <c:v>6.1320000000000005E-4</c:v>
                </c:pt>
                <c:pt idx="6427">
                  <c:v>6.1339999999999995E-4</c:v>
                </c:pt>
                <c:pt idx="6428">
                  <c:v>6.1359999999999995E-4</c:v>
                </c:pt>
                <c:pt idx="6429">
                  <c:v>6.1379999999999996E-4</c:v>
                </c:pt>
                <c:pt idx="6430">
                  <c:v>6.1399999999999996E-4</c:v>
                </c:pt>
                <c:pt idx="6431">
                  <c:v>6.1419999999999997E-4</c:v>
                </c:pt>
                <c:pt idx="6432">
                  <c:v>6.1439999999999997E-4</c:v>
                </c:pt>
                <c:pt idx="6433">
                  <c:v>6.1459999999999998E-4</c:v>
                </c:pt>
                <c:pt idx="6434">
                  <c:v>6.1479999999999998E-4</c:v>
                </c:pt>
                <c:pt idx="6435">
                  <c:v>6.1499999999999999E-4</c:v>
                </c:pt>
                <c:pt idx="6436">
                  <c:v>6.1519999999999999E-4</c:v>
                </c:pt>
                <c:pt idx="6437">
                  <c:v>6.154E-4</c:v>
                </c:pt>
                <c:pt idx="6438">
                  <c:v>6.156E-4</c:v>
                </c:pt>
                <c:pt idx="6439">
                  <c:v>6.1580000000000001E-4</c:v>
                </c:pt>
                <c:pt idx="6440">
                  <c:v>6.1600000000000001E-4</c:v>
                </c:pt>
                <c:pt idx="6441">
                  <c:v>6.1620000000000002E-4</c:v>
                </c:pt>
                <c:pt idx="6442">
                  <c:v>6.1640000000000002E-4</c:v>
                </c:pt>
                <c:pt idx="6443">
                  <c:v>6.1660000000000003E-4</c:v>
                </c:pt>
                <c:pt idx="6444">
                  <c:v>6.1680000000000003E-4</c:v>
                </c:pt>
                <c:pt idx="6445">
                  <c:v>6.1700000000000004E-4</c:v>
                </c:pt>
                <c:pt idx="6446">
                  <c:v>6.1720000000000004E-4</c:v>
                </c:pt>
                <c:pt idx="6447">
                  <c:v>6.1740000000000005E-4</c:v>
                </c:pt>
                <c:pt idx="6448">
                  <c:v>6.1760000000000005E-4</c:v>
                </c:pt>
                <c:pt idx="6449">
                  <c:v>6.1779999999999995E-4</c:v>
                </c:pt>
                <c:pt idx="6450">
                  <c:v>6.1799999999999995E-4</c:v>
                </c:pt>
                <c:pt idx="6451">
                  <c:v>6.1819999999999996E-4</c:v>
                </c:pt>
                <c:pt idx="6452">
                  <c:v>6.1839999999999996E-4</c:v>
                </c:pt>
                <c:pt idx="6453">
                  <c:v>6.1859999999999997E-4</c:v>
                </c:pt>
                <c:pt idx="6454">
                  <c:v>6.1879999999999997E-4</c:v>
                </c:pt>
                <c:pt idx="6455">
                  <c:v>6.1899999999999998E-4</c:v>
                </c:pt>
                <c:pt idx="6456">
                  <c:v>6.1919999999999998E-4</c:v>
                </c:pt>
                <c:pt idx="6457">
                  <c:v>6.1939999999999999E-4</c:v>
                </c:pt>
                <c:pt idx="6458">
                  <c:v>6.1959999999999999E-4</c:v>
                </c:pt>
                <c:pt idx="6459">
                  <c:v>6.198E-4</c:v>
                </c:pt>
                <c:pt idx="6460">
                  <c:v>6.2E-4</c:v>
                </c:pt>
                <c:pt idx="6461">
                  <c:v>6.202E-4</c:v>
                </c:pt>
                <c:pt idx="6462">
                  <c:v>6.2040000000000001E-4</c:v>
                </c:pt>
                <c:pt idx="6463">
                  <c:v>6.2060000000000001E-4</c:v>
                </c:pt>
                <c:pt idx="6464">
                  <c:v>6.2080000000000002E-4</c:v>
                </c:pt>
                <c:pt idx="6465">
                  <c:v>6.2100000000000002E-4</c:v>
                </c:pt>
                <c:pt idx="6466">
                  <c:v>6.2120000000000003E-4</c:v>
                </c:pt>
                <c:pt idx="6467">
                  <c:v>6.2140000000000003E-4</c:v>
                </c:pt>
                <c:pt idx="6468">
                  <c:v>6.2160000000000004E-4</c:v>
                </c:pt>
                <c:pt idx="6469">
                  <c:v>6.2180000000000004E-4</c:v>
                </c:pt>
                <c:pt idx="6470">
                  <c:v>6.2200000000000005E-4</c:v>
                </c:pt>
                <c:pt idx="6471">
                  <c:v>6.2220000000000005E-4</c:v>
                </c:pt>
                <c:pt idx="6472">
                  <c:v>6.2239999999999995E-4</c:v>
                </c:pt>
                <c:pt idx="6473">
                  <c:v>6.2259999999999995E-4</c:v>
                </c:pt>
                <c:pt idx="6474">
                  <c:v>6.2279999999999996E-4</c:v>
                </c:pt>
                <c:pt idx="6475">
                  <c:v>6.2299999999999996E-4</c:v>
                </c:pt>
                <c:pt idx="6476">
                  <c:v>6.2319999999999997E-4</c:v>
                </c:pt>
                <c:pt idx="6477">
                  <c:v>6.2339999999999997E-4</c:v>
                </c:pt>
                <c:pt idx="6478">
                  <c:v>6.2359999999999998E-4</c:v>
                </c:pt>
                <c:pt idx="6479">
                  <c:v>6.2379999999999998E-4</c:v>
                </c:pt>
                <c:pt idx="6480">
                  <c:v>6.2399999999999999E-4</c:v>
                </c:pt>
                <c:pt idx="6481">
                  <c:v>6.2419999999999999E-4</c:v>
                </c:pt>
                <c:pt idx="6482">
                  <c:v>6.244E-4</c:v>
                </c:pt>
                <c:pt idx="6483">
                  <c:v>6.246E-4</c:v>
                </c:pt>
                <c:pt idx="6484">
                  <c:v>6.2480000000000001E-4</c:v>
                </c:pt>
                <c:pt idx="6485">
                  <c:v>6.2500000000000001E-4</c:v>
                </c:pt>
                <c:pt idx="6486">
                  <c:v>6.2520000000000002E-4</c:v>
                </c:pt>
                <c:pt idx="6487">
                  <c:v>6.2540000000000002E-4</c:v>
                </c:pt>
                <c:pt idx="6488">
                  <c:v>6.2560000000000003E-4</c:v>
                </c:pt>
                <c:pt idx="6489">
                  <c:v>6.2580000000000003E-4</c:v>
                </c:pt>
                <c:pt idx="6490">
                  <c:v>6.2600000000000004E-4</c:v>
                </c:pt>
                <c:pt idx="6491">
                  <c:v>6.2620000000000004E-4</c:v>
                </c:pt>
                <c:pt idx="6492">
                  <c:v>6.2640000000000005E-4</c:v>
                </c:pt>
                <c:pt idx="6493">
                  <c:v>6.2660000000000005E-4</c:v>
                </c:pt>
                <c:pt idx="6494">
                  <c:v>6.2679999999999995E-4</c:v>
                </c:pt>
                <c:pt idx="6495">
                  <c:v>6.2699999999999995E-4</c:v>
                </c:pt>
                <c:pt idx="6496">
                  <c:v>6.2719999999999996E-4</c:v>
                </c:pt>
                <c:pt idx="6497">
                  <c:v>6.2739999999999996E-4</c:v>
                </c:pt>
                <c:pt idx="6498">
                  <c:v>6.2759999999999997E-4</c:v>
                </c:pt>
                <c:pt idx="6499">
                  <c:v>6.2779999999999997E-4</c:v>
                </c:pt>
                <c:pt idx="6500">
                  <c:v>6.2799999999999998E-4</c:v>
                </c:pt>
                <c:pt idx="6501">
                  <c:v>6.2819999999999998E-4</c:v>
                </c:pt>
                <c:pt idx="6502">
                  <c:v>6.2839999999999999E-4</c:v>
                </c:pt>
                <c:pt idx="6503">
                  <c:v>6.2859999999999999E-4</c:v>
                </c:pt>
                <c:pt idx="6504">
                  <c:v>6.288E-4</c:v>
                </c:pt>
                <c:pt idx="6505">
                  <c:v>6.29E-4</c:v>
                </c:pt>
                <c:pt idx="6506">
                  <c:v>6.2920000000000001E-4</c:v>
                </c:pt>
                <c:pt idx="6507">
                  <c:v>6.2940000000000001E-4</c:v>
                </c:pt>
                <c:pt idx="6508">
                  <c:v>6.2960000000000002E-4</c:v>
                </c:pt>
                <c:pt idx="6509">
                  <c:v>6.2980000000000002E-4</c:v>
                </c:pt>
                <c:pt idx="6510">
                  <c:v>6.3000000000000003E-4</c:v>
                </c:pt>
                <c:pt idx="6511">
                  <c:v>6.3020000000000003E-4</c:v>
                </c:pt>
                <c:pt idx="6512">
                  <c:v>6.3040000000000004E-4</c:v>
                </c:pt>
                <c:pt idx="6513">
                  <c:v>6.3060000000000004E-4</c:v>
                </c:pt>
                <c:pt idx="6514">
                  <c:v>6.3080000000000005E-4</c:v>
                </c:pt>
                <c:pt idx="6515">
                  <c:v>6.3100000000000005E-4</c:v>
                </c:pt>
                <c:pt idx="6516">
                  <c:v>6.3119999999999995E-4</c:v>
                </c:pt>
                <c:pt idx="6517">
                  <c:v>6.3139999999999995E-4</c:v>
                </c:pt>
                <c:pt idx="6518">
                  <c:v>6.3159999999999996E-4</c:v>
                </c:pt>
                <c:pt idx="6519">
                  <c:v>6.3179999999999996E-4</c:v>
                </c:pt>
                <c:pt idx="6520">
                  <c:v>6.3199999999999997E-4</c:v>
                </c:pt>
                <c:pt idx="6521">
                  <c:v>6.3219999999999997E-4</c:v>
                </c:pt>
                <c:pt idx="6522">
                  <c:v>6.3239999999999998E-4</c:v>
                </c:pt>
                <c:pt idx="6523">
                  <c:v>6.3259999999999998E-4</c:v>
                </c:pt>
                <c:pt idx="6524">
                  <c:v>6.3279999999999999E-4</c:v>
                </c:pt>
                <c:pt idx="6525">
                  <c:v>6.3299999999999999E-4</c:v>
                </c:pt>
                <c:pt idx="6526">
                  <c:v>6.332E-4</c:v>
                </c:pt>
                <c:pt idx="6527">
                  <c:v>6.334E-4</c:v>
                </c:pt>
                <c:pt idx="6528">
                  <c:v>6.3360000000000001E-4</c:v>
                </c:pt>
                <c:pt idx="6529">
                  <c:v>6.3380000000000001E-4</c:v>
                </c:pt>
                <c:pt idx="6530">
                  <c:v>6.3400000000000001E-4</c:v>
                </c:pt>
                <c:pt idx="6531">
                  <c:v>6.3420000000000002E-4</c:v>
                </c:pt>
                <c:pt idx="6532">
                  <c:v>6.3440000000000002E-4</c:v>
                </c:pt>
                <c:pt idx="6533">
                  <c:v>6.3460000000000003E-4</c:v>
                </c:pt>
                <c:pt idx="6534">
                  <c:v>6.3480000000000003E-4</c:v>
                </c:pt>
                <c:pt idx="6535">
                  <c:v>6.3500000000000004E-4</c:v>
                </c:pt>
                <c:pt idx="6536">
                  <c:v>6.3520000000000004E-4</c:v>
                </c:pt>
                <c:pt idx="6537">
                  <c:v>6.3540000000000005E-4</c:v>
                </c:pt>
                <c:pt idx="6538">
                  <c:v>6.3560000000000005E-4</c:v>
                </c:pt>
                <c:pt idx="6539">
                  <c:v>6.3579999999999995E-4</c:v>
                </c:pt>
                <c:pt idx="6540">
                  <c:v>6.3599999999999996E-4</c:v>
                </c:pt>
                <c:pt idx="6541">
                  <c:v>6.3619999999999996E-4</c:v>
                </c:pt>
                <c:pt idx="6542">
                  <c:v>6.3639999999999996E-4</c:v>
                </c:pt>
                <c:pt idx="6543">
                  <c:v>6.3659999999999997E-4</c:v>
                </c:pt>
                <c:pt idx="6544">
                  <c:v>6.3679999999999997E-4</c:v>
                </c:pt>
                <c:pt idx="6545">
                  <c:v>6.3699999999999998E-4</c:v>
                </c:pt>
                <c:pt idx="6546">
                  <c:v>6.3719999999999998E-4</c:v>
                </c:pt>
                <c:pt idx="6547">
                  <c:v>6.3739999999999999E-4</c:v>
                </c:pt>
                <c:pt idx="6548">
                  <c:v>6.3759999999999999E-4</c:v>
                </c:pt>
                <c:pt idx="6549">
                  <c:v>6.378E-4</c:v>
                </c:pt>
                <c:pt idx="6550">
                  <c:v>6.38E-4</c:v>
                </c:pt>
                <c:pt idx="6551">
                  <c:v>6.3820000000000001E-4</c:v>
                </c:pt>
                <c:pt idx="6552">
                  <c:v>6.3840000000000001E-4</c:v>
                </c:pt>
                <c:pt idx="6553">
                  <c:v>6.3860000000000002E-4</c:v>
                </c:pt>
                <c:pt idx="6554">
                  <c:v>6.3880000000000002E-4</c:v>
                </c:pt>
                <c:pt idx="6555">
                  <c:v>6.3900000000000003E-4</c:v>
                </c:pt>
                <c:pt idx="6556">
                  <c:v>6.3920000000000003E-4</c:v>
                </c:pt>
                <c:pt idx="6557">
                  <c:v>6.3940000000000004E-4</c:v>
                </c:pt>
                <c:pt idx="6558">
                  <c:v>6.3960000000000004E-4</c:v>
                </c:pt>
                <c:pt idx="6559">
                  <c:v>6.3980000000000005E-4</c:v>
                </c:pt>
                <c:pt idx="6560">
                  <c:v>6.4000000000000005E-4</c:v>
                </c:pt>
                <c:pt idx="6561">
                  <c:v>6.4019999999999995E-4</c:v>
                </c:pt>
                <c:pt idx="6562">
                  <c:v>6.4039999999999995E-4</c:v>
                </c:pt>
                <c:pt idx="6563">
                  <c:v>6.4059999999999996E-4</c:v>
                </c:pt>
                <c:pt idx="6564">
                  <c:v>6.4079999999999996E-4</c:v>
                </c:pt>
                <c:pt idx="6565">
                  <c:v>6.4099999999999997E-4</c:v>
                </c:pt>
                <c:pt idx="6566">
                  <c:v>6.4119999999999997E-4</c:v>
                </c:pt>
                <c:pt idx="6567">
                  <c:v>6.4139999999999998E-4</c:v>
                </c:pt>
                <c:pt idx="6568">
                  <c:v>6.4159999999999998E-4</c:v>
                </c:pt>
                <c:pt idx="6569">
                  <c:v>6.4179999999999999E-4</c:v>
                </c:pt>
                <c:pt idx="6570">
                  <c:v>6.4199999999999999E-4</c:v>
                </c:pt>
                <c:pt idx="6571">
                  <c:v>6.422E-4</c:v>
                </c:pt>
                <c:pt idx="6572">
                  <c:v>6.424E-4</c:v>
                </c:pt>
                <c:pt idx="6573">
                  <c:v>6.4260000000000001E-4</c:v>
                </c:pt>
                <c:pt idx="6574">
                  <c:v>6.4280000000000001E-4</c:v>
                </c:pt>
                <c:pt idx="6575">
                  <c:v>6.4300000000000002E-4</c:v>
                </c:pt>
                <c:pt idx="6576">
                  <c:v>6.4320000000000002E-4</c:v>
                </c:pt>
                <c:pt idx="6577">
                  <c:v>6.4340000000000003E-4</c:v>
                </c:pt>
                <c:pt idx="6578">
                  <c:v>6.4360000000000003E-4</c:v>
                </c:pt>
                <c:pt idx="6579">
                  <c:v>6.4380000000000004E-4</c:v>
                </c:pt>
                <c:pt idx="6580">
                  <c:v>6.4400000000000004E-4</c:v>
                </c:pt>
                <c:pt idx="6581">
                  <c:v>6.4420000000000005E-4</c:v>
                </c:pt>
                <c:pt idx="6582">
                  <c:v>6.4440000000000005E-4</c:v>
                </c:pt>
                <c:pt idx="6583">
                  <c:v>6.4459999999999995E-4</c:v>
                </c:pt>
                <c:pt idx="6584">
                  <c:v>6.4479999999999995E-4</c:v>
                </c:pt>
                <c:pt idx="6585">
                  <c:v>6.4499999999999996E-4</c:v>
                </c:pt>
                <c:pt idx="6586">
                  <c:v>6.4519999999999996E-4</c:v>
                </c:pt>
                <c:pt idx="6587">
                  <c:v>6.4539999999999997E-4</c:v>
                </c:pt>
                <c:pt idx="6588">
                  <c:v>6.4559999999999997E-4</c:v>
                </c:pt>
                <c:pt idx="6589">
                  <c:v>6.4579999999999998E-4</c:v>
                </c:pt>
                <c:pt idx="6590">
                  <c:v>6.4599999999999998E-4</c:v>
                </c:pt>
                <c:pt idx="6591">
                  <c:v>6.4619999999999999E-4</c:v>
                </c:pt>
                <c:pt idx="6592">
                  <c:v>6.4639999999999999E-4</c:v>
                </c:pt>
                <c:pt idx="6593">
                  <c:v>6.466E-4</c:v>
                </c:pt>
                <c:pt idx="6594">
                  <c:v>6.468E-4</c:v>
                </c:pt>
                <c:pt idx="6595">
                  <c:v>6.4700000000000001E-4</c:v>
                </c:pt>
                <c:pt idx="6596">
                  <c:v>6.4720000000000001E-4</c:v>
                </c:pt>
                <c:pt idx="6597">
                  <c:v>6.4740000000000002E-4</c:v>
                </c:pt>
                <c:pt idx="6598">
                  <c:v>6.4760000000000002E-4</c:v>
                </c:pt>
                <c:pt idx="6599">
                  <c:v>6.4780000000000003E-4</c:v>
                </c:pt>
                <c:pt idx="6600">
                  <c:v>6.4800000000000003E-4</c:v>
                </c:pt>
                <c:pt idx="6601">
                  <c:v>6.4820000000000003E-4</c:v>
                </c:pt>
                <c:pt idx="6602">
                  <c:v>6.4840000000000004E-4</c:v>
                </c:pt>
                <c:pt idx="6603">
                  <c:v>6.4860000000000004E-4</c:v>
                </c:pt>
                <c:pt idx="6604">
                  <c:v>6.4880000000000005E-4</c:v>
                </c:pt>
                <c:pt idx="6605">
                  <c:v>6.4899999999999995E-4</c:v>
                </c:pt>
                <c:pt idx="6606">
                  <c:v>6.4919999999999995E-4</c:v>
                </c:pt>
                <c:pt idx="6607">
                  <c:v>6.4939999999999996E-4</c:v>
                </c:pt>
                <c:pt idx="6608">
                  <c:v>6.4959999999999996E-4</c:v>
                </c:pt>
                <c:pt idx="6609">
                  <c:v>6.4979999999999997E-4</c:v>
                </c:pt>
                <c:pt idx="6610">
                  <c:v>6.4999999999999997E-4</c:v>
                </c:pt>
                <c:pt idx="6611">
                  <c:v>6.5019999999999998E-4</c:v>
                </c:pt>
                <c:pt idx="6612">
                  <c:v>6.5039999999999998E-4</c:v>
                </c:pt>
                <c:pt idx="6613">
                  <c:v>6.5059999999999998E-4</c:v>
                </c:pt>
                <c:pt idx="6614">
                  <c:v>6.5079999999999999E-4</c:v>
                </c:pt>
                <c:pt idx="6615">
                  <c:v>6.5099999999999999E-4</c:v>
                </c:pt>
                <c:pt idx="6616">
                  <c:v>6.512E-4</c:v>
                </c:pt>
                <c:pt idx="6617">
                  <c:v>6.514E-4</c:v>
                </c:pt>
                <c:pt idx="6618">
                  <c:v>6.5160000000000001E-4</c:v>
                </c:pt>
                <c:pt idx="6619">
                  <c:v>6.5180000000000001E-4</c:v>
                </c:pt>
                <c:pt idx="6620">
                  <c:v>6.5200000000000002E-4</c:v>
                </c:pt>
                <c:pt idx="6621">
                  <c:v>6.5220000000000002E-4</c:v>
                </c:pt>
                <c:pt idx="6622">
                  <c:v>6.5240000000000003E-4</c:v>
                </c:pt>
                <c:pt idx="6623">
                  <c:v>6.5260000000000003E-4</c:v>
                </c:pt>
                <c:pt idx="6624">
                  <c:v>6.5280000000000004E-4</c:v>
                </c:pt>
                <c:pt idx="6625">
                  <c:v>6.5300000000000004E-4</c:v>
                </c:pt>
                <c:pt idx="6626">
                  <c:v>6.5320000000000005E-4</c:v>
                </c:pt>
                <c:pt idx="6627">
                  <c:v>6.5340000000000005E-4</c:v>
                </c:pt>
                <c:pt idx="6628">
                  <c:v>6.5359999999999995E-4</c:v>
                </c:pt>
                <c:pt idx="6629">
                  <c:v>6.5379999999999995E-4</c:v>
                </c:pt>
                <c:pt idx="6630">
                  <c:v>6.5399999999999996E-4</c:v>
                </c:pt>
                <c:pt idx="6631">
                  <c:v>6.5419999999999996E-4</c:v>
                </c:pt>
                <c:pt idx="6632">
                  <c:v>6.5439999999999997E-4</c:v>
                </c:pt>
                <c:pt idx="6633">
                  <c:v>6.5459999999999997E-4</c:v>
                </c:pt>
                <c:pt idx="6634">
                  <c:v>6.5479999999999998E-4</c:v>
                </c:pt>
                <c:pt idx="6635">
                  <c:v>6.5499999999999998E-4</c:v>
                </c:pt>
                <c:pt idx="6636">
                  <c:v>6.5519999999999999E-4</c:v>
                </c:pt>
                <c:pt idx="6637">
                  <c:v>6.5539999999999999E-4</c:v>
                </c:pt>
                <c:pt idx="6638">
                  <c:v>6.556E-4</c:v>
                </c:pt>
                <c:pt idx="6639">
                  <c:v>6.558E-4</c:v>
                </c:pt>
                <c:pt idx="6640">
                  <c:v>6.5600000000000001E-4</c:v>
                </c:pt>
                <c:pt idx="6641">
                  <c:v>6.5620000000000001E-4</c:v>
                </c:pt>
                <c:pt idx="6642">
                  <c:v>6.5640000000000002E-4</c:v>
                </c:pt>
                <c:pt idx="6643">
                  <c:v>6.5660000000000002E-4</c:v>
                </c:pt>
                <c:pt idx="6644">
                  <c:v>6.5680000000000003E-4</c:v>
                </c:pt>
                <c:pt idx="6645">
                  <c:v>6.5700000000000003E-4</c:v>
                </c:pt>
                <c:pt idx="6646">
                  <c:v>6.5720000000000004E-4</c:v>
                </c:pt>
                <c:pt idx="6647">
                  <c:v>6.5740000000000004E-4</c:v>
                </c:pt>
                <c:pt idx="6648">
                  <c:v>6.5760000000000005E-4</c:v>
                </c:pt>
                <c:pt idx="6649">
                  <c:v>6.5780000000000005E-4</c:v>
                </c:pt>
                <c:pt idx="6650">
                  <c:v>6.5799999999999995E-4</c:v>
                </c:pt>
                <c:pt idx="6651">
                  <c:v>6.5819999999999995E-4</c:v>
                </c:pt>
                <c:pt idx="6652">
                  <c:v>6.5839999999999996E-4</c:v>
                </c:pt>
                <c:pt idx="6653">
                  <c:v>6.5859999999999996E-4</c:v>
                </c:pt>
                <c:pt idx="6654">
                  <c:v>6.5879999999999997E-4</c:v>
                </c:pt>
                <c:pt idx="6655">
                  <c:v>6.5899999999999997E-4</c:v>
                </c:pt>
                <c:pt idx="6656">
                  <c:v>6.5919999999999998E-4</c:v>
                </c:pt>
                <c:pt idx="6657">
                  <c:v>6.5939999999999998E-4</c:v>
                </c:pt>
                <c:pt idx="6658">
                  <c:v>6.5959999999999999E-4</c:v>
                </c:pt>
                <c:pt idx="6659">
                  <c:v>6.5979999999999999E-4</c:v>
                </c:pt>
                <c:pt idx="6660">
                  <c:v>6.6E-4</c:v>
                </c:pt>
                <c:pt idx="6661">
                  <c:v>6.602E-4</c:v>
                </c:pt>
                <c:pt idx="6662">
                  <c:v>6.6040000000000001E-4</c:v>
                </c:pt>
                <c:pt idx="6663">
                  <c:v>6.6060000000000001E-4</c:v>
                </c:pt>
                <c:pt idx="6664">
                  <c:v>6.6080000000000002E-4</c:v>
                </c:pt>
                <c:pt idx="6665">
                  <c:v>6.6100000000000002E-4</c:v>
                </c:pt>
                <c:pt idx="6666">
                  <c:v>6.6120000000000003E-4</c:v>
                </c:pt>
                <c:pt idx="6667">
                  <c:v>6.6140000000000003E-4</c:v>
                </c:pt>
                <c:pt idx="6668">
                  <c:v>6.6160000000000004E-4</c:v>
                </c:pt>
                <c:pt idx="6669">
                  <c:v>6.6180000000000004E-4</c:v>
                </c:pt>
                <c:pt idx="6670">
                  <c:v>6.6200000000000005E-4</c:v>
                </c:pt>
                <c:pt idx="6671">
                  <c:v>6.6220000000000005E-4</c:v>
                </c:pt>
                <c:pt idx="6672">
                  <c:v>6.6239999999999995E-4</c:v>
                </c:pt>
                <c:pt idx="6673">
                  <c:v>6.6259999999999995E-4</c:v>
                </c:pt>
                <c:pt idx="6674">
                  <c:v>6.6279999999999996E-4</c:v>
                </c:pt>
                <c:pt idx="6675">
                  <c:v>6.6299999999999996E-4</c:v>
                </c:pt>
                <c:pt idx="6676">
                  <c:v>6.6319999999999997E-4</c:v>
                </c:pt>
                <c:pt idx="6677">
                  <c:v>6.6339999999999997E-4</c:v>
                </c:pt>
                <c:pt idx="6678">
                  <c:v>6.6359999999999998E-4</c:v>
                </c:pt>
                <c:pt idx="6679">
                  <c:v>6.6379999999999998E-4</c:v>
                </c:pt>
                <c:pt idx="6680">
                  <c:v>6.6399999999999999E-4</c:v>
                </c:pt>
                <c:pt idx="6681">
                  <c:v>6.6419999999999999E-4</c:v>
                </c:pt>
                <c:pt idx="6682">
                  <c:v>6.6439999999999999E-4</c:v>
                </c:pt>
                <c:pt idx="6683">
                  <c:v>6.646E-4</c:v>
                </c:pt>
                <c:pt idx="6684">
                  <c:v>6.648E-4</c:v>
                </c:pt>
                <c:pt idx="6685">
                  <c:v>6.6500000000000001E-4</c:v>
                </c:pt>
                <c:pt idx="6686">
                  <c:v>6.6520000000000001E-4</c:v>
                </c:pt>
                <c:pt idx="6687">
                  <c:v>6.6540000000000002E-4</c:v>
                </c:pt>
                <c:pt idx="6688">
                  <c:v>6.6560000000000002E-4</c:v>
                </c:pt>
                <c:pt idx="6689">
                  <c:v>6.6580000000000003E-4</c:v>
                </c:pt>
                <c:pt idx="6690">
                  <c:v>6.6600000000000003E-4</c:v>
                </c:pt>
                <c:pt idx="6691">
                  <c:v>6.6620000000000004E-4</c:v>
                </c:pt>
                <c:pt idx="6692">
                  <c:v>6.6640000000000004E-4</c:v>
                </c:pt>
                <c:pt idx="6693">
                  <c:v>6.6660000000000005E-4</c:v>
                </c:pt>
                <c:pt idx="6694">
                  <c:v>6.6680000000000005E-4</c:v>
                </c:pt>
                <c:pt idx="6695">
                  <c:v>6.6699999999999995E-4</c:v>
                </c:pt>
                <c:pt idx="6696">
                  <c:v>6.6719999999999995E-4</c:v>
                </c:pt>
                <c:pt idx="6697">
                  <c:v>6.6739999999999996E-4</c:v>
                </c:pt>
                <c:pt idx="6698">
                  <c:v>6.6759999999999996E-4</c:v>
                </c:pt>
                <c:pt idx="6699">
                  <c:v>6.6779999999999997E-4</c:v>
                </c:pt>
                <c:pt idx="6700">
                  <c:v>6.6799999999999997E-4</c:v>
                </c:pt>
                <c:pt idx="6701">
                  <c:v>6.6819999999999998E-4</c:v>
                </c:pt>
                <c:pt idx="6702">
                  <c:v>6.6839999999999998E-4</c:v>
                </c:pt>
                <c:pt idx="6703">
                  <c:v>6.6859999999999999E-4</c:v>
                </c:pt>
                <c:pt idx="6704">
                  <c:v>6.6879999999999999E-4</c:v>
                </c:pt>
                <c:pt idx="6705">
                  <c:v>6.69E-4</c:v>
                </c:pt>
                <c:pt idx="6706">
                  <c:v>6.692E-4</c:v>
                </c:pt>
                <c:pt idx="6707">
                  <c:v>6.6940000000000001E-4</c:v>
                </c:pt>
                <c:pt idx="6708">
                  <c:v>6.6960000000000001E-4</c:v>
                </c:pt>
                <c:pt idx="6709">
                  <c:v>6.6980000000000002E-4</c:v>
                </c:pt>
                <c:pt idx="6710">
                  <c:v>6.7000000000000002E-4</c:v>
                </c:pt>
                <c:pt idx="6711">
                  <c:v>6.7020000000000003E-4</c:v>
                </c:pt>
                <c:pt idx="6712">
                  <c:v>6.7040000000000003E-4</c:v>
                </c:pt>
                <c:pt idx="6713">
                  <c:v>6.7060000000000004E-4</c:v>
                </c:pt>
                <c:pt idx="6714">
                  <c:v>6.7080000000000004E-4</c:v>
                </c:pt>
                <c:pt idx="6715">
                  <c:v>6.7100000000000005E-4</c:v>
                </c:pt>
                <c:pt idx="6716">
                  <c:v>6.7120000000000005E-4</c:v>
                </c:pt>
                <c:pt idx="6717">
                  <c:v>6.7139999999999995E-4</c:v>
                </c:pt>
                <c:pt idx="6718">
                  <c:v>6.7159999999999995E-4</c:v>
                </c:pt>
                <c:pt idx="6719">
                  <c:v>6.7179999999999996E-4</c:v>
                </c:pt>
                <c:pt idx="6720">
                  <c:v>6.7199999999999996E-4</c:v>
                </c:pt>
                <c:pt idx="6721">
                  <c:v>6.7219999999999997E-4</c:v>
                </c:pt>
                <c:pt idx="6722">
                  <c:v>6.7239999999999997E-4</c:v>
                </c:pt>
                <c:pt idx="6723">
                  <c:v>6.7259999999999998E-4</c:v>
                </c:pt>
                <c:pt idx="6724">
                  <c:v>6.7279999999999998E-4</c:v>
                </c:pt>
                <c:pt idx="6725">
                  <c:v>6.7299999999999999E-4</c:v>
                </c:pt>
                <c:pt idx="6726">
                  <c:v>6.7319999999999999E-4</c:v>
                </c:pt>
                <c:pt idx="6727">
                  <c:v>6.734E-4</c:v>
                </c:pt>
                <c:pt idx="6728">
                  <c:v>6.736E-4</c:v>
                </c:pt>
                <c:pt idx="6729">
                  <c:v>6.7380000000000001E-4</c:v>
                </c:pt>
                <c:pt idx="6730">
                  <c:v>6.7400000000000001E-4</c:v>
                </c:pt>
                <c:pt idx="6731">
                  <c:v>6.7420000000000002E-4</c:v>
                </c:pt>
                <c:pt idx="6732">
                  <c:v>6.7440000000000002E-4</c:v>
                </c:pt>
                <c:pt idx="6733">
                  <c:v>6.7460000000000003E-4</c:v>
                </c:pt>
                <c:pt idx="6734">
                  <c:v>6.7480000000000003E-4</c:v>
                </c:pt>
                <c:pt idx="6735">
                  <c:v>6.7500000000000004E-4</c:v>
                </c:pt>
                <c:pt idx="6736">
                  <c:v>6.7520000000000004E-4</c:v>
                </c:pt>
                <c:pt idx="6737">
                  <c:v>6.7540000000000005E-4</c:v>
                </c:pt>
                <c:pt idx="6738">
                  <c:v>6.7560000000000005E-4</c:v>
                </c:pt>
                <c:pt idx="6739">
                  <c:v>6.7579999999999995E-4</c:v>
                </c:pt>
                <c:pt idx="6740">
                  <c:v>6.7599999999999995E-4</c:v>
                </c:pt>
                <c:pt idx="6741">
                  <c:v>6.7619999999999996E-4</c:v>
                </c:pt>
                <c:pt idx="6742">
                  <c:v>6.7639999999999996E-4</c:v>
                </c:pt>
                <c:pt idx="6743">
                  <c:v>6.7659999999999997E-4</c:v>
                </c:pt>
                <c:pt idx="6744">
                  <c:v>6.7679999999999997E-4</c:v>
                </c:pt>
                <c:pt idx="6745">
                  <c:v>6.7699999999999998E-4</c:v>
                </c:pt>
                <c:pt idx="6746">
                  <c:v>6.7719999999999998E-4</c:v>
                </c:pt>
                <c:pt idx="6747">
                  <c:v>6.7739999999999999E-4</c:v>
                </c:pt>
                <c:pt idx="6748">
                  <c:v>6.7759999999999999E-4</c:v>
                </c:pt>
                <c:pt idx="6749">
                  <c:v>6.778E-4</c:v>
                </c:pt>
                <c:pt idx="6750">
                  <c:v>6.78E-4</c:v>
                </c:pt>
                <c:pt idx="6751">
                  <c:v>6.7820000000000001E-4</c:v>
                </c:pt>
                <c:pt idx="6752">
                  <c:v>6.7840000000000001E-4</c:v>
                </c:pt>
                <c:pt idx="6753">
                  <c:v>6.7860000000000001E-4</c:v>
                </c:pt>
                <c:pt idx="6754">
                  <c:v>6.7880000000000002E-4</c:v>
                </c:pt>
                <c:pt idx="6755">
                  <c:v>6.7900000000000002E-4</c:v>
                </c:pt>
                <c:pt idx="6756">
                  <c:v>6.7920000000000003E-4</c:v>
                </c:pt>
                <c:pt idx="6757">
                  <c:v>6.7940000000000003E-4</c:v>
                </c:pt>
                <c:pt idx="6758">
                  <c:v>6.7960000000000004E-4</c:v>
                </c:pt>
                <c:pt idx="6759">
                  <c:v>6.7980000000000004E-4</c:v>
                </c:pt>
                <c:pt idx="6760">
                  <c:v>6.8000000000000005E-4</c:v>
                </c:pt>
                <c:pt idx="6761">
                  <c:v>6.8020000000000005E-4</c:v>
                </c:pt>
                <c:pt idx="6762">
                  <c:v>6.8039999999999995E-4</c:v>
                </c:pt>
                <c:pt idx="6763">
                  <c:v>6.8059999999999996E-4</c:v>
                </c:pt>
                <c:pt idx="6764">
                  <c:v>6.8079999999999996E-4</c:v>
                </c:pt>
                <c:pt idx="6765">
                  <c:v>6.8099999999999996E-4</c:v>
                </c:pt>
                <c:pt idx="6766">
                  <c:v>6.8119999999999997E-4</c:v>
                </c:pt>
                <c:pt idx="6767">
                  <c:v>6.8139999999999997E-4</c:v>
                </c:pt>
                <c:pt idx="6768">
                  <c:v>6.8159999999999998E-4</c:v>
                </c:pt>
                <c:pt idx="6769">
                  <c:v>6.8179999999999998E-4</c:v>
                </c:pt>
                <c:pt idx="6770">
                  <c:v>6.8199999999999999E-4</c:v>
                </c:pt>
                <c:pt idx="6771">
                  <c:v>6.8219999999999999E-4</c:v>
                </c:pt>
                <c:pt idx="6772">
                  <c:v>6.824E-4</c:v>
                </c:pt>
                <c:pt idx="6773">
                  <c:v>6.826E-4</c:v>
                </c:pt>
                <c:pt idx="6774">
                  <c:v>6.8280000000000001E-4</c:v>
                </c:pt>
                <c:pt idx="6775">
                  <c:v>6.8300000000000001E-4</c:v>
                </c:pt>
                <c:pt idx="6776">
                  <c:v>6.8320000000000002E-4</c:v>
                </c:pt>
                <c:pt idx="6777">
                  <c:v>6.8340000000000002E-4</c:v>
                </c:pt>
                <c:pt idx="6778">
                  <c:v>6.8360000000000003E-4</c:v>
                </c:pt>
                <c:pt idx="6779">
                  <c:v>6.8380000000000003E-4</c:v>
                </c:pt>
                <c:pt idx="6780">
                  <c:v>6.8400000000000004E-4</c:v>
                </c:pt>
                <c:pt idx="6781">
                  <c:v>6.8420000000000004E-4</c:v>
                </c:pt>
                <c:pt idx="6782">
                  <c:v>6.8440000000000005E-4</c:v>
                </c:pt>
                <c:pt idx="6783">
                  <c:v>6.8460000000000005E-4</c:v>
                </c:pt>
                <c:pt idx="6784">
                  <c:v>6.8479999999999995E-4</c:v>
                </c:pt>
                <c:pt idx="6785">
                  <c:v>6.8499999999999995E-4</c:v>
                </c:pt>
                <c:pt idx="6786">
                  <c:v>6.8519999999999996E-4</c:v>
                </c:pt>
                <c:pt idx="6787">
                  <c:v>6.8539999999999996E-4</c:v>
                </c:pt>
                <c:pt idx="6788">
                  <c:v>6.8559999999999997E-4</c:v>
                </c:pt>
                <c:pt idx="6789">
                  <c:v>6.8579999999999997E-4</c:v>
                </c:pt>
                <c:pt idx="6790">
                  <c:v>6.8599999999999998E-4</c:v>
                </c:pt>
                <c:pt idx="6791">
                  <c:v>6.8619999999999998E-4</c:v>
                </c:pt>
                <c:pt idx="6792">
                  <c:v>6.8639999999999999E-4</c:v>
                </c:pt>
                <c:pt idx="6793">
                  <c:v>6.8659999999999999E-4</c:v>
                </c:pt>
                <c:pt idx="6794">
                  <c:v>6.868E-4</c:v>
                </c:pt>
                <c:pt idx="6795">
                  <c:v>6.87E-4</c:v>
                </c:pt>
                <c:pt idx="6796">
                  <c:v>6.8720000000000001E-4</c:v>
                </c:pt>
                <c:pt idx="6797">
                  <c:v>6.8740000000000001E-4</c:v>
                </c:pt>
                <c:pt idx="6798">
                  <c:v>6.8760000000000002E-4</c:v>
                </c:pt>
                <c:pt idx="6799">
                  <c:v>6.8780000000000002E-4</c:v>
                </c:pt>
                <c:pt idx="6800">
                  <c:v>6.8800000000000003E-4</c:v>
                </c:pt>
                <c:pt idx="6801">
                  <c:v>6.8820000000000003E-4</c:v>
                </c:pt>
                <c:pt idx="6802">
                  <c:v>6.8840000000000004E-4</c:v>
                </c:pt>
                <c:pt idx="6803">
                  <c:v>6.8860000000000004E-4</c:v>
                </c:pt>
                <c:pt idx="6804">
                  <c:v>6.8880000000000005E-4</c:v>
                </c:pt>
                <c:pt idx="6805">
                  <c:v>6.8900000000000005E-4</c:v>
                </c:pt>
                <c:pt idx="6806">
                  <c:v>6.8919999999999995E-4</c:v>
                </c:pt>
                <c:pt idx="6807">
                  <c:v>6.8939999999999995E-4</c:v>
                </c:pt>
                <c:pt idx="6808">
                  <c:v>6.8959999999999996E-4</c:v>
                </c:pt>
                <c:pt idx="6809">
                  <c:v>6.8979999999999996E-4</c:v>
                </c:pt>
                <c:pt idx="6810">
                  <c:v>6.8999999999999997E-4</c:v>
                </c:pt>
                <c:pt idx="6811">
                  <c:v>6.9019999999999997E-4</c:v>
                </c:pt>
                <c:pt idx="6812">
                  <c:v>6.9039999999999998E-4</c:v>
                </c:pt>
                <c:pt idx="6813">
                  <c:v>6.9059999999999998E-4</c:v>
                </c:pt>
                <c:pt idx="6814">
                  <c:v>6.9079999999999999E-4</c:v>
                </c:pt>
                <c:pt idx="6815">
                  <c:v>6.9099999999999999E-4</c:v>
                </c:pt>
                <c:pt idx="6816">
                  <c:v>6.912E-4</c:v>
                </c:pt>
                <c:pt idx="6817">
                  <c:v>6.914E-4</c:v>
                </c:pt>
                <c:pt idx="6818">
                  <c:v>6.9160000000000001E-4</c:v>
                </c:pt>
                <c:pt idx="6819">
                  <c:v>6.9180000000000001E-4</c:v>
                </c:pt>
                <c:pt idx="6820">
                  <c:v>6.9200000000000002E-4</c:v>
                </c:pt>
                <c:pt idx="6821">
                  <c:v>6.9220000000000002E-4</c:v>
                </c:pt>
                <c:pt idx="6822">
                  <c:v>6.9240000000000002E-4</c:v>
                </c:pt>
                <c:pt idx="6823">
                  <c:v>6.9260000000000003E-4</c:v>
                </c:pt>
                <c:pt idx="6824">
                  <c:v>6.9280000000000003E-4</c:v>
                </c:pt>
                <c:pt idx="6825">
                  <c:v>6.9300000000000004E-4</c:v>
                </c:pt>
                <c:pt idx="6826">
                  <c:v>6.9320000000000004E-4</c:v>
                </c:pt>
                <c:pt idx="6827">
                  <c:v>6.9340000000000005E-4</c:v>
                </c:pt>
                <c:pt idx="6828">
                  <c:v>6.9360000000000005E-4</c:v>
                </c:pt>
                <c:pt idx="6829">
                  <c:v>6.9379999999999995E-4</c:v>
                </c:pt>
                <c:pt idx="6830">
                  <c:v>6.9399999999999996E-4</c:v>
                </c:pt>
                <c:pt idx="6831">
                  <c:v>6.9419999999999996E-4</c:v>
                </c:pt>
                <c:pt idx="6832">
                  <c:v>6.9439999999999997E-4</c:v>
                </c:pt>
                <c:pt idx="6833">
                  <c:v>6.9459999999999997E-4</c:v>
                </c:pt>
                <c:pt idx="6834">
                  <c:v>6.9479999999999997E-4</c:v>
                </c:pt>
                <c:pt idx="6835">
                  <c:v>6.9499999999999998E-4</c:v>
                </c:pt>
                <c:pt idx="6836">
                  <c:v>6.9519999999999998E-4</c:v>
                </c:pt>
                <c:pt idx="6837">
                  <c:v>6.9539999999999999E-4</c:v>
                </c:pt>
                <c:pt idx="6838">
                  <c:v>6.9559999999999999E-4</c:v>
                </c:pt>
                <c:pt idx="6839">
                  <c:v>6.958E-4</c:v>
                </c:pt>
                <c:pt idx="6840">
                  <c:v>6.96E-4</c:v>
                </c:pt>
                <c:pt idx="6841">
                  <c:v>6.9620000000000001E-4</c:v>
                </c:pt>
                <c:pt idx="6842">
                  <c:v>6.9640000000000001E-4</c:v>
                </c:pt>
                <c:pt idx="6843">
                  <c:v>6.9660000000000002E-4</c:v>
                </c:pt>
                <c:pt idx="6844">
                  <c:v>6.9680000000000002E-4</c:v>
                </c:pt>
                <c:pt idx="6845">
                  <c:v>6.9700000000000003E-4</c:v>
                </c:pt>
                <c:pt idx="6846">
                  <c:v>6.9720000000000003E-4</c:v>
                </c:pt>
                <c:pt idx="6847">
                  <c:v>6.9740000000000004E-4</c:v>
                </c:pt>
                <c:pt idx="6848">
                  <c:v>6.9760000000000004E-4</c:v>
                </c:pt>
                <c:pt idx="6849">
                  <c:v>6.9780000000000005E-4</c:v>
                </c:pt>
                <c:pt idx="6850">
                  <c:v>6.9800000000000005E-4</c:v>
                </c:pt>
                <c:pt idx="6851">
                  <c:v>6.9819999999999995E-4</c:v>
                </c:pt>
                <c:pt idx="6852">
                  <c:v>6.9839999999999995E-4</c:v>
                </c:pt>
                <c:pt idx="6853">
                  <c:v>6.9859999999999996E-4</c:v>
                </c:pt>
                <c:pt idx="6854">
                  <c:v>6.9879999999999996E-4</c:v>
                </c:pt>
                <c:pt idx="6855">
                  <c:v>6.9899999999999997E-4</c:v>
                </c:pt>
                <c:pt idx="6856">
                  <c:v>6.9919999999999997E-4</c:v>
                </c:pt>
                <c:pt idx="6857">
                  <c:v>6.9939999999999998E-4</c:v>
                </c:pt>
                <c:pt idx="6858">
                  <c:v>6.9959999999999998E-4</c:v>
                </c:pt>
                <c:pt idx="6859">
                  <c:v>6.9979999999999999E-4</c:v>
                </c:pt>
                <c:pt idx="6860">
                  <c:v>6.9999999999999999E-4</c:v>
                </c:pt>
                <c:pt idx="6861">
                  <c:v>7.002E-4</c:v>
                </c:pt>
                <c:pt idx="6862">
                  <c:v>7.004E-4</c:v>
                </c:pt>
                <c:pt idx="6863">
                  <c:v>7.0060000000000001E-4</c:v>
                </c:pt>
                <c:pt idx="6864">
                  <c:v>7.0080000000000001E-4</c:v>
                </c:pt>
                <c:pt idx="6865">
                  <c:v>7.0100000000000002E-4</c:v>
                </c:pt>
                <c:pt idx="6866">
                  <c:v>7.0120000000000002E-4</c:v>
                </c:pt>
                <c:pt idx="6867">
                  <c:v>7.0140000000000003E-4</c:v>
                </c:pt>
                <c:pt idx="6868">
                  <c:v>7.0160000000000003E-4</c:v>
                </c:pt>
                <c:pt idx="6869">
                  <c:v>7.0180000000000004E-4</c:v>
                </c:pt>
                <c:pt idx="6870">
                  <c:v>7.0200000000000004E-4</c:v>
                </c:pt>
                <c:pt idx="6871">
                  <c:v>7.0220000000000005E-4</c:v>
                </c:pt>
                <c:pt idx="6872">
                  <c:v>7.0240000000000005E-4</c:v>
                </c:pt>
                <c:pt idx="6873">
                  <c:v>7.0259999999999995E-4</c:v>
                </c:pt>
                <c:pt idx="6874">
                  <c:v>7.0279999999999995E-4</c:v>
                </c:pt>
                <c:pt idx="6875">
                  <c:v>7.0299999999999996E-4</c:v>
                </c:pt>
                <c:pt idx="6876">
                  <c:v>7.0319999999999996E-4</c:v>
                </c:pt>
                <c:pt idx="6877">
                  <c:v>7.0339999999999997E-4</c:v>
                </c:pt>
                <c:pt idx="6878">
                  <c:v>7.0359999999999997E-4</c:v>
                </c:pt>
                <c:pt idx="6879">
                  <c:v>7.0379999999999998E-4</c:v>
                </c:pt>
                <c:pt idx="6880">
                  <c:v>7.0399999999999998E-4</c:v>
                </c:pt>
                <c:pt idx="6881">
                  <c:v>7.0419999999999999E-4</c:v>
                </c:pt>
                <c:pt idx="6882">
                  <c:v>7.0439999999999999E-4</c:v>
                </c:pt>
                <c:pt idx="6883">
                  <c:v>7.046E-4</c:v>
                </c:pt>
                <c:pt idx="6884">
                  <c:v>7.048E-4</c:v>
                </c:pt>
                <c:pt idx="6885">
                  <c:v>7.0500000000000001E-4</c:v>
                </c:pt>
                <c:pt idx="6886">
                  <c:v>7.0520000000000001E-4</c:v>
                </c:pt>
                <c:pt idx="6887">
                  <c:v>7.0540000000000002E-4</c:v>
                </c:pt>
                <c:pt idx="6888">
                  <c:v>7.0560000000000002E-4</c:v>
                </c:pt>
                <c:pt idx="6889">
                  <c:v>7.0580000000000003E-4</c:v>
                </c:pt>
                <c:pt idx="6890">
                  <c:v>7.0600000000000003E-4</c:v>
                </c:pt>
                <c:pt idx="6891">
                  <c:v>7.0620000000000004E-4</c:v>
                </c:pt>
                <c:pt idx="6892">
                  <c:v>7.0640000000000004E-4</c:v>
                </c:pt>
                <c:pt idx="6893">
                  <c:v>7.0660000000000004E-4</c:v>
                </c:pt>
                <c:pt idx="6894">
                  <c:v>7.0680000000000005E-4</c:v>
                </c:pt>
                <c:pt idx="6895">
                  <c:v>7.0699999999999995E-4</c:v>
                </c:pt>
                <c:pt idx="6896">
                  <c:v>7.0719999999999995E-4</c:v>
                </c:pt>
                <c:pt idx="6897">
                  <c:v>7.0739999999999996E-4</c:v>
                </c:pt>
                <c:pt idx="6898">
                  <c:v>7.0759999999999996E-4</c:v>
                </c:pt>
                <c:pt idx="6899">
                  <c:v>7.0779999999999997E-4</c:v>
                </c:pt>
                <c:pt idx="6900">
                  <c:v>7.0799999999999997E-4</c:v>
                </c:pt>
                <c:pt idx="6901">
                  <c:v>7.0819999999999998E-4</c:v>
                </c:pt>
                <c:pt idx="6902">
                  <c:v>7.0839999999999998E-4</c:v>
                </c:pt>
                <c:pt idx="6903">
                  <c:v>7.0859999999999999E-4</c:v>
                </c:pt>
                <c:pt idx="6904">
                  <c:v>7.0879999999999999E-4</c:v>
                </c:pt>
                <c:pt idx="6905">
                  <c:v>7.0899999999999999E-4</c:v>
                </c:pt>
                <c:pt idx="6906">
                  <c:v>7.092E-4</c:v>
                </c:pt>
                <c:pt idx="6907">
                  <c:v>7.094E-4</c:v>
                </c:pt>
                <c:pt idx="6908">
                  <c:v>7.0960000000000001E-4</c:v>
                </c:pt>
                <c:pt idx="6909">
                  <c:v>7.0980000000000001E-4</c:v>
                </c:pt>
                <c:pt idx="6910">
                  <c:v>7.1000000000000002E-4</c:v>
                </c:pt>
                <c:pt idx="6911">
                  <c:v>7.1020000000000002E-4</c:v>
                </c:pt>
                <c:pt idx="6912">
                  <c:v>7.1040000000000003E-4</c:v>
                </c:pt>
                <c:pt idx="6913">
                  <c:v>7.1060000000000003E-4</c:v>
                </c:pt>
                <c:pt idx="6914">
                  <c:v>7.1080000000000004E-4</c:v>
                </c:pt>
                <c:pt idx="6915">
                  <c:v>7.1100000000000004E-4</c:v>
                </c:pt>
                <c:pt idx="6916">
                  <c:v>7.1120000000000005E-4</c:v>
                </c:pt>
                <c:pt idx="6917">
                  <c:v>7.1140000000000005E-4</c:v>
                </c:pt>
                <c:pt idx="6918">
                  <c:v>7.1159999999999995E-4</c:v>
                </c:pt>
                <c:pt idx="6919">
                  <c:v>7.1179999999999995E-4</c:v>
                </c:pt>
                <c:pt idx="6920">
                  <c:v>7.1199999999999996E-4</c:v>
                </c:pt>
                <c:pt idx="6921">
                  <c:v>7.1219999999999996E-4</c:v>
                </c:pt>
                <c:pt idx="6922">
                  <c:v>7.1239999999999997E-4</c:v>
                </c:pt>
                <c:pt idx="6923">
                  <c:v>7.1259999999999997E-4</c:v>
                </c:pt>
                <c:pt idx="6924">
                  <c:v>7.1279999999999998E-4</c:v>
                </c:pt>
                <c:pt idx="6925">
                  <c:v>7.1299999999999998E-4</c:v>
                </c:pt>
                <c:pt idx="6926">
                  <c:v>7.1319999999999999E-4</c:v>
                </c:pt>
                <c:pt idx="6927">
                  <c:v>7.1339999999999999E-4</c:v>
                </c:pt>
                <c:pt idx="6928">
                  <c:v>7.136E-4</c:v>
                </c:pt>
                <c:pt idx="6929">
                  <c:v>7.138E-4</c:v>
                </c:pt>
                <c:pt idx="6930">
                  <c:v>7.1400000000000001E-4</c:v>
                </c:pt>
                <c:pt idx="6931">
                  <c:v>7.1420000000000001E-4</c:v>
                </c:pt>
                <c:pt idx="6932">
                  <c:v>7.1440000000000002E-4</c:v>
                </c:pt>
                <c:pt idx="6933">
                  <c:v>7.1460000000000002E-4</c:v>
                </c:pt>
                <c:pt idx="6934">
                  <c:v>7.1480000000000003E-4</c:v>
                </c:pt>
                <c:pt idx="6935">
                  <c:v>7.1500000000000003E-4</c:v>
                </c:pt>
                <c:pt idx="6936">
                  <c:v>7.1520000000000004E-4</c:v>
                </c:pt>
                <c:pt idx="6937">
                  <c:v>7.1540000000000004E-4</c:v>
                </c:pt>
                <c:pt idx="6938">
                  <c:v>7.1560000000000005E-4</c:v>
                </c:pt>
                <c:pt idx="6939">
                  <c:v>7.1580000000000005E-4</c:v>
                </c:pt>
                <c:pt idx="6940">
                  <c:v>7.1599999999999995E-4</c:v>
                </c:pt>
                <c:pt idx="6941">
                  <c:v>7.1619999999999995E-4</c:v>
                </c:pt>
                <c:pt idx="6942">
                  <c:v>7.1639999999999996E-4</c:v>
                </c:pt>
                <c:pt idx="6943">
                  <c:v>7.1659999999999996E-4</c:v>
                </c:pt>
                <c:pt idx="6944">
                  <c:v>7.1679999999999997E-4</c:v>
                </c:pt>
                <c:pt idx="6945">
                  <c:v>7.1699999999999997E-4</c:v>
                </c:pt>
                <c:pt idx="6946">
                  <c:v>7.1719999999999998E-4</c:v>
                </c:pt>
                <c:pt idx="6947">
                  <c:v>7.1739999999999998E-4</c:v>
                </c:pt>
                <c:pt idx="6948">
                  <c:v>7.1759999999999999E-4</c:v>
                </c:pt>
                <c:pt idx="6949">
                  <c:v>7.1779999999999999E-4</c:v>
                </c:pt>
                <c:pt idx="6950">
                  <c:v>7.18E-4</c:v>
                </c:pt>
                <c:pt idx="6951">
                  <c:v>7.182E-4</c:v>
                </c:pt>
                <c:pt idx="6952">
                  <c:v>7.1840000000000001E-4</c:v>
                </c:pt>
                <c:pt idx="6953">
                  <c:v>7.1860000000000001E-4</c:v>
                </c:pt>
                <c:pt idx="6954">
                  <c:v>7.1880000000000002E-4</c:v>
                </c:pt>
                <c:pt idx="6955">
                  <c:v>7.1900000000000002E-4</c:v>
                </c:pt>
                <c:pt idx="6956">
                  <c:v>7.1920000000000003E-4</c:v>
                </c:pt>
                <c:pt idx="6957">
                  <c:v>7.1940000000000003E-4</c:v>
                </c:pt>
                <c:pt idx="6958">
                  <c:v>7.1960000000000004E-4</c:v>
                </c:pt>
                <c:pt idx="6959">
                  <c:v>7.1980000000000004E-4</c:v>
                </c:pt>
                <c:pt idx="6960">
                  <c:v>7.2000000000000005E-4</c:v>
                </c:pt>
                <c:pt idx="6961">
                  <c:v>7.2020000000000005E-4</c:v>
                </c:pt>
                <c:pt idx="6962">
                  <c:v>7.2039999999999995E-4</c:v>
                </c:pt>
                <c:pt idx="6963">
                  <c:v>7.2059999999999995E-4</c:v>
                </c:pt>
                <c:pt idx="6964">
                  <c:v>7.2079999999999996E-4</c:v>
                </c:pt>
                <c:pt idx="6965">
                  <c:v>7.2099999999999996E-4</c:v>
                </c:pt>
                <c:pt idx="6966">
                  <c:v>7.2119999999999997E-4</c:v>
                </c:pt>
                <c:pt idx="6967">
                  <c:v>7.2139999999999997E-4</c:v>
                </c:pt>
                <c:pt idx="6968">
                  <c:v>7.2159999999999998E-4</c:v>
                </c:pt>
                <c:pt idx="6969">
                  <c:v>7.2179999999999998E-4</c:v>
                </c:pt>
                <c:pt idx="6970">
                  <c:v>7.2199999999999999E-4</c:v>
                </c:pt>
                <c:pt idx="6971">
                  <c:v>7.2219999999999999E-4</c:v>
                </c:pt>
                <c:pt idx="6972">
                  <c:v>7.224E-4</c:v>
                </c:pt>
                <c:pt idx="6973">
                  <c:v>7.226E-4</c:v>
                </c:pt>
                <c:pt idx="6974">
                  <c:v>7.228E-4</c:v>
                </c:pt>
                <c:pt idx="6975">
                  <c:v>7.2300000000000001E-4</c:v>
                </c:pt>
                <c:pt idx="6976">
                  <c:v>7.2320000000000001E-4</c:v>
                </c:pt>
                <c:pt idx="6977">
                  <c:v>7.2340000000000002E-4</c:v>
                </c:pt>
                <c:pt idx="6978">
                  <c:v>7.2360000000000002E-4</c:v>
                </c:pt>
                <c:pt idx="6979">
                  <c:v>7.2380000000000003E-4</c:v>
                </c:pt>
                <c:pt idx="6980">
                  <c:v>7.2400000000000003E-4</c:v>
                </c:pt>
                <c:pt idx="6981">
                  <c:v>7.2420000000000004E-4</c:v>
                </c:pt>
                <c:pt idx="6982">
                  <c:v>7.2440000000000004E-4</c:v>
                </c:pt>
                <c:pt idx="6983">
                  <c:v>7.2460000000000005E-4</c:v>
                </c:pt>
                <c:pt idx="6984">
                  <c:v>7.2480000000000005E-4</c:v>
                </c:pt>
                <c:pt idx="6985">
                  <c:v>7.2499999999999995E-4</c:v>
                </c:pt>
                <c:pt idx="6986">
                  <c:v>7.2519999999999995E-4</c:v>
                </c:pt>
                <c:pt idx="6987">
                  <c:v>7.2539999999999996E-4</c:v>
                </c:pt>
                <c:pt idx="6988">
                  <c:v>7.2559999999999996E-4</c:v>
                </c:pt>
                <c:pt idx="6989">
                  <c:v>7.2579999999999997E-4</c:v>
                </c:pt>
                <c:pt idx="6990">
                  <c:v>7.2599999999999997E-4</c:v>
                </c:pt>
                <c:pt idx="6991">
                  <c:v>7.2619999999999998E-4</c:v>
                </c:pt>
                <c:pt idx="6992">
                  <c:v>7.2639999999999998E-4</c:v>
                </c:pt>
                <c:pt idx="6993">
                  <c:v>7.2659999999999999E-4</c:v>
                </c:pt>
                <c:pt idx="6994">
                  <c:v>7.2679999999999999E-4</c:v>
                </c:pt>
                <c:pt idx="6995">
                  <c:v>7.27E-4</c:v>
                </c:pt>
                <c:pt idx="6996">
                  <c:v>7.272E-4</c:v>
                </c:pt>
                <c:pt idx="6997">
                  <c:v>7.2740000000000001E-4</c:v>
                </c:pt>
                <c:pt idx="6998">
                  <c:v>7.2760000000000001E-4</c:v>
                </c:pt>
                <c:pt idx="6999">
                  <c:v>7.2780000000000002E-4</c:v>
                </c:pt>
                <c:pt idx="7000">
                  <c:v>7.2800000000000002E-4</c:v>
                </c:pt>
                <c:pt idx="7001">
                  <c:v>7.2820000000000003E-4</c:v>
                </c:pt>
                <c:pt idx="7002">
                  <c:v>7.2840000000000003E-4</c:v>
                </c:pt>
                <c:pt idx="7003">
                  <c:v>7.2860000000000004E-4</c:v>
                </c:pt>
                <c:pt idx="7004">
                  <c:v>7.2880000000000004E-4</c:v>
                </c:pt>
                <c:pt idx="7005">
                  <c:v>7.2900000000000005E-4</c:v>
                </c:pt>
                <c:pt idx="7006">
                  <c:v>7.2920000000000005E-4</c:v>
                </c:pt>
                <c:pt idx="7007">
                  <c:v>7.2939999999999995E-4</c:v>
                </c:pt>
                <c:pt idx="7008">
                  <c:v>7.2959999999999995E-4</c:v>
                </c:pt>
                <c:pt idx="7009">
                  <c:v>7.2979999999999996E-4</c:v>
                </c:pt>
                <c:pt idx="7010">
                  <c:v>7.2999999999999996E-4</c:v>
                </c:pt>
                <c:pt idx="7011">
                  <c:v>7.3019999999999997E-4</c:v>
                </c:pt>
                <c:pt idx="7012">
                  <c:v>7.3039999999999997E-4</c:v>
                </c:pt>
                <c:pt idx="7013">
                  <c:v>7.3059999999999998E-4</c:v>
                </c:pt>
                <c:pt idx="7014">
                  <c:v>7.3079999999999998E-4</c:v>
                </c:pt>
                <c:pt idx="7015">
                  <c:v>7.3099999999999999E-4</c:v>
                </c:pt>
                <c:pt idx="7016">
                  <c:v>7.3119999999999999E-4</c:v>
                </c:pt>
                <c:pt idx="7017">
                  <c:v>7.314E-4</c:v>
                </c:pt>
                <c:pt idx="7018">
                  <c:v>7.316E-4</c:v>
                </c:pt>
                <c:pt idx="7019">
                  <c:v>7.3180000000000001E-4</c:v>
                </c:pt>
                <c:pt idx="7020">
                  <c:v>7.3200000000000001E-4</c:v>
                </c:pt>
                <c:pt idx="7021">
                  <c:v>7.3220000000000002E-4</c:v>
                </c:pt>
                <c:pt idx="7022">
                  <c:v>7.3240000000000002E-4</c:v>
                </c:pt>
                <c:pt idx="7023">
                  <c:v>7.3260000000000003E-4</c:v>
                </c:pt>
                <c:pt idx="7024">
                  <c:v>7.3280000000000003E-4</c:v>
                </c:pt>
                <c:pt idx="7025">
                  <c:v>7.3300000000000004E-4</c:v>
                </c:pt>
                <c:pt idx="7026">
                  <c:v>7.3320000000000004E-4</c:v>
                </c:pt>
                <c:pt idx="7027">
                  <c:v>7.3340000000000005E-4</c:v>
                </c:pt>
                <c:pt idx="7028">
                  <c:v>7.3360000000000005E-4</c:v>
                </c:pt>
                <c:pt idx="7029">
                  <c:v>7.3379999999999995E-4</c:v>
                </c:pt>
                <c:pt idx="7030">
                  <c:v>7.3399999999999995E-4</c:v>
                </c:pt>
                <c:pt idx="7031">
                  <c:v>7.3419999999999996E-4</c:v>
                </c:pt>
                <c:pt idx="7032">
                  <c:v>7.3439999999999996E-4</c:v>
                </c:pt>
                <c:pt idx="7033">
                  <c:v>7.3459999999999997E-4</c:v>
                </c:pt>
                <c:pt idx="7034">
                  <c:v>7.3479999999999997E-4</c:v>
                </c:pt>
                <c:pt idx="7035">
                  <c:v>7.3499999999999998E-4</c:v>
                </c:pt>
                <c:pt idx="7036">
                  <c:v>7.3519999999999998E-4</c:v>
                </c:pt>
                <c:pt idx="7037">
                  <c:v>7.3539999999999999E-4</c:v>
                </c:pt>
                <c:pt idx="7038">
                  <c:v>7.3559999999999999E-4</c:v>
                </c:pt>
                <c:pt idx="7039">
                  <c:v>7.358E-4</c:v>
                </c:pt>
                <c:pt idx="7040">
                  <c:v>7.36E-4</c:v>
                </c:pt>
                <c:pt idx="7041">
                  <c:v>7.3620000000000001E-4</c:v>
                </c:pt>
                <c:pt idx="7042">
                  <c:v>7.3640000000000001E-4</c:v>
                </c:pt>
                <c:pt idx="7043">
                  <c:v>7.3660000000000002E-4</c:v>
                </c:pt>
                <c:pt idx="7044">
                  <c:v>7.3680000000000002E-4</c:v>
                </c:pt>
                <c:pt idx="7045">
                  <c:v>7.3700000000000002E-4</c:v>
                </c:pt>
                <c:pt idx="7046">
                  <c:v>7.3720000000000003E-4</c:v>
                </c:pt>
                <c:pt idx="7047">
                  <c:v>7.3740000000000003E-4</c:v>
                </c:pt>
                <c:pt idx="7048">
                  <c:v>7.3760000000000004E-4</c:v>
                </c:pt>
                <c:pt idx="7049">
                  <c:v>7.3780000000000004E-4</c:v>
                </c:pt>
                <c:pt idx="7050">
                  <c:v>7.3800000000000005E-4</c:v>
                </c:pt>
                <c:pt idx="7051">
                  <c:v>7.3820000000000005E-4</c:v>
                </c:pt>
                <c:pt idx="7052">
                  <c:v>7.3839999999999995E-4</c:v>
                </c:pt>
                <c:pt idx="7053">
                  <c:v>7.3859999999999996E-4</c:v>
                </c:pt>
                <c:pt idx="7054">
                  <c:v>7.3879999999999996E-4</c:v>
                </c:pt>
                <c:pt idx="7055">
                  <c:v>7.3899999999999997E-4</c:v>
                </c:pt>
                <c:pt idx="7056">
                  <c:v>7.3919999999999997E-4</c:v>
                </c:pt>
                <c:pt idx="7057">
                  <c:v>7.3939999999999997E-4</c:v>
                </c:pt>
                <c:pt idx="7058">
                  <c:v>7.3959999999999998E-4</c:v>
                </c:pt>
                <c:pt idx="7059">
                  <c:v>7.3979999999999998E-4</c:v>
                </c:pt>
                <c:pt idx="7060">
                  <c:v>7.3999999999999999E-4</c:v>
                </c:pt>
                <c:pt idx="7061">
                  <c:v>7.4019999999999999E-4</c:v>
                </c:pt>
                <c:pt idx="7062">
                  <c:v>7.404E-4</c:v>
                </c:pt>
                <c:pt idx="7063">
                  <c:v>7.406E-4</c:v>
                </c:pt>
                <c:pt idx="7064">
                  <c:v>7.4080000000000001E-4</c:v>
                </c:pt>
                <c:pt idx="7065">
                  <c:v>7.4100000000000001E-4</c:v>
                </c:pt>
                <c:pt idx="7066">
                  <c:v>7.4120000000000002E-4</c:v>
                </c:pt>
                <c:pt idx="7067">
                  <c:v>7.4140000000000002E-4</c:v>
                </c:pt>
                <c:pt idx="7068">
                  <c:v>7.4160000000000003E-4</c:v>
                </c:pt>
                <c:pt idx="7069">
                  <c:v>7.4180000000000003E-4</c:v>
                </c:pt>
                <c:pt idx="7070">
                  <c:v>7.4200000000000004E-4</c:v>
                </c:pt>
                <c:pt idx="7071">
                  <c:v>7.4220000000000004E-4</c:v>
                </c:pt>
                <c:pt idx="7072">
                  <c:v>7.4240000000000005E-4</c:v>
                </c:pt>
                <c:pt idx="7073">
                  <c:v>7.4260000000000005E-4</c:v>
                </c:pt>
                <c:pt idx="7074">
                  <c:v>7.4279999999999995E-4</c:v>
                </c:pt>
                <c:pt idx="7075">
                  <c:v>7.4299999999999995E-4</c:v>
                </c:pt>
                <c:pt idx="7076">
                  <c:v>7.4319999999999996E-4</c:v>
                </c:pt>
                <c:pt idx="7077">
                  <c:v>7.4339999999999996E-4</c:v>
                </c:pt>
                <c:pt idx="7078">
                  <c:v>7.4359999999999997E-4</c:v>
                </c:pt>
                <c:pt idx="7079">
                  <c:v>7.4379999999999997E-4</c:v>
                </c:pt>
                <c:pt idx="7080">
                  <c:v>7.4399999999999998E-4</c:v>
                </c:pt>
                <c:pt idx="7081">
                  <c:v>7.4419999999999998E-4</c:v>
                </c:pt>
                <c:pt idx="7082">
                  <c:v>7.4439999999999999E-4</c:v>
                </c:pt>
                <c:pt idx="7083">
                  <c:v>7.4459999999999999E-4</c:v>
                </c:pt>
                <c:pt idx="7084">
                  <c:v>7.448E-4</c:v>
                </c:pt>
                <c:pt idx="7085">
                  <c:v>7.45E-4</c:v>
                </c:pt>
                <c:pt idx="7086">
                  <c:v>7.4520000000000001E-4</c:v>
                </c:pt>
                <c:pt idx="7087">
                  <c:v>7.4540000000000001E-4</c:v>
                </c:pt>
                <c:pt idx="7088">
                  <c:v>7.4560000000000002E-4</c:v>
                </c:pt>
                <c:pt idx="7089">
                  <c:v>7.4580000000000002E-4</c:v>
                </c:pt>
                <c:pt idx="7090">
                  <c:v>7.4600000000000003E-4</c:v>
                </c:pt>
                <c:pt idx="7091">
                  <c:v>7.4620000000000003E-4</c:v>
                </c:pt>
                <c:pt idx="7092">
                  <c:v>7.4640000000000004E-4</c:v>
                </c:pt>
                <c:pt idx="7093">
                  <c:v>7.4660000000000004E-4</c:v>
                </c:pt>
                <c:pt idx="7094">
                  <c:v>7.4680000000000005E-4</c:v>
                </c:pt>
                <c:pt idx="7095">
                  <c:v>7.4700000000000005E-4</c:v>
                </c:pt>
                <c:pt idx="7096">
                  <c:v>7.4719999999999995E-4</c:v>
                </c:pt>
                <c:pt idx="7097">
                  <c:v>7.4739999999999995E-4</c:v>
                </c:pt>
                <c:pt idx="7098">
                  <c:v>7.4759999999999996E-4</c:v>
                </c:pt>
                <c:pt idx="7099">
                  <c:v>7.4779999999999996E-4</c:v>
                </c:pt>
                <c:pt idx="7100">
                  <c:v>7.4799999999999997E-4</c:v>
                </c:pt>
                <c:pt idx="7101">
                  <c:v>7.4819999999999997E-4</c:v>
                </c:pt>
                <c:pt idx="7102">
                  <c:v>7.4839999999999998E-4</c:v>
                </c:pt>
                <c:pt idx="7103">
                  <c:v>7.4859999999999998E-4</c:v>
                </c:pt>
                <c:pt idx="7104">
                  <c:v>7.4879999999999999E-4</c:v>
                </c:pt>
                <c:pt idx="7105">
                  <c:v>7.4899999999999999E-4</c:v>
                </c:pt>
                <c:pt idx="7106">
                  <c:v>7.492E-4</c:v>
                </c:pt>
                <c:pt idx="7107">
                  <c:v>7.494E-4</c:v>
                </c:pt>
                <c:pt idx="7108">
                  <c:v>7.4960000000000001E-4</c:v>
                </c:pt>
                <c:pt idx="7109">
                  <c:v>7.4980000000000001E-4</c:v>
                </c:pt>
                <c:pt idx="7110">
                  <c:v>7.5000000000000002E-4</c:v>
                </c:pt>
                <c:pt idx="7111">
                  <c:v>7.5020000000000002E-4</c:v>
                </c:pt>
                <c:pt idx="7112">
                  <c:v>7.5040000000000003E-4</c:v>
                </c:pt>
                <c:pt idx="7113">
                  <c:v>7.5060000000000003E-4</c:v>
                </c:pt>
                <c:pt idx="7114">
                  <c:v>7.5080000000000004E-4</c:v>
                </c:pt>
                <c:pt idx="7115">
                  <c:v>7.5100000000000004E-4</c:v>
                </c:pt>
                <c:pt idx="7116">
                  <c:v>7.5120000000000004E-4</c:v>
                </c:pt>
                <c:pt idx="7117">
                  <c:v>7.5140000000000005E-4</c:v>
                </c:pt>
                <c:pt idx="7118">
                  <c:v>7.5159999999999995E-4</c:v>
                </c:pt>
                <c:pt idx="7119">
                  <c:v>7.5179999999999995E-4</c:v>
                </c:pt>
                <c:pt idx="7120">
                  <c:v>7.5199999999999996E-4</c:v>
                </c:pt>
                <c:pt idx="7121">
                  <c:v>7.5219999999999996E-4</c:v>
                </c:pt>
                <c:pt idx="7122">
                  <c:v>7.5239999999999997E-4</c:v>
                </c:pt>
                <c:pt idx="7123">
                  <c:v>7.5259999999999997E-4</c:v>
                </c:pt>
                <c:pt idx="7124">
                  <c:v>7.5279999999999998E-4</c:v>
                </c:pt>
                <c:pt idx="7125">
                  <c:v>7.5299999999999998E-4</c:v>
                </c:pt>
                <c:pt idx="7126">
                  <c:v>7.5319999999999998E-4</c:v>
                </c:pt>
                <c:pt idx="7127">
                  <c:v>7.5339999999999999E-4</c:v>
                </c:pt>
                <c:pt idx="7128">
                  <c:v>7.5359999999999999E-4</c:v>
                </c:pt>
                <c:pt idx="7129">
                  <c:v>7.538E-4</c:v>
                </c:pt>
                <c:pt idx="7130">
                  <c:v>7.54E-4</c:v>
                </c:pt>
                <c:pt idx="7131">
                  <c:v>7.5420000000000001E-4</c:v>
                </c:pt>
                <c:pt idx="7132">
                  <c:v>7.5440000000000001E-4</c:v>
                </c:pt>
                <c:pt idx="7133">
                  <c:v>7.5460000000000002E-4</c:v>
                </c:pt>
                <c:pt idx="7134">
                  <c:v>7.5480000000000002E-4</c:v>
                </c:pt>
                <c:pt idx="7135">
                  <c:v>7.5500000000000003E-4</c:v>
                </c:pt>
                <c:pt idx="7136">
                  <c:v>7.5520000000000003E-4</c:v>
                </c:pt>
                <c:pt idx="7137">
                  <c:v>7.5540000000000004E-4</c:v>
                </c:pt>
                <c:pt idx="7138">
                  <c:v>7.5560000000000004E-4</c:v>
                </c:pt>
                <c:pt idx="7139">
                  <c:v>7.5580000000000005E-4</c:v>
                </c:pt>
                <c:pt idx="7140">
                  <c:v>7.5600000000000005E-4</c:v>
                </c:pt>
                <c:pt idx="7141">
                  <c:v>7.5619999999999995E-4</c:v>
                </c:pt>
                <c:pt idx="7142">
                  <c:v>7.5639999999999995E-4</c:v>
                </c:pt>
                <c:pt idx="7143">
                  <c:v>7.5659999999999996E-4</c:v>
                </c:pt>
                <c:pt idx="7144">
                  <c:v>7.5679999999999996E-4</c:v>
                </c:pt>
                <c:pt idx="7145">
                  <c:v>7.5699999999999997E-4</c:v>
                </c:pt>
                <c:pt idx="7146">
                  <c:v>7.5719999999999997E-4</c:v>
                </c:pt>
                <c:pt idx="7147">
                  <c:v>7.5739999999999998E-4</c:v>
                </c:pt>
                <c:pt idx="7148">
                  <c:v>7.5759999999999998E-4</c:v>
                </c:pt>
                <c:pt idx="7149">
                  <c:v>7.5779999999999999E-4</c:v>
                </c:pt>
                <c:pt idx="7150">
                  <c:v>7.5799999999999999E-4</c:v>
                </c:pt>
                <c:pt idx="7151">
                  <c:v>7.582E-4</c:v>
                </c:pt>
                <c:pt idx="7152">
                  <c:v>7.584E-4</c:v>
                </c:pt>
                <c:pt idx="7153">
                  <c:v>7.5860000000000001E-4</c:v>
                </c:pt>
                <c:pt idx="7154">
                  <c:v>7.5880000000000001E-4</c:v>
                </c:pt>
                <c:pt idx="7155">
                  <c:v>7.5900000000000002E-4</c:v>
                </c:pt>
                <c:pt idx="7156">
                  <c:v>7.5920000000000002E-4</c:v>
                </c:pt>
                <c:pt idx="7157">
                  <c:v>7.5940000000000003E-4</c:v>
                </c:pt>
                <c:pt idx="7158">
                  <c:v>7.5960000000000003E-4</c:v>
                </c:pt>
                <c:pt idx="7159">
                  <c:v>7.5980000000000004E-4</c:v>
                </c:pt>
                <c:pt idx="7160">
                  <c:v>7.6000000000000004E-4</c:v>
                </c:pt>
                <c:pt idx="7161">
                  <c:v>7.6020000000000005E-4</c:v>
                </c:pt>
                <c:pt idx="7162">
                  <c:v>7.6040000000000005E-4</c:v>
                </c:pt>
                <c:pt idx="7163">
                  <c:v>7.6059999999999995E-4</c:v>
                </c:pt>
                <c:pt idx="7164">
                  <c:v>7.6079999999999995E-4</c:v>
                </c:pt>
                <c:pt idx="7165">
                  <c:v>7.6099999999999996E-4</c:v>
                </c:pt>
                <c:pt idx="7166">
                  <c:v>7.6119999999999996E-4</c:v>
                </c:pt>
                <c:pt idx="7167">
                  <c:v>7.6139999999999997E-4</c:v>
                </c:pt>
                <c:pt idx="7168">
                  <c:v>7.6159999999999997E-4</c:v>
                </c:pt>
                <c:pt idx="7169">
                  <c:v>7.6179999999999998E-4</c:v>
                </c:pt>
                <c:pt idx="7170">
                  <c:v>7.6199999999999998E-4</c:v>
                </c:pt>
                <c:pt idx="7171">
                  <c:v>7.6219999999999999E-4</c:v>
                </c:pt>
                <c:pt idx="7172">
                  <c:v>7.6239999999999999E-4</c:v>
                </c:pt>
                <c:pt idx="7173">
                  <c:v>7.626E-4</c:v>
                </c:pt>
                <c:pt idx="7174">
                  <c:v>7.628E-4</c:v>
                </c:pt>
                <c:pt idx="7175">
                  <c:v>7.6300000000000001E-4</c:v>
                </c:pt>
                <c:pt idx="7176">
                  <c:v>7.6320000000000001E-4</c:v>
                </c:pt>
                <c:pt idx="7177">
                  <c:v>7.6340000000000002E-4</c:v>
                </c:pt>
                <c:pt idx="7178">
                  <c:v>7.6360000000000002E-4</c:v>
                </c:pt>
                <c:pt idx="7179">
                  <c:v>7.6380000000000003E-4</c:v>
                </c:pt>
                <c:pt idx="7180">
                  <c:v>7.6400000000000003E-4</c:v>
                </c:pt>
                <c:pt idx="7181">
                  <c:v>7.6420000000000004E-4</c:v>
                </c:pt>
                <c:pt idx="7182">
                  <c:v>7.6440000000000004E-4</c:v>
                </c:pt>
                <c:pt idx="7183">
                  <c:v>7.6460000000000005E-4</c:v>
                </c:pt>
                <c:pt idx="7184">
                  <c:v>7.6480000000000005E-4</c:v>
                </c:pt>
                <c:pt idx="7185">
                  <c:v>7.6499999999999995E-4</c:v>
                </c:pt>
                <c:pt idx="7186">
                  <c:v>7.6519999999999995E-4</c:v>
                </c:pt>
                <c:pt idx="7187">
                  <c:v>7.6539999999999996E-4</c:v>
                </c:pt>
                <c:pt idx="7188">
                  <c:v>7.6559999999999996E-4</c:v>
                </c:pt>
                <c:pt idx="7189">
                  <c:v>7.6579999999999997E-4</c:v>
                </c:pt>
                <c:pt idx="7190">
                  <c:v>7.6599999999999997E-4</c:v>
                </c:pt>
                <c:pt idx="7191">
                  <c:v>7.6619999999999998E-4</c:v>
                </c:pt>
                <c:pt idx="7192">
                  <c:v>7.6639999999999998E-4</c:v>
                </c:pt>
                <c:pt idx="7193">
                  <c:v>7.6659999999999999E-4</c:v>
                </c:pt>
                <c:pt idx="7194">
                  <c:v>7.6679999999999999E-4</c:v>
                </c:pt>
                <c:pt idx="7195">
                  <c:v>7.67E-4</c:v>
                </c:pt>
                <c:pt idx="7196">
                  <c:v>7.672E-4</c:v>
                </c:pt>
                <c:pt idx="7197">
                  <c:v>7.674E-4</c:v>
                </c:pt>
                <c:pt idx="7198">
                  <c:v>7.6760000000000001E-4</c:v>
                </c:pt>
                <c:pt idx="7199">
                  <c:v>7.6780000000000001E-4</c:v>
                </c:pt>
                <c:pt idx="7200">
                  <c:v>7.6800000000000002E-4</c:v>
                </c:pt>
                <c:pt idx="7201">
                  <c:v>7.6820000000000002E-4</c:v>
                </c:pt>
                <c:pt idx="7202">
                  <c:v>7.6840000000000003E-4</c:v>
                </c:pt>
                <c:pt idx="7203">
                  <c:v>7.6860000000000003E-4</c:v>
                </c:pt>
                <c:pt idx="7204">
                  <c:v>7.6880000000000004E-4</c:v>
                </c:pt>
                <c:pt idx="7205">
                  <c:v>7.6900000000000004E-4</c:v>
                </c:pt>
                <c:pt idx="7206">
                  <c:v>7.6920000000000005E-4</c:v>
                </c:pt>
                <c:pt idx="7207">
                  <c:v>7.6940000000000005E-4</c:v>
                </c:pt>
                <c:pt idx="7208">
                  <c:v>7.6959999999999995E-4</c:v>
                </c:pt>
                <c:pt idx="7209">
                  <c:v>7.6979999999999995E-4</c:v>
                </c:pt>
                <c:pt idx="7210">
                  <c:v>7.6999999999999996E-4</c:v>
                </c:pt>
                <c:pt idx="7211">
                  <c:v>7.7019999999999996E-4</c:v>
                </c:pt>
                <c:pt idx="7212">
                  <c:v>7.7039999999999997E-4</c:v>
                </c:pt>
                <c:pt idx="7213">
                  <c:v>7.7059999999999997E-4</c:v>
                </c:pt>
                <c:pt idx="7214">
                  <c:v>7.7079999999999998E-4</c:v>
                </c:pt>
                <c:pt idx="7215">
                  <c:v>7.7099999999999998E-4</c:v>
                </c:pt>
                <c:pt idx="7216">
                  <c:v>7.7119999999999999E-4</c:v>
                </c:pt>
                <c:pt idx="7217">
                  <c:v>7.7139999999999999E-4</c:v>
                </c:pt>
                <c:pt idx="7218">
                  <c:v>7.716E-4</c:v>
                </c:pt>
                <c:pt idx="7219">
                  <c:v>7.718E-4</c:v>
                </c:pt>
                <c:pt idx="7220">
                  <c:v>7.7200000000000001E-4</c:v>
                </c:pt>
                <c:pt idx="7221">
                  <c:v>7.7220000000000001E-4</c:v>
                </c:pt>
                <c:pt idx="7222">
                  <c:v>7.7240000000000002E-4</c:v>
                </c:pt>
                <c:pt idx="7223">
                  <c:v>7.7260000000000002E-4</c:v>
                </c:pt>
                <c:pt idx="7224">
                  <c:v>7.7280000000000003E-4</c:v>
                </c:pt>
                <c:pt idx="7225">
                  <c:v>7.7300000000000003E-4</c:v>
                </c:pt>
                <c:pt idx="7226">
                  <c:v>7.7320000000000004E-4</c:v>
                </c:pt>
                <c:pt idx="7227">
                  <c:v>7.7340000000000004E-4</c:v>
                </c:pt>
                <c:pt idx="7228">
                  <c:v>7.7360000000000005E-4</c:v>
                </c:pt>
                <c:pt idx="7229">
                  <c:v>7.7380000000000005E-4</c:v>
                </c:pt>
                <c:pt idx="7230">
                  <c:v>7.7399999999999995E-4</c:v>
                </c:pt>
                <c:pt idx="7231">
                  <c:v>7.7419999999999995E-4</c:v>
                </c:pt>
                <c:pt idx="7232">
                  <c:v>7.7439999999999996E-4</c:v>
                </c:pt>
                <c:pt idx="7233">
                  <c:v>7.7459999999999996E-4</c:v>
                </c:pt>
                <c:pt idx="7234">
                  <c:v>7.7479999999999997E-4</c:v>
                </c:pt>
                <c:pt idx="7235">
                  <c:v>7.7499999999999997E-4</c:v>
                </c:pt>
                <c:pt idx="7236">
                  <c:v>7.7519999999999998E-4</c:v>
                </c:pt>
                <c:pt idx="7237">
                  <c:v>7.7539999999999998E-4</c:v>
                </c:pt>
                <c:pt idx="7238">
                  <c:v>7.7559999999999999E-4</c:v>
                </c:pt>
                <c:pt idx="7239">
                  <c:v>7.7579999999999999E-4</c:v>
                </c:pt>
                <c:pt idx="7240">
                  <c:v>7.76E-4</c:v>
                </c:pt>
                <c:pt idx="7241">
                  <c:v>7.762E-4</c:v>
                </c:pt>
                <c:pt idx="7242">
                  <c:v>7.7640000000000001E-4</c:v>
                </c:pt>
                <c:pt idx="7243">
                  <c:v>7.7660000000000001E-4</c:v>
                </c:pt>
                <c:pt idx="7244">
                  <c:v>7.7680000000000002E-4</c:v>
                </c:pt>
                <c:pt idx="7245">
                  <c:v>7.7700000000000002E-4</c:v>
                </c:pt>
                <c:pt idx="7246">
                  <c:v>7.7720000000000003E-4</c:v>
                </c:pt>
                <c:pt idx="7247">
                  <c:v>7.7740000000000003E-4</c:v>
                </c:pt>
                <c:pt idx="7248">
                  <c:v>7.7760000000000004E-4</c:v>
                </c:pt>
                <c:pt idx="7249">
                  <c:v>7.7780000000000004E-4</c:v>
                </c:pt>
                <c:pt idx="7250">
                  <c:v>7.7800000000000005E-4</c:v>
                </c:pt>
                <c:pt idx="7251">
                  <c:v>7.7820000000000005E-4</c:v>
                </c:pt>
                <c:pt idx="7252">
                  <c:v>7.7839999999999995E-4</c:v>
                </c:pt>
                <c:pt idx="7253">
                  <c:v>7.7859999999999995E-4</c:v>
                </c:pt>
                <c:pt idx="7254">
                  <c:v>7.7879999999999996E-4</c:v>
                </c:pt>
                <c:pt idx="7255">
                  <c:v>7.7899999999999996E-4</c:v>
                </c:pt>
                <c:pt idx="7256">
                  <c:v>7.7919999999999997E-4</c:v>
                </c:pt>
                <c:pt idx="7257">
                  <c:v>7.7939999999999997E-4</c:v>
                </c:pt>
                <c:pt idx="7258">
                  <c:v>7.7959999999999998E-4</c:v>
                </c:pt>
                <c:pt idx="7259">
                  <c:v>7.7979999999999998E-4</c:v>
                </c:pt>
                <c:pt idx="7260">
                  <c:v>7.7999999999999999E-4</c:v>
                </c:pt>
                <c:pt idx="7261">
                  <c:v>7.8019999999999999E-4</c:v>
                </c:pt>
                <c:pt idx="7262">
                  <c:v>7.804E-4</c:v>
                </c:pt>
                <c:pt idx="7263">
                  <c:v>7.806E-4</c:v>
                </c:pt>
                <c:pt idx="7264">
                  <c:v>7.8080000000000001E-4</c:v>
                </c:pt>
                <c:pt idx="7265">
                  <c:v>7.8100000000000001E-4</c:v>
                </c:pt>
                <c:pt idx="7266">
                  <c:v>7.8120000000000002E-4</c:v>
                </c:pt>
                <c:pt idx="7267">
                  <c:v>7.8140000000000002E-4</c:v>
                </c:pt>
                <c:pt idx="7268">
                  <c:v>7.8160000000000002E-4</c:v>
                </c:pt>
                <c:pt idx="7269">
                  <c:v>7.8180000000000003E-4</c:v>
                </c:pt>
                <c:pt idx="7270">
                  <c:v>7.8200000000000003E-4</c:v>
                </c:pt>
                <c:pt idx="7271">
                  <c:v>7.8220000000000004E-4</c:v>
                </c:pt>
                <c:pt idx="7272">
                  <c:v>7.8240000000000004E-4</c:v>
                </c:pt>
                <c:pt idx="7273">
                  <c:v>7.8260000000000005E-4</c:v>
                </c:pt>
                <c:pt idx="7274">
                  <c:v>7.8280000000000005E-4</c:v>
                </c:pt>
                <c:pt idx="7275">
                  <c:v>7.8299999999999995E-4</c:v>
                </c:pt>
                <c:pt idx="7276">
                  <c:v>7.8319999999999996E-4</c:v>
                </c:pt>
                <c:pt idx="7277">
                  <c:v>7.8339999999999996E-4</c:v>
                </c:pt>
                <c:pt idx="7278">
                  <c:v>7.8359999999999996E-4</c:v>
                </c:pt>
                <c:pt idx="7279">
                  <c:v>7.8379999999999997E-4</c:v>
                </c:pt>
                <c:pt idx="7280">
                  <c:v>7.8399999999999997E-4</c:v>
                </c:pt>
                <c:pt idx="7281">
                  <c:v>7.8419999999999998E-4</c:v>
                </c:pt>
                <c:pt idx="7282">
                  <c:v>7.8439999999999998E-4</c:v>
                </c:pt>
                <c:pt idx="7283">
                  <c:v>7.8459999999999999E-4</c:v>
                </c:pt>
                <c:pt idx="7284">
                  <c:v>7.8479999999999999E-4</c:v>
                </c:pt>
                <c:pt idx="7285">
                  <c:v>7.85E-4</c:v>
                </c:pt>
                <c:pt idx="7286">
                  <c:v>7.852E-4</c:v>
                </c:pt>
                <c:pt idx="7287">
                  <c:v>7.8540000000000001E-4</c:v>
                </c:pt>
                <c:pt idx="7288">
                  <c:v>7.8560000000000001E-4</c:v>
                </c:pt>
                <c:pt idx="7289">
                  <c:v>7.8580000000000002E-4</c:v>
                </c:pt>
                <c:pt idx="7290">
                  <c:v>7.8600000000000002E-4</c:v>
                </c:pt>
                <c:pt idx="7291">
                  <c:v>7.8620000000000003E-4</c:v>
                </c:pt>
                <c:pt idx="7292">
                  <c:v>7.8640000000000003E-4</c:v>
                </c:pt>
                <c:pt idx="7293">
                  <c:v>7.8660000000000004E-4</c:v>
                </c:pt>
                <c:pt idx="7294">
                  <c:v>7.8680000000000004E-4</c:v>
                </c:pt>
                <c:pt idx="7295">
                  <c:v>7.8700000000000005E-4</c:v>
                </c:pt>
                <c:pt idx="7296">
                  <c:v>7.8720000000000005E-4</c:v>
                </c:pt>
                <c:pt idx="7297">
                  <c:v>7.8739999999999995E-4</c:v>
                </c:pt>
                <c:pt idx="7298">
                  <c:v>7.8759999999999995E-4</c:v>
                </c:pt>
                <c:pt idx="7299">
                  <c:v>7.8779999999999996E-4</c:v>
                </c:pt>
                <c:pt idx="7300">
                  <c:v>7.8799999999999996E-4</c:v>
                </c:pt>
                <c:pt idx="7301">
                  <c:v>7.8819999999999997E-4</c:v>
                </c:pt>
                <c:pt idx="7302">
                  <c:v>7.8839999999999997E-4</c:v>
                </c:pt>
                <c:pt idx="7303">
                  <c:v>7.8859999999999998E-4</c:v>
                </c:pt>
                <c:pt idx="7304">
                  <c:v>7.8879999999999998E-4</c:v>
                </c:pt>
                <c:pt idx="7305">
                  <c:v>7.8899999999999999E-4</c:v>
                </c:pt>
                <c:pt idx="7306">
                  <c:v>7.8919999999999999E-4</c:v>
                </c:pt>
                <c:pt idx="7307">
                  <c:v>7.894E-4</c:v>
                </c:pt>
                <c:pt idx="7308">
                  <c:v>7.896E-4</c:v>
                </c:pt>
                <c:pt idx="7309">
                  <c:v>7.8980000000000001E-4</c:v>
                </c:pt>
                <c:pt idx="7310">
                  <c:v>7.9000000000000001E-4</c:v>
                </c:pt>
                <c:pt idx="7311">
                  <c:v>7.9020000000000002E-4</c:v>
                </c:pt>
                <c:pt idx="7312">
                  <c:v>7.9040000000000002E-4</c:v>
                </c:pt>
                <c:pt idx="7313">
                  <c:v>7.9060000000000003E-4</c:v>
                </c:pt>
                <c:pt idx="7314">
                  <c:v>7.9080000000000003E-4</c:v>
                </c:pt>
                <c:pt idx="7315">
                  <c:v>7.9100000000000004E-4</c:v>
                </c:pt>
                <c:pt idx="7316">
                  <c:v>7.9120000000000004E-4</c:v>
                </c:pt>
                <c:pt idx="7317">
                  <c:v>7.9140000000000005E-4</c:v>
                </c:pt>
                <c:pt idx="7318">
                  <c:v>7.9160000000000005E-4</c:v>
                </c:pt>
                <c:pt idx="7319">
                  <c:v>7.9179999999999995E-4</c:v>
                </c:pt>
                <c:pt idx="7320">
                  <c:v>7.9199999999999995E-4</c:v>
                </c:pt>
                <c:pt idx="7321">
                  <c:v>7.9219999999999996E-4</c:v>
                </c:pt>
                <c:pt idx="7322">
                  <c:v>7.9239999999999996E-4</c:v>
                </c:pt>
                <c:pt idx="7323">
                  <c:v>7.9259999999999997E-4</c:v>
                </c:pt>
                <c:pt idx="7324">
                  <c:v>7.9279999999999997E-4</c:v>
                </c:pt>
                <c:pt idx="7325">
                  <c:v>7.9299999999999998E-4</c:v>
                </c:pt>
                <c:pt idx="7326">
                  <c:v>7.9319999999999998E-4</c:v>
                </c:pt>
                <c:pt idx="7327">
                  <c:v>7.9339999999999999E-4</c:v>
                </c:pt>
                <c:pt idx="7328">
                  <c:v>7.9359999999999999E-4</c:v>
                </c:pt>
                <c:pt idx="7329">
                  <c:v>7.938E-4</c:v>
                </c:pt>
                <c:pt idx="7330">
                  <c:v>7.94E-4</c:v>
                </c:pt>
                <c:pt idx="7331">
                  <c:v>7.9420000000000001E-4</c:v>
                </c:pt>
                <c:pt idx="7332">
                  <c:v>7.9440000000000001E-4</c:v>
                </c:pt>
                <c:pt idx="7333">
                  <c:v>7.9460000000000002E-4</c:v>
                </c:pt>
                <c:pt idx="7334">
                  <c:v>7.9480000000000002E-4</c:v>
                </c:pt>
                <c:pt idx="7335">
                  <c:v>7.9500000000000003E-4</c:v>
                </c:pt>
                <c:pt idx="7336">
                  <c:v>7.9520000000000003E-4</c:v>
                </c:pt>
                <c:pt idx="7337">
                  <c:v>7.9540000000000003E-4</c:v>
                </c:pt>
                <c:pt idx="7338">
                  <c:v>7.9560000000000004E-4</c:v>
                </c:pt>
                <c:pt idx="7339">
                  <c:v>7.9580000000000004E-4</c:v>
                </c:pt>
                <c:pt idx="7340">
                  <c:v>7.9600000000000005E-4</c:v>
                </c:pt>
                <c:pt idx="7341">
                  <c:v>7.9619999999999995E-4</c:v>
                </c:pt>
                <c:pt idx="7342">
                  <c:v>7.9639999999999995E-4</c:v>
                </c:pt>
                <c:pt idx="7343">
                  <c:v>7.9659999999999996E-4</c:v>
                </c:pt>
                <c:pt idx="7344">
                  <c:v>7.9679999999999996E-4</c:v>
                </c:pt>
                <c:pt idx="7345">
                  <c:v>7.9699999999999997E-4</c:v>
                </c:pt>
                <c:pt idx="7346">
                  <c:v>7.9719999999999997E-4</c:v>
                </c:pt>
                <c:pt idx="7347">
                  <c:v>7.9739999999999998E-4</c:v>
                </c:pt>
                <c:pt idx="7348">
                  <c:v>7.9759999999999998E-4</c:v>
                </c:pt>
                <c:pt idx="7349">
                  <c:v>7.9779999999999998E-4</c:v>
                </c:pt>
                <c:pt idx="7350">
                  <c:v>7.9799999999999999E-4</c:v>
                </c:pt>
                <c:pt idx="7351">
                  <c:v>7.9819999999999999E-4</c:v>
                </c:pt>
                <c:pt idx="7352">
                  <c:v>7.984E-4</c:v>
                </c:pt>
                <c:pt idx="7353">
                  <c:v>7.986E-4</c:v>
                </c:pt>
                <c:pt idx="7354">
                  <c:v>7.9880000000000001E-4</c:v>
                </c:pt>
                <c:pt idx="7355">
                  <c:v>7.9900000000000001E-4</c:v>
                </c:pt>
                <c:pt idx="7356">
                  <c:v>7.9920000000000002E-4</c:v>
                </c:pt>
                <c:pt idx="7357">
                  <c:v>7.9940000000000002E-4</c:v>
                </c:pt>
                <c:pt idx="7358">
                  <c:v>7.9960000000000003E-4</c:v>
                </c:pt>
                <c:pt idx="7359">
                  <c:v>7.9980000000000003E-4</c:v>
                </c:pt>
                <c:pt idx="7360">
                  <c:v>8.0000000000000004E-4</c:v>
                </c:pt>
                <c:pt idx="7361">
                  <c:v>8.0020000000000004E-4</c:v>
                </c:pt>
                <c:pt idx="7362">
                  <c:v>8.0040000000000005E-4</c:v>
                </c:pt>
                <c:pt idx="7363">
                  <c:v>8.0060000000000005E-4</c:v>
                </c:pt>
                <c:pt idx="7364">
                  <c:v>8.0079999999999995E-4</c:v>
                </c:pt>
                <c:pt idx="7365">
                  <c:v>8.0099999999999995E-4</c:v>
                </c:pt>
                <c:pt idx="7366">
                  <c:v>8.0119999999999996E-4</c:v>
                </c:pt>
                <c:pt idx="7367">
                  <c:v>8.0139999999999996E-4</c:v>
                </c:pt>
                <c:pt idx="7368">
                  <c:v>8.0159999999999997E-4</c:v>
                </c:pt>
                <c:pt idx="7369">
                  <c:v>8.0179999999999997E-4</c:v>
                </c:pt>
                <c:pt idx="7370">
                  <c:v>8.0199999999999998E-4</c:v>
                </c:pt>
                <c:pt idx="7371">
                  <c:v>8.0219999999999998E-4</c:v>
                </c:pt>
                <c:pt idx="7372">
                  <c:v>8.0239999999999999E-4</c:v>
                </c:pt>
                <c:pt idx="7373">
                  <c:v>8.0259999999999999E-4</c:v>
                </c:pt>
                <c:pt idx="7374">
                  <c:v>8.028E-4</c:v>
                </c:pt>
                <c:pt idx="7375">
                  <c:v>8.03E-4</c:v>
                </c:pt>
                <c:pt idx="7376">
                  <c:v>8.0320000000000001E-4</c:v>
                </c:pt>
                <c:pt idx="7377">
                  <c:v>8.0340000000000001E-4</c:v>
                </c:pt>
                <c:pt idx="7378">
                  <c:v>8.0360000000000002E-4</c:v>
                </c:pt>
                <c:pt idx="7379">
                  <c:v>8.0380000000000002E-4</c:v>
                </c:pt>
                <c:pt idx="7380">
                  <c:v>8.0400000000000003E-4</c:v>
                </c:pt>
                <c:pt idx="7381">
                  <c:v>8.0420000000000003E-4</c:v>
                </c:pt>
                <c:pt idx="7382">
                  <c:v>8.0440000000000004E-4</c:v>
                </c:pt>
                <c:pt idx="7383">
                  <c:v>8.0460000000000004E-4</c:v>
                </c:pt>
                <c:pt idx="7384">
                  <c:v>8.0480000000000005E-4</c:v>
                </c:pt>
                <c:pt idx="7385">
                  <c:v>8.0500000000000005E-4</c:v>
                </c:pt>
                <c:pt idx="7386">
                  <c:v>8.0519999999999995E-4</c:v>
                </c:pt>
                <c:pt idx="7387">
                  <c:v>8.0539999999999995E-4</c:v>
                </c:pt>
                <c:pt idx="7388">
                  <c:v>8.0559999999999996E-4</c:v>
                </c:pt>
                <c:pt idx="7389">
                  <c:v>8.0579999999999996E-4</c:v>
                </c:pt>
                <c:pt idx="7390">
                  <c:v>8.0599999999999997E-4</c:v>
                </c:pt>
                <c:pt idx="7391">
                  <c:v>8.0619999999999997E-4</c:v>
                </c:pt>
                <c:pt idx="7392">
                  <c:v>8.0639999999999998E-4</c:v>
                </c:pt>
                <c:pt idx="7393">
                  <c:v>8.0659999999999998E-4</c:v>
                </c:pt>
                <c:pt idx="7394">
                  <c:v>8.0679999999999999E-4</c:v>
                </c:pt>
                <c:pt idx="7395">
                  <c:v>8.0699999999999999E-4</c:v>
                </c:pt>
                <c:pt idx="7396">
                  <c:v>8.072E-4</c:v>
                </c:pt>
                <c:pt idx="7397">
                  <c:v>8.074E-4</c:v>
                </c:pt>
                <c:pt idx="7398">
                  <c:v>8.0760000000000001E-4</c:v>
                </c:pt>
                <c:pt idx="7399">
                  <c:v>8.0780000000000001E-4</c:v>
                </c:pt>
                <c:pt idx="7400">
                  <c:v>8.0800000000000002E-4</c:v>
                </c:pt>
                <c:pt idx="7401">
                  <c:v>8.0820000000000002E-4</c:v>
                </c:pt>
                <c:pt idx="7402">
                  <c:v>8.0840000000000003E-4</c:v>
                </c:pt>
                <c:pt idx="7403">
                  <c:v>8.0860000000000003E-4</c:v>
                </c:pt>
                <c:pt idx="7404">
                  <c:v>8.0880000000000004E-4</c:v>
                </c:pt>
                <c:pt idx="7405">
                  <c:v>8.0900000000000004E-4</c:v>
                </c:pt>
                <c:pt idx="7406">
                  <c:v>8.0920000000000005E-4</c:v>
                </c:pt>
                <c:pt idx="7407">
                  <c:v>8.0940000000000005E-4</c:v>
                </c:pt>
                <c:pt idx="7408">
                  <c:v>8.0959999999999995E-4</c:v>
                </c:pt>
                <c:pt idx="7409">
                  <c:v>8.0979999999999995E-4</c:v>
                </c:pt>
                <c:pt idx="7410">
                  <c:v>8.0999999999999996E-4</c:v>
                </c:pt>
                <c:pt idx="7411">
                  <c:v>8.1019999999999996E-4</c:v>
                </c:pt>
                <c:pt idx="7412">
                  <c:v>8.1039999999999997E-4</c:v>
                </c:pt>
                <c:pt idx="7413">
                  <c:v>8.1059999999999997E-4</c:v>
                </c:pt>
                <c:pt idx="7414">
                  <c:v>8.1079999999999998E-4</c:v>
                </c:pt>
                <c:pt idx="7415">
                  <c:v>8.1099999999999998E-4</c:v>
                </c:pt>
                <c:pt idx="7416">
                  <c:v>8.1119999999999999E-4</c:v>
                </c:pt>
                <c:pt idx="7417">
                  <c:v>8.1139999999999999E-4</c:v>
                </c:pt>
                <c:pt idx="7418">
                  <c:v>8.116E-4</c:v>
                </c:pt>
                <c:pt idx="7419">
                  <c:v>8.118E-4</c:v>
                </c:pt>
                <c:pt idx="7420">
                  <c:v>8.12E-4</c:v>
                </c:pt>
                <c:pt idx="7421">
                  <c:v>8.1220000000000001E-4</c:v>
                </c:pt>
                <c:pt idx="7422">
                  <c:v>8.1240000000000001E-4</c:v>
                </c:pt>
                <c:pt idx="7423">
                  <c:v>8.1260000000000002E-4</c:v>
                </c:pt>
                <c:pt idx="7424">
                  <c:v>8.1280000000000002E-4</c:v>
                </c:pt>
                <c:pt idx="7425">
                  <c:v>8.1300000000000003E-4</c:v>
                </c:pt>
                <c:pt idx="7426">
                  <c:v>8.1320000000000003E-4</c:v>
                </c:pt>
                <c:pt idx="7427">
                  <c:v>8.1340000000000004E-4</c:v>
                </c:pt>
                <c:pt idx="7428">
                  <c:v>8.1360000000000004E-4</c:v>
                </c:pt>
                <c:pt idx="7429">
                  <c:v>8.1380000000000005E-4</c:v>
                </c:pt>
                <c:pt idx="7430">
                  <c:v>8.1400000000000005E-4</c:v>
                </c:pt>
                <c:pt idx="7431">
                  <c:v>8.1419999999999995E-4</c:v>
                </c:pt>
                <c:pt idx="7432">
                  <c:v>8.1439999999999995E-4</c:v>
                </c:pt>
                <c:pt idx="7433">
                  <c:v>8.1459999999999996E-4</c:v>
                </c:pt>
                <c:pt idx="7434">
                  <c:v>8.1479999999999996E-4</c:v>
                </c:pt>
                <c:pt idx="7435">
                  <c:v>8.1499999999999997E-4</c:v>
                </c:pt>
                <c:pt idx="7436">
                  <c:v>8.1519999999999997E-4</c:v>
                </c:pt>
                <c:pt idx="7437">
                  <c:v>8.1539999999999998E-4</c:v>
                </c:pt>
                <c:pt idx="7438">
                  <c:v>8.1559999999999998E-4</c:v>
                </c:pt>
                <c:pt idx="7439">
                  <c:v>8.1579999999999999E-4</c:v>
                </c:pt>
                <c:pt idx="7440">
                  <c:v>8.1599999999999999E-4</c:v>
                </c:pt>
                <c:pt idx="7441">
                  <c:v>8.162E-4</c:v>
                </c:pt>
                <c:pt idx="7442">
                  <c:v>8.164E-4</c:v>
                </c:pt>
                <c:pt idx="7443">
                  <c:v>8.1660000000000001E-4</c:v>
                </c:pt>
                <c:pt idx="7444">
                  <c:v>8.1680000000000001E-4</c:v>
                </c:pt>
                <c:pt idx="7445">
                  <c:v>8.1700000000000002E-4</c:v>
                </c:pt>
                <c:pt idx="7446">
                  <c:v>8.1720000000000002E-4</c:v>
                </c:pt>
                <c:pt idx="7447">
                  <c:v>8.1740000000000003E-4</c:v>
                </c:pt>
                <c:pt idx="7448">
                  <c:v>8.1760000000000003E-4</c:v>
                </c:pt>
                <c:pt idx="7449">
                  <c:v>8.1780000000000004E-4</c:v>
                </c:pt>
                <c:pt idx="7450">
                  <c:v>8.1800000000000004E-4</c:v>
                </c:pt>
                <c:pt idx="7451">
                  <c:v>8.1820000000000005E-4</c:v>
                </c:pt>
                <c:pt idx="7452">
                  <c:v>8.1840000000000005E-4</c:v>
                </c:pt>
                <c:pt idx="7453">
                  <c:v>8.1859999999999995E-4</c:v>
                </c:pt>
                <c:pt idx="7454">
                  <c:v>8.1879999999999995E-4</c:v>
                </c:pt>
                <c:pt idx="7455">
                  <c:v>8.1899999999999996E-4</c:v>
                </c:pt>
                <c:pt idx="7456">
                  <c:v>8.1919999999999996E-4</c:v>
                </c:pt>
                <c:pt idx="7457">
                  <c:v>8.1939999999999997E-4</c:v>
                </c:pt>
                <c:pt idx="7458">
                  <c:v>8.1959999999999997E-4</c:v>
                </c:pt>
                <c:pt idx="7459">
                  <c:v>8.1979999999999998E-4</c:v>
                </c:pt>
                <c:pt idx="7460">
                  <c:v>8.1999999999999998E-4</c:v>
                </c:pt>
                <c:pt idx="7461">
                  <c:v>8.2019999999999999E-4</c:v>
                </c:pt>
                <c:pt idx="7462">
                  <c:v>8.2039999999999999E-4</c:v>
                </c:pt>
                <c:pt idx="7463">
                  <c:v>8.206E-4</c:v>
                </c:pt>
                <c:pt idx="7464">
                  <c:v>8.208E-4</c:v>
                </c:pt>
                <c:pt idx="7465">
                  <c:v>8.2100000000000001E-4</c:v>
                </c:pt>
                <c:pt idx="7466">
                  <c:v>8.2120000000000001E-4</c:v>
                </c:pt>
                <c:pt idx="7467">
                  <c:v>8.2140000000000002E-4</c:v>
                </c:pt>
                <c:pt idx="7468">
                  <c:v>8.2160000000000002E-4</c:v>
                </c:pt>
                <c:pt idx="7469">
                  <c:v>8.2180000000000003E-4</c:v>
                </c:pt>
                <c:pt idx="7470">
                  <c:v>8.2200000000000003E-4</c:v>
                </c:pt>
                <c:pt idx="7471">
                  <c:v>8.2220000000000004E-4</c:v>
                </c:pt>
                <c:pt idx="7472">
                  <c:v>8.2240000000000004E-4</c:v>
                </c:pt>
                <c:pt idx="7473">
                  <c:v>8.2260000000000005E-4</c:v>
                </c:pt>
                <c:pt idx="7474">
                  <c:v>8.2280000000000005E-4</c:v>
                </c:pt>
                <c:pt idx="7475">
                  <c:v>8.2299999999999995E-4</c:v>
                </c:pt>
                <c:pt idx="7476">
                  <c:v>8.2319999999999995E-4</c:v>
                </c:pt>
                <c:pt idx="7477">
                  <c:v>8.2339999999999996E-4</c:v>
                </c:pt>
                <c:pt idx="7478">
                  <c:v>8.2359999999999996E-4</c:v>
                </c:pt>
                <c:pt idx="7479">
                  <c:v>8.2379999999999997E-4</c:v>
                </c:pt>
                <c:pt idx="7480">
                  <c:v>8.2399999999999997E-4</c:v>
                </c:pt>
                <c:pt idx="7481">
                  <c:v>8.2419999999999998E-4</c:v>
                </c:pt>
                <c:pt idx="7482">
                  <c:v>8.2439999999999998E-4</c:v>
                </c:pt>
                <c:pt idx="7483">
                  <c:v>8.2459999999999999E-4</c:v>
                </c:pt>
                <c:pt idx="7484">
                  <c:v>8.2479999999999999E-4</c:v>
                </c:pt>
                <c:pt idx="7485">
                  <c:v>8.25E-4</c:v>
                </c:pt>
                <c:pt idx="7486">
                  <c:v>8.252E-4</c:v>
                </c:pt>
                <c:pt idx="7487">
                  <c:v>8.2540000000000001E-4</c:v>
                </c:pt>
                <c:pt idx="7488">
                  <c:v>8.2560000000000001E-4</c:v>
                </c:pt>
                <c:pt idx="7489">
                  <c:v>8.2580000000000001E-4</c:v>
                </c:pt>
                <c:pt idx="7490">
                  <c:v>8.2600000000000002E-4</c:v>
                </c:pt>
                <c:pt idx="7491">
                  <c:v>8.2620000000000002E-4</c:v>
                </c:pt>
                <c:pt idx="7492">
                  <c:v>8.2640000000000003E-4</c:v>
                </c:pt>
                <c:pt idx="7493">
                  <c:v>8.2660000000000003E-4</c:v>
                </c:pt>
                <c:pt idx="7494">
                  <c:v>8.2680000000000004E-4</c:v>
                </c:pt>
                <c:pt idx="7495">
                  <c:v>8.2700000000000004E-4</c:v>
                </c:pt>
                <c:pt idx="7496">
                  <c:v>8.2720000000000005E-4</c:v>
                </c:pt>
                <c:pt idx="7497">
                  <c:v>8.2740000000000005E-4</c:v>
                </c:pt>
                <c:pt idx="7498">
                  <c:v>8.2759999999999995E-4</c:v>
                </c:pt>
                <c:pt idx="7499">
                  <c:v>8.2779999999999996E-4</c:v>
                </c:pt>
                <c:pt idx="7500">
                  <c:v>8.2799999999999996E-4</c:v>
                </c:pt>
                <c:pt idx="7501">
                  <c:v>8.2819999999999996E-4</c:v>
                </c:pt>
                <c:pt idx="7502">
                  <c:v>8.2839999999999997E-4</c:v>
                </c:pt>
                <c:pt idx="7503">
                  <c:v>8.2859999999999997E-4</c:v>
                </c:pt>
                <c:pt idx="7504">
                  <c:v>8.2879999999999998E-4</c:v>
                </c:pt>
                <c:pt idx="7505">
                  <c:v>8.2899999999999998E-4</c:v>
                </c:pt>
                <c:pt idx="7506">
                  <c:v>8.2919999999999999E-4</c:v>
                </c:pt>
                <c:pt idx="7507">
                  <c:v>8.2939999999999999E-4</c:v>
                </c:pt>
                <c:pt idx="7508">
                  <c:v>8.296E-4</c:v>
                </c:pt>
                <c:pt idx="7509">
                  <c:v>8.298E-4</c:v>
                </c:pt>
                <c:pt idx="7510">
                  <c:v>8.3000000000000001E-4</c:v>
                </c:pt>
                <c:pt idx="7511">
                  <c:v>8.3020000000000001E-4</c:v>
                </c:pt>
                <c:pt idx="7512">
                  <c:v>8.3040000000000002E-4</c:v>
                </c:pt>
                <c:pt idx="7513">
                  <c:v>8.3060000000000002E-4</c:v>
                </c:pt>
                <c:pt idx="7514">
                  <c:v>8.3080000000000003E-4</c:v>
                </c:pt>
                <c:pt idx="7515">
                  <c:v>8.3100000000000003E-4</c:v>
                </c:pt>
                <c:pt idx="7516">
                  <c:v>8.3120000000000004E-4</c:v>
                </c:pt>
                <c:pt idx="7517">
                  <c:v>8.3140000000000004E-4</c:v>
                </c:pt>
                <c:pt idx="7518">
                  <c:v>8.3160000000000005E-4</c:v>
                </c:pt>
                <c:pt idx="7519">
                  <c:v>8.3180000000000005E-4</c:v>
                </c:pt>
                <c:pt idx="7520">
                  <c:v>8.3199999999999995E-4</c:v>
                </c:pt>
                <c:pt idx="7521">
                  <c:v>8.3219999999999995E-4</c:v>
                </c:pt>
                <c:pt idx="7522">
                  <c:v>8.3239999999999996E-4</c:v>
                </c:pt>
                <c:pt idx="7523">
                  <c:v>8.3259999999999996E-4</c:v>
                </c:pt>
                <c:pt idx="7524">
                  <c:v>8.3279999999999997E-4</c:v>
                </c:pt>
                <c:pt idx="7525">
                  <c:v>8.3299999999999997E-4</c:v>
                </c:pt>
                <c:pt idx="7526">
                  <c:v>8.3319999999999998E-4</c:v>
                </c:pt>
                <c:pt idx="7527">
                  <c:v>8.3339999999999998E-4</c:v>
                </c:pt>
                <c:pt idx="7528">
                  <c:v>8.3359999999999999E-4</c:v>
                </c:pt>
                <c:pt idx="7529">
                  <c:v>8.3379999999999999E-4</c:v>
                </c:pt>
                <c:pt idx="7530">
                  <c:v>8.34E-4</c:v>
                </c:pt>
                <c:pt idx="7531">
                  <c:v>8.342E-4</c:v>
                </c:pt>
                <c:pt idx="7532">
                  <c:v>8.3440000000000001E-4</c:v>
                </c:pt>
                <c:pt idx="7533">
                  <c:v>8.3460000000000001E-4</c:v>
                </c:pt>
                <c:pt idx="7534">
                  <c:v>8.3480000000000002E-4</c:v>
                </c:pt>
                <c:pt idx="7535">
                  <c:v>8.3500000000000002E-4</c:v>
                </c:pt>
                <c:pt idx="7536">
                  <c:v>8.3520000000000003E-4</c:v>
                </c:pt>
                <c:pt idx="7537">
                  <c:v>8.3540000000000003E-4</c:v>
                </c:pt>
                <c:pt idx="7538">
                  <c:v>8.3560000000000004E-4</c:v>
                </c:pt>
                <c:pt idx="7539">
                  <c:v>8.3580000000000004E-4</c:v>
                </c:pt>
                <c:pt idx="7540">
                  <c:v>8.3600000000000005E-4</c:v>
                </c:pt>
                <c:pt idx="7541">
                  <c:v>8.3620000000000005E-4</c:v>
                </c:pt>
                <c:pt idx="7542">
                  <c:v>8.3639999999999995E-4</c:v>
                </c:pt>
                <c:pt idx="7543">
                  <c:v>8.3659999999999995E-4</c:v>
                </c:pt>
                <c:pt idx="7544">
                  <c:v>8.3679999999999996E-4</c:v>
                </c:pt>
                <c:pt idx="7545">
                  <c:v>8.3699999999999996E-4</c:v>
                </c:pt>
                <c:pt idx="7546">
                  <c:v>8.3719999999999997E-4</c:v>
                </c:pt>
                <c:pt idx="7547">
                  <c:v>8.3739999999999997E-4</c:v>
                </c:pt>
                <c:pt idx="7548">
                  <c:v>8.3759999999999998E-4</c:v>
                </c:pt>
                <c:pt idx="7549">
                  <c:v>8.3779999999999998E-4</c:v>
                </c:pt>
                <c:pt idx="7550">
                  <c:v>8.3799999999999999E-4</c:v>
                </c:pt>
                <c:pt idx="7551">
                  <c:v>8.3819999999999999E-4</c:v>
                </c:pt>
                <c:pt idx="7552">
                  <c:v>8.384E-4</c:v>
                </c:pt>
                <c:pt idx="7553">
                  <c:v>8.386E-4</c:v>
                </c:pt>
                <c:pt idx="7554">
                  <c:v>8.3880000000000001E-4</c:v>
                </c:pt>
                <c:pt idx="7555">
                  <c:v>8.3900000000000001E-4</c:v>
                </c:pt>
                <c:pt idx="7556">
                  <c:v>8.3920000000000002E-4</c:v>
                </c:pt>
                <c:pt idx="7557">
                  <c:v>8.3940000000000002E-4</c:v>
                </c:pt>
                <c:pt idx="7558">
                  <c:v>8.3960000000000003E-4</c:v>
                </c:pt>
                <c:pt idx="7559">
                  <c:v>8.3980000000000003E-4</c:v>
                </c:pt>
                <c:pt idx="7560">
                  <c:v>8.4000000000000003E-4</c:v>
                </c:pt>
                <c:pt idx="7561">
                  <c:v>8.4020000000000004E-4</c:v>
                </c:pt>
                <c:pt idx="7562">
                  <c:v>8.4040000000000004E-4</c:v>
                </c:pt>
                <c:pt idx="7563">
                  <c:v>8.4060000000000005E-4</c:v>
                </c:pt>
                <c:pt idx="7564">
                  <c:v>8.4079999999999995E-4</c:v>
                </c:pt>
                <c:pt idx="7565">
                  <c:v>8.4099999999999995E-4</c:v>
                </c:pt>
                <c:pt idx="7566">
                  <c:v>8.4119999999999996E-4</c:v>
                </c:pt>
                <c:pt idx="7567">
                  <c:v>8.4139999999999996E-4</c:v>
                </c:pt>
                <c:pt idx="7568">
                  <c:v>8.4159999999999997E-4</c:v>
                </c:pt>
                <c:pt idx="7569">
                  <c:v>8.4179999999999997E-4</c:v>
                </c:pt>
                <c:pt idx="7570">
                  <c:v>8.4199999999999998E-4</c:v>
                </c:pt>
                <c:pt idx="7571">
                  <c:v>8.4219999999999998E-4</c:v>
                </c:pt>
                <c:pt idx="7572">
                  <c:v>8.4239999999999998E-4</c:v>
                </c:pt>
                <c:pt idx="7573">
                  <c:v>8.4259999999999999E-4</c:v>
                </c:pt>
                <c:pt idx="7574">
                  <c:v>8.4279999999999999E-4</c:v>
                </c:pt>
                <c:pt idx="7575">
                  <c:v>8.43E-4</c:v>
                </c:pt>
                <c:pt idx="7576">
                  <c:v>8.432E-4</c:v>
                </c:pt>
                <c:pt idx="7577">
                  <c:v>8.4340000000000001E-4</c:v>
                </c:pt>
                <c:pt idx="7578">
                  <c:v>8.4360000000000001E-4</c:v>
                </c:pt>
                <c:pt idx="7579">
                  <c:v>8.4380000000000002E-4</c:v>
                </c:pt>
                <c:pt idx="7580">
                  <c:v>8.4400000000000002E-4</c:v>
                </c:pt>
                <c:pt idx="7581">
                  <c:v>8.4420000000000003E-4</c:v>
                </c:pt>
                <c:pt idx="7582">
                  <c:v>8.4440000000000003E-4</c:v>
                </c:pt>
                <c:pt idx="7583">
                  <c:v>8.4460000000000004E-4</c:v>
                </c:pt>
                <c:pt idx="7584">
                  <c:v>8.4480000000000004E-4</c:v>
                </c:pt>
                <c:pt idx="7585">
                  <c:v>8.4500000000000005E-4</c:v>
                </c:pt>
                <c:pt idx="7586">
                  <c:v>8.4520000000000005E-4</c:v>
                </c:pt>
                <c:pt idx="7587">
                  <c:v>8.4539999999999995E-4</c:v>
                </c:pt>
                <c:pt idx="7588">
                  <c:v>8.4559999999999995E-4</c:v>
                </c:pt>
                <c:pt idx="7589">
                  <c:v>8.4579999999999996E-4</c:v>
                </c:pt>
                <c:pt idx="7590">
                  <c:v>8.4599999999999996E-4</c:v>
                </c:pt>
                <c:pt idx="7591">
                  <c:v>8.4619999999999997E-4</c:v>
                </c:pt>
                <c:pt idx="7592">
                  <c:v>8.4639999999999997E-4</c:v>
                </c:pt>
                <c:pt idx="7593">
                  <c:v>8.4659999999999998E-4</c:v>
                </c:pt>
                <c:pt idx="7594">
                  <c:v>8.4679999999999998E-4</c:v>
                </c:pt>
                <c:pt idx="7595">
                  <c:v>8.4699999999999999E-4</c:v>
                </c:pt>
                <c:pt idx="7596">
                  <c:v>8.4719999999999999E-4</c:v>
                </c:pt>
                <c:pt idx="7597">
                  <c:v>8.474E-4</c:v>
                </c:pt>
                <c:pt idx="7598">
                  <c:v>8.476E-4</c:v>
                </c:pt>
                <c:pt idx="7599">
                  <c:v>8.4780000000000001E-4</c:v>
                </c:pt>
                <c:pt idx="7600">
                  <c:v>8.4800000000000001E-4</c:v>
                </c:pt>
                <c:pt idx="7601">
                  <c:v>8.4820000000000002E-4</c:v>
                </c:pt>
                <c:pt idx="7602">
                  <c:v>8.4840000000000002E-4</c:v>
                </c:pt>
                <c:pt idx="7603">
                  <c:v>8.4860000000000003E-4</c:v>
                </c:pt>
                <c:pt idx="7604">
                  <c:v>8.4880000000000003E-4</c:v>
                </c:pt>
                <c:pt idx="7605">
                  <c:v>8.4900000000000004E-4</c:v>
                </c:pt>
                <c:pt idx="7606">
                  <c:v>8.4920000000000004E-4</c:v>
                </c:pt>
                <c:pt idx="7607">
                  <c:v>8.4940000000000005E-4</c:v>
                </c:pt>
                <c:pt idx="7608">
                  <c:v>8.4960000000000005E-4</c:v>
                </c:pt>
                <c:pt idx="7609">
                  <c:v>8.4979999999999995E-4</c:v>
                </c:pt>
                <c:pt idx="7610">
                  <c:v>8.4999999999999995E-4</c:v>
                </c:pt>
                <c:pt idx="7611">
                  <c:v>8.5019999999999996E-4</c:v>
                </c:pt>
                <c:pt idx="7612">
                  <c:v>8.5039999999999996E-4</c:v>
                </c:pt>
                <c:pt idx="7613">
                  <c:v>8.5059999999999997E-4</c:v>
                </c:pt>
                <c:pt idx="7614">
                  <c:v>8.5079999999999997E-4</c:v>
                </c:pt>
                <c:pt idx="7615">
                  <c:v>8.5099999999999998E-4</c:v>
                </c:pt>
                <c:pt idx="7616">
                  <c:v>8.5119999999999998E-4</c:v>
                </c:pt>
                <c:pt idx="7617">
                  <c:v>8.5139999999999999E-4</c:v>
                </c:pt>
                <c:pt idx="7618">
                  <c:v>8.5159999999999999E-4</c:v>
                </c:pt>
                <c:pt idx="7619">
                  <c:v>8.518E-4</c:v>
                </c:pt>
                <c:pt idx="7620">
                  <c:v>8.52E-4</c:v>
                </c:pt>
                <c:pt idx="7621">
                  <c:v>8.5220000000000001E-4</c:v>
                </c:pt>
                <c:pt idx="7622">
                  <c:v>8.5240000000000001E-4</c:v>
                </c:pt>
                <c:pt idx="7623">
                  <c:v>8.5260000000000002E-4</c:v>
                </c:pt>
                <c:pt idx="7624">
                  <c:v>8.5280000000000002E-4</c:v>
                </c:pt>
                <c:pt idx="7625">
                  <c:v>8.5300000000000003E-4</c:v>
                </c:pt>
                <c:pt idx="7626">
                  <c:v>8.5320000000000003E-4</c:v>
                </c:pt>
                <c:pt idx="7627">
                  <c:v>8.5340000000000004E-4</c:v>
                </c:pt>
                <c:pt idx="7628">
                  <c:v>8.5360000000000004E-4</c:v>
                </c:pt>
                <c:pt idx="7629">
                  <c:v>8.5380000000000005E-4</c:v>
                </c:pt>
                <c:pt idx="7630">
                  <c:v>8.5400000000000005E-4</c:v>
                </c:pt>
                <c:pt idx="7631">
                  <c:v>8.5419999999999995E-4</c:v>
                </c:pt>
                <c:pt idx="7632">
                  <c:v>8.5439999999999995E-4</c:v>
                </c:pt>
                <c:pt idx="7633">
                  <c:v>8.5459999999999996E-4</c:v>
                </c:pt>
                <c:pt idx="7634">
                  <c:v>8.5479999999999996E-4</c:v>
                </c:pt>
                <c:pt idx="7635">
                  <c:v>8.5499999999999997E-4</c:v>
                </c:pt>
                <c:pt idx="7636">
                  <c:v>8.5519999999999997E-4</c:v>
                </c:pt>
                <c:pt idx="7637">
                  <c:v>8.5539999999999998E-4</c:v>
                </c:pt>
                <c:pt idx="7638">
                  <c:v>8.5559999999999998E-4</c:v>
                </c:pt>
                <c:pt idx="7639">
                  <c:v>8.5579999999999999E-4</c:v>
                </c:pt>
                <c:pt idx="7640">
                  <c:v>8.5599999999999999E-4</c:v>
                </c:pt>
                <c:pt idx="7641">
                  <c:v>8.5619999999999999E-4</c:v>
                </c:pt>
                <c:pt idx="7642">
                  <c:v>8.564E-4</c:v>
                </c:pt>
                <c:pt idx="7643">
                  <c:v>8.566E-4</c:v>
                </c:pt>
                <c:pt idx="7644">
                  <c:v>8.5680000000000001E-4</c:v>
                </c:pt>
                <c:pt idx="7645">
                  <c:v>8.5700000000000001E-4</c:v>
                </c:pt>
                <c:pt idx="7646">
                  <c:v>8.5720000000000002E-4</c:v>
                </c:pt>
                <c:pt idx="7647">
                  <c:v>8.5740000000000002E-4</c:v>
                </c:pt>
                <c:pt idx="7648">
                  <c:v>8.5760000000000003E-4</c:v>
                </c:pt>
                <c:pt idx="7649">
                  <c:v>8.5780000000000003E-4</c:v>
                </c:pt>
                <c:pt idx="7650">
                  <c:v>8.5800000000000004E-4</c:v>
                </c:pt>
                <c:pt idx="7651">
                  <c:v>8.5820000000000004E-4</c:v>
                </c:pt>
                <c:pt idx="7652">
                  <c:v>8.5840000000000005E-4</c:v>
                </c:pt>
                <c:pt idx="7653">
                  <c:v>8.5860000000000005E-4</c:v>
                </c:pt>
                <c:pt idx="7654">
                  <c:v>8.5879999999999995E-4</c:v>
                </c:pt>
                <c:pt idx="7655">
                  <c:v>8.5899999999999995E-4</c:v>
                </c:pt>
                <c:pt idx="7656">
                  <c:v>8.5919999999999996E-4</c:v>
                </c:pt>
                <c:pt idx="7657">
                  <c:v>8.5939999999999996E-4</c:v>
                </c:pt>
                <c:pt idx="7658">
                  <c:v>8.5959999999999997E-4</c:v>
                </c:pt>
                <c:pt idx="7659">
                  <c:v>8.5979999999999997E-4</c:v>
                </c:pt>
                <c:pt idx="7660">
                  <c:v>8.5999999999999998E-4</c:v>
                </c:pt>
                <c:pt idx="7661">
                  <c:v>8.6019999999999998E-4</c:v>
                </c:pt>
                <c:pt idx="7662">
                  <c:v>8.6039999999999999E-4</c:v>
                </c:pt>
                <c:pt idx="7663">
                  <c:v>8.6059999999999999E-4</c:v>
                </c:pt>
                <c:pt idx="7664">
                  <c:v>8.608E-4</c:v>
                </c:pt>
                <c:pt idx="7665">
                  <c:v>8.61E-4</c:v>
                </c:pt>
                <c:pt idx="7666">
                  <c:v>8.6120000000000001E-4</c:v>
                </c:pt>
                <c:pt idx="7667">
                  <c:v>8.6140000000000001E-4</c:v>
                </c:pt>
                <c:pt idx="7668">
                  <c:v>8.6160000000000002E-4</c:v>
                </c:pt>
                <c:pt idx="7669">
                  <c:v>8.6180000000000002E-4</c:v>
                </c:pt>
                <c:pt idx="7670">
                  <c:v>8.6200000000000003E-4</c:v>
                </c:pt>
                <c:pt idx="7671">
                  <c:v>8.6220000000000003E-4</c:v>
                </c:pt>
                <c:pt idx="7672">
                  <c:v>8.6240000000000004E-4</c:v>
                </c:pt>
                <c:pt idx="7673">
                  <c:v>8.6260000000000004E-4</c:v>
                </c:pt>
                <c:pt idx="7674">
                  <c:v>8.6280000000000005E-4</c:v>
                </c:pt>
                <c:pt idx="7675">
                  <c:v>8.6300000000000005E-4</c:v>
                </c:pt>
                <c:pt idx="7676">
                  <c:v>8.6319999999999995E-4</c:v>
                </c:pt>
                <c:pt idx="7677">
                  <c:v>8.6339999999999995E-4</c:v>
                </c:pt>
                <c:pt idx="7678">
                  <c:v>8.6359999999999996E-4</c:v>
                </c:pt>
                <c:pt idx="7679">
                  <c:v>8.6379999999999996E-4</c:v>
                </c:pt>
                <c:pt idx="7680">
                  <c:v>8.6399999999999997E-4</c:v>
                </c:pt>
                <c:pt idx="7681">
                  <c:v>8.6419999999999997E-4</c:v>
                </c:pt>
                <c:pt idx="7682">
                  <c:v>8.6439999999999998E-4</c:v>
                </c:pt>
                <c:pt idx="7683">
                  <c:v>8.6459999999999998E-4</c:v>
                </c:pt>
                <c:pt idx="7684">
                  <c:v>8.6479999999999999E-4</c:v>
                </c:pt>
                <c:pt idx="7685">
                  <c:v>8.6499999999999999E-4</c:v>
                </c:pt>
                <c:pt idx="7686">
                  <c:v>8.652E-4</c:v>
                </c:pt>
                <c:pt idx="7687">
                  <c:v>8.654E-4</c:v>
                </c:pt>
                <c:pt idx="7688">
                  <c:v>8.6560000000000001E-4</c:v>
                </c:pt>
                <c:pt idx="7689">
                  <c:v>8.6580000000000001E-4</c:v>
                </c:pt>
                <c:pt idx="7690">
                  <c:v>8.6600000000000002E-4</c:v>
                </c:pt>
                <c:pt idx="7691">
                  <c:v>8.6620000000000002E-4</c:v>
                </c:pt>
                <c:pt idx="7692">
                  <c:v>8.6640000000000003E-4</c:v>
                </c:pt>
                <c:pt idx="7693">
                  <c:v>8.6660000000000003E-4</c:v>
                </c:pt>
                <c:pt idx="7694">
                  <c:v>8.6680000000000004E-4</c:v>
                </c:pt>
                <c:pt idx="7695">
                  <c:v>8.6700000000000004E-4</c:v>
                </c:pt>
                <c:pt idx="7696">
                  <c:v>8.6720000000000005E-4</c:v>
                </c:pt>
                <c:pt idx="7697">
                  <c:v>8.6740000000000005E-4</c:v>
                </c:pt>
                <c:pt idx="7698">
                  <c:v>8.6759999999999995E-4</c:v>
                </c:pt>
                <c:pt idx="7699">
                  <c:v>8.6779999999999995E-4</c:v>
                </c:pt>
                <c:pt idx="7700">
                  <c:v>8.6799999999999996E-4</c:v>
                </c:pt>
                <c:pt idx="7701">
                  <c:v>8.6819999999999996E-4</c:v>
                </c:pt>
                <c:pt idx="7702">
                  <c:v>8.6839999999999997E-4</c:v>
                </c:pt>
                <c:pt idx="7703">
                  <c:v>8.6859999999999997E-4</c:v>
                </c:pt>
                <c:pt idx="7704">
                  <c:v>8.6879999999999998E-4</c:v>
                </c:pt>
                <c:pt idx="7705">
                  <c:v>8.6899999999999998E-4</c:v>
                </c:pt>
                <c:pt idx="7706">
                  <c:v>8.6919999999999999E-4</c:v>
                </c:pt>
                <c:pt idx="7707">
                  <c:v>8.6939999999999999E-4</c:v>
                </c:pt>
                <c:pt idx="7708">
                  <c:v>8.696E-4</c:v>
                </c:pt>
                <c:pt idx="7709">
                  <c:v>8.698E-4</c:v>
                </c:pt>
                <c:pt idx="7710">
                  <c:v>8.7000000000000001E-4</c:v>
                </c:pt>
                <c:pt idx="7711">
                  <c:v>8.7020000000000001E-4</c:v>
                </c:pt>
                <c:pt idx="7712">
                  <c:v>8.7040000000000001E-4</c:v>
                </c:pt>
                <c:pt idx="7713">
                  <c:v>8.7060000000000002E-4</c:v>
                </c:pt>
                <c:pt idx="7714">
                  <c:v>8.7080000000000002E-4</c:v>
                </c:pt>
                <c:pt idx="7715">
                  <c:v>8.7100000000000003E-4</c:v>
                </c:pt>
                <c:pt idx="7716">
                  <c:v>8.7120000000000003E-4</c:v>
                </c:pt>
                <c:pt idx="7717">
                  <c:v>8.7140000000000004E-4</c:v>
                </c:pt>
                <c:pt idx="7718">
                  <c:v>8.7160000000000004E-4</c:v>
                </c:pt>
                <c:pt idx="7719">
                  <c:v>8.7180000000000005E-4</c:v>
                </c:pt>
                <c:pt idx="7720">
                  <c:v>8.7200000000000005E-4</c:v>
                </c:pt>
                <c:pt idx="7721">
                  <c:v>8.7219999999999995E-4</c:v>
                </c:pt>
                <c:pt idx="7722">
                  <c:v>8.7239999999999996E-4</c:v>
                </c:pt>
                <c:pt idx="7723">
                  <c:v>8.7259999999999996E-4</c:v>
                </c:pt>
                <c:pt idx="7724">
                  <c:v>8.7279999999999996E-4</c:v>
                </c:pt>
                <c:pt idx="7725">
                  <c:v>8.7299999999999997E-4</c:v>
                </c:pt>
                <c:pt idx="7726">
                  <c:v>8.7319999999999997E-4</c:v>
                </c:pt>
                <c:pt idx="7727">
                  <c:v>8.7339999999999998E-4</c:v>
                </c:pt>
                <c:pt idx="7728">
                  <c:v>8.7359999999999998E-4</c:v>
                </c:pt>
                <c:pt idx="7729">
                  <c:v>8.7379999999999999E-4</c:v>
                </c:pt>
                <c:pt idx="7730">
                  <c:v>8.7399999999999999E-4</c:v>
                </c:pt>
                <c:pt idx="7731">
                  <c:v>8.742E-4</c:v>
                </c:pt>
                <c:pt idx="7732">
                  <c:v>8.744E-4</c:v>
                </c:pt>
                <c:pt idx="7733">
                  <c:v>8.7460000000000001E-4</c:v>
                </c:pt>
                <c:pt idx="7734">
                  <c:v>8.7480000000000001E-4</c:v>
                </c:pt>
                <c:pt idx="7735">
                  <c:v>8.7500000000000002E-4</c:v>
                </c:pt>
                <c:pt idx="7736">
                  <c:v>8.7520000000000002E-4</c:v>
                </c:pt>
                <c:pt idx="7737">
                  <c:v>8.7540000000000003E-4</c:v>
                </c:pt>
                <c:pt idx="7738">
                  <c:v>8.7560000000000003E-4</c:v>
                </c:pt>
                <c:pt idx="7739">
                  <c:v>8.7580000000000004E-4</c:v>
                </c:pt>
                <c:pt idx="7740">
                  <c:v>8.7600000000000004E-4</c:v>
                </c:pt>
                <c:pt idx="7741">
                  <c:v>8.7620000000000005E-4</c:v>
                </c:pt>
                <c:pt idx="7742">
                  <c:v>8.7640000000000005E-4</c:v>
                </c:pt>
                <c:pt idx="7743">
                  <c:v>8.7659999999999995E-4</c:v>
                </c:pt>
                <c:pt idx="7744">
                  <c:v>8.7679999999999995E-4</c:v>
                </c:pt>
                <c:pt idx="7745">
                  <c:v>8.7699999999999996E-4</c:v>
                </c:pt>
                <c:pt idx="7746">
                  <c:v>8.7719999999999996E-4</c:v>
                </c:pt>
                <c:pt idx="7747">
                  <c:v>8.7739999999999997E-4</c:v>
                </c:pt>
                <c:pt idx="7748">
                  <c:v>8.7759999999999997E-4</c:v>
                </c:pt>
                <c:pt idx="7749">
                  <c:v>8.7779999999999998E-4</c:v>
                </c:pt>
                <c:pt idx="7750">
                  <c:v>8.7799999999999998E-4</c:v>
                </c:pt>
                <c:pt idx="7751">
                  <c:v>8.7819999999999999E-4</c:v>
                </c:pt>
                <c:pt idx="7752">
                  <c:v>8.7839999999999999E-4</c:v>
                </c:pt>
                <c:pt idx="7753">
                  <c:v>8.786E-4</c:v>
                </c:pt>
                <c:pt idx="7754">
                  <c:v>8.788E-4</c:v>
                </c:pt>
                <c:pt idx="7755">
                  <c:v>8.7900000000000001E-4</c:v>
                </c:pt>
                <c:pt idx="7756">
                  <c:v>8.7920000000000001E-4</c:v>
                </c:pt>
                <c:pt idx="7757">
                  <c:v>8.7940000000000002E-4</c:v>
                </c:pt>
                <c:pt idx="7758">
                  <c:v>8.7960000000000002E-4</c:v>
                </c:pt>
                <c:pt idx="7759">
                  <c:v>8.7980000000000003E-4</c:v>
                </c:pt>
                <c:pt idx="7760">
                  <c:v>8.8000000000000003E-4</c:v>
                </c:pt>
                <c:pt idx="7761">
                  <c:v>8.8020000000000004E-4</c:v>
                </c:pt>
                <c:pt idx="7762">
                  <c:v>8.8040000000000004E-4</c:v>
                </c:pt>
                <c:pt idx="7763">
                  <c:v>8.8060000000000005E-4</c:v>
                </c:pt>
                <c:pt idx="7764">
                  <c:v>8.8080000000000005E-4</c:v>
                </c:pt>
                <c:pt idx="7765">
                  <c:v>8.8099999999999995E-4</c:v>
                </c:pt>
                <c:pt idx="7766">
                  <c:v>8.8119999999999995E-4</c:v>
                </c:pt>
                <c:pt idx="7767">
                  <c:v>8.8139999999999996E-4</c:v>
                </c:pt>
                <c:pt idx="7768">
                  <c:v>8.8159999999999996E-4</c:v>
                </c:pt>
                <c:pt idx="7769">
                  <c:v>8.8179999999999997E-4</c:v>
                </c:pt>
                <c:pt idx="7770">
                  <c:v>8.8199999999999997E-4</c:v>
                </c:pt>
                <c:pt idx="7771">
                  <c:v>8.8219999999999998E-4</c:v>
                </c:pt>
                <c:pt idx="7772">
                  <c:v>8.8239999999999998E-4</c:v>
                </c:pt>
                <c:pt idx="7773">
                  <c:v>8.8259999999999999E-4</c:v>
                </c:pt>
                <c:pt idx="7774">
                  <c:v>8.8279999999999999E-4</c:v>
                </c:pt>
                <c:pt idx="7775">
                  <c:v>8.83E-4</c:v>
                </c:pt>
                <c:pt idx="7776">
                  <c:v>8.832E-4</c:v>
                </c:pt>
                <c:pt idx="7777">
                  <c:v>8.8340000000000001E-4</c:v>
                </c:pt>
                <c:pt idx="7778">
                  <c:v>8.8360000000000001E-4</c:v>
                </c:pt>
                <c:pt idx="7779">
                  <c:v>8.8380000000000002E-4</c:v>
                </c:pt>
                <c:pt idx="7780">
                  <c:v>8.8400000000000002E-4</c:v>
                </c:pt>
                <c:pt idx="7781">
                  <c:v>8.8420000000000002E-4</c:v>
                </c:pt>
                <c:pt idx="7782">
                  <c:v>8.8440000000000003E-4</c:v>
                </c:pt>
                <c:pt idx="7783">
                  <c:v>8.8460000000000003E-4</c:v>
                </c:pt>
                <c:pt idx="7784">
                  <c:v>8.8480000000000004E-4</c:v>
                </c:pt>
                <c:pt idx="7785">
                  <c:v>8.8500000000000004E-4</c:v>
                </c:pt>
                <c:pt idx="7786">
                  <c:v>8.8520000000000005E-4</c:v>
                </c:pt>
                <c:pt idx="7787">
                  <c:v>8.8540000000000005E-4</c:v>
                </c:pt>
                <c:pt idx="7788">
                  <c:v>8.8559999999999995E-4</c:v>
                </c:pt>
                <c:pt idx="7789">
                  <c:v>8.8579999999999996E-4</c:v>
                </c:pt>
                <c:pt idx="7790">
                  <c:v>8.8599999999999996E-4</c:v>
                </c:pt>
                <c:pt idx="7791">
                  <c:v>8.8619999999999997E-4</c:v>
                </c:pt>
                <c:pt idx="7792">
                  <c:v>8.8639999999999997E-4</c:v>
                </c:pt>
                <c:pt idx="7793">
                  <c:v>8.8659999999999997E-4</c:v>
                </c:pt>
                <c:pt idx="7794">
                  <c:v>8.8679999999999998E-4</c:v>
                </c:pt>
                <c:pt idx="7795">
                  <c:v>8.8699999999999998E-4</c:v>
                </c:pt>
                <c:pt idx="7796">
                  <c:v>8.8719999999999999E-4</c:v>
                </c:pt>
                <c:pt idx="7797">
                  <c:v>8.8739999999999999E-4</c:v>
                </c:pt>
                <c:pt idx="7798">
                  <c:v>8.876E-4</c:v>
                </c:pt>
                <c:pt idx="7799">
                  <c:v>8.878E-4</c:v>
                </c:pt>
                <c:pt idx="7800">
                  <c:v>8.8800000000000001E-4</c:v>
                </c:pt>
                <c:pt idx="7801">
                  <c:v>8.8820000000000001E-4</c:v>
                </c:pt>
                <c:pt idx="7802">
                  <c:v>8.8840000000000002E-4</c:v>
                </c:pt>
                <c:pt idx="7803">
                  <c:v>8.8860000000000002E-4</c:v>
                </c:pt>
                <c:pt idx="7804">
                  <c:v>8.8880000000000003E-4</c:v>
                </c:pt>
                <c:pt idx="7805">
                  <c:v>8.8900000000000003E-4</c:v>
                </c:pt>
                <c:pt idx="7806">
                  <c:v>8.8920000000000004E-4</c:v>
                </c:pt>
                <c:pt idx="7807">
                  <c:v>8.8940000000000004E-4</c:v>
                </c:pt>
                <c:pt idx="7808">
                  <c:v>8.8960000000000005E-4</c:v>
                </c:pt>
                <c:pt idx="7809">
                  <c:v>8.8980000000000005E-4</c:v>
                </c:pt>
                <c:pt idx="7810">
                  <c:v>8.8999999999999995E-4</c:v>
                </c:pt>
                <c:pt idx="7811">
                  <c:v>8.9019999999999995E-4</c:v>
                </c:pt>
                <c:pt idx="7812">
                  <c:v>8.9039999999999996E-4</c:v>
                </c:pt>
                <c:pt idx="7813">
                  <c:v>8.9059999999999996E-4</c:v>
                </c:pt>
                <c:pt idx="7814">
                  <c:v>8.9079999999999997E-4</c:v>
                </c:pt>
                <c:pt idx="7815">
                  <c:v>8.9099999999999997E-4</c:v>
                </c:pt>
                <c:pt idx="7816">
                  <c:v>8.9119999999999998E-4</c:v>
                </c:pt>
                <c:pt idx="7817">
                  <c:v>8.9139999999999998E-4</c:v>
                </c:pt>
                <c:pt idx="7818">
                  <c:v>8.9159999999999999E-4</c:v>
                </c:pt>
                <c:pt idx="7819">
                  <c:v>8.9179999999999999E-4</c:v>
                </c:pt>
                <c:pt idx="7820">
                  <c:v>8.92E-4</c:v>
                </c:pt>
                <c:pt idx="7821">
                  <c:v>8.922E-4</c:v>
                </c:pt>
                <c:pt idx="7822">
                  <c:v>8.9240000000000001E-4</c:v>
                </c:pt>
                <c:pt idx="7823">
                  <c:v>8.9260000000000001E-4</c:v>
                </c:pt>
                <c:pt idx="7824">
                  <c:v>8.9280000000000002E-4</c:v>
                </c:pt>
                <c:pt idx="7825">
                  <c:v>8.9300000000000002E-4</c:v>
                </c:pt>
                <c:pt idx="7826">
                  <c:v>8.9320000000000003E-4</c:v>
                </c:pt>
                <c:pt idx="7827">
                  <c:v>8.9340000000000003E-4</c:v>
                </c:pt>
                <c:pt idx="7828">
                  <c:v>8.9360000000000004E-4</c:v>
                </c:pt>
                <c:pt idx="7829">
                  <c:v>8.9380000000000004E-4</c:v>
                </c:pt>
                <c:pt idx="7830">
                  <c:v>8.9400000000000005E-4</c:v>
                </c:pt>
                <c:pt idx="7831">
                  <c:v>8.9420000000000005E-4</c:v>
                </c:pt>
                <c:pt idx="7832">
                  <c:v>8.9439999999999995E-4</c:v>
                </c:pt>
                <c:pt idx="7833">
                  <c:v>8.9459999999999995E-4</c:v>
                </c:pt>
                <c:pt idx="7834">
                  <c:v>8.9479999999999996E-4</c:v>
                </c:pt>
                <c:pt idx="7835">
                  <c:v>8.9499999999999996E-4</c:v>
                </c:pt>
                <c:pt idx="7836">
                  <c:v>8.9519999999999997E-4</c:v>
                </c:pt>
                <c:pt idx="7837">
                  <c:v>8.9539999999999997E-4</c:v>
                </c:pt>
                <c:pt idx="7838">
                  <c:v>8.9559999999999998E-4</c:v>
                </c:pt>
                <c:pt idx="7839">
                  <c:v>8.9579999999999998E-4</c:v>
                </c:pt>
                <c:pt idx="7840">
                  <c:v>8.9599999999999999E-4</c:v>
                </c:pt>
                <c:pt idx="7841">
                  <c:v>8.9619999999999999E-4</c:v>
                </c:pt>
                <c:pt idx="7842">
                  <c:v>8.964E-4</c:v>
                </c:pt>
                <c:pt idx="7843">
                  <c:v>8.966E-4</c:v>
                </c:pt>
                <c:pt idx="7844">
                  <c:v>8.9680000000000001E-4</c:v>
                </c:pt>
                <c:pt idx="7845">
                  <c:v>8.9700000000000001E-4</c:v>
                </c:pt>
                <c:pt idx="7846">
                  <c:v>8.9720000000000002E-4</c:v>
                </c:pt>
                <c:pt idx="7847">
                  <c:v>8.9740000000000002E-4</c:v>
                </c:pt>
                <c:pt idx="7848">
                  <c:v>8.9760000000000003E-4</c:v>
                </c:pt>
                <c:pt idx="7849">
                  <c:v>8.9780000000000003E-4</c:v>
                </c:pt>
                <c:pt idx="7850">
                  <c:v>8.9800000000000004E-4</c:v>
                </c:pt>
                <c:pt idx="7851">
                  <c:v>8.9820000000000004E-4</c:v>
                </c:pt>
                <c:pt idx="7852">
                  <c:v>8.9840000000000004E-4</c:v>
                </c:pt>
                <c:pt idx="7853">
                  <c:v>8.9860000000000005E-4</c:v>
                </c:pt>
                <c:pt idx="7854">
                  <c:v>8.9879999999999995E-4</c:v>
                </c:pt>
                <c:pt idx="7855">
                  <c:v>8.9899999999999995E-4</c:v>
                </c:pt>
                <c:pt idx="7856">
                  <c:v>8.9919999999999996E-4</c:v>
                </c:pt>
                <c:pt idx="7857">
                  <c:v>8.9939999999999996E-4</c:v>
                </c:pt>
                <c:pt idx="7858">
                  <c:v>8.9959999999999997E-4</c:v>
                </c:pt>
                <c:pt idx="7859">
                  <c:v>8.9979999999999997E-4</c:v>
                </c:pt>
                <c:pt idx="7860">
                  <c:v>8.9999999999999998E-4</c:v>
                </c:pt>
                <c:pt idx="7861">
                  <c:v>9.0019999999999998E-4</c:v>
                </c:pt>
                <c:pt idx="7862">
                  <c:v>9.0039999999999999E-4</c:v>
                </c:pt>
                <c:pt idx="7863">
                  <c:v>9.0059999999999999E-4</c:v>
                </c:pt>
                <c:pt idx="7864">
                  <c:v>9.0079999999999999E-4</c:v>
                </c:pt>
                <c:pt idx="7865">
                  <c:v>9.01E-4</c:v>
                </c:pt>
                <c:pt idx="7866">
                  <c:v>9.012E-4</c:v>
                </c:pt>
                <c:pt idx="7867">
                  <c:v>9.0140000000000001E-4</c:v>
                </c:pt>
                <c:pt idx="7868">
                  <c:v>9.0160000000000001E-4</c:v>
                </c:pt>
                <c:pt idx="7869">
                  <c:v>9.0180000000000002E-4</c:v>
                </c:pt>
                <c:pt idx="7870">
                  <c:v>9.0200000000000002E-4</c:v>
                </c:pt>
                <c:pt idx="7871">
                  <c:v>9.0220000000000003E-4</c:v>
                </c:pt>
                <c:pt idx="7872">
                  <c:v>9.0240000000000003E-4</c:v>
                </c:pt>
                <c:pt idx="7873">
                  <c:v>9.0260000000000004E-4</c:v>
                </c:pt>
                <c:pt idx="7874">
                  <c:v>9.0280000000000004E-4</c:v>
                </c:pt>
                <c:pt idx="7875">
                  <c:v>9.0300000000000005E-4</c:v>
                </c:pt>
                <c:pt idx="7876">
                  <c:v>9.0320000000000005E-4</c:v>
                </c:pt>
                <c:pt idx="7877">
                  <c:v>9.0339999999999995E-4</c:v>
                </c:pt>
                <c:pt idx="7878">
                  <c:v>9.0359999999999995E-4</c:v>
                </c:pt>
                <c:pt idx="7879">
                  <c:v>9.0379999999999996E-4</c:v>
                </c:pt>
                <c:pt idx="7880">
                  <c:v>9.0399999999999996E-4</c:v>
                </c:pt>
                <c:pt idx="7881">
                  <c:v>9.0419999999999997E-4</c:v>
                </c:pt>
                <c:pt idx="7882">
                  <c:v>9.0439999999999997E-4</c:v>
                </c:pt>
                <c:pt idx="7883">
                  <c:v>9.0459999999999998E-4</c:v>
                </c:pt>
                <c:pt idx="7884">
                  <c:v>9.0479999999999998E-4</c:v>
                </c:pt>
                <c:pt idx="7885">
                  <c:v>9.0499999999999999E-4</c:v>
                </c:pt>
                <c:pt idx="7886">
                  <c:v>9.0519999999999999E-4</c:v>
                </c:pt>
                <c:pt idx="7887">
                  <c:v>9.054E-4</c:v>
                </c:pt>
                <c:pt idx="7888">
                  <c:v>9.056E-4</c:v>
                </c:pt>
                <c:pt idx="7889">
                  <c:v>9.0580000000000001E-4</c:v>
                </c:pt>
                <c:pt idx="7890">
                  <c:v>9.0600000000000001E-4</c:v>
                </c:pt>
                <c:pt idx="7891">
                  <c:v>9.0620000000000002E-4</c:v>
                </c:pt>
                <c:pt idx="7892">
                  <c:v>9.0640000000000002E-4</c:v>
                </c:pt>
                <c:pt idx="7893">
                  <c:v>9.0660000000000003E-4</c:v>
                </c:pt>
                <c:pt idx="7894">
                  <c:v>9.0680000000000003E-4</c:v>
                </c:pt>
                <c:pt idx="7895">
                  <c:v>9.0700000000000004E-4</c:v>
                </c:pt>
                <c:pt idx="7896">
                  <c:v>9.0720000000000004E-4</c:v>
                </c:pt>
                <c:pt idx="7897">
                  <c:v>9.0740000000000005E-4</c:v>
                </c:pt>
                <c:pt idx="7898">
                  <c:v>9.0760000000000005E-4</c:v>
                </c:pt>
                <c:pt idx="7899">
                  <c:v>9.0779999999999995E-4</c:v>
                </c:pt>
                <c:pt idx="7900">
                  <c:v>9.0799999999999995E-4</c:v>
                </c:pt>
                <c:pt idx="7901">
                  <c:v>9.0819999999999996E-4</c:v>
                </c:pt>
                <c:pt idx="7902">
                  <c:v>9.0839999999999996E-4</c:v>
                </c:pt>
                <c:pt idx="7903">
                  <c:v>9.0859999999999997E-4</c:v>
                </c:pt>
                <c:pt idx="7904">
                  <c:v>9.0879999999999997E-4</c:v>
                </c:pt>
                <c:pt idx="7905">
                  <c:v>9.0899999999999998E-4</c:v>
                </c:pt>
                <c:pt idx="7906">
                  <c:v>9.0919999999999998E-4</c:v>
                </c:pt>
                <c:pt idx="7907">
                  <c:v>9.0939999999999999E-4</c:v>
                </c:pt>
                <c:pt idx="7908">
                  <c:v>9.0959999999999999E-4</c:v>
                </c:pt>
                <c:pt idx="7909">
                  <c:v>9.098E-4</c:v>
                </c:pt>
                <c:pt idx="7910">
                  <c:v>9.1E-4</c:v>
                </c:pt>
                <c:pt idx="7911">
                  <c:v>9.1020000000000001E-4</c:v>
                </c:pt>
                <c:pt idx="7912">
                  <c:v>9.1040000000000001E-4</c:v>
                </c:pt>
                <c:pt idx="7913">
                  <c:v>9.1060000000000002E-4</c:v>
                </c:pt>
                <c:pt idx="7914">
                  <c:v>9.1080000000000002E-4</c:v>
                </c:pt>
                <c:pt idx="7915">
                  <c:v>9.1100000000000003E-4</c:v>
                </c:pt>
                <c:pt idx="7916">
                  <c:v>9.1120000000000003E-4</c:v>
                </c:pt>
                <c:pt idx="7917">
                  <c:v>9.1140000000000004E-4</c:v>
                </c:pt>
                <c:pt idx="7918">
                  <c:v>9.1160000000000004E-4</c:v>
                </c:pt>
                <c:pt idx="7919">
                  <c:v>9.1180000000000005E-4</c:v>
                </c:pt>
                <c:pt idx="7920">
                  <c:v>9.1200000000000005E-4</c:v>
                </c:pt>
                <c:pt idx="7921">
                  <c:v>9.1219999999999995E-4</c:v>
                </c:pt>
                <c:pt idx="7922">
                  <c:v>9.1239999999999995E-4</c:v>
                </c:pt>
                <c:pt idx="7923">
                  <c:v>9.1259999999999996E-4</c:v>
                </c:pt>
                <c:pt idx="7924">
                  <c:v>9.1279999999999996E-4</c:v>
                </c:pt>
                <c:pt idx="7925">
                  <c:v>9.1299999999999997E-4</c:v>
                </c:pt>
                <c:pt idx="7926">
                  <c:v>9.1319999999999997E-4</c:v>
                </c:pt>
                <c:pt idx="7927">
                  <c:v>9.1339999999999998E-4</c:v>
                </c:pt>
                <c:pt idx="7928">
                  <c:v>9.1359999999999998E-4</c:v>
                </c:pt>
                <c:pt idx="7929">
                  <c:v>9.1379999999999999E-4</c:v>
                </c:pt>
                <c:pt idx="7930">
                  <c:v>9.1399999999999999E-4</c:v>
                </c:pt>
                <c:pt idx="7931">
                  <c:v>9.142E-4</c:v>
                </c:pt>
                <c:pt idx="7932">
                  <c:v>9.144E-4</c:v>
                </c:pt>
                <c:pt idx="7933">
                  <c:v>9.146E-4</c:v>
                </c:pt>
                <c:pt idx="7934">
                  <c:v>9.1480000000000001E-4</c:v>
                </c:pt>
                <c:pt idx="7935">
                  <c:v>9.1500000000000001E-4</c:v>
                </c:pt>
                <c:pt idx="7936">
                  <c:v>9.1520000000000002E-4</c:v>
                </c:pt>
                <c:pt idx="7937">
                  <c:v>9.1540000000000002E-4</c:v>
                </c:pt>
                <c:pt idx="7938">
                  <c:v>9.1560000000000003E-4</c:v>
                </c:pt>
                <c:pt idx="7939">
                  <c:v>9.1580000000000003E-4</c:v>
                </c:pt>
                <c:pt idx="7940">
                  <c:v>9.1600000000000004E-4</c:v>
                </c:pt>
                <c:pt idx="7941">
                  <c:v>9.1620000000000004E-4</c:v>
                </c:pt>
                <c:pt idx="7942">
                  <c:v>9.1640000000000005E-4</c:v>
                </c:pt>
                <c:pt idx="7943">
                  <c:v>9.1660000000000005E-4</c:v>
                </c:pt>
                <c:pt idx="7944">
                  <c:v>9.1679999999999995E-4</c:v>
                </c:pt>
                <c:pt idx="7945">
                  <c:v>9.1699999999999995E-4</c:v>
                </c:pt>
                <c:pt idx="7946">
                  <c:v>9.1719999999999996E-4</c:v>
                </c:pt>
                <c:pt idx="7947">
                  <c:v>9.1739999999999996E-4</c:v>
                </c:pt>
                <c:pt idx="7948">
                  <c:v>9.1759999999999997E-4</c:v>
                </c:pt>
                <c:pt idx="7949">
                  <c:v>9.1779999999999997E-4</c:v>
                </c:pt>
                <c:pt idx="7950">
                  <c:v>9.1799999999999998E-4</c:v>
                </c:pt>
                <c:pt idx="7951">
                  <c:v>9.1819999999999998E-4</c:v>
                </c:pt>
                <c:pt idx="7952">
                  <c:v>9.1839999999999999E-4</c:v>
                </c:pt>
                <c:pt idx="7953">
                  <c:v>9.1859999999999999E-4</c:v>
                </c:pt>
                <c:pt idx="7954">
                  <c:v>9.188E-4</c:v>
                </c:pt>
                <c:pt idx="7955">
                  <c:v>9.19E-4</c:v>
                </c:pt>
                <c:pt idx="7956">
                  <c:v>9.1920000000000001E-4</c:v>
                </c:pt>
                <c:pt idx="7957">
                  <c:v>9.1940000000000001E-4</c:v>
                </c:pt>
                <c:pt idx="7958">
                  <c:v>9.1960000000000002E-4</c:v>
                </c:pt>
                <c:pt idx="7959">
                  <c:v>9.1980000000000002E-4</c:v>
                </c:pt>
                <c:pt idx="7960">
                  <c:v>9.2000000000000003E-4</c:v>
                </c:pt>
                <c:pt idx="7961">
                  <c:v>9.2020000000000003E-4</c:v>
                </c:pt>
                <c:pt idx="7962">
                  <c:v>9.2040000000000004E-4</c:v>
                </c:pt>
                <c:pt idx="7963">
                  <c:v>9.2060000000000004E-4</c:v>
                </c:pt>
                <c:pt idx="7964">
                  <c:v>9.2080000000000005E-4</c:v>
                </c:pt>
                <c:pt idx="7965">
                  <c:v>9.2100000000000005E-4</c:v>
                </c:pt>
                <c:pt idx="7966">
                  <c:v>9.2119999999999995E-4</c:v>
                </c:pt>
                <c:pt idx="7967">
                  <c:v>9.2139999999999995E-4</c:v>
                </c:pt>
                <c:pt idx="7968">
                  <c:v>9.2159999999999996E-4</c:v>
                </c:pt>
                <c:pt idx="7969">
                  <c:v>9.2179999999999996E-4</c:v>
                </c:pt>
                <c:pt idx="7970">
                  <c:v>9.2199999999999997E-4</c:v>
                </c:pt>
                <c:pt idx="7971">
                  <c:v>9.2219999999999997E-4</c:v>
                </c:pt>
                <c:pt idx="7972">
                  <c:v>9.2239999999999998E-4</c:v>
                </c:pt>
                <c:pt idx="7973">
                  <c:v>9.2259999999999998E-4</c:v>
                </c:pt>
                <c:pt idx="7974">
                  <c:v>9.2279999999999999E-4</c:v>
                </c:pt>
                <c:pt idx="7975">
                  <c:v>9.2299999999999999E-4</c:v>
                </c:pt>
                <c:pt idx="7976">
                  <c:v>9.232E-4</c:v>
                </c:pt>
                <c:pt idx="7977">
                  <c:v>9.234E-4</c:v>
                </c:pt>
                <c:pt idx="7978">
                  <c:v>9.2360000000000001E-4</c:v>
                </c:pt>
                <c:pt idx="7979">
                  <c:v>9.2380000000000001E-4</c:v>
                </c:pt>
                <c:pt idx="7980">
                  <c:v>9.2400000000000002E-4</c:v>
                </c:pt>
                <c:pt idx="7981">
                  <c:v>9.2420000000000002E-4</c:v>
                </c:pt>
                <c:pt idx="7982">
                  <c:v>9.2440000000000003E-4</c:v>
                </c:pt>
                <c:pt idx="7983">
                  <c:v>9.2460000000000003E-4</c:v>
                </c:pt>
                <c:pt idx="7984">
                  <c:v>9.2480000000000004E-4</c:v>
                </c:pt>
                <c:pt idx="7985">
                  <c:v>9.2500000000000004E-4</c:v>
                </c:pt>
                <c:pt idx="7986">
                  <c:v>9.2520000000000005E-4</c:v>
                </c:pt>
                <c:pt idx="7987">
                  <c:v>9.2540000000000005E-4</c:v>
                </c:pt>
                <c:pt idx="7988">
                  <c:v>9.2559999999999995E-4</c:v>
                </c:pt>
                <c:pt idx="7989">
                  <c:v>9.2579999999999995E-4</c:v>
                </c:pt>
                <c:pt idx="7990">
                  <c:v>9.2599999999999996E-4</c:v>
                </c:pt>
                <c:pt idx="7991">
                  <c:v>9.2619999999999996E-4</c:v>
                </c:pt>
                <c:pt idx="7992">
                  <c:v>9.2639999999999997E-4</c:v>
                </c:pt>
                <c:pt idx="7993">
                  <c:v>9.2659999999999997E-4</c:v>
                </c:pt>
                <c:pt idx="7994">
                  <c:v>9.2679999999999998E-4</c:v>
                </c:pt>
                <c:pt idx="7995">
                  <c:v>9.2699999999999998E-4</c:v>
                </c:pt>
                <c:pt idx="7996">
                  <c:v>9.2719999999999999E-4</c:v>
                </c:pt>
                <c:pt idx="7997">
                  <c:v>9.2739999999999999E-4</c:v>
                </c:pt>
                <c:pt idx="7998">
                  <c:v>9.276E-4</c:v>
                </c:pt>
                <c:pt idx="7999">
                  <c:v>9.278E-4</c:v>
                </c:pt>
                <c:pt idx="8000">
                  <c:v>9.2800000000000001E-4</c:v>
                </c:pt>
                <c:pt idx="8001">
                  <c:v>9.2820000000000001E-4</c:v>
                </c:pt>
                <c:pt idx="8002">
                  <c:v>9.2840000000000002E-4</c:v>
                </c:pt>
                <c:pt idx="8003">
                  <c:v>9.2860000000000002E-4</c:v>
                </c:pt>
                <c:pt idx="8004">
                  <c:v>9.2880000000000002E-4</c:v>
                </c:pt>
                <c:pt idx="8005">
                  <c:v>9.2900000000000003E-4</c:v>
                </c:pt>
                <c:pt idx="8006">
                  <c:v>9.2920000000000003E-4</c:v>
                </c:pt>
                <c:pt idx="8007">
                  <c:v>9.2940000000000004E-4</c:v>
                </c:pt>
                <c:pt idx="8008">
                  <c:v>9.2960000000000004E-4</c:v>
                </c:pt>
                <c:pt idx="8009">
                  <c:v>9.2980000000000005E-4</c:v>
                </c:pt>
                <c:pt idx="8010">
                  <c:v>9.3000000000000005E-4</c:v>
                </c:pt>
                <c:pt idx="8011">
                  <c:v>9.3019999999999995E-4</c:v>
                </c:pt>
                <c:pt idx="8012">
                  <c:v>9.3039999999999996E-4</c:v>
                </c:pt>
                <c:pt idx="8013">
                  <c:v>9.3059999999999996E-4</c:v>
                </c:pt>
                <c:pt idx="8014">
                  <c:v>9.3079999999999997E-4</c:v>
                </c:pt>
                <c:pt idx="8015">
                  <c:v>9.3099999999999997E-4</c:v>
                </c:pt>
                <c:pt idx="8016">
                  <c:v>9.3119999999999997E-4</c:v>
                </c:pt>
                <c:pt idx="8017">
                  <c:v>9.3139999999999998E-4</c:v>
                </c:pt>
                <c:pt idx="8018">
                  <c:v>9.3159999999999998E-4</c:v>
                </c:pt>
                <c:pt idx="8019">
                  <c:v>9.3179999999999999E-4</c:v>
                </c:pt>
                <c:pt idx="8020">
                  <c:v>9.3199999999999999E-4</c:v>
                </c:pt>
                <c:pt idx="8021">
                  <c:v>9.322E-4</c:v>
                </c:pt>
                <c:pt idx="8022">
                  <c:v>9.324E-4</c:v>
                </c:pt>
                <c:pt idx="8023">
                  <c:v>9.3260000000000001E-4</c:v>
                </c:pt>
                <c:pt idx="8024">
                  <c:v>9.3280000000000001E-4</c:v>
                </c:pt>
                <c:pt idx="8025">
                  <c:v>9.3300000000000002E-4</c:v>
                </c:pt>
                <c:pt idx="8026">
                  <c:v>9.3320000000000002E-4</c:v>
                </c:pt>
                <c:pt idx="8027">
                  <c:v>9.3340000000000003E-4</c:v>
                </c:pt>
                <c:pt idx="8028">
                  <c:v>9.3360000000000003E-4</c:v>
                </c:pt>
                <c:pt idx="8029">
                  <c:v>9.3380000000000004E-4</c:v>
                </c:pt>
                <c:pt idx="8030">
                  <c:v>9.3400000000000004E-4</c:v>
                </c:pt>
                <c:pt idx="8031">
                  <c:v>9.3420000000000005E-4</c:v>
                </c:pt>
                <c:pt idx="8032">
                  <c:v>9.3440000000000005E-4</c:v>
                </c:pt>
                <c:pt idx="8033">
                  <c:v>9.3459999999999995E-4</c:v>
                </c:pt>
                <c:pt idx="8034">
                  <c:v>9.3479999999999995E-4</c:v>
                </c:pt>
                <c:pt idx="8035">
                  <c:v>9.3499999999999996E-4</c:v>
                </c:pt>
                <c:pt idx="8036">
                  <c:v>9.3519999999999996E-4</c:v>
                </c:pt>
                <c:pt idx="8037">
                  <c:v>9.3539999999999997E-4</c:v>
                </c:pt>
                <c:pt idx="8038">
                  <c:v>9.3559999999999997E-4</c:v>
                </c:pt>
                <c:pt idx="8039">
                  <c:v>9.3579999999999998E-4</c:v>
                </c:pt>
                <c:pt idx="8040">
                  <c:v>9.3599999999999998E-4</c:v>
                </c:pt>
                <c:pt idx="8041">
                  <c:v>9.3619999999999999E-4</c:v>
                </c:pt>
                <c:pt idx="8042">
                  <c:v>9.3639999999999999E-4</c:v>
                </c:pt>
                <c:pt idx="8043">
                  <c:v>9.366E-4</c:v>
                </c:pt>
                <c:pt idx="8044">
                  <c:v>9.368E-4</c:v>
                </c:pt>
                <c:pt idx="8045">
                  <c:v>9.3700000000000001E-4</c:v>
                </c:pt>
                <c:pt idx="8046">
                  <c:v>9.3720000000000001E-4</c:v>
                </c:pt>
                <c:pt idx="8047">
                  <c:v>9.3740000000000002E-4</c:v>
                </c:pt>
                <c:pt idx="8048">
                  <c:v>9.3760000000000002E-4</c:v>
                </c:pt>
                <c:pt idx="8049">
                  <c:v>9.3780000000000003E-4</c:v>
                </c:pt>
                <c:pt idx="8050">
                  <c:v>9.3800000000000003E-4</c:v>
                </c:pt>
                <c:pt idx="8051">
                  <c:v>9.3820000000000004E-4</c:v>
                </c:pt>
                <c:pt idx="8052">
                  <c:v>9.3840000000000004E-4</c:v>
                </c:pt>
                <c:pt idx="8053">
                  <c:v>9.3860000000000005E-4</c:v>
                </c:pt>
                <c:pt idx="8054">
                  <c:v>9.3880000000000005E-4</c:v>
                </c:pt>
                <c:pt idx="8055">
                  <c:v>9.3899999999999995E-4</c:v>
                </c:pt>
                <c:pt idx="8056">
                  <c:v>9.3919999999999995E-4</c:v>
                </c:pt>
                <c:pt idx="8057">
                  <c:v>9.3939999999999996E-4</c:v>
                </c:pt>
                <c:pt idx="8058">
                  <c:v>9.3959999999999996E-4</c:v>
                </c:pt>
                <c:pt idx="8059">
                  <c:v>9.3979999999999997E-4</c:v>
                </c:pt>
                <c:pt idx="8060">
                  <c:v>9.3999999999999997E-4</c:v>
                </c:pt>
                <c:pt idx="8061">
                  <c:v>9.4019999999999998E-4</c:v>
                </c:pt>
                <c:pt idx="8062">
                  <c:v>9.4039999999999998E-4</c:v>
                </c:pt>
                <c:pt idx="8063">
                  <c:v>9.4059999999999999E-4</c:v>
                </c:pt>
                <c:pt idx="8064">
                  <c:v>9.4079999999999999E-4</c:v>
                </c:pt>
                <c:pt idx="8065">
                  <c:v>9.41E-4</c:v>
                </c:pt>
                <c:pt idx="8066">
                  <c:v>9.412E-4</c:v>
                </c:pt>
                <c:pt idx="8067">
                  <c:v>9.4140000000000001E-4</c:v>
                </c:pt>
                <c:pt idx="8068">
                  <c:v>9.4160000000000001E-4</c:v>
                </c:pt>
                <c:pt idx="8069">
                  <c:v>9.4180000000000002E-4</c:v>
                </c:pt>
                <c:pt idx="8070">
                  <c:v>9.4200000000000002E-4</c:v>
                </c:pt>
                <c:pt idx="8071">
                  <c:v>9.4220000000000003E-4</c:v>
                </c:pt>
                <c:pt idx="8072">
                  <c:v>9.4240000000000003E-4</c:v>
                </c:pt>
                <c:pt idx="8073">
                  <c:v>9.4260000000000004E-4</c:v>
                </c:pt>
                <c:pt idx="8074">
                  <c:v>9.4280000000000004E-4</c:v>
                </c:pt>
                <c:pt idx="8075">
                  <c:v>9.4300000000000004E-4</c:v>
                </c:pt>
                <c:pt idx="8076">
                  <c:v>9.4320000000000005E-4</c:v>
                </c:pt>
                <c:pt idx="8077">
                  <c:v>9.4339999999999995E-4</c:v>
                </c:pt>
                <c:pt idx="8078">
                  <c:v>9.4359999999999995E-4</c:v>
                </c:pt>
                <c:pt idx="8079">
                  <c:v>9.4379999999999996E-4</c:v>
                </c:pt>
                <c:pt idx="8080">
                  <c:v>9.4399999999999996E-4</c:v>
                </c:pt>
                <c:pt idx="8081">
                  <c:v>9.4419999999999997E-4</c:v>
                </c:pt>
                <c:pt idx="8082">
                  <c:v>9.4439999999999997E-4</c:v>
                </c:pt>
                <c:pt idx="8083">
                  <c:v>9.4459999999999998E-4</c:v>
                </c:pt>
                <c:pt idx="8084">
                  <c:v>9.4479999999999998E-4</c:v>
                </c:pt>
                <c:pt idx="8085">
                  <c:v>9.4499999999999998E-4</c:v>
                </c:pt>
                <c:pt idx="8086">
                  <c:v>9.4519999999999999E-4</c:v>
                </c:pt>
                <c:pt idx="8087">
                  <c:v>9.4539999999999999E-4</c:v>
                </c:pt>
                <c:pt idx="8088">
                  <c:v>9.456E-4</c:v>
                </c:pt>
                <c:pt idx="8089">
                  <c:v>9.458E-4</c:v>
                </c:pt>
                <c:pt idx="8090">
                  <c:v>9.4600000000000001E-4</c:v>
                </c:pt>
                <c:pt idx="8091">
                  <c:v>9.4620000000000001E-4</c:v>
                </c:pt>
                <c:pt idx="8092">
                  <c:v>9.4640000000000002E-4</c:v>
                </c:pt>
                <c:pt idx="8093">
                  <c:v>9.4660000000000002E-4</c:v>
                </c:pt>
                <c:pt idx="8094">
                  <c:v>9.4680000000000003E-4</c:v>
                </c:pt>
                <c:pt idx="8095">
                  <c:v>9.4700000000000003E-4</c:v>
                </c:pt>
                <c:pt idx="8096">
                  <c:v>9.4720000000000004E-4</c:v>
                </c:pt>
                <c:pt idx="8097">
                  <c:v>9.4740000000000004E-4</c:v>
                </c:pt>
                <c:pt idx="8098">
                  <c:v>9.4760000000000005E-4</c:v>
                </c:pt>
                <c:pt idx="8099">
                  <c:v>9.4780000000000005E-4</c:v>
                </c:pt>
                <c:pt idx="8100">
                  <c:v>9.4799999999999995E-4</c:v>
                </c:pt>
                <c:pt idx="8101">
                  <c:v>9.4819999999999995E-4</c:v>
                </c:pt>
                <c:pt idx="8102">
                  <c:v>9.4839999999999996E-4</c:v>
                </c:pt>
                <c:pt idx="8103">
                  <c:v>9.4859999999999996E-4</c:v>
                </c:pt>
                <c:pt idx="8104">
                  <c:v>9.4879999999999997E-4</c:v>
                </c:pt>
                <c:pt idx="8105">
                  <c:v>9.4899999999999997E-4</c:v>
                </c:pt>
                <c:pt idx="8106">
                  <c:v>9.4919999999999998E-4</c:v>
                </c:pt>
                <c:pt idx="8107">
                  <c:v>9.4939999999999998E-4</c:v>
                </c:pt>
                <c:pt idx="8108">
                  <c:v>9.4959999999999999E-4</c:v>
                </c:pt>
                <c:pt idx="8109">
                  <c:v>9.4979999999999999E-4</c:v>
                </c:pt>
                <c:pt idx="8110">
                  <c:v>9.5E-4</c:v>
                </c:pt>
                <c:pt idx="8111">
                  <c:v>9.502E-4</c:v>
                </c:pt>
                <c:pt idx="8112">
                  <c:v>9.5040000000000001E-4</c:v>
                </c:pt>
                <c:pt idx="8113">
                  <c:v>9.5060000000000001E-4</c:v>
                </c:pt>
                <c:pt idx="8114">
                  <c:v>9.5080000000000002E-4</c:v>
                </c:pt>
                <c:pt idx="8115">
                  <c:v>9.5100000000000002E-4</c:v>
                </c:pt>
                <c:pt idx="8116">
                  <c:v>9.5120000000000003E-4</c:v>
                </c:pt>
                <c:pt idx="8117">
                  <c:v>9.5140000000000003E-4</c:v>
                </c:pt>
                <c:pt idx="8118">
                  <c:v>9.5160000000000004E-4</c:v>
                </c:pt>
                <c:pt idx="8119">
                  <c:v>9.5180000000000004E-4</c:v>
                </c:pt>
                <c:pt idx="8120">
                  <c:v>9.5200000000000005E-4</c:v>
                </c:pt>
                <c:pt idx="8121">
                  <c:v>9.5220000000000005E-4</c:v>
                </c:pt>
                <c:pt idx="8122">
                  <c:v>9.5239999999999995E-4</c:v>
                </c:pt>
                <c:pt idx="8123">
                  <c:v>9.5259999999999995E-4</c:v>
                </c:pt>
                <c:pt idx="8124">
                  <c:v>9.5279999999999996E-4</c:v>
                </c:pt>
                <c:pt idx="8125">
                  <c:v>9.5299999999999996E-4</c:v>
                </c:pt>
                <c:pt idx="8126">
                  <c:v>9.5319999999999997E-4</c:v>
                </c:pt>
                <c:pt idx="8127">
                  <c:v>9.5339999999999997E-4</c:v>
                </c:pt>
                <c:pt idx="8128">
                  <c:v>9.5359999999999998E-4</c:v>
                </c:pt>
                <c:pt idx="8129">
                  <c:v>9.5379999999999998E-4</c:v>
                </c:pt>
                <c:pt idx="8130">
                  <c:v>9.5399999999999999E-4</c:v>
                </c:pt>
                <c:pt idx="8131">
                  <c:v>9.5419999999999999E-4</c:v>
                </c:pt>
                <c:pt idx="8132">
                  <c:v>9.544E-4</c:v>
                </c:pt>
                <c:pt idx="8133">
                  <c:v>9.546E-4</c:v>
                </c:pt>
                <c:pt idx="8134">
                  <c:v>9.5480000000000001E-4</c:v>
                </c:pt>
                <c:pt idx="8135">
                  <c:v>9.5500000000000001E-4</c:v>
                </c:pt>
                <c:pt idx="8136">
                  <c:v>9.5520000000000002E-4</c:v>
                </c:pt>
                <c:pt idx="8137">
                  <c:v>9.5540000000000002E-4</c:v>
                </c:pt>
                <c:pt idx="8138">
                  <c:v>9.5560000000000003E-4</c:v>
                </c:pt>
                <c:pt idx="8139">
                  <c:v>9.5580000000000003E-4</c:v>
                </c:pt>
                <c:pt idx="8140">
                  <c:v>9.5600000000000004E-4</c:v>
                </c:pt>
                <c:pt idx="8141">
                  <c:v>9.5620000000000004E-4</c:v>
                </c:pt>
                <c:pt idx="8142">
                  <c:v>9.5640000000000005E-4</c:v>
                </c:pt>
                <c:pt idx="8143">
                  <c:v>9.5660000000000005E-4</c:v>
                </c:pt>
                <c:pt idx="8144">
                  <c:v>9.5679999999999995E-4</c:v>
                </c:pt>
                <c:pt idx="8145">
                  <c:v>9.5699999999999995E-4</c:v>
                </c:pt>
                <c:pt idx="8146">
                  <c:v>9.5719999999999996E-4</c:v>
                </c:pt>
                <c:pt idx="8147">
                  <c:v>9.5739999999999996E-4</c:v>
                </c:pt>
                <c:pt idx="8148">
                  <c:v>9.5759999999999997E-4</c:v>
                </c:pt>
                <c:pt idx="8149">
                  <c:v>9.5779999999999997E-4</c:v>
                </c:pt>
                <c:pt idx="8150">
                  <c:v>9.5799999999999998E-4</c:v>
                </c:pt>
                <c:pt idx="8151">
                  <c:v>9.5819999999999998E-4</c:v>
                </c:pt>
                <c:pt idx="8152">
                  <c:v>9.5839999999999999E-4</c:v>
                </c:pt>
                <c:pt idx="8153">
                  <c:v>9.5859999999999999E-4</c:v>
                </c:pt>
                <c:pt idx="8154">
                  <c:v>9.588E-4</c:v>
                </c:pt>
                <c:pt idx="8155">
                  <c:v>9.59E-4</c:v>
                </c:pt>
                <c:pt idx="8156">
                  <c:v>9.592E-4</c:v>
                </c:pt>
                <c:pt idx="8157">
                  <c:v>9.5940000000000001E-4</c:v>
                </c:pt>
                <c:pt idx="8158">
                  <c:v>9.5960000000000001E-4</c:v>
                </c:pt>
                <c:pt idx="8159">
                  <c:v>9.5980000000000002E-4</c:v>
                </c:pt>
                <c:pt idx="8160">
                  <c:v>9.6000000000000002E-4</c:v>
                </c:pt>
                <c:pt idx="8161">
                  <c:v>9.6020000000000003E-4</c:v>
                </c:pt>
                <c:pt idx="8162">
                  <c:v>9.6040000000000003E-4</c:v>
                </c:pt>
                <c:pt idx="8163">
                  <c:v>9.6060000000000004E-4</c:v>
                </c:pt>
                <c:pt idx="8164">
                  <c:v>9.6080000000000004E-4</c:v>
                </c:pt>
                <c:pt idx="8165">
                  <c:v>9.6100000000000005E-4</c:v>
                </c:pt>
                <c:pt idx="8166">
                  <c:v>9.6120000000000005E-4</c:v>
                </c:pt>
                <c:pt idx="8167">
                  <c:v>9.6139999999999995E-4</c:v>
                </c:pt>
                <c:pt idx="8168">
                  <c:v>9.6159999999999995E-4</c:v>
                </c:pt>
                <c:pt idx="8169">
                  <c:v>9.6179999999999996E-4</c:v>
                </c:pt>
                <c:pt idx="8170">
                  <c:v>9.6199999999999996E-4</c:v>
                </c:pt>
                <c:pt idx="8171">
                  <c:v>9.6219999999999997E-4</c:v>
                </c:pt>
                <c:pt idx="8172">
                  <c:v>9.6239999999999997E-4</c:v>
                </c:pt>
                <c:pt idx="8173">
                  <c:v>9.6259999999999998E-4</c:v>
                </c:pt>
                <c:pt idx="8174">
                  <c:v>9.6279999999999998E-4</c:v>
                </c:pt>
                <c:pt idx="8175">
                  <c:v>9.6299999999999999E-4</c:v>
                </c:pt>
                <c:pt idx="8176">
                  <c:v>9.6319999999999999E-4</c:v>
                </c:pt>
                <c:pt idx="8177">
                  <c:v>9.634E-4</c:v>
                </c:pt>
                <c:pt idx="8178">
                  <c:v>9.636E-4</c:v>
                </c:pt>
                <c:pt idx="8179">
                  <c:v>9.6380000000000001E-4</c:v>
                </c:pt>
                <c:pt idx="8180">
                  <c:v>9.6400000000000001E-4</c:v>
                </c:pt>
                <c:pt idx="8181">
                  <c:v>9.6420000000000002E-4</c:v>
                </c:pt>
                <c:pt idx="8182">
                  <c:v>9.6440000000000002E-4</c:v>
                </c:pt>
                <c:pt idx="8183">
                  <c:v>9.6460000000000003E-4</c:v>
                </c:pt>
                <c:pt idx="8184">
                  <c:v>9.6480000000000003E-4</c:v>
                </c:pt>
                <c:pt idx="8185">
                  <c:v>9.6500000000000004E-4</c:v>
                </c:pt>
                <c:pt idx="8186">
                  <c:v>9.6520000000000004E-4</c:v>
                </c:pt>
                <c:pt idx="8187">
                  <c:v>9.6540000000000005E-4</c:v>
                </c:pt>
                <c:pt idx="8188">
                  <c:v>9.6560000000000005E-4</c:v>
                </c:pt>
                <c:pt idx="8189">
                  <c:v>9.6579999999999995E-4</c:v>
                </c:pt>
                <c:pt idx="8190">
                  <c:v>9.6599999999999995E-4</c:v>
                </c:pt>
                <c:pt idx="8191">
                  <c:v>9.6619999999999996E-4</c:v>
                </c:pt>
                <c:pt idx="8192">
                  <c:v>9.6639999999999996E-4</c:v>
                </c:pt>
                <c:pt idx="8193">
                  <c:v>9.6659999999999997E-4</c:v>
                </c:pt>
                <c:pt idx="8194">
                  <c:v>9.6679999999999997E-4</c:v>
                </c:pt>
                <c:pt idx="8195">
                  <c:v>9.6699999999999998E-4</c:v>
                </c:pt>
                <c:pt idx="8196">
                  <c:v>9.6719999999999998E-4</c:v>
                </c:pt>
                <c:pt idx="8197">
                  <c:v>9.6739999999999999E-4</c:v>
                </c:pt>
                <c:pt idx="8198">
                  <c:v>9.6759999999999999E-4</c:v>
                </c:pt>
                <c:pt idx="8199">
                  <c:v>9.678E-4</c:v>
                </c:pt>
                <c:pt idx="8200">
                  <c:v>9.68E-4</c:v>
                </c:pt>
                <c:pt idx="8201">
                  <c:v>9.6820000000000001E-4</c:v>
                </c:pt>
                <c:pt idx="8202">
                  <c:v>9.6840000000000001E-4</c:v>
                </c:pt>
                <c:pt idx="8203">
                  <c:v>9.6860000000000002E-4</c:v>
                </c:pt>
                <c:pt idx="8204">
                  <c:v>9.6880000000000002E-4</c:v>
                </c:pt>
                <c:pt idx="8205">
                  <c:v>9.6900000000000003E-4</c:v>
                </c:pt>
                <c:pt idx="8206">
                  <c:v>9.6920000000000003E-4</c:v>
                </c:pt>
                <c:pt idx="8207">
                  <c:v>9.6940000000000004E-4</c:v>
                </c:pt>
                <c:pt idx="8208">
                  <c:v>9.6960000000000004E-4</c:v>
                </c:pt>
                <c:pt idx="8209">
                  <c:v>9.6980000000000005E-4</c:v>
                </c:pt>
                <c:pt idx="8210">
                  <c:v>9.7000000000000005E-4</c:v>
                </c:pt>
                <c:pt idx="8211">
                  <c:v>9.7019999999999995E-4</c:v>
                </c:pt>
                <c:pt idx="8212">
                  <c:v>9.7039999999999995E-4</c:v>
                </c:pt>
                <c:pt idx="8213">
                  <c:v>9.7059999999999996E-4</c:v>
                </c:pt>
                <c:pt idx="8214">
                  <c:v>9.7079999999999996E-4</c:v>
                </c:pt>
                <c:pt idx="8215">
                  <c:v>9.7099999999999997E-4</c:v>
                </c:pt>
                <c:pt idx="8216">
                  <c:v>9.7119999999999997E-4</c:v>
                </c:pt>
                <c:pt idx="8217">
                  <c:v>9.7139999999999998E-4</c:v>
                </c:pt>
                <c:pt idx="8218">
                  <c:v>9.7159999999999998E-4</c:v>
                </c:pt>
                <c:pt idx="8219">
                  <c:v>9.7179999999999999E-4</c:v>
                </c:pt>
                <c:pt idx="8220">
                  <c:v>9.7199999999999999E-4</c:v>
                </c:pt>
                <c:pt idx="8221">
                  <c:v>9.722E-4</c:v>
                </c:pt>
                <c:pt idx="8222">
                  <c:v>9.724E-4</c:v>
                </c:pt>
                <c:pt idx="8223">
                  <c:v>9.7260000000000001E-4</c:v>
                </c:pt>
                <c:pt idx="8224">
                  <c:v>9.7280000000000001E-4</c:v>
                </c:pt>
                <c:pt idx="8225">
                  <c:v>9.7300000000000002E-4</c:v>
                </c:pt>
                <c:pt idx="8226">
                  <c:v>9.7320000000000002E-4</c:v>
                </c:pt>
                <c:pt idx="8227">
                  <c:v>9.7340000000000002E-4</c:v>
                </c:pt>
                <c:pt idx="8228">
                  <c:v>9.7360000000000003E-4</c:v>
                </c:pt>
                <c:pt idx="8229">
                  <c:v>9.7380000000000003E-4</c:v>
                </c:pt>
                <c:pt idx="8230">
                  <c:v>9.7400000000000004E-4</c:v>
                </c:pt>
                <c:pt idx="8231">
                  <c:v>9.7420000000000004E-4</c:v>
                </c:pt>
                <c:pt idx="8232">
                  <c:v>9.7440000000000005E-4</c:v>
                </c:pt>
                <c:pt idx="8233">
                  <c:v>9.7460000000000005E-4</c:v>
                </c:pt>
                <c:pt idx="8234">
                  <c:v>9.7479999999999995E-4</c:v>
                </c:pt>
                <c:pt idx="8235">
                  <c:v>9.7499999999999996E-4</c:v>
                </c:pt>
                <c:pt idx="8236">
                  <c:v>9.7519999999999996E-4</c:v>
                </c:pt>
                <c:pt idx="8237">
                  <c:v>9.7539999999999996E-4</c:v>
                </c:pt>
                <c:pt idx="8238">
                  <c:v>9.7559999999999997E-4</c:v>
                </c:pt>
                <c:pt idx="8239">
                  <c:v>9.7579999999999997E-4</c:v>
                </c:pt>
                <c:pt idx="8240">
                  <c:v>9.7599999999999998E-4</c:v>
                </c:pt>
                <c:pt idx="8241">
                  <c:v>9.7619999999999998E-4</c:v>
                </c:pt>
                <c:pt idx="8242">
                  <c:v>9.7639999999999999E-4</c:v>
                </c:pt>
                <c:pt idx="8243">
                  <c:v>9.7659999999999999E-4</c:v>
                </c:pt>
                <c:pt idx="8244">
                  <c:v>9.7680000000000011E-4</c:v>
                </c:pt>
                <c:pt idx="8245">
                  <c:v>9.77E-4</c:v>
                </c:pt>
                <c:pt idx="8246">
                  <c:v>9.771999999999999E-4</c:v>
                </c:pt>
                <c:pt idx="8247">
                  <c:v>9.7740000000000001E-4</c:v>
                </c:pt>
                <c:pt idx="8248">
                  <c:v>9.7759999999999991E-4</c:v>
                </c:pt>
                <c:pt idx="8249">
                  <c:v>9.7780000000000002E-4</c:v>
                </c:pt>
                <c:pt idx="8250">
                  <c:v>9.7799999999999992E-4</c:v>
                </c:pt>
                <c:pt idx="8251">
                  <c:v>9.7820000000000003E-4</c:v>
                </c:pt>
                <c:pt idx="8252">
                  <c:v>9.7839999999999993E-4</c:v>
                </c:pt>
                <c:pt idx="8253">
                  <c:v>9.7860000000000004E-4</c:v>
                </c:pt>
                <c:pt idx="8254">
                  <c:v>9.7879999999999994E-4</c:v>
                </c:pt>
                <c:pt idx="8255">
                  <c:v>9.7900000000000005E-4</c:v>
                </c:pt>
                <c:pt idx="8256">
                  <c:v>9.7919999999999995E-4</c:v>
                </c:pt>
                <c:pt idx="8257">
                  <c:v>9.7940000000000006E-4</c:v>
                </c:pt>
                <c:pt idx="8258">
                  <c:v>9.7959999999999996E-4</c:v>
                </c:pt>
                <c:pt idx="8259">
                  <c:v>9.7980000000000007E-4</c:v>
                </c:pt>
                <c:pt idx="8260">
                  <c:v>9.7999999999999997E-4</c:v>
                </c:pt>
                <c:pt idx="8261">
                  <c:v>9.8020000000000008E-4</c:v>
                </c:pt>
                <c:pt idx="8262">
                  <c:v>9.8039999999999998E-4</c:v>
                </c:pt>
                <c:pt idx="8263">
                  <c:v>9.8060000000000009E-4</c:v>
                </c:pt>
                <c:pt idx="8264">
                  <c:v>9.8079999999999999E-4</c:v>
                </c:pt>
                <c:pt idx="8265">
                  <c:v>9.810000000000001E-4</c:v>
                </c:pt>
                <c:pt idx="8266">
                  <c:v>9.812E-4</c:v>
                </c:pt>
                <c:pt idx="8267">
                  <c:v>9.8139999999999989E-4</c:v>
                </c:pt>
                <c:pt idx="8268">
                  <c:v>9.8160000000000001E-4</c:v>
                </c:pt>
                <c:pt idx="8269">
                  <c:v>9.817999999999999E-4</c:v>
                </c:pt>
                <c:pt idx="8270">
                  <c:v>9.8200000000000002E-4</c:v>
                </c:pt>
                <c:pt idx="8271">
                  <c:v>9.8219999999999991E-4</c:v>
                </c:pt>
                <c:pt idx="8272">
                  <c:v>9.8240000000000003E-4</c:v>
                </c:pt>
                <c:pt idx="8273">
                  <c:v>9.8259999999999992E-4</c:v>
                </c:pt>
                <c:pt idx="8274">
                  <c:v>9.8280000000000004E-4</c:v>
                </c:pt>
                <c:pt idx="8275">
                  <c:v>9.8299999999999993E-4</c:v>
                </c:pt>
                <c:pt idx="8276">
                  <c:v>9.8320000000000005E-4</c:v>
                </c:pt>
                <c:pt idx="8277">
                  <c:v>9.8339999999999994E-4</c:v>
                </c:pt>
                <c:pt idx="8278">
                  <c:v>9.8360000000000006E-4</c:v>
                </c:pt>
                <c:pt idx="8279">
                  <c:v>9.8379999999999995E-4</c:v>
                </c:pt>
                <c:pt idx="8280">
                  <c:v>9.8400000000000007E-4</c:v>
                </c:pt>
                <c:pt idx="8281">
                  <c:v>9.8419999999999996E-4</c:v>
                </c:pt>
                <c:pt idx="8282">
                  <c:v>9.8440000000000008E-4</c:v>
                </c:pt>
                <c:pt idx="8283">
                  <c:v>9.8459999999999997E-4</c:v>
                </c:pt>
                <c:pt idx="8284">
                  <c:v>9.8480000000000009E-4</c:v>
                </c:pt>
                <c:pt idx="8285">
                  <c:v>9.8499999999999998E-4</c:v>
                </c:pt>
                <c:pt idx="8286">
                  <c:v>9.8520000000000009E-4</c:v>
                </c:pt>
                <c:pt idx="8287">
                  <c:v>9.8539999999999999E-4</c:v>
                </c:pt>
                <c:pt idx="8288">
                  <c:v>9.856000000000001E-4</c:v>
                </c:pt>
                <c:pt idx="8289">
                  <c:v>9.858E-4</c:v>
                </c:pt>
                <c:pt idx="8290">
                  <c:v>9.859999999999999E-4</c:v>
                </c:pt>
                <c:pt idx="8291">
                  <c:v>9.8620000000000001E-4</c:v>
                </c:pt>
                <c:pt idx="8292">
                  <c:v>9.8639999999999991E-4</c:v>
                </c:pt>
                <c:pt idx="8293">
                  <c:v>9.8660000000000002E-4</c:v>
                </c:pt>
                <c:pt idx="8294">
                  <c:v>9.8679999999999992E-4</c:v>
                </c:pt>
                <c:pt idx="8295">
                  <c:v>9.8700000000000003E-4</c:v>
                </c:pt>
                <c:pt idx="8296">
                  <c:v>9.8719999999999993E-4</c:v>
                </c:pt>
                <c:pt idx="8297">
                  <c:v>9.8740000000000004E-4</c:v>
                </c:pt>
                <c:pt idx="8298">
                  <c:v>9.8759999999999994E-4</c:v>
                </c:pt>
                <c:pt idx="8299">
                  <c:v>9.8780000000000005E-4</c:v>
                </c:pt>
                <c:pt idx="8300">
                  <c:v>9.8799999999999995E-4</c:v>
                </c:pt>
                <c:pt idx="8301">
                  <c:v>9.8820000000000006E-4</c:v>
                </c:pt>
                <c:pt idx="8302">
                  <c:v>9.8839999999999996E-4</c:v>
                </c:pt>
                <c:pt idx="8303">
                  <c:v>9.8860000000000007E-4</c:v>
                </c:pt>
                <c:pt idx="8304">
                  <c:v>9.8879999999999997E-4</c:v>
                </c:pt>
                <c:pt idx="8305">
                  <c:v>9.8900000000000008E-4</c:v>
                </c:pt>
                <c:pt idx="8306">
                  <c:v>9.8919999999999998E-4</c:v>
                </c:pt>
                <c:pt idx="8307">
                  <c:v>9.8940000000000009E-4</c:v>
                </c:pt>
                <c:pt idx="8308">
                  <c:v>9.8959999999999998E-4</c:v>
                </c:pt>
                <c:pt idx="8309">
                  <c:v>9.898000000000001E-4</c:v>
                </c:pt>
                <c:pt idx="8310">
                  <c:v>9.8999999999999999E-4</c:v>
                </c:pt>
                <c:pt idx="8311">
                  <c:v>9.9020000000000011E-4</c:v>
                </c:pt>
                <c:pt idx="8312">
                  <c:v>9.904E-4</c:v>
                </c:pt>
                <c:pt idx="8313">
                  <c:v>9.905999999999999E-4</c:v>
                </c:pt>
                <c:pt idx="8314">
                  <c:v>9.9080000000000001E-4</c:v>
                </c:pt>
                <c:pt idx="8315">
                  <c:v>9.9099999999999991E-4</c:v>
                </c:pt>
                <c:pt idx="8316">
                  <c:v>9.9120000000000002E-4</c:v>
                </c:pt>
                <c:pt idx="8317">
                  <c:v>9.9139999999999992E-4</c:v>
                </c:pt>
                <c:pt idx="8318">
                  <c:v>9.9160000000000003E-4</c:v>
                </c:pt>
                <c:pt idx="8319">
                  <c:v>9.9179999999999993E-4</c:v>
                </c:pt>
                <c:pt idx="8320">
                  <c:v>9.9200000000000004E-4</c:v>
                </c:pt>
                <c:pt idx="8321">
                  <c:v>9.9219999999999994E-4</c:v>
                </c:pt>
                <c:pt idx="8322">
                  <c:v>9.9240000000000005E-4</c:v>
                </c:pt>
                <c:pt idx="8323">
                  <c:v>9.9259999999999995E-4</c:v>
                </c:pt>
                <c:pt idx="8324">
                  <c:v>9.9280000000000006E-4</c:v>
                </c:pt>
                <c:pt idx="8325">
                  <c:v>9.9299999999999996E-4</c:v>
                </c:pt>
                <c:pt idx="8326">
                  <c:v>9.9320000000000007E-4</c:v>
                </c:pt>
                <c:pt idx="8327">
                  <c:v>9.9339999999999997E-4</c:v>
                </c:pt>
                <c:pt idx="8328">
                  <c:v>9.9360000000000008E-4</c:v>
                </c:pt>
                <c:pt idx="8329">
                  <c:v>9.9379999999999998E-4</c:v>
                </c:pt>
                <c:pt idx="8330">
                  <c:v>9.9400000000000009E-4</c:v>
                </c:pt>
                <c:pt idx="8331">
                  <c:v>9.9419999999999999E-4</c:v>
                </c:pt>
                <c:pt idx="8332">
                  <c:v>9.944000000000001E-4</c:v>
                </c:pt>
                <c:pt idx="8333">
                  <c:v>9.946E-4</c:v>
                </c:pt>
                <c:pt idx="8334">
                  <c:v>9.9479999999999989E-4</c:v>
                </c:pt>
                <c:pt idx="8335">
                  <c:v>9.9500000000000001E-4</c:v>
                </c:pt>
                <c:pt idx="8336">
                  <c:v>9.951999999999999E-4</c:v>
                </c:pt>
                <c:pt idx="8337">
                  <c:v>9.9540000000000002E-4</c:v>
                </c:pt>
                <c:pt idx="8338">
                  <c:v>9.9559999999999991E-4</c:v>
                </c:pt>
                <c:pt idx="8339">
                  <c:v>9.9580000000000003E-4</c:v>
                </c:pt>
                <c:pt idx="8340">
                  <c:v>9.9599999999999992E-4</c:v>
                </c:pt>
                <c:pt idx="8341">
                  <c:v>9.9620000000000004E-4</c:v>
                </c:pt>
                <c:pt idx="8342">
                  <c:v>9.9639999999999993E-4</c:v>
                </c:pt>
                <c:pt idx="8343">
                  <c:v>9.9660000000000005E-4</c:v>
                </c:pt>
                <c:pt idx="8344">
                  <c:v>9.9679999999999994E-4</c:v>
                </c:pt>
                <c:pt idx="8345">
                  <c:v>9.9700000000000006E-4</c:v>
                </c:pt>
                <c:pt idx="8346">
                  <c:v>9.9719999999999995E-4</c:v>
                </c:pt>
                <c:pt idx="8347">
                  <c:v>9.9740000000000007E-4</c:v>
                </c:pt>
                <c:pt idx="8348">
                  <c:v>9.9759999999999996E-4</c:v>
                </c:pt>
                <c:pt idx="8349">
                  <c:v>9.9780000000000008E-4</c:v>
                </c:pt>
                <c:pt idx="8350">
                  <c:v>9.9799999999999997E-4</c:v>
                </c:pt>
                <c:pt idx="8351">
                  <c:v>9.9820000000000009E-4</c:v>
                </c:pt>
                <c:pt idx="8352">
                  <c:v>9.9839999999999998E-4</c:v>
                </c:pt>
                <c:pt idx="8353">
                  <c:v>9.986000000000001E-4</c:v>
                </c:pt>
                <c:pt idx="8354">
                  <c:v>9.9879999999999999E-4</c:v>
                </c:pt>
                <c:pt idx="8355">
                  <c:v>9.990000000000001E-4</c:v>
                </c:pt>
                <c:pt idx="8356">
                  <c:v>9.992E-4</c:v>
                </c:pt>
                <c:pt idx="8357">
                  <c:v>9.993999999999999E-4</c:v>
                </c:pt>
                <c:pt idx="8358">
                  <c:v>9.9960000000000001E-4</c:v>
                </c:pt>
                <c:pt idx="8359">
                  <c:v>9.9979999999999991E-4</c:v>
                </c:pt>
                <c:pt idx="8360">
                  <c:v>1E-3</c:v>
                </c:pt>
                <c:pt idx="8361">
                  <c:v>1E-3</c:v>
                </c:pt>
                <c:pt idx="8362">
                  <c:v>1E-3</c:v>
                </c:pt>
                <c:pt idx="8363">
                  <c:v>1.0009999999999999E-3</c:v>
                </c:pt>
                <c:pt idx="8364">
                  <c:v>1.0009999999999999E-3</c:v>
                </c:pt>
                <c:pt idx="8365">
                  <c:v>1.0009999999999999E-3</c:v>
                </c:pt>
                <c:pt idx="8366">
                  <c:v>1.0009999999999999E-3</c:v>
                </c:pt>
                <c:pt idx="8367">
                  <c:v>1.0009999999999999E-3</c:v>
                </c:pt>
                <c:pt idx="8368">
                  <c:v>1.0020000000000001E-3</c:v>
                </c:pt>
                <c:pt idx="8369">
                  <c:v>1.0020000000000001E-3</c:v>
                </c:pt>
                <c:pt idx="8370">
                  <c:v>1.0020000000000001E-3</c:v>
                </c:pt>
                <c:pt idx="8371">
                  <c:v>1.0020000000000001E-3</c:v>
                </c:pt>
                <c:pt idx="8372">
                  <c:v>1.0020000000000001E-3</c:v>
                </c:pt>
                <c:pt idx="8373">
                  <c:v>1.003E-3</c:v>
                </c:pt>
                <c:pt idx="8374">
                  <c:v>1.003E-3</c:v>
                </c:pt>
                <c:pt idx="8375">
                  <c:v>1.003E-3</c:v>
                </c:pt>
                <c:pt idx="8376">
                  <c:v>1.003E-3</c:v>
                </c:pt>
                <c:pt idx="8377">
                  <c:v>1.003E-3</c:v>
                </c:pt>
                <c:pt idx="8378">
                  <c:v>1.0039999999999999E-3</c:v>
                </c:pt>
                <c:pt idx="8379">
                  <c:v>1.0039999999999999E-3</c:v>
                </c:pt>
                <c:pt idx="8380">
                  <c:v>1.0039999999999999E-3</c:v>
                </c:pt>
                <c:pt idx="8381">
                  <c:v>1.0039999999999999E-3</c:v>
                </c:pt>
                <c:pt idx="8382">
                  <c:v>1.0039999999999999E-3</c:v>
                </c:pt>
                <c:pt idx="8383">
                  <c:v>1.005E-3</c:v>
                </c:pt>
                <c:pt idx="8384">
                  <c:v>1.005E-3</c:v>
                </c:pt>
                <c:pt idx="8385">
                  <c:v>1.005E-3</c:v>
                </c:pt>
                <c:pt idx="8386">
                  <c:v>1.005E-3</c:v>
                </c:pt>
                <c:pt idx="8387">
                  <c:v>1.005E-3</c:v>
                </c:pt>
                <c:pt idx="8388">
                  <c:v>1.0059999999999999E-3</c:v>
                </c:pt>
                <c:pt idx="8389">
                  <c:v>1.0059999999999999E-3</c:v>
                </c:pt>
                <c:pt idx="8390">
                  <c:v>1.0059999999999999E-3</c:v>
                </c:pt>
                <c:pt idx="8391">
                  <c:v>1.0059999999999999E-3</c:v>
                </c:pt>
                <c:pt idx="8392">
                  <c:v>1.0059999999999999E-3</c:v>
                </c:pt>
                <c:pt idx="8393">
                  <c:v>1.0070000000000001E-3</c:v>
                </c:pt>
                <c:pt idx="8394">
                  <c:v>1.0070000000000001E-3</c:v>
                </c:pt>
                <c:pt idx="8395">
                  <c:v>1.0070000000000001E-3</c:v>
                </c:pt>
                <c:pt idx="8396">
                  <c:v>1.0070000000000001E-3</c:v>
                </c:pt>
                <c:pt idx="8397">
                  <c:v>1.0070000000000001E-3</c:v>
                </c:pt>
                <c:pt idx="8398">
                  <c:v>1.008E-3</c:v>
                </c:pt>
                <c:pt idx="8399">
                  <c:v>1.008E-3</c:v>
                </c:pt>
                <c:pt idx="8400">
                  <c:v>1.008E-3</c:v>
                </c:pt>
                <c:pt idx="8401">
                  <c:v>1.008E-3</c:v>
                </c:pt>
                <c:pt idx="8402">
                  <c:v>1.008E-3</c:v>
                </c:pt>
                <c:pt idx="8403">
                  <c:v>1.0089999999999999E-3</c:v>
                </c:pt>
                <c:pt idx="8404">
                  <c:v>1.0089999999999999E-3</c:v>
                </c:pt>
                <c:pt idx="8405">
                  <c:v>1.0089999999999999E-3</c:v>
                </c:pt>
                <c:pt idx="8406">
                  <c:v>1.0089999999999999E-3</c:v>
                </c:pt>
                <c:pt idx="8407">
                  <c:v>1.0089999999999999E-3</c:v>
                </c:pt>
                <c:pt idx="8408">
                  <c:v>1.01E-3</c:v>
                </c:pt>
                <c:pt idx="8409">
                  <c:v>1.01E-3</c:v>
                </c:pt>
                <c:pt idx="8410">
                  <c:v>1.01E-3</c:v>
                </c:pt>
                <c:pt idx="8411">
                  <c:v>1.01E-3</c:v>
                </c:pt>
                <c:pt idx="8412">
                  <c:v>1.01E-3</c:v>
                </c:pt>
                <c:pt idx="8413">
                  <c:v>1.011E-3</c:v>
                </c:pt>
                <c:pt idx="8414">
                  <c:v>1.011E-3</c:v>
                </c:pt>
                <c:pt idx="8415">
                  <c:v>1.011E-3</c:v>
                </c:pt>
                <c:pt idx="8416">
                  <c:v>1.011E-3</c:v>
                </c:pt>
                <c:pt idx="8417">
                  <c:v>1.011E-3</c:v>
                </c:pt>
                <c:pt idx="8418">
                  <c:v>1.0120000000000001E-3</c:v>
                </c:pt>
                <c:pt idx="8419">
                  <c:v>1.0120000000000001E-3</c:v>
                </c:pt>
                <c:pt idx="8420">
                  <c:v>1.0120000000000001E-3</c:v>
                </c:pt>
                <c:pt idx="8421">
                  <c:v>1.0120000000000001E-3</c:v>
                </c:pt>
                <c:pt idx="8422">
                  <c:v>1.0120000000000001E-3</c:v>
                </c:pt>
                <c:pt idx="8423">
                  <c:v>1.013E-3</c:v>
                </c:pt>
                <c:pt idx="8424">
                  <c:v>1.013E-3</c:v>
                </c:pt>
                <c:pt idx="8425">
                  <c:v>1.013E-3</c:v>
                </c:pt>
                <c:pt idx="8426">
                  <c:v>1.013E-3</c:v>
                </c:pt>
                <c:pt idx="8427">
                  <c:v>1.013E-3</c:v>
                </c:pt>
                <c:pt idx="8428">
                  <c:v>1.0139999999999999E-3</c:v>
                </c:pt>
                <c:pt idx="8429">
                  <c:v>1.0139999999999999E-3</c:v>
                </c:pt>
                <c:pt idx="8430">
                  <c:v>1.0139999999999999E-3</c:v>
                </c:pt>
                <c:pt idx="8431">
                  <c:v>1.0139999999999999E-3</c:v>
                </c:pt>
                <c:pt idx="8432">
                  <c:v>1.0139999999999999E-3</c:v>
                </c:pt>
                <c:pt idx="8433">
                  <c:v>1.0150000000000001E-3</c:v>
                </c:pt>
                <c:pt idx="8434">
                  <c:v>1.0150000000000001E-3</c:v>
                </c:pt>
                <c:pt idx="8435">
                  <c:v>1.0150000000000001E-3</c:v>
                </c:pt>
                <c:pt idx="8436">
                  <c:v>1.0150000000000001E-3</c:v>
                </c:pt>
                <c:pt idx="8437">
                  <c:v>1.0150000000000001E-3</c:v>
                </c:pt>
                <c:pt idx="8438">
                  <c:v>1.016E-3</c:v>
                </c:pt>
                <c:pt idx="8439">
                  <c:v>1.016E-3</c:v>
                </c:pt>
                <c:pt idx="8440">
                  <c:v>1.016E-3</c:v>
                </c:pt>
                <c:pt idx="8441">
                  <c:v>1.016E-3</c:v>
                </c:pt>
                <c:pt idx="8442">
                  <c:v>1.016E-3</c:v>
                </c:pt>
                <c:pt idx="8443">
                  <c:v>1.0169999999999999E-3</c:v>
                </c:pt>
                <c:pt idx="8444">
                  <c:v>1.0169999999999999E-3</c:v>
                </c:pt>
                <c:pt idx="8445">
                  <c:v>1.0169999999999999E-3</c:v>
                </c:pt>
                <c:pt idx="8446">
                  <c:v>1.0169999999999999E-3</c:v>
                </c:pt>
                <c:pt idx="8447">
                  <c:v>1.0169999999999999E-3</c:v>
                </c:pt>
                <c:pt idx="8448">
                  <c:v>1.018E-3</c:v>
                </c:pt>
                <c:pt idx="8449">
                  <c:v>1.018E-3</c:v>
                </c:pt>
                <c:pt idx="8450">
                  <c:v>1.018E-3</c:v>
                </c:pt>
                <c:pt idx="8451">
                  <c:v>1.018E-3</c:v>
                </c:pt>
                <c:pt idx="8452">
                  <c:v>1.018E-3</c:v>
                </c:pt>
                <c:pt idx="8453">
                  <c:v>1.0189999999999999E-3</c:v>
                </c:pt>
                <c:pt idx="8454">
                  <c:v>1.0189999999999999E-3</c:v>
                </c:pt>
                <c:pt idx="8455">
                  <c:v>1.0189999999999999E-3</c:v>
                </c:pt>
                <c:pt idx="8456">
                  <c:v>1.0189999999999999E-3</c:v>
                </c:pt>
                <c:pt idx="8457">
                  <c:v>1.0189999999999999E-3</c:v>
                </c:pt>
                <c:pt idx="8458">
                  <c:v>1.0200000000000001E-3</c:v>
                </c:pt>
                <c:pt idx="8459">
                  <c:v>1.0200000000000001E-3</c:v>
                </c:pt>
                <c:pt idx="8460">
                  <c:v>1.0200000000000001E-3</c:v>
                </c:pt>
                <c:pt idx="8461">
                  <c:v>1.0200000000000001E-3</c:v>
                </c:pt>
                <c:pt idx="8462">
                  <c:v>1.0200000000000001E-3</c:v>
                </c:pt>
                <c:pt idx="8463">
                  <c:v>1.021E-3</c:v>
                </c:pt>
                <c:pt idx="8464">
                  <c:v>1.021E-3</c:v>
                </c:pt>
                <c:pt idx="8465">
                  <c:v>1.021E-3</c:v>
                </c:pt>
                <c:pt idx="8466">
                  <c:v>1.021E-3</c:v>
                </c:pt>
                <c:pt idx="8467">
                  <c:v>1.021E-3</c:v>
                </c:pt>
                <c:pt idx="8468">
                  <c:v>1.0219999999999999E-3</c:v>
                </c:pt>
                <c:pt idx="8469">
                  <c:v>1.0219999999999999E-3</c:v>
                </c:pt>
                <c:pt idx="8470">
                  <c:v>1.0219999999999999E-3</c:v>
                </c:pt>
                <c:pt idx="8471">
                  <c:v>1.0219999999999999E-3</c:v>
                </c:pt>
                <c:pt idx="8472">
                  <c:v>1.0219999999999999E-3</c:v>
                </c:pt>
                <c:pt idx="8473">
                  <c:v>1.023E-3</c:v>
                </c:pt>
                <c:pt idx="8474">
                  <c:v>1.023E-3</c:v>
                </c:pt>
                <c:pt idx="8475">
                  <c:v>1.023E-3</c:v>
                </c:pt>
                <c:pt idx="8476">
                  <c:v>1.023E-3</c:v>
                </c:pt>
                <c:pt idx="8477">
                  <c:v>1.023E-3</c:v>
                </c:pt>
                <c:pt idx="8478">
                  <c:v>1.024E-3</c:v>
                </c:pt>
                <c:pt idx="8479">
                  <c:v>1.024E-3</c:v>
                </c:pt>
                <c:pt idx="8480">
                  <c:v>1.024E-3</c:v>
                </c:pt>
                <c:pt idx="8481">
                  <c:v>1.024E-3</c:v>
                </c:pt>
                <c:pt idx="8482">
                  <c:v>1.024E-3</c:v>
                </c:pt>
                <c:pt idx="8483">
                  <c:v>1.0250000000000001E-3</c:v>
                </c:pt>
                <c:pt idx="8484">
                  <c:v>1.0250000000000001E-3</c:v>
                </c:pt>
                <c:pt idx="8485">
                  <c:v>1.0250000000000001E-3</c:v>
                </c:pt>
                <c:pt idx="8486">
                  <c:v>1.0250000000000001E-3</c:v>
                </c:pt>
                <c:pt idx="8487">
                  <c:v>1.0250000000000001E-3</c:v>
                </c:pt>
                <c:pt idx="8488">
                  <c:v>1.026E-3</c:v>
                </c:pt>
                <c:pt idx="8489">
                  <c:v>1.026E-3</c:v>
                </c:pt>
                <c:pt idx="8490">
                  <c:v>1.026E-3</c:v>
                </c:pt>
                <c:pt idx="8491">
                  <c:v>1.026E-3</c:v>
                </c:pt>
                <c:pt idx="8492">
                  <c:v>1.026E-3</c:v>
                </c:pt>
                <c:pt idx="8493">
                  <c:v>1.0269999999999999E-3</c:v>
                </c:pt>
                <c:pt idx="8494">
                  <c:v>1.0269999999999999E-3</c:v>
                </c:pt>
                <c:pt idx="8495">
                  <c:v>1.0269999999999999E-3</c:v>
                </c:pt>
                <c:pt idx="8496">
                  <c:v>1.0269999999999999E-3</c:v>
                </c:pt>
                <c:pt idx="8497">
                  <c:v>1.0269999999999999E-3</c:v>
                </c:pt>
                <c:pt idx="8498">
                  <c:v>1.0280000000000001E-3</c:v>
                </c:pt>
                <c:pt idx="8499">
                  <c:v>1.0280000000000001E-3</c:v>
                </c:pt>
                <c:pt idx="8500">
                  <c:v>1.0280000000000001E-3</c:v>
                </c:pt>
                <c:pt idx="8501">
                  <c:v>1.0280000000000001E-3</c:v>
                </c:pt>
                <c:pt idx="8502">
                  <c:v>1.0280000000000001E-3</c:v>
                </c:pt>
                <c:pt idx="8503">
                  <c:v>1.029E-3</c:v>
                </c:pt>
                <c:pt idx="8504">
                  <c:v>1.029E-3</c:v>
                </c:pt>
                <c:pt idx="8505">
                  <c:v>1.029E-3</c:v>
                </c:pt>
                <c:pt idx="8506">
                  <c:v>1.029E-3</c:v>
                </c:pt>
                <c:pt idx="8507">
                  <c:v>1.029E-3</c:v>
                </c:pt>
                <c:pt idx="8508">
                  <c:v>1.0300000000000001E-3</c:v>
                </c:pt>
                <c:pt idx="8509">
                  <c:v>1.0300000000000001E-3</c:v>
                </c:pt>
                <c:pt idx="8510">
                  <c:v>1.0300000000000001E-3</c:v>
                </c:pt>
                <c:pt idx="8511">
                  <c:v>1.0300000000000001E-3</c:v>
                </c:pt>
                <c:pt idx="8512">
                  <c:v>1.0300000000000001E-3</c:v>
                </c:pt>
                <c:pt idx="8513">
                  <c:v>1.031E-3</c:v>
                </c:pt>
                <c:pt idx="8514">
                  <c:v>1.031E-3</c:v>
                </c:pt>
                <c:pt idx="8515">
                  <c:v>1.031E-3</c:v>
                </c:pt>
                <c:pt idx="8516">
                  <c:v>1.031E-3</c:v>
                </c:pt>
                <c:pt idx="8517">
                  <c:v>1.031E-3</c:v>
                </c:pt>
                <c:pt idx="8518">
                  <c:v>1.0319999999999999E-3</c:v>
                </c:pt>
                <c:pt idx="8519">
                  <c:v>1.0319999999999999E-3</c:v>
                </c:pt>
                <c:pt idx="8520">
                  <c:v>1.0319999999999999E-3</c:v>
                </c:pt>
                <c:pt idx="8521">
                  <c:v>1.0319999999999999E-3</c:v>
                </c:pt>
                <c:pt idx="8522">
                  <c:v>1.0319999999999999E-3</c:v>
                </c:pt>
                <c:pt idx="8523">
                  <c:v>1.0330000000000001E-3</c:v>
                </c:pt>
                <c:pt idx="8524">
                  <c:v>1.0330000000000001E-3</c:v>
                </c:pt>
                <c:pt idx="8525">
                  <c:v>1.0330000000000001E-3</c:v>
                </c:pt>
                <c:pt idx="8526">
                  <c:v>1.0330000000000001E-3</c:v>
                </c:pt>
                <c:pt idx="8527">
                  <c:v>1.0330000000000001E-3</c:v>
                </c:pt>
                <c:pt idx="8528">
                  <c:v>1.034E-3</c:v>
                </c:pt>
                <c:pt idx="8529">
                  <c:v>1.034E-3</c:v>
                </c:pt>
                <c:pt idx="8530">
                  <c:v>1.034E-3</c:v>
                </c:pt>
                <c:pt idx="8531">
                  <c:v>1.034E-3</c:v>
                </c:pt>
                <c:pt idx="8532">
                  <c:v>1.034E-3</c:v>
                </c:pt>
                <c:pt idx="8533">
                  <c:v>1.0349999999999999E-3</c:v>
                </c:pt>
                <c:pt idx="8534">
                  <c:v>1.0349999999999999E-3</c:v>
                </c:pt>
                <c:pt idx="8535">
                  <c:v>1.0349999999999999E-3</c:v>
                </c:pt>
                <c:pt idx="8536">
                  <c:v>1.0349999999999999E-3</c:v>
                </c:pt>
                <c:pt idx="8537">
                  <c:v>1.0349999999999999E-3</c:v>
                </c:pt>
                <c:pt idx="8538">
                  <c:v>1.036E-3</c:v>
                </c:pt>
                <c:pt idx="8539">
                  <c:v>1.036E-3</c:v>
                </c:pt>
                <c:pt idx="8540">
                  <c:v>1.036E-3</c:v>
                </c:pt>
                <c:pt idx="8541">
                  <c:v>1.036E-3</c:v>
                </c:pt>
                <c:pt idx="8542">
                  <c:v>1.036E-3</c:v>
                </c:pt>
                <c:pt idx="8543">
                  <c:v>1.0369999999999999E-3</c:v>
                </c:pt>
                <c:pt idx="8544">
                  <c:v>1.0369999999999999E-3</c:v>
                </c:pt>
                <c:pt idx="8545">
                  <c:v>1.0369999999999999E-3</c:v>
                </c:pt>
                <c:pt idx="8546">
                  <c:v>1.0369999999999999E-3</c:v>
                </c:pt>
                <c:pt idx="8547">
                  <c:v>1.0369999999999999E-3</c:v>
                </c:pt>
                <c:pt idx="8548">
                  <c:v>1.0380000000000001E-3</c:v>
                </c:pt>
                <c:pt idx="8549">
                  <c:v>1.0380000000000001E-3</c:v>
                </c:pt>
                <c:pt idx="8550">
                  <c:v>1.0380000000000001E-3</c:v>
                </c:pt>
                <c:pt idx="8551">
                  <c:v>1.0380000000000001E-3</c:v>
                </c:pt>
                <c:pt idx="8552">
                  <c:v>1.0380000000000001E-3</c:v>
                </c:pt>
                <c:pt idx="8553">
                  <c:v>1.039E-3</c:v>
                </c:pt>
                <c:pt idx="8554">
                  <c:v>1.039E-3</c:v>
                </c:pt>
                <c:pt idx="8555">
                  <c:v>1.039E-3</c:v>
                </c:pt>
                <c:pt idx="8556">
                  <c:v>1.039E-3</c:v>
                </c:pt>
                <c:pt idx="8557">
                  <c:v>1.039E-3</c:v>
                </c:pt>
                <c:pt idx="8558">
                  <c:v>1.0399999999999999E-3</c:v>
                </c:pt>
                <c:pt idx="8559">
                  <c:v>1.0399999999999999E-3</c:v>
                </c:pt>
                <c:pt idx="8560">
                  <c:v>1.0399999999999999E-3</c:v>
                </c:pt>
                <c:pt idx="8561">
                  <c:v>1.0399999999999999E-3</c:v>
                </c:pt>
                <c:pt idx="8562">
                  <c:v>1.0399999999999999E-3</c:v>
                </c:pt>
                <c:pt idx="8563">
                  <c:v>1.041E-3</c:v>
                </c:pt>
                <c:pt idx="8564">
                  <c:v>1.041E-3</c:v>
                </c:pt>
                <c:pt idx="8565">
                  <c:v>1.041E-3</c:v>
                </c:pt>
                <c:pt idx="8566">
                  <c:v>1.041E-3</c:v>
                </c:pt>
                <c:pt idx="8567">
                  <c:v>1.041E-3</c:v>
                </c:pt>
                <c:pt idx="8568">
                  <c:v>1.042E-3</c:v>
                </c:pt>
                <c:pt idx="8569">
                  <c:v>1.042E-3</c:v>
                </c:pt>
                <c:pt idx="8570">
                  <c:v>1.042E-3</c:v>
                </c:pt>
                <c:pt idx="8571">
                  <c:v>1.042E-3</c:v>
                </c:pt>
                <c:pt idx="8572">
                  <c:v>1.042E-3</c:v>
                </c:pt>
                <c:pt idx="8573">
                  <c:v>1.0430000000000001E-3</c:v>
                </c:pt>
                <c:pt idx="8574">
                  <c:v>1.0430000000000001E-3</c:v>
                </c:pt>
                <c:pt idx="8575">
                  <c:v>1.0430000000000001E-3</c:v>
                </c:pt>
                <c:pt idx="8576">
                  <c:v>1.0430000000000001E-3</c:v>
                </c:pt>
                <c:pt idx="8577">
                  <c:v>1.0430000000000001E-3</c:v>
                </c:pt>
                <c:pt idx="8578">
                  <c:v>1.044E-3</c:v>
                </c:pt>
                <c:pt idx="8579">
                  <c:v>1.044E-3</c:v>
                </c:pt>
                <c:pt idx="8580">
                  <c:v>1.044E-3</c:v>
                </c:pt>
                <c:pt idx="8581">
                  <c:v>1.044E-3</c:v>
                </c:pt>
                <c:pt idx="8582">
                  <c:v>1.044E-3</c:v>
                </c:pt>
                <c:pt idx="8583">
                  <c:v>1.0449999999999999E-3</c:v>
                </c:pt>
                <c:pt idx="8584">
                  <c:v>1.0449999999999999E-3</c:v>
                </c:pt>
                <c:pt idx="8585">
                  <c:v>1.0449999999999999E-3</c:v>
                </c:pt>
                <c:pt idx="8586">
                  <c:v>1.0449999999999999E-3</c:v>
                </c:pt>
                <c:pt idx="8587">
                  <c:v>1.0449999999999999E-3</c:v>
                </c:pt>
                <c:pt idx="8588">
                  <c:v>1.0460000000000001E-3</c:v>
                </c:pt>
                <c:pt idx="8589">
                  <c:v>1.0460000000000001E-3</c:v>
                </c:pt>
                <c:pt idx="8590">
                  <c:v>1.0460000000000001E-3</c:v>
                </c:pt>
                <c:pt idx="8591">
                  <c:v>1.0460000000000001E-3</c:v>
                </c:pt>
                <c:pt idx="8592">
                  <c:v>1.0460000000000001E-3</c:v>
                </c:pt>
                <c:pt idx="8593">
                  <c:v>1.047E-3</c:v>
                </c:pt>
                <c:pt idx="8594">
                  <c:v>1.047E-3</c:v>
                </c:pt>
                <c:pt idx="8595">
                  <c:v>1.047E-3</c:v>
                </c:pt>
                <c:pt idx="8596">
                  <c:v>1.047E-3</c:v>
                </c:pt>
                <c:pt idx="8597">
                  <c:v>1.047E-3</c:v>
                </c:pt>
                <c:pt idx="8598">
                  <c:v>1.0480000000000001E-3</c:v>
                </c:pt>
                <c:pt idx="8599">
                  <c:v>1.0480000000000001E-3</c:v>
                </c:pt>
                <c:pt idx="8600">
                  <c:v>1.0480000000000001E-3</c:v>
                </c:pt>
                <c:pt idx="8601">
                  <c:v>1.0480000000000001E-3</c:v>
                </c:pt>
                <c:pt idx="8602">
                  <c:v>1.0480000000000001E-3</c:v>
                </c:pt>
                <c:pt idx="8603">
                  <c:v>1.049E-3</c:v>
                </c:pt>
                <c:pt idx="8604">
                  <c:v>1.049E-3</c:v>
                </c:pt>
                <c:pt idx="8605">
                  <c:v>1.049E-3</c:v>
                </c:pt>
                <c:pt idx="8606">
                  <c:v>1.049E-3</c:v>
                </c:pt>
                <c:pt idx="8607">
                  <c:v>1.049E-3</c:v>
                </c:pt>
                <c:pt idx="8608">
                  <c:v>1.0499999999999999E-3</c:v>
                </c:pt>
                <c:pt idx="8609">
                  <c:v>1.0499999999999999E-3</c:v>
                </c:pt>
                <c:pt idx="8610">
                  <c:v>1.0499999999999999E-3</c:v>
                </c:pt>
                <c:pt idx="8611">
                  <c:v>1.0499999999999999E-3</c:v>
                </c:pt>
                <c:pt idx="8612">
                  <c:v>1.0499999999999999E-3</c:v>
                </c:pt>
                <c:pt idx="8613">
                  <c:v>1.0510000000000001E-3</c:v>
                </c:pt>
                <c:pt idx="8614">
                  <c:v>1.0510000000000001E-3</c:v>
                </c:pt>
                <c:pt idx="8615">
                  <c:v>1.0510000000000001E-3</c:v>
                </c:pt>
                <c:pt idx="8616">
                  <c:v>1.0510000000000001E-3</c:v>
                </c:pt>
                <c:pt idx="8617">
                  <c:v>1.0510000000000001E-3</c:v>
                </c:pt>
                <c:pt idx="8618">
                  <c:v>1.052E-3</c:v>
                </c:pt>
                <c:pt idx="8619">
                  <c:v>1.052E-3</c:v>
                </c:pt>
                <c:pt idx="8620">
                  <c:v>1.052E-3</c:v>
                </c:pt>
                <c:pt idx="8621">
                  <c:v>1.052E-3</c:v>
                </c:pt>
                <c:pt idx="8622">
                  <c:v>1.052E-3</c:v>
                </c:pt>
                <c:pt idx="8623">
                  <c:v>1.0529999999999999E-3</c:v>
                </c:pt>
                <c:pt idx="8624">
                  <c:v>1.0529999999999999E-3</c:v>
                </c:pt>
                <c:pt idx="8625">
                  <c:v>1.0529999999999999E-3</c:v>
                </c:pt>
                <c:pt idx="8626">
                  <c:v>1.0529999999999999E-3</c:v>
                </c:pt>
                <c:pt idx="8627">
                  <c:v>1.0529999999999999E-3</c:v>
                </c:pt>
                <c:pt idx="8628">
                  <c:v>1.054E-3</c:v>
                </c:pt>
                <c:pt idx="8629">
                  <c:v>1.054E-3</c:v>
                </c:pt>
                <c:pt idx="8630">
                  <c:v>1.054E-3</c:v>
                </c:pt>
                <c:pt idx="8631">
                  <c:v>1.054E-3</c:v>
                </c:pt>
                <c:pt idx="8632">
                  <c:v>1.054E-3</c:v>
                </c:pt>
                <c:pt idx="8633">
                  <c:v>1.0549999999999999E-3</c:v>
                </c:pt>
                <c:pt idx="8634">
                  <c:v>1.0549999999999999E-3</c:v>
                </c:pt>
                <c:pt idx="8635">
                  <c:v>1.0549999999999999E-3</c:v>
                </c:pt>
                <c:pt idx="8636">
                  <c:v>1.0549999999999999E-3</c:v>
                </c:pt>
                <c:pt idx="8637">
                  <c:v>1.0549999999999999E-3</c:v>
                </c:pt>
                <c:pt idx="8638">
                  <c:v>1.0560000000000001E-3</c:v>
                </c:pt>
                <c:pt idx="8639">
                  <c:v>1.0560000000000001E-3</c:v>
                </c:pt>
                <c:pt idx="8640">
                  <c:v>1.0560000000000001E-3</c:v>
                </c:pt>
                <c:pt idx="8641">
                  <c:v>1.0560000000000001E-3</c:v>
                </c:pt>
                <c:pt idx="8642">
                  <c:v>1.0560000000000001E-3</c:v>
                </c:pt>
                <c:pt idx="8643">
                  <c:v>1.057E-3</c:v>
                </c:pt>
                <c:pt idx="8644">
                  <c:v>1.057E-3</c:v>
                </c:pt>
                <c:pt idx="8645">
                  <c:v>1.057E-3</c:v>
                </c:pt>
                <c:pt idx="8646">
                  <c:v>1.057E-3</c:v>
                </c:pt>
                <c:pt idx="8647">
                  <c:v>1.057E-3</c:v>
                </c:pt>
                <c:pt idx="8648">
                  <c:v>1.0579999999999999E-3</c:v>
                </c:pt>
                <c:pt idx="8649">
                  <c:v>1.0579999999999999E-3</c:v>
                </c:pt>
                <c:pt idx="8650">
                  <c:v>1.0579999999999999E-3</c:v>
                </c:pt>
                <c:pt idx="8651">
                  <c:v>1.0579999999999999E-3</c:v>
                </c:pt>
                <c:pt idx="8652">
                  <c:v>1.0579999999999999E-3</c:v>
                </c:pt>
                <c:pt idx="8653">
                  <c:v>1.059E-3</c:v>
                </c:pt>
                <c:pt idx="8654">
                  <c:v>1.059E-3</c:v>
                </c:pt>
                <c:pt idx="8655">
                  <c:v>1.059E-3</c:v>
                </c:pt>
                <c:pt idx="8656">
                  <c:v>1.059E-3</c:v>
                </c:pt>
                <c:pt idx="8657">
                  <c:v>1.059E-3</c:v>
                </c:pt>
                <c:pt idx="8658">
                  <c:v>1.06E-3</c:v>
                </c:pt>
                <c:pt idx="8659">
                  <c:v>1.06E-3</c:v>
                </c:pt>
                <c:pt idx="8660">
                  <c:v>1.06E-3</c:v>
                </c:pt>
                <c:pt idx="8661">
                  <c:v>1.06E-3</c:v>
                </c:pt>
                <c:pt idx="8662">
                  <c:v>1.06E-3</c:v>
                </c:pt>
                <c:pt idx="8663">
                  <c:v>1.0610000000000001E-3</c:v>
                </c:pt>
                <c:pt idx="8664">
                  <c:v>1.0610000000000001E-3</c:v>
                </c:pt>
                <c:pt idx="8665">
                  <c:v>1.0610000000000001E-3</c:v>
                </c:pt>
                <c:pt idx="8666">
                  <c:v>1.0610000000000001E-3</c:v>
                </c:pt>
                <c:pt idx="8667">
                  <c:v>1.0610000000000001E-3</c:v>
                </c:pt>
                <c:pt idx="8668">
                  <c:v>1.062E-3</c:v>
                </c:pt>
                <c:pt idx="8669">
                  <c:v>1.062E-3</c:v>
                </c:pt>
                <c:pt idx="8670">
                  <c:v>1.062E-3</c:v>
                </c:pt>
                <c:pt idx="8671">
                  <c:v>1.062E-3</c:v>
                </c:pt>
                <c:pt idx="8672">
                  <c:v>1.062E-3</c:v>
                </c:pt>
                <c:pt idx="8673">
                  <c:v>1.0629999999999999E-3</c:v>
                </c:pt>
                <c:pt idx="8674">
                  <c:v>1.0629999999999999E-3</c:v>
                </c:pt>
                <c:pt idx="8675">
                  <c:v>1.0629999999999999E-3</c:v>
                </c:pt>
                <c:pt idx="8676">
                  <c:v>1.0629999999999999E-3</c:v>
                </c:pt>
                <c:pt idx="8677">
                  <c:v>1.0629999999999999E-3</c:v>
                </c:pt>
                <c:pt idx="8678">
                  <c:v>1.0640000000000001E-3</c:v>
                </c:pt>
                <c:pt idx="8679">
                  <c:v>1.0640000000000001E-3</c:v>
                </c:pt>
                <c:pt idx="8680">
                  <c:v>1.0640000000000001E-3</c:v>
                </c:pt>
                <c:pt idx="8681">
                  <c:v>1.0640000000000001E-3</c:v>
                </c:pt>
                <c:pt idx="8682">
                  <c:v>1.0640000000000001E-3</c:v>
                </c:pt>
                <c:pt idx="8683">
                  <c:v>1.065E-3</c:v>
                </c:pt>
                <c:pt idx="8684">
                  <c:v>1.065E-3</c:v>
                </c:pt>
                <c:pt idx="8685">
                  <c:v>1.065E-3</c:v>
                </c:pt>
                <c:pt idx="8686">
                  <c:v>1.065E-3</c:v>
                </c:pt>
                <c:pt idx="8687">
                  <c:v>1.065E-3</c:v>
                </c:pt>
                <c:pt idx="8688">
                  <c:v>1.0660000000000001E-3</c:v>
                </c:pt>
                <c:pt idx="8689">
                  <c:v>1.0660000000000001E-3</c:v>
                </c:pt>
                <c:pt idx="8690">
                  <c:v>1.0660000000000001E-3</c:v>
                </c:pt>
                <c:pt idx="8691">
                  <c:v>1.0660000000000001E-3</c:v>
                </c:pt>
                <c:pt idx="8692">
                  <c:v>1.0660000000000001E-3</c:v>
                </c:pt>
                <c:pt idx="8693">
                  <c:v>1.067E-3</c:v>
                </c:pt>
                <c:pt idx="8694">
                  <c:v>1.067E-3</c:v>
                </c:pt>
                <c:pt idx="8695">
                  <c:v>1.067E-3</c:v>
                </c:pt>
                <c:pt idx="8696">
                  <c:v>1.067E-3</c:v>
                </c:pt>
                <c:pt idx="8697">
                  <c:v>1.067E-3</c:v>
                </c:pt>
                <c:pt idx="8698">
                  <c:v>1.0679999999999999E-3</c:v>
                </c:pt>
                <c:pt idx="8699">
                  <c:v>1.0679999999999999E-3</c:v>
                </c:pt>
                <c:pt idx="8700">
                  <c:v>1.0679999999999999E-3</c:v>
                </c:pt>
                <c:pt idx="8701">
                  <c:v>1.0679999999999999E-3</c:v>
                </c:pt>
                <c:pt idx="8702">
                  <c:v>1.0679999999999999E-3</c:v>
                </c:pt>
                <c:pt idx="8703">
                  <c:v>1.0690000000000001E-3</c:v>
                </c:pt>
                <c:pt idx="8704">
                  <c:v>1.0690000000000001E-3</c:v>
                </c:pt>
                <c:pt idx="8705">
                  <c:v>1.0690000000000001E-3</c:v>
                </c:pt>
                <c:pt idx="8706">
                  <c:v>1.0690000000000001E-3</c:v>
                </c:pt>
                <c:pt idx="8707">
                  <c:v>1.0690000000000001E-3</c:v>
                </c:pt>
                <c:pt idx="8708">
                  <c:v>1.07E-3</c:v>
                </c:pt>
                <c:pt idx="8709">
                  <c:v>1.07E-3</c:v>
                </c:pt>
                <c:pt idx="8710">
                  <c:v>1.07E-3</c:v>
                </c:pt>
                <c:pt idx="8711">
                  <c:v>1.07E-3</c:v>
                </c:pt>
                <c:pt idx="8712">
                  <c:v>1.07E-3</c:v>
                </c:pt>
                <c:pt idx="8713">
                  <c:v>1.0709999999999999E-3</c:v>
                </c:pt>
                <c:pt idx="8714">
                  <c:v>1.0709999999999999E-3</c:v>
                </c:pt>
                <c:pt idx="8715">
                  <c:v>1.0709999999999999E-3</c:v>
                </c:pt>
                <c:pt idx="8716">
                  <c:v>1.0709999999999999E-3</c:v>
                </c:pt>
                <c:pt idx="8717">
                  <c:v>1.0709999999999999E-3</c:v>
                </c:pt>
                <c:pt idx="8718">
                  <c:v>1.072E-3</c:v>
                </c:pt>
                <c:pt idx="8719">
                  <c:v>1.072E-3</c:v>
                </c:pt>
                <c:pt idx="8720">
                  <c:v>1.072E-3</c:v>
                </c:pt>
                <c:pt idx="8721">
                  <c:v>1.072E-3</c:v>
                </c:pt>
                <c:pt idx="8722">
                  <c:v>1.072E-3</c:v>
                </c:pt>
                <c:pt idx="8723">
                  <c:v>1.073E-3</c:v>
                </c:pt>
                <c:pt idx="8724">
                  <c:v>1.073E-3</c:v>
                </c:pt>
                <c:pt idx="8725">
                  <c:v>1.073E-3</c:v>
                </c:pt>
                <c:pt idx="8726">
                  <c:v>1.073E-3</c:v>
                </c:pt>
                <c:pt idx="8727">
                  <c:v>1.073E-3</c:v>
                </c:pt>
                <c:pt idx="8728">
                  <c:v>1.0740000000000001E-3</c:v>
                </c:pt>
                <c:pt idx="8729">
                  <c:v>1.0740000000000001E-3</c:v>
                </c:pt>
                <c:pt idx="8730">
                  <c:v>1.0740000000000001E-3</c:v>
                </c:pt>
                <c:pt idx="8731">
                  <c:v>1.0740000000000001E-3</c:v>
                </c:pt>
                <c:pt idx="8732">
                  <c:v>1.0740000000000001E-3</c:v>
                </c:pt>
                <c:pt idx="8733">
                  <c:v>1.075E-3</c:v>
                </c:pt>
                <c:pt idx="8734">
                  <c:v>1.075E-3</c:v>
                </c:pt>
                <c:pt idx="8735">
                  <c:v>1.075E-3</c:v>
                </c:pt>
                <c:pt idx="8736">
                  <c:v>1.075E-3</c:v>
                </c:pt>
                <c:pt idx="8737">
                  <c:v>1.075E-3</c:v>
                </c:pt>
                <c:pt idx="8738">
                  <c:v>1.0759999999999999E-3</c:v>
                </c:pt>
                <c:pt idx="8739">
                  <c:v>1.0759999999999999E-3</c:v>
                </c:pt>
                <c:pt idx="8740">
                  <c:v>1.0759999999999999E-3</c:v>
                </c:pt>
                <c:pt idx="8741">
                  <c:v>1.0759999999999999E-3</c:v>
                </c:pt>
                <c:pt idx="8742">
                  <c:v>1.0759999999999999E-3</c:v>
                </c:pt>
                <c:pt idx="8743">
                  <c:v>1.077E-3</c:v>
                </c:pt>
                <c:pt idx="8744">
                  <c:v>1.077E-3</c:v>
                </c:pt>
                <c:pt idx="8745">
                  <c:v>1.077E-3</c:v>
                </c:pt>
                <c:pt idx="8746">
                  <c:v>1.077E-3</c:v>
                </c:pt>
                <c:pt idx="8747">
                  <c:v>1.077E-3</c:v>
                </c:pt>
                <c:pt idx="8748">
                  <c:v>1.078E-3</c:v>
                </c:pt>
                <c:pt idx="8749">
                  <c:v>1.078E-3</c:v>
                </c:pt>
                <c:pt idx="8750">
                  <c:v>1.078E-3</c:v>
                </c:pt>
                <c:pt idx="8751">
                  <c:v>1.078E-3</c:v>
                </c:pt>
                <c:pt idx="8752">
                  <c:v>1.078E-3</c:v>
                </c:pt>
                <c:pt idx="8753">
                  <c:v>1.0790000000000001E-3</c:v>
                </c:pt>
                <c:pt idx="8754">
                  <c:v>1.0790000000000001E-3</c:v>
                </c:pt>
                <c:pt idx="8755">
                  <c:v>1.0790000000000001E-3</c:v>
                </c:pt>
                <c:pt idx="8756">
                  <c:v>1.0790000000000001E-3</c:v>
                </c:pt>
                <c:pt idx="8757">
                  <c:v>1.0790000000000001E-3</c:v>
                </c:pt>
                <c:pt idx="8758">
                  <c:v>1.08E-3</c:v>
                </c:pt>
                <c:pt idx="8759">
                  <c:v>1.08E-3</c:v>
                </c:pt>
                <c:pt idx="8760">
                  <c:v>1.08E-3</c:v>
                </c:pt>
                <c:pt idx="8761">
                  <c:v>1.08E-3</c:v>
                </c:pt>
                <c:pt idx="8762">
                  <c:v>1.08E-3</c:v>
                </c:pt>
                <c:pt idx="8763">
                  <c:v>1.0809999999999999E-3</c:v>
                </c:pt>
                <c:pt idx="8764">
                  <c:v>1.0809999999999999E-3</c:v>
                </c:pt>
                <c:pt idx="8765">
                  <c:v>1.0809999999999999E-3</c:v>
                </c:pt>
                <c:pt idx="8766">
                  <c:v>1.0809999999999999E-3</c:v>
                </c:pt>
                <c:pt idx="8767">
                  <c:v>1.0809999999999999E-3</c:v>
                </c:pt>
                <c:pt idx="8768">
                  <c:v>1.0820000000000001E-3</c:v>
                </c:pt>
                <c:pt idx="8769">
                  <c:v>1.0820000000000001E-3</c:v>
                </c:pt>
                <c:pt idx="8770">
                  <c:v>1.0820000000000001E-3</c:v>
                </c:pt>
                <c:pt idx="8771">
                  <c:v>1.0820000000000001E-3</c:v>
                </c:pt>
                <c:pt idx="8772">
                  <c:v>1.0820000000000001E-3</c:v>
                </c:pt>
                <c:pt idx="8773">
                  <c:v>1.083E-3</c:v>
                </c:pt>
                <c:pt idx="8774">
                  <c:v>1.083E-3</c:v>
                </c:pt>
                <c:pt idx="8775">
                  <c:v>1.083E-3</c:v>
                </c:pt>
                <c:pt idx="8776">
                  <c:v>1.083E-3</c:v>
                </c:pt>
                <c:pt idx="8777">
                  <c:v>1.083E-3</c:v>
                </c:pt>
                <c:pt idx="8778">
                  <c:v>1.0839999999999999E-3</c:v>
                </c:pt>
                <c:pt idx="8779">
                  <c:v>1.0839999999999999E-3</c:v>
                </c:pt>
                <c:pt idx="8780">
                  <c:v>1.0839999999999999E-3</c:v>
                </c:pt>
                <c:pt idx="8781">
                  <c:v>1.0839999999999999E-3</c:v>
                </c:pt>
                <c:pt idx="8782">
                  <c:v>1.0839999999999999E-3</c:v>
                </c:pt>
                <c:pt idx="8783">
                  <c:v>1.085E-3</c:v>
                </c:pt>
                <c:pt idx="8784">
                  <c:v>1.085E-3</c:v>
                </c:pt>
                <c:pt idx="8785">
                  <c:v>1.085E-3</c:v>
                </c:pt>
                <c:pt idx="8786">
                  <c:v>1.085E-3</c:v>
                </c:pt>
                <c:pt idx="8787">
                  <c:v>1.085E-3</c:v>
                </c:pt>
                <c:pt idx="8788">
                  <c:v>1.0859999999999999E-3</c:v>
                </c:pt>
                <c:pt idx="8789">
                  <c:v>1.0859999999999999E-3</c:v>
                </c:pt>
                <c:pt idx="8790">
                  <c:v>1.0859999999999999E-3</c:v>
                </c:pt>
                <c:pt idx="8791">
                  <c:v>1.0859999999999999E-3</c:v>
                </c:pt>
                <c:pt idx="8792">
                  <c:v>1.0859999999999999E-3</c:v>
                </c:pt>
                <c:pt idx="8793">
                  <c:v>1.0870000000000001E-3</c:v>
                </c:pt>
                <c:pt idx="8794">
                  <c:v>1.0870000000000001E-3</c:v>
                </c:pt>
                <c:pt idx="8795">
                  <c:v>1.0870000000000001E-3</c:v>
                </c:pt>
                <c:pt idx="8796">
                  <c:v>1.0870000000000001E-3</c:v>
                </c:pt>
                <c:pt idx="8797">
                  <c:v>1.0870000000000001E-3</c:v>
                </c:pt>
                <c:pt idx="8798">
                  <c:v>1.088E-3</c:v>
                </c:pt>
                <c:pt idx="8799">
                  <c:v>1.088E-3</c:v>
                </c:pt>
                <c:pt idx="8800">
                  <c:v>1.088E-3</c:v>
                </c:pt>
                <c:pt idx="8801">
                  <c:v>1.088E-3</c:v>
                </c:pt>
                <c:pt idx="8802">
                  <c:v>1.088E-3</c:v>
                </c:pt>
                <c:pt idx="8803">
                  <c:v>1.0889999999999999E-3</c:v>
                </c:pt>
                <c:pt idx="8804">
                  <c:v>1.0889999999999999E-3</c:v>
                </c:pt>
                <c:pt idx="8805">
                  <c:v>1.0889999999999999E-3</c:v>
                </c:pt>
                <c:pt idx="8806">
                  <c:v>1.0889999999999999E-3</c:v>
                </c:pt>
                <c:pt idx="8807">
                  <c:v>1.0889999999999999E-3</c:v>
                </c:pt>
                <c:pt idx="8808">
                  <c:v>1.09E-3</c:v>
                </c:pt>
                <c:pt idx="8809">
                  <c:v>1.09E-3</c:v>
                </c:pt>
                <c:pt idx="8810">
                  <c:v>1.09E-3</c:v>
                </c:pt>
                <c:pt idx="8811">
                  <c:v>1.09E-3</c:v>
                </c:pt>
                <c:pt idx="8812">
                  <c:v>1.09E-3</c:v>
                </c:pt>
                <c:pt idx="8813">
                  <c:v>1.091E-3</c:v>
                </c:pt>
                <c:pt idx="8814">
                  <c:v>1.091E-3</c:v>
                </c:pt>
                <c:pt idx="8815">
                  <c:v>1.091E-3</c:v>
                </c:pt>
                <c:pt idx="8816">
                  <c:v>1.091E-3</c:v>
                </c:pt>
                <c:pt idx="8817">
                  <c:v>1.091E-3</c:v>
                </c:pt>
                <c:pt idx="8818">
                  <c:v>1.0920000000000001E-3</c:v>
                </c:pt>
                <c:pt idx="8819">
                  <c:v>1.0920000000000001E-3</c:v>
                </c:pt>
                <c:pt idx="8820">
                  <c:v>1.0920000000000001E-3</c:v>
                </c:pt>
                <c:pt idx="8821">
                  <c:v>1.0920000000000001E-3</c:v>
                </c:pt>
                <c:pt idx="8822">
                  <c:v>1.0920000000000001E-3</c:v>
                </c:pt>
                <c:pt idx="8823">
                  <c:v>1.093E-3</c:v>
                </c:pt>
                <c:pt idx="8824">
                  <c:v>1.093E-3</c:v>
                </c:pt>
                <c:pt idx="8825">
                  <c:v>1.093E-3</c:v>
                </c:pt>
                <c:pt idx="8826">
                  <c:v>1.093E-3</c:v>
                </c:pt>
                <c:pt idx="8827">
                  <c:v>1.093E-3</c:v>
                </c:pt>
                <c:pt idx="8828">
                  <c:v>1.0939999999999999E-3</c:v>
                </c:pt>
                <c:pt idx="8829">
                  <c:v>1.0939999999999999E-3</c:v>
                </c:pt>
                <c:pt idx="8830">
                  <c:v>1.0939999999999999E-3</c:v>
                </c:pt>
                <c:pt idx="8831">
                  <c:v>1.0939999999999999E-3</c:v>
                </c:pt>
                <c:pt idx="8832">
                  <c:v>1.0939999999999999E-3</c:v>
                </c:pt>
                <c:pt idx="8833">
                  <c:v>1.0950000000000001E-3</c:v>
                </c:pt>
                <c:pt idx="8834">
                  <c:v>1.0950000000000001E-3</c:v>
                </c:pt>
                <c:pt idx="8835">
                  <c:v>1.0950000000000001E-3</c:v>
                </c:pt>
                <c:pt idx="8836">
                  <c:v>1.0950000000000001E-3</c:v>
                </c:pt>
                <c:pt idx="8837">
                  <c:v>1.0950000000000001E-3</c:v>
                </c:pt>
                <c:pt idx="8838">
                  <c:v>1.096E-3</c:v>
                </c:pt>
                <c:pt idx="8839">
                  <c:v>1.096E-3</c:v>
                </c:pt>
                <c:pt idx="8840">
                  <c:v>1.096E-3</c:v>
                </c:pt>
                <c:pt idx="8841">
                  <c:v>1.096E-3</c:v>
                </c:pt>
                <c:pt idx="8842">
                  <c:v>1.096E-3</c:v>
                </c:pt>
                <c:pt idx="8843">
                  <c:v>1.0970000000000001E-3</c:v>
                </c:pt>
                <c:pt idx="8844">
                  <c:v>1.0970000000000001E-3</c:v>
                </c:pt>
                <c:pt idx="8845">
                  <c:v>1.0970000000000001E-3</c:v>
                </c:pt>
                <c:pt idx="8846">
                  <c:v>1.0970000000000001E-3</c:v>
                </c:pt>
                <c:pt idx="8847">
                  <c:v>1.0970000000000001E-3</c:v>
                </c:pt>
                <c:pt idx="8848">
                  <c:v>1.098E-3</c:v>
                </c:pt>
                <c:pt idx="8849">
                  <c:v>1.098E-3</c:v>
                </c:pt>
                <c:pt idx="8850">
                  <c:v>1.098E-3</c:v>
                </c:pt>
                <c:pt idx="8851">
                  <c:v>1.098E-3</c:v>
                </c:pt>
                <c:pt idx="8852">
                  <c:v>1.098E-3</c:v>
                </c:pt>
                <c:pt idx="8853">
                  <c:v>1.0989999999999999E-3</c:v>
                </c:pt>
                <c:pt idx="8854">
                  <c:v>1.0989999999999999E-3</c:v>
                </c:pt>
                <c:pt idx="8855">
                  <c:v>1.0989999999999999E-3</c:v>
                </c:pt>
                <c:pt idx="8856">
                  <c:v>1.0989999999999999E-3</c:v>
                </c:pt>
                <c:pt idx="8857">
                  <c:v>1.0989999999999999E-3</c:v>
                </c:pt>
                <c:pt idx="8858">
                  <c:v>1.1000000000000001E-3</c:v>
                </c:pt>
                <c:pt idx="8859">
                  <c:v>1.1000000000000001E-3</c:v>
                </c:pt>
                <c:pt idx="8860">
                  <c:v>1.1000000000000001E-3</c:v>
                </c:pt>
                <c:pt idx="8861">
                  <c:v>1.1000000000000001E-3</c:v>
                </c:pt>
                <c:pt idx="8862">
                  <c:v>1.1000000000000001E-3</c:v>
                </c:pt>
                <c:pt idx="8863">
                  <c:v>1.101E-3</c:v>
                </c:pt>
                <c:pt idx="8864">
                  <c:v>1.101E-3</c:v>
                </c:pt>
                <c:pt idx="8865">
                  <c:v>1.101E-3</c:v>
                </c:pt>
                <c:pt idx="8866">
                  <c:v>1.101E-3</c:v>
                </c:pt>
                <c:pt idx="8867">
                  <c:v>1.101E-3</c:v>
                </c:pt>
                <c:pt idx="8868">
                  <c:v>1.1019999999999999E-3</c:v>
                </c:pt>
                <c:pt idx="8869">
                  <c:v>1.1019999999999999E-3</c:v>
                </c:pt>
                <c:pt idx="8870">
                  <c:v>1.1019999999999999E-3</c:v>
                </c:pt>
                <c:pt idx="8871">
                  <c:v>1.1019999999999999E-3</c:v>
                </c:pt>
                <c:pt idx="8872">
                  <c:v>1.1019999999999999E-3</c:v>
                </c:pt>
                <c:pt idx="8873">
                  <c:v>1.103E-3</c:v>
                </c:pt>
                <c:pt idx="8874">
                  <c:v>1.103E-3</c:v>
                </c:pt>
                <c:pt idx="8875">
                  <c:v>1.103E-3</c:v>
                </c:pt>
                <c:pt idx="8876">
                  <c:v>1.103E-3</c:v>
                </c:pt>
                <c:pt idx="8877">
                  <c:v>1.103E-3</c:v>
                </c:pt>
                <c:pt idx="8878">
                  <c:v>1.1039999999999999E-3</c:v>
                </c:pt>
                <c:pt idx="8879">
                  <c:v>1.1039999999999999E-3</c:v>
                </c:pt>
                <c:pt idx="8880">
                  <c:v>1.1039999999999999E-3</c:v>
                </c:pt>
                <c:pt idx="8881">
                  <c:v>1.1039999999999999E-3</c:v>
                </c:pt>
                <c:pt idx="8882">
                  <c:v>1.1039999999999999E-3</c:v>
                </c:pt>
                <c:pt idx="8883">
                  <c:v>1.1050000000000001E-3</c:v>
                </c:pt>
                <c:pt idx="8884">
                  <c:v>1.1050000000000001E-3</c:v>
                </c:pt>
                <c:pt idx="8885">
                  <c:v>1.1050000000000001E-3</c:v>
                </c:pt>
                <c:pt idx="8886">
                  <c:v>1.1050000000000001E-3</c:v>
                </c:pt>
                <c:pt idx="8887">
                  <c:v>1.1050000000000001E-3</c:v>
                </c:pt>
                <c:pt idx="8888">
                  <c:v>1.106E-3</c:v>
                </c:pt>
                <c:pt idx="8889">
                  <c:v>1.106E-3</c:v>
                </c:pt>
                <c:pt idx="8890">
                  <c:v>1.106E-3</c:v>
                </c:pt>
                <c:pt idx="8891">
                  <c:v>1.106E-3</c:v>
                </c:pt>
                <c:pt idx="8892">
                  <c:v>1.106E-3</c:v>
                </c:pt>
                <c:pt idx="8893">
                  <c:v>1.1069999999999999E-3</c:v>
                </c:pt>
                <c:pt idx="8894">
                  <c:v>1.1069999999999999E-3</c:v>
                </c:pt>
                <c:pt idx="8895">
                  <c:v>1.1069999999999999E-3</c:v>
                </c:pt>
                <c:pt idx="8896">
                  <c:v>1.1069999999999999E-3</c:v>
                </c:pt>
                <c:pt idx="8897">
                  <c:v>1.1069999999999999E-3</c:v>
                </c:pt>
                <c:pt idx="8898">
                  <c:v>1.108E-3</c:v>
                </c:pt>
                <c:pt idx="8899">
                  <c:v>1.108E-3</c:v>
                </c:pt>
                <c:pt idx="8900">
                  <c:v>1.108E-3</c:v>
                </c:pt>
                <c:pt idx="8901">
                  <c:v>1.108E-3</c:v>
                </c:pt>
                <c:pt idx="8902">
                  <c:v>1.108E-3</c:v>
                </c:pt>
                <c:pt idx="8903">
                  <c:v>1.109E-3</c:v>
                </c:pt>
                <c:pt idx="8904">
                  <c:v>1.109E-3</c:v>
                </c:pt>
                <c:pt idx="8905">
                  <c:v>1.109E-3</c:v>
                </c:pt>
                <c:pt idx="8906">
                  <c:v>1.109E-3</c:v>
                </c:pt>
                <c:pt idx="8907">
                  <c:v>1.109E-3</c:v>
                </c:pt>
                <c:pt idx="8908">
                  <c:v>1.1100000000000001E-3</c:v>
                </c:pt>
                <c:pt idx="8909">
                  <c:v>1.1100000000000001E-3</c:v>
                </c:pt>
                <c:pt idx="8910">
                  <c:v>1.1100000000000001E-3</c:v>
                </c:pt>
                <c:pt idx="8911">
                  <c:v>1.1100000000000001E-3</c:v>
                </c:pt>
                <c:pt idx="8912">
                  <c:v>1.1100000000000001E-3</c:v>
                </c:pt>
                <c:pt idx="8913">
                  <c:v>1.111E-3</c:v>
                </c:pt>
                <c:pt idx="8914">
                  <c:v>1.111E-3</c:v>
                </c:pt>
                <c:pt idx="8915">
                  <c:v>1.111E-3</c:v>
                </c:pt>
                <c:pt idx="8916">
                  <c:v>1.111E-3</c:v>
                </c:pt>
                <c:pt idx="8917">
                  <c:v>1.111E-3</c:v>
                </c:pt>
                <c:pt idx="8918">
                  <c:v>1.1119999999999999E-3</c:v>
                </c:pt>
                <c:pt idx="8919">
                  <c:v>1.1119999999999999E-3</c:v>
                </c:pt>
                <c:pt idx="8920">
                  <c:v>1.1119999999999999E-3</c:v>
                </c:pt>
                <c:pt idx="8921">
                  <c:v>1.1119999999999999E-3</c:v>
                </c:pt>
                <c:pt idx="8922">
                  <c:v>1.1119999999999999E-3</c:v>
                </c:pt>
                <c:pt idx="8923">
                  <c:v>1.1130000000000001E-3</c:v>
                </c:pt>
                <c:pt idx="8924">
                  <c:v>1.1130000000000001E-3</c:v>
                </c:pt>
                <c:pt idx="8925">
                  <c:v>1.1130000000000001E-3</c:v>
                </c:pt>
                <c:pt idx="8926">
                  <c:v>1.1130000000000001E-3</c:v>
                </c:pt>
                <c:pt idx="8927">
                  <c:v>1.1130000000000001E-3</c:v>
                </c:pt>
                <c:pt idx="8928">
                  <c:v>1.114E-3</c:v>
                </c:pt>
                <c:pt idx="8929">
                  <c:v>1.114E-3</c:v>
                </c:pt>
                <c:pt idx="8930">
                  <c:v>1.114E-3</c:v>
                </c:pt>
                <c:pt idx="8931">
                  <c:v>1.114E-3</c:v>
                </c:pt>
                <c:pt idx="8932">
                  <c:v>1.114E-3</c:v>
                </c:pt>
                <c:pt idx="8933">
                  <c:v>1.1150000000000001E-3</c:v>
                </c:pt>
                <c:pt idx="8934">
                  <c:v>1.1150000000000001E-3</c:v>
                </c:pt>
                <c:pt idx="8935">
                  <c:v>1.1150000000000001E-3</c:v>
                </c:pt>
                <c:pt idx="8936">
                  <c:v>1.1150000000000001E-3</c:v>
                </c:pt>
                <c:pt idx="8937">
                  <c:v>1.1150000000000001E-3</c:v>
                </c:pt>
                <c:pt idx="8938">
                  <c:v>1.116E-3</c:v>
                </c:pt>
                <c:pt idx="8939">
                  <c:v>1.116E-3</c:v>
                </c:pt>
                <c:pt idx="8940">
                  <c:v>1.116E-3</c:v>
                </c:pt>
                <c:pt idx="8941">
                  <c:v>1.116E-3</c:v>
                </c:pt>
                <c:pt idx="8942">
                  <c:v>1.116E-3</c:v>
                </c:pt>
                <c:pt idx="8943">
                  <c:v>1.1169999999999999E-3</c:v>
                </c:pt>
                <c:pt idx="8944">
                  <c:v>1.1169999999999999E-3</c:v>
                </c:pt>
                <c:pt idx="8945">
                  <c:v>1.1169999999999999E-3</c:v>
                </c:pt>
                <c:pt idx="8946">
                  <c:v>1.1169999999999999E-3</c:v>
                </c:pt>
                <c:pt idx="8947">
                  <c:v>1.1169999999999999E-3</c:v>
                </c:pt>
                <c:pt idx="8948">
                  <c:v>1.1180000000000001E-3</c:v>
                </c:pt>
                <c:pt idx="8949">
                  <c:v>1.1180000000000001E-3</c:v>
                </c:pt>
                <c:pt idx="8950">
                  <c:v>1.1180000000000001E-3</c:v>
                </c:pt>
                <c:pt idx="8951">
                  <c:v>1.1180000000000001E-3</c:v>
                </c:pt>
                <c:pt idx="8952">
                  <c:v>1.1180000000000001E-3</c:v>
                </c:pt>
                <c:pt idx="8953">
                  <c:v>1.119E-3</c:v>
                </c:pt>
                <c:pt idx="8954">
                  <c:v>1.119E-3</c:v>
                </c:pt>
                <c:pt idx="8955">
                  <c:v>1.119E-3</c:v>
                </c:pt>
                <c:pt idx="8956">
                  <c:v>1.119E-3</c:v>
                </c:pt>
                <c:pt idx="8957">
                  <c:v>1.119E-3</c:v>
                </c:pt>
                <c:pt idx="8958">
                  <c:v>1.1199999999999999E-3</c:v>
                </c:pt>
                <c:pt idx="8959">
                  <c:v>1.1199999999999999E-3</c:v>
                </c:pt>
                <c:pt idx="8960">
                  <c:v>1.1199999999999999E-3</c:v>
                </c:pt>
                <c:pt idx="8961">
                  <c:v>1.1199999999999999E-3</c:v>
                </c:pt>
                <c:pt idx="8962">
                  <c:v>1.1199999999999999E-3</c:v>
                </c:pt>
                <c:pt idx="8963">
                  <c:v>1.121E-3</c:v>
                </c:pt>
                <c:pt idx="8964">
                  <c:v>1.121E-3</c:v>
                </c:pt>
                <c:pt idx="8965">
                  <c:v>1.121E-3</c:v>
                </c:pt>
                <c:pt idx="8966">
                  <c:v>1.121E-3</c:v>
                </c:pt>
                <c:pt idx="8967">
                  <c:v>1.121E-3</c:v>
                </c:pt>
                <c:pt idx="8968">
                  <c:v>1.122E-3</c:v>
                </c:pt>
                <c:pt idx="8969">
                  <c:v>1.122E-3</c:v>
                </c:pt>
                <c:pt idx="8970">
                  <c:v>1.122E-3</c:v>
                </c:pt>
                <c:pt idx="8971">
                  <c:v>1.122E-3</c:v>
                </c:pt>
                <c:pt idx="8972">
                  <c:v>1.122E-3</c:v>
                </c:pt>
                <c:pt idx="8973">
                  <c:v>1.1230000000000001E-3</c:v>
                </c:pt>
                <c:pt idx="8974">
                  <c:v>1.1230000000000001E-3</c:v>
                </c:pt>
                <c:pt idx="8975">
                  <c:v>1.1230000000000001E-3</c:v>
                </c:pt>
                <c:pt idx="8976">
                  <c:v>1.1230000000000001E-3</c:v>
                </c:pt>
                <c:pt idx="8977">
                  <c:v>1.1230000000000001E-3</c:v>
                </c:pt>
                <c:pt idx="8978">
                  <c:v>1.124E-3</c:v>
                </c:pt>
                <c:pt idx="8979">
                  <c:v>1.124E-3</c:v>
                </c:pt>
                <c:pt idx="8980">
                  <c:v>1.124E-3</c:v>
                </c:pt>
                <c:pt idx="8981">
                  <c:v>1.124E-3</c:v>
                </c:pt>
                <c:pt idx="8982">
                  <c:v>1.124E-3</c:v>
                </c:pt>
                <c:pt idx="8983">
                  <c:v>1.1249999999999999E-3</c:v>
                </c:pt>
                <c:pt idx="8984">
                  <c:v>1.1249999999999999E-3</c:v>
                </c:pt>
                <c:pt idx="8985">
                  <c:v>1.1249999999999999E-3</c:v>
                </c:pt>
                <c:pt idx="8986">
                  <c:v>1.1249999999999999E-3</c:v>
                </c:pt>
                <c:pt idx="8987">
                  <c:v>1.1249999999999999E-3</c:v>
                </c:pt>
                <c:pt idx="8988">
                  <c:v>1.126E-3</c:v>
                </c:pt>
                <c:pt idx="8989">
                  <c:v>1.126E-3</c:v>
                </c:pt>
                <c:pt idx="8990">
                  <c:v>1.126E-3</c:v>
                </c:pt>
                <c:pt idx="8991">
                  <c:v>1.126E-3</c:v>
                </c:pt>
                <c:pt idx="8992">
                  <c:v>1.126E-3</c:v>
                </c:pt>
                <c:pt idx="8993">
                  <c:v>1.127E-3</c:v>
                </c:pt>
                <c:pt idx="8994">
                  <c:v>1.127E-3</c:v>
                </c:pt>
                <c:pt idx="8995">
                  <c:v>1.127E-3</c:v>
                </c:pt>
                <c:pt idx="8996">
                  <c:v>1.127E-3</c:v>
                </c:pt>
                <c:pt idx="8997">
                  <c:v>1.127E-3</c:v>
                </c:pt>
                <c:pt idx="8998">
                  <c:v>1.1280000000000001E-3</c:v>
                </c:pt>
                <c:pt idx="8999">
                  <c:v>1.1280000000000001E-3</c:v>
                </c:pt>
                <c:pt idx="9000">
                  <c:v>1.1280000000000001E-3</c:v>
                </c:pt>
                <c:pt idx="9001">
                  <c:v>1.1280000000000001E-3</c:v>
                </c:pt>
                <c:pt idx="9002">
                  <c:v>1.1280000000000001E-3</c:v>
                </c:pt>
                <c:pt idx="9003">
                  <c:v>1.129E-3</c:v>
                </c:pt>
                <c:pt idx="9004">
                  <c:v>1.129E-3</c:v>
                </c:pt>
                <c:pt idx="9005">
                  <c:v>1.129E-3</c:v>
                </c:pt>
                <c:pt idx="9006">
                  <c:v>1.129E-3</c:v>
                </c:pt>
                <c:pt idx="9007">
                  <c:v>1.129E-3</c:v>
                </c:pt>
                <c:pt idx="9008">
                  <c:v>1.1299999999999999E-3</c:v>
                </c:pt>
                <c:pt idx="9009">
                  <c:v>1.1299999999999999E-3</c:v>
                </c:pt>
                <c:pt idx="9010">
                  <c:v>1.1299999999999999E-3</c:v>
                </c:pt>
                <c:pt idx="9011">
                  <c:v>1.1299999999999999E-3</c:v>
                </c:pt>
                <c:pt idx="9012">
                  <c:v>1.1299999999999999E-3</c:v>
                </c:pt>
                <c:pt idx="9013">
                  <c:v>1.1310000000000001E-3</c:v>
                </c:pt>
                <c:pt idx="9014">
                  <c:v>1.1310000000000001E-3</c:v>
                </c:pt>
                <c:pt idx="9015">
                  <c:v>1.1310000000000001E-3</c:v>
                </c:pt>
                <c:pt idx="9016">
                  <c:v>1.1310000000000001E-3</c:v>
                </c:pt>
                <c:pt idx="9017">
                  <c:v>1.1310000000000001E-3</c:v>
                </c:pt>
                <c:pt idx="9018">
                  <c:v>1.132E-3</c:v>
                </c:pt>
                <c:pt idx="9019">
                  <c:v>1.132E-3</c:v>
                </c:pt>
                <c:pt idx="9020">
                  <c:v>1.132E-3</c:v>
                </c:pt>
                <c:pt idx="9021">
                  <c:v>1.132E-3</c:v>
                </c:pt>
                <c:pt idx="9022">
                  <c:v>1.132E-3</c:v>
                </c:pt>
                <c:pt idx="9023">
                  <c:v>1.1329999999999999E-3</c:v>
                </c:pt>
                <c:pt idx="9024">
                  <c:v>1.1329999999999999E-3</c:v>
                </c:pt>
                <c:pt idx="9025">
                  <c:v>1.1329999999999999E-3</c:v>
                </c:pt>
                <c:pt idx="9026">
                  <c:v>1.1329999999999999E-3</c:v>
                </c:pt>
                <c:pt idx="9027">
                  <c:v>1.1329999999999999E-3</c:v>
                </c:pt>
                <c:pt idx="9028">
                  <c:v>1.134E-3</c:v>
                </c:pt>
                <c:pt idx="9029">
                  <c:v>1.134E-3</c:v>
                </c:pt>
                <c:pt idx="9030">
                  <c:v>1.134E-3</c:v>
                </c:pt>
                <c:pt idx="9031">
                  <c:v>1.134E-3</c:v>
                </c:pt>
                <c:pt idx="9032">
                  <c:v>1.134E-3</c:v>
                </c:pt>
                <c:pt idx="9033">
                  <c:v>1.1349999999999999E-3</c:v>
                </c:pt>
                <c:pt idx="9034">
                  <c:v>1.1349999999999999E-3</c:v>
                </c:pt>
                <c:pt idx="9035">
                  <c:v>1.1349999999999999E-3</c:v>
                </c:pt>
                <c:pt idx="9036">
                  <c:v>1.1349999999999999E-3</c:v>
                </c:pt>
                <c:pt idx="9037">
                  <c:v>1.1349999999999999E-3</c:v>
                </c:pt>
                <c:pt idx="9038">
                  <c:v>1.1360000000000001E-3</c:v>
                </c:pt>
                <c:pt idx="9039">
                  <c:v>1.1360000000000001E-3</c:v>
                </c:pt>
                <c:pt idx="9040">
                  <c:v>1.1360000000000001E-3</c:v>
                </c:pt>
                <c:pt idx="9041">
                  <c:v>1.1360000000000001E-3</c:v>
                </c:pt>
                <c:pt idx="9042">
                  <c:v>1.1360000000000001E-3</c:v>
                </c:pt>
                <c:pt idx="9043">
                  <c:v>1.137E-3</c:v>
                </c:pt>
                <c:pt idx="9044">
                  <c:v>1.137E-3</c:v>
                </c:pt>
                <c:pt idx="9045">
                  <c:v>1.137E-3</c:v>
                </c:pt>
                <c:pt idx="9046">
                  <c:v>1.137E-3</c:v>
                </c:pt>
                <c:pt idx="9047">
                  <c:v>1.137E-3</c:v>
                </c:pt>
                <c:pt idx="9048">
                  <c:v>1.1379999999999999E-3</c:v>
                </c:pt>
                <c:pt idx="9049">
                  <c:v>1.1379999999999999E-3</c:v>
                </c:pt>
                <c:pt idx="9050">
                  <c:v>1.1379999999999999E-3</c:v>
                </c:pt>
                <c:pt idx="9051">
                  <c:v>1.1379999999999999E-3</c:v>
                </c:pt>
                <c:pt idx="9052">
                  <c:v>1.1379999999999999E-3</c:v>
                </c:pt>
                <c:pt idx="9053">
                  <c:v>1.139E-3</c:v>
                </c:pt>
                <c:pt idx="9054">
                  <c:v>1.139E-3</c:v>
                </c:pt>
                <c:pt idx="9055">
                  <c:v>1.139E-3</c:v>
                </c:pt>
                <c:pt idx="9056">
                  <c:v>1.139E-3</c:v>
                </c:pt>
                <c:pt idx="9057">
                  <c:v>1.139E-3</c:v>
                </c:pt>
                <c:pt idx="9058">
                  <c:v>1.14E-3</c:v>
                </c:pt>
                <c:pt idx="9059">
                  <c:v>1.14E-3</c:v>
                </c:pt>
                <c:pt idx="9060">
                  <c:v>1.14E-3</c:v>
                </c:pt>
                <c:pt idx="9061">
                  <c:v>1.14E-3</c:v>
                </c:pt>
                <c:pt idx="9062">
                  <c:v>1.14E-3</c:v>
                </c:pt>
                <c:pt idx="9063">
                  <c:v>1.1410000000000001E-3</c:v>
                </c:pt>
                <c:pt idx="9064">
                  <c:v>1.1410000000000001E-3</c:v>
                </c:pt>
                <c:pt idx="9065">
                  <c:v>1.1410000000000001E-3</c:v>
                </c:pt>
                <c:pt idx="9066">
                  <c:v>1.1410000000000001E-3</c:v>
                </c:pt>
                <c:pt idx="9067">
                  <c:v>1.1410000000000001E-3</c:v>
                </c:pt>
                <c:pt idx="9068">
                  <c:v>1.142E-3</c:v>
                </c:pt>
                <c:pt idx="9069">
                  <c:v>1.142E-3</c:v>
                </c:pt>
                <c:pt idx="9070">
                  <c:v>1.142E-3</c:v>
                </c:pt>
                <c:pt idx="9071">
                  <c:v>1.142E-3</c:v>
                </c:pt>
                <c:pt idx="9072">
                  <c:v>1.142E-3</c:v>
                </c:pt>
                <c:pt idx="9073">
                  <c:v>1.1429999999999999E-3</c:v>
                </c:pt>
                <c:pt idx="9074">
                  <c:v>1.1429999999999999E-3</c:v>
                </c:pt>
                <c:pt idx="9075">
                  <c:v>1.1429999999999999E-3</c:v>
                </c:pt>
                <c:pt idx="9076">
                  <c:v>1.1429999999999999E-3</c:v>
                </c:pt>
                <c:pt idx="9077">
                  <c:v>1.1429999999999999E-3</c:v>
                </c:pt>
                <c:pt idx="9078">
                  <c:v>1.1440000000000001E-3</c:v>
                </c:pt>
                <c:pt idx="9079">
                  <c:v>1.1440000000000001E-3</c:v>
                </c:pt>
                <c:pt idx="9080">
                  <c:v>1.1440000000000001E-3</c:v>
                </c:pt>
                <c:pt idx="9081">
                  <c:v>1.1440000000000001E-3</c:v>
                </c:pt>
                <c:pt idx="9082">
                  <c:v>1.1440000000000001E-3</c:v>
                </c:pt>
                <c:pt idx="9083">
                  <c:v>1.145E-3</c:v>
                </c:pt>
                <c:pt idx="9084">
                  <c:v>1.145E-3</c:v>
                </c:pt>
                <c:pt idx="9085">
                  <c:v>1.145E-3</c:v>
                </c:pt>
                <c:pt idx="9086">
                  <c:v>1.145E-3</c:v>
                </c:pt>
                <c:pt idx="9087">
                  <c:v>1.145E-3</c:v>
                </c:pt>
                <c:pt idx="9088">
                  <c:v>1.1460000000000001E-3</c:v>
                </c:pt>
                <c:pt idx="9089">
                  <c:v>1.1460000000000001E-3</c:v>
                </c:pt>
                <c:pt idx="9090">
                  <c:v>1.1460000000000001E-3</c:v>
                </c:pt>
                <c:pt idx="9091">
                  <c:v>1.1460000000000001E-3</c:v>
                </c:pt>
                <c:pt idx="9092">
                  <c:v>1.1460000000000001E-3</c:v>
                </c:pt>
                <c:pt idx="9093">
                  <c:v>1.147E-3</c:v>
                </c:pt>
                <c:pt idx="9094">
                  <c:v>1.147E-3</c:v>
                </c:pt>
                <c:pt idx="9095">
                  <c:v>1.147E-3</c:v>
                </c:pt>
                <c:pt idx="9096">
                  <c:v>1.147E-3</c:v>
                </c:pt>
                <c:pt idx="9097">
                  <c:v>1.147E-3</c:v>
                </c:pt>
                <c:pt idx="9098">
                  <c:v>1.1479999999999999E-3</c:v>
                </c:pt>
                <c:pt idx="9099">
                  <c:v>1.1479999999999999E-3</c:v>
                </c:pt>
                <c:pt idx="9100">
                  <c:v>1.1479999999999999E-3</c:v>
                </c:pt>
                <c:pt idx="9101">
                  <c:v>1.1479999999999999E-3</c:v>
                </c:pt>
                <c:pt idx="9102">
                  <c:v>1.1479999999999999E-3</c:v>
                </c:pt>
                <c:pt idx="9103">
                  <c:v>1.1490000000000001E-3</c:v>
                </c:pt>
                <c:pt idx="9104">
                  <c:v>1.1490000000000001E-3</c:v>
                </c:pt>
                <c:pt idx="9105">
                  <c:v>1.1490000000000001E-3</c:v>
                </c:pt>
                <c:pt idx="9106">
                  <c:v>1.1490000000000001E-3</c:v>
                </c:pt>
                <c:pt idx="9107">
                  <c:v>1.1490000000000001E-3</c:v>
                </c:pt>
                <c:pt idx="9108">
                  <c:v>1.15E-3</c:v>
                </c:pt>
                <c:pt idx="9109">
                  <c:v>1.15E-3</c:v>
                </c:pt>
                <c:pt idx="9110">
                  <c:v>1.15E-3</c:v>
                </c:pt>
                <c:pt idx="9111">
                  <c:v>1.15E-3</c:v>
                </c:pt>
                <c:pt idx="9112">
                  <c:v>1.15E-3</c:v>
                </c:pt>
                <c:pt idx="9113">
                  <c:v>1.1509999999999999E-3</c:v>
                </c:pt>
                <c:pt idx="9114">
                  <c:v>1.1509999999999999E-3</c:v>
                </c:pt>
                <c:pt idx="9115">
                  <c:v>1.1509999999999999E-3</c:v>
                </c:pt>
                <c:pt idx="9116">
                  <c:v>1.1509999999999999E-3</c:v>
                </c:pt>
                <c:pt idx="9117">
                  <c:v>1.1509999999999999E-3</c:v>
                </c:pt>
                <c:pt idx="9118">
                  <c:v>1.152E-3</c:v>
                </c:pt>
                <c:pt idx="9119">
                  <c:v>1.152E-3</c:v>
                </c:pt>
                <c:pt idx="9120">
                  <c:v>1.152E-3</c:v>
                </c:pt>
                <c:pt idx="9121">
                  <c:v>1.152E-3</c:v>
                </c:pt>
                <c:pt idx="9122">
                  <c:v>1.152E-3</c:v>
                </c:pt>
                <c:pt idx="9123">
                  <c:v>1.1529999999999999E-3</c:v>
                </c:pt>
                <c:pt idx="9124">
                  <c:v>1.1529999999999999E-3</c:v>
                </c:pt>
                <c:pt idx="9125">
                  <c:v>1.1529999999999999E-3</c:v>
                </c:pt>
                <c:pt idx="9126">
                  <c:v>1.1529999999999999E-3</c:v>
                </c:pt>
                <c:pt idx="9127">
                  <c:v>1.1529999999999999E-3</c:v>
                </c:pt>
                <c:pt idx="9128">
                  <c:v>1.1540000000000001E-3</c:v>
                </c:pt>
                <c:pt idx="9129">
                  <c:v>1.1540000000000001E-3</c:v>
                </c:pt>
                <c:pt idx="9130">
                  <c:v>1.1540000000000001E-3</c:v>
                </c:pt>
                <c:pt idx="9131">
                  <c:v>1.1540000000000001E-3</c:v>
                </c:pt>
                <c:pt idx="9132">
                  <c:v>1.1540000000000001E-3</c:v>
                </c:pt>
                <c:pt idx="9133">
                  <c:v>1.155E-3</c:v>
                </c:pt>
                <c:pt idx="9134">
                  <c:v>1.155E-3</c:v>
                </c:pt>
                <c:pt idx="9135">
                  <c:v>1.155E-3</c:v>
                </c:pt>
                <c:pt idx="9136">
                  <c:v>1.155E-3</c:v>
                </c:pt>
                <c:pt idx="9137">
                  <c:v>1.155E-3</c:v>
                </c:pt>
                <c:pt idx="9138">
                  <c:v>1.1559999999999999E-3</c:v>
                </c:pt>
                <c:pt idx="9139">
                  <c:v>1.1559999999999999E-3</c:v>
                </c:pt>
                <c:pt idx="9140">
                  <c:v>1.1559999999999999E-3</c:v>
                </c:pt>
                <c:pt idx="9141">
                  <c:v>1.1559999999999999E-3</c:v>
                </c:pt>
                <c:pt idx="9142">
                  <c:v>1.1559999999999999E-3</c:v>
                </c:pt>
                <c:pt idx="9143">
                  <c:v>1.157E-3</c:v>
                </c:pt>
                <c:pt idx="9144">
                  <c:v>1.157E-3</c:v>
                </c:pt>
                <c:pt idx="9145">
                  <c:v>1.157E-3</c:v>
                </c:pt>
                <c:pt idx="9146">
                  <c:v>1.157E-3</c:v>
                </c:pt>
                <c:pt idx="9147">
                  <c:v>1.157E-3</c:v>
                </c:pt>
                <c:pt idx="9148">
                  <c:v>1.158E-3</c:v>
                </c:pt>
                <c:pt idx="9149">
                  <c:v>1.158E-3</c:v>
                </c:pt>
                <c:pt idx="9150">
                  <c:v>1.158E-3</c:v>
                </c:pt>
                <c:pt idx="9151">
                  <c:v>1.158E-3</c:v>
                </c:pt>
                <c:pt idx="9152">
                  <c:v>1.158E-3</c:v>
                </c:pt>
                <c:pt idx="9153">
                  <c:v>1.1590000000000001E-3</c:v>
                </c:pt>
                <c:pt idx="9154">
                  <c:v>1.1590000000000001E-3</c:v>
                </c:pt>
                <c:pt idx="9155">
                  <c:v>1.1590000000000001E-3</c:v>
                </c:pt>
                <c:pt idx="9156">
                  <c:v>1.1590000000000001E-3</c:v>
                </c:pt>
                <c:pt idx="9157">
                  <c:v>1.1590000000000001E-3</c:v>
                </c:pt>
                <c:pt idx="9158">
                  <c:v>1.16E-3</c:v>
                </c:pt>
                <c:pt idx="9159">
                  <c:v>1.16E-3</c:v>
                </c:pt>
                <c:pt idx="9160">
                  <c:v>1.16E-3</c:v>
                </c:pt>
                <c:pt idx="9161">
                  <c:v>1.16E-3</c:v>
                </c:pt>
                <c:pt idx="9162">
                  <c:v>1.16E-3</c:v>
                </c:pt>
                <c:pt idx="9163">
                  <c:v>1.1609999999999999E-3</c:v>
                </c:pt>
                <c:pt idx="9164">
                  <c:v>1.1609999999999999E-3</c:v>
                </c:pt>
                <c:pt idx="9165">
                  <c:v>1.1609999999999999E-3</c:v>
                </c:pt>
                <c:pt idx="9166">
                  <c:v>1.1609999999999999E-3</c:v>
                </c:pt>
                <c:pt idx="9167">
                  <c:v>1.1609999999999999E-3</c:v>
                </c:pt>
                <c:pt idx="9168">
                  <c:v>1.1620000000000001E-3</c:v>
                </c:pt>
                <c:pt idx="9169">
                  <c:v>1.1620000000000001E-3</c:v>
                </c:pt>
                <c:pt idx="9170">
                  <c:v>1.1620000000000001E-3</c:v>
                </c:pt>
                <c:pt idx="9171">
                  <c:v>1.1620000000000001E-3</c:v>
                </c:pt>
                <c:pt idx="9172">
                  <c:v>1.1620000000000001E-3</c:v>
                </c:pt>
                <c:pt idx="9173">
                  <c:v>1.163E-3</c:v>
                </c:pt>
                <c:pt idx="9174">
                  <c:v>1.163E-3</c:v>
                </c:pt>
                <c:pt idx="9175">
                  <c:v>1.163E-3</c:v>
                </c:pt>
                <c:pt idx="9176">
                  <c:v>1.163E-3</c:v>
                </c:pt>
                <c:pt idx="9177">
                  <c:v>1.163E-3</c:v>
                </c:pt>
                <c:pt idx="9178">
                  <c:v>1.1640000000000001E-3</c:v>
                </c:pt>
                <c:pt idx="9179">
                  <c:v>1.1640000000000001E-3</c:v>
                </c:pt>
                <c:pt idx="9180">
                  <c:v>1.1640000000000001E-3</c:v>
                </c:pt>
                <c:pt idx="9181">
                  <c:v>1.1640000000000001E-3</c:v>
                </c:pt>
                <c:pt idx="9182">
                  <c:v>1.1640000000000001E-3</c:v>
                </c:pt>
                <c:pt idx="9183">
                  <c:v>1.165E-3</c:v>
                </c:pt>
                <c:pt idx="9184">
                  <c:v>1.165E-3</c:v>
                </c:pt>
                <c:pt idx="9185">
                  <c:v>1.165E-3</c:v>
                </c:pt>
                <c:pt idx="9186">
                  <c:v>1.165E-3</c:v>
                </c:pt>
                <c:pt idx="9187">
                  <c:v>1.165E-3</c:v>
                </c:pt>
                <c:pt idx="9188">
                  <c:v>1.1659999999999999E-3</c:v>
                </c:pt>
                <c:pt idx="9189">
                  <c:v>1.1659999999999999E-3</c:v>
                </c:pt>
                <c:pt idx="9190">
                  <c:v>1.1659999999999999E-3</c:v>
                </c:pt>
                <c:pt idx="9191">
                  <c:v>1.1659999999999999E-3</c:v>
                </c:pt>
                <c:pt idx="9192">
                  <c:v>1.1659999999999999E-3</c:v>
                </c:pt>
                <c:pt idx="9193">
                  <c:v>1.1670000000000001E-3</c:v>
                </c:pt>
                <c:pt idx="9194">
                  <c:v>1.1670000000000001E-3</c:v>
                </c:pt>
                <c:pt idx="9195">
                  <c:v>1.1670000000000001E-3</c:v>
                </c:pt>
                <c:pt idx="9196">
                  <c:v>1.1670000000000001E-3</c:v>
                </c:pt>
                <c:pt idx="9197">
                  <c:v>1.1670000000000001E-3</c:v>
                </c:pt>
                <c:pt idx="9198">
                  <c:v>1.168E-3</c:v>
                </c:pt>
                <c:pt idx="9199">
                  <c:v>1.168E-3</c:v>
                </c:pt>
                <c:pt idx="9200">
                  <c:v>1.168E-3</c:v>
                </c:pt>
                <c:pt idx="9201">
                  <c:v>1.168E-3</c:v>
                </c:pt>
                <c:pt idx="9202">
                  <c:v>1.168E-3</c:v>
                </c:pt>
                <c:pt idx="9203">
                  <c:v>1.1689999999999999E-3</c:v>
                </c:pt>
                <c:pt idx="9204">
                  <c:v>1.1689999999999999E-3</c:v>
                </c:pt>
                <c:pt idx="9205">
                  <c:v>1.1689999999999999E-3</c:v>
                </c:pt>
                <c:pt idx="9206">
                  <c:v>1.1689999999999999E-3</c:v>
                </c:pt>
                <c:pt idx="9207">
                  <c:v>1.1689999999999999E-3</c:v>
                </c:pt>
                <c:pt idx="9208">
                  <c:v>1.17E-3</c:v>
                </c:pt>
                <c:pt idx="9209">
                  <c:v>1.17E-3</c:v>
                </c:pt>
                <c:pt idx="9210">
                  <c:v>1.17E-3</c:v>
                </c:pt>
                <c:pt idx="9211">
                  <c:v>1.17E-3</c:v>
                </c:pt>
                <c:pt idx="9212">
                  <c:v>1.17E-3</c:v>
                </c:pt>
                <c:pt idx="9213">
                  <c:v>1.1709999999999999E-3</c:v>
                </c:pt>
                <c:pt idx="9214">
                  <c:v>1.1709999999999999E-3</c:v>
                </c:pt>
                <c:pt idx="9215">
                  <c:v>1.1709999999999999E-3</c:v>
                </c:pt>
                <c:pt idx="9216">
                  <c:v>1.1709999999999999E-3</c:v>
                </c:pt>
                <c:pt idx="9217">
                  <c:v>1.1709999999999999E-3</c:v>
                </c:pt>
                <c:pt idx="9218">
                  <c:v>1.1720000000000001E-3</c:v>
                </c:pt>
                <c:pt idx="9219">
                  <c:v>1.1720000000000001E-3</c:v>
                </c:pt>
                <c:pt idx="9220">
                  <c:v>1.1720000000000001E-3</c:v>
                </c:pt>
                <c:pt idx="9221">
                  <c:v>1.1720000000000001E-3</c:v>
                </c:pt>
                <c:pt idx="9222">
                  <c:v>1.1720000000000001E-3</c:v>
                </c:pt>
                <c:pt idx="9223">
                  <c:v>1.173E-3</c:v>
                </c:pt>
                <c:pt idx="9224">
                  <c:v>1.173E-3</c:v>
                </c:pt>
                <c:pt idx="9225">
                  <c:v>1.173E-3</c:v>
                </c:pt>
                <c:pt idx="9226">
                  <c:v>1.173E-3</c:v>
                </c:pt>
                <c:pt idx="9227">
                  <c:v>1.173E-3</c:v>
                </c:pt>
                <c:pt idx="9228">
                  <c:v>1.1739999999999999E-3</c:v>
                </c:pt>
                <c:pt idx="9229">
                  <c:v>1.1739999999999999E-3</c:v>
                </c:pt>
                <c:pt idx="9230">
                  <c:v>1.1739999999999999E-3</c:v>
                </c:pt>
                <c:pt idx="9231">
                  <c:v>1.1739999999999999E-3</c:v>
                </c:pt>
                <c:pt idx="9232">
                  <c:v>1.1739999999999999E-3</c:v>
                </c:pt>
                <c:pt idx="9233">
                  <c:v>1.175E-3</c:v>
                </c:pt>
                <c:pt idx="9234">
                  <c:v>1.175E-3</c:v>
                </c:pt>
                <c:pt idx="9235">
                  <c:v>1.175E-3</c:v>
                </c:pt>
                <c:pt idx="9236">
                  <c:v>1.175E-3</c:v>
                </c:pt>
                <c:pt idx="9237">
                  <c:v>1.175E-3</c:v>
                </c:pt>
                <c:pt idx="9238">
                  <c:v>1.176E-3</c:v>
                </c:pt>
                <c:pt idx="9239">
                  <c:v>1.176E-3</c:v>
                </c:pt>
                <c:pt idx="9240">
                  <c:v>1.176E-3</c:v>
                </c:pt>
                <c:pt idx="9241">
                  <c:v>1.176E-3</c:v>
                </c:pt>
                <c:pt idx="9242">
                  <c:v>1.176E-3</c:v>
                </c:pt>
                <c:pt idx="9243">
                  <c:v>1.1770000000000001E-3</c:v>
                </c:pt>
                <c:pt idx="9244">
                  <c:v>1.1770000000000001E-3</c:v>
                </c:pt>
                <c:pt idx="9245">
                  <c:v>1.1770000000000001E-3</c:v>
                </c:pt>
                <c:pt idx="9246">
                  <c:v>1.1770000000000001E-3</c:v>
                </c:pt>
                <c:pt idx="9247">
                  <c:v>1.1770000000000001E-3</c:v>
                </c:pt>
                <c:pt idx="9248">
                  <c:v>1.178E-3</c:v>
                </c:pt>
                <c:pt idx="9249">
                  <c:v>1.178E-3</c:v>
                </c:pt>
                <c:pt idx="9250">
                  <c:v>1.178E-3</c:v>
                </c:pt>
                <c:pt idx="9251">
                  <c:v>1.178E-3</c:v>
                </c:pt>
                <c:pt idx="9252">
                  <c:v>1.178E-3</c:v>
                </c:pt>
                <c:pt idx="9253">
                  <c:v>1.1789999999999999E-3</c:v>
                </c:pt>
                <c:pt idx="9254">
                  <c:v>1.1789999999999999E-3</c:v>
                </c:pt>
                <c:pt idx="9255">
                  <c:v>1.1789999999999999E-3</c:v>
                </c:pt>
                <c:pt idx="9256">
                  <c:v>1.1789999999999999E-3</c:v>
                </c:pt>
                <c:pt idx="9257">
                  <c:v>1.1789999999999999E-3</c:v>
                </c:pt>
                <c:pt idx="9258">
                  <c:v>1.1800000000000001E-3</c:v>
                </c:pt>
                <c:pt idx="9259">
                  <c:v>1.1800000000000001E-3</c:v>
                </c:pt>
                <c:pt idx="9260">
                  <c:v>1.1800000000000001E-3</c:v>
                </c:pt>
                <c:pt idx="9261">
                  <c:v>1.1800000000000001E-3</c:v>
                </c:pt>
                <c:pt idx="9262">
                  <c:v>1.1800000000000001E-3</c:v>
                </c:pt>
                <c:pt idx="9263">
                  <c:v>1.181E-3</c:v>
                </c:pt>
                <c:pt idx="9264">
                  <c:v>1.181E-3</c:v>
                </c:pt>
                <c:pt idx="9265">
                  <c:v>1.181E-3</c:v>
                </c:pt>
                <c:pt idx="9266">
                  <c:v>1.181E-3</c:v>
                </c:pt>
                <c:pt idx="9267">
                  <c:v>1.181E-3</c:v>
                </c:pt>
                <c:pt idx="9268">
                  <c:v>1.1820000000000001E-3</c:v>
                </c:pt>
                <c:pt idx="9269">
                  <c:v>1.1820000000000001E-3</c:v>
                </c:pt>
                <c:pt idx="9270">
                  <c:v>1.1820000000000001E-3</c:v>
                </c:pt>
                <c:pt idx="9271">
                  <c:v>1.1820000000000001E-3</c:v>
                </c:pt>
                <c:pt idx="9272">
                  <c:v>1.1820000000000001E-3</c:v>
                </c:pt>
                <c:pt idx="9273">
                  <c:v>1.183E-3</c:v>
                </c:pt>
                <c:pt idx="9274">
                  <c:v>1.183E-3</c:v>
                </c:pt>
                <c:pt idx="9275">
                  <c:v>1.183E-3</c:v>
                </c:pt>
                <c:pt idx="9276">
                  <c:v>1.183E-3</c:v>
                </c:pt>
                <c:pt idx="9277">
                  <c:v>1.183E-3</c:v>
                </c:pt>
                <c:pt idx="9278">
                  <c:v>1.1839999999999999E-3</c:v>
                </c:pt>
                <c:pt idx="9279">
                  <c:v>1.1839999999999999E-3</c:v>
                </c:pt>
                <c:pt idx="9280">
                  <c:v>1.1839999999999999E-3</c:v>
                </c:pt>
                <c:pt idx="9281">
                  <c:v>1.1839999999999999E-3</c:v>
                </c:pt>
                <c:pt idx="9282">
                  <c:v>1.1839999999999999E-3</c:v>
                </c:pt>
                <c:pt idx="9283">
                  <c:v>1.1850000000000001E-3</c:v>
                </c:pt>
                <c:pt idx="9284">
                  <c:v>1.1850000000000001E-3</c:v>
                </c:pt>
                <c:pt idx="9285">
                  <c:v>1.1850000000000001E-3</c:v>
                </c:pt>
                <c:pt idx="9286">
                  <c:v>1.1850000000000001E-3</c:v>
                </c:pt>
                <c:pt idx="9287">
                  <c:v>1.1850000000000001E-3</c:v>
                </c:pt>
                <c:pt idx="9288">
                  <c:v>1.186E-3</c:v>
                </c:pt>
                <c:pt idx="9289">
                  <c:v>1.186E-3</c:v>
                </c:pt>
                <c:pt idx="9290">
                  <c:v>1.186E-3</c:v>
                </c:pt>
                <c:pt idx="9291">
                  <c:v>1.186E-3</c:v>
                </c:pt>
                <c:pt idx="9292">
                  <c:v>1.186E-3</c:v>
                </c:pt>
                <c:pt idx="9293">
                  <c:v>1.1869999999999999E-3</c:v>
                </c:pt>
                <c:pt idx="9294">
                  <c:v>1.1869999999999999E-3</c:v>
                </c:pt>
                <c:pt idx="9295">
                  <c:v>1.1869999999999999E-3</c:v>
                </c:pt>
                <c:pt idx="9296">
                  <c:v>1.1869999999999999E-3</c:v>
                </c:pt>
                <c:pt idx="9297">
                  <c:v>1.1869999999999999E-3</c:v>
                </c:pt>
                <c:pt idx="9298">
                  <c:v>1.188E-3</c:v>
                </c:pt>
                <c:pt idx="9299">
                  <c:v>1.188E-3</c:v>
                </c:pt>
                <c:pt idx="9300">
                  <c:v>1.188E-3</c:v>
                </c:pt>
                <c:pt idx="9301">
                  <c:v>1.188E-3</c:v>
                </c:pt>
                <c:pt idx="9302">
                  <c:v>1.188E-3</c:v>
                </c:pt>
                <c:pt idx="9303">
                  <c:v>1.189E-3</c:v>
                </c:pt>
                <c:pt idx="9304">
                  <c:v>1.189E-3</c:v>
                </c:pt>
                <c:pt idx="9305">
                  <c:v>1.189E-3</c:v>
                </c:pt>
                <c:pt idx="9306">
                  <c:v>1.189E-3</c:v>
                </c:pt>
                <c:pt idx="9307">
                  <c:v>1.189E-3</c:v>
                </c:pt>
                <c:pt idx="9308">
                  <c:v>1.1900000000000001E-3</c:v>
                </c:pt>
                <c:pt idx="9309">
                  <c:v>1.1900000000000001E-3</c:v>
                </c:pt>
                <c:pt idx="9310">
                  <c:v>1.1900000000000001E-3</c:v>
                </c:pt>
                <c:pt idx="9311">
                  <c:v>1.1900000000000001E-3</c:v>
                </c:pt>
                <c:pt idx="9312">
                  <c:v>1.1900000000000001E-3</c:v>
                </c:pt>
                <c:pt idx="9313">
                  <c:v>1.191E-3</c:v>
                </c:pt>
                <c:pt idx="9314">
                  <c:v>1.191E-3</c:v>
                </c:pt>
                <c:pt idx="9315">
                  <c:v>1.191E-3</c:v>
                </c:pt>
                <c:pt idx="9316">
                  <c:v>1.191E-3</c:v>
                </c:pt>
                <c:pt idx="9317">
                  <c:v>1.191E-3</c:v>
                </c:pt>
                <c:pt idx="9318">
                  <c:v>1.1919999999999999E-3</c:v>
                </c:pt>
                <c:pt idx="9319">
                  <c:v>1.1919999999999999E-3</c:v>
                </c:pt>
                <c:pt idx="9320">
                  <c:v>1.1919999999999999E-3</c:v>
                </c:pt>
                <c:pt idx="9321">
                  <c:v>1.1919999999999999E-3</c:v>
                </c:pt>
                <c:pt idx="9322">
                  <c:v>1.1919999999999999E-3</c:v>
                </c:pt>
                <c:pt idx="9323">
                  <c:v>1.193E-3</c:v>
                </c:pt>
                <c:pt idx="9324">
                  <c:v>1.193E-3</c:v>
                </c:pt>
                <c:pt idx="9325">
                  <c:v>1.193E-3</c:v>
                </c:pt>
                <c:pt idx="9326">
                  <c:v>1.193E-3</c:v>
                </c:pt>
                <c:pt idx="9327">
                  <c:v>1.193E-3</c:v>
                </c:pt>
                <c:pt idx="9328">
                  <c:v>1.194E-3</c:v>
                </c:pt>
                <c:pt idx="9329">
                  <c:v>1.194E-3</c:v>
                </c:pt>
                <c:pt idx="9330">
                  <c:v>1.194E-3</c:v>
                </c:pt>
                <c:pt idx="9331">
                  <c:v>1.194E-3</c:v>
                </c:pt>
                <c:pt idx="9332">
                  <c:v>1.194E-3</c:v>
                </c:pt>
                <c:pt idx="9333">
                  <c:v>1.1950000000000001E-3</c:v>
                </c:pt>
                <c:pt idx="9334">
                  <c:v>1.1950000000000001E-3</c:v>
                </c:pt>
                <c:pt idx="9335">
                  <c:v>1.1950000000000001E-3</c:v>
                </c:pt>
                <c:pt idx="9336">
                  <c:v>1.1950000000000001E-3</c:v>
                </c:pt>
                <c:pt idx="9337">
                  <c:v>1.1950000000000001E-3</c:v>
                </c:pt>
                <c:pt idx="9338">
                  <c:v>1.196E-3</c:v>
                </c:pt>
                <c:pt idx="9339">
                  <c:v>1.196E-3</c:v>
                </c:pt>
                <c:pt idx="9340">
                  <c:v>1.196E-3</c:v>
                </c:pt>
                <c:pt idx="9341">
                  <c:v>1.196E-3</c:v>
                </c:pt>
                <c:pt idx="9342">
                  <c:v>1.196E-3</c:v>
                </c:pt>
                <c:pt idx="9343">
                  <c:v>1.1969999999999999E-3</c:v>
                </c:pt>
                <c:pt idx="9344">
                  <c:v>1.1969999999999999E-3</c:v>
                </c:pt>
                <c:pt idx="9345">
                  <c:v>1.1969999999999999E-3</c:v>
                </c:pt>
                <c:pt idx="9346">
                  <c:v>1.1969999999999999E-3</c:v>
                </c:pt>
                <c:pt idx="9347">
                  <c:v>1.1969999999999999E-3</c:v>
                </c:pt>
                <c:pt idx="9348">
                  <c:v>1.1980000000000001E-3</c:v>
                </c:pt>
                <c:pt idx="9349">
                  <c:v>1.1980000000000001E-3</c:v>
                </c:pt>
                <c:pt idx="9350">
                  <c:v>1.1980000000000001E-3</c:v>
                </c:pt>
                <c:pt idx="9351">
                  <c:v>1.1980000000000001E-3</c:v>
                </c:pt>
                <c:pt idx="9352">
                  <c:v>1.1980000000000001E-3</c:v>
                </c:pt>
                <c:pt idx="9353">
                  <c:v>1.199E-3</c:v>
                </c:pt>
                <c:pt idx="9354">
                  <c:v>1.199E-3</c:v>
                </c:pt>
                <c:pt idx="9355">
                  <c:v>1.199E-3</c:v>
                </c:pt>
                <c:pt idx="9356">
                  <c:v>1.199E-3</c:v>
                </c:pt>
                <c:pt idx="9357">
                  <c:v>1.199E-3</c:v>
                </c:pt>
                <c:pt idx="9358">
                  <c:v>1.1999999999999999E-3</c:v>
                </c:pt>
                <c:pt idx="9359">
                  <c:v>1.1999999999999999E-3</c:v>
                </c:pt>
                <c:pt idx="9360">
                  <c:v>1.1999999999999999E-3</c:v>
                </c:pt>
                <c:pt idx="9361">
                  <c:v>1.1999999999999999E-3</c:v>
                </c:pt>
                <c:pt idx="9362">
                  <c:v>1.1999999999999999E-3</c:v>
                </c:pt>
                <c:pt idx="9363">
                  <c:v>1.201E-3</c:v>
                </c:pt>
                <c:pt idx="9364">
                  <c:v>1.201E-3</c:v>
                </c:pt>
                <c:pt idx="9365">
                  <c:v>1.201E-3</c:v>
                </c:pt>
                <c:pt idx="9366">
                  <c:v>1.201E-3</c:v>
                </c:pt>
                <c:pt idx="9367">
                  <c:v>1.201E-3</c:v>
                </c:pt>
                <c:pt idx="9368">
                  <c:v>1.2019999999999999E-3</c:v>
                </c:pt>
                <c:pt idx="9369">
                  <c:v>1.2019999999999999E-3</c:v>
                </c:pt>
                <c:pt idx="9370">
                  <c:v>1.2019999999999999E-3</c:v>
                </c:pt>
                <c:pt idx="9371">
                  <c:v>1.2019999999999999E-3</c:v>
                </c:pt>
                <c:pt idx="9372">
                  <c:v>1.2019999999999999E-3</c:v>
                </c:pt>
                <c:pt idx="9373">
                  <c:v>1.2030000000000001E-3</c:v>
                </c:pt>
                <c:pt idx="9374">
                  <c:v>1.2030000000000001E-3</c:v>
                </c:pt>
                <c:pt idx="9375">
                  <c:v>1.2030000000000001E-3</c:v>
                </c:pt>
                <c:pt idx="9376">
                  <c:v>1.2030000000000001E-3</c:v>
                </c:pt>
                <c:pt idx="9377">
                  <c:v>1.2030000000000001E-3</c:v>
                </c:pt>
                <c:pt idx="9378">
                  <c:v>1.204E-3</c:v>
                </c:pt>
                <c:pt idx="9379">
                  <c:v>1.204E-3</c:v>
                </c:pt>
                <c:pt idx="9380">
                  <c:v>1.204E-3</c:v>
                </c:pt>
                <c:pt idx="9381">
                  <c:v>1.204E-3</c:v>
                </c:pt>
                <c:pt idx="9382">
                  <c:v>1.204E-3</c:v>
                </c:pt>
                <c:pt idx="9383">
                  <c:v>1.2049999999999999E-3</c:v>
                </c:pt>
                <c:pt idx="9384">
                  <c:v>1.2049999999999999E-3</c:v>
                </c:pt>
                <c:pt idx="9385">
                  <c:v>1.2049999999999999E-3</c:v>
                </c:pt>
                <c:pt idx="9386">
                  <c:v>1.2049999999999999E-3</c:v>
                </c:pt>
                <c:pt idx="9387">
                  <c:v>1.2049999999999999E-3</c:v>
                </c:pt>
                <c:pt idx="9388">
                  <c:v>1.206E-3</c:v>
                </c:pt>
                <c:pt idx="9389">
                  <c:v>1.206E-3</c:v>
                </c:pt>
                <c:pt idx="9390">
                  <c:v>1.206E-3</c:v>
                </c:pt>
                <c:pt idx="9391">
                  <c:v>1.206E-3</c:v>
                </c:pt>
                <c:pt idx="9392">
                  <c:v>1.206E-3</c:v>
                </c:pt>
                <c:pt idx="9393">
                  <c:v>1.207E-3</c:v>
                </c:pt>
                <c:pt idx="9394">
                  <c:v>1.207E-3</c:v>
                </c:pt>
                <c:pt idx="9395">
                  <c:v>1.207E-3</c:v>
                </c:pt>
                <c:pt idx="9396">
                  <c:v>1.207E-3</c:v>
                </c:pt>
                <c:pt idx="9397">
                  <c:v>1.207E-3</c:v>
                </c:pt>
                <c:pt idx="9398">
                  <c:v>1.2080000000000001E-3</c:v>
                </c:pt>
                <c:pt idx="9399">
                  <c:v>1.2080000000000001E-3</c:v>
                </c:pt>
                <c:pt idx="9400">
                  <c:v>1.2080000000000001E-3</c:v>
                </c:pt>
                <c:pt idx="9401">
                  <c:v>1.2080000000000001E-3</c:v>
                </c:pt>
                <c:pt idx="9402">
                  <c:v>1.2080000000000001E-3</c:v>
                </c:pt>
                <c:pt idx="9403">
                  <c:v>1.209E-3</c:v>
                </c:pt>
                <c:pt idx="9404">
                  <c:v>1.209E-3</c:v>
                </c:pt>
                <c:pt idx="9405">
                  <c:v>1.209E-3</c:v>
                </c:pt>
                <c:pt idx="9406">
                  <c:v>1.209E-3</c:v>
                </c:pt>
                <c:pt idx="9407">
                  <c:v>1.209E-3</c:v>
                </c:pt>
                <c:pt idx="9408">
                  <c:v>1.2099999999999999E-3</c:v>
                </c:pt>
                <c:pt idx="9409">
                  <c:v>1.2099999999999999E-3</c:v>
                </c:pt>
                <c:pt idx="9410">
                  <c:v>1.2099999999999999E-3</c:v>
                </c:pt>
                <c:pt idx="9411">
                  <c:v>1.2099999999999999E-3</c:v>
                </c:pt>
                <c:pt idx="9412">
                  <c:v>1.2099999999999999E-3</c:v>
                </c:pt>
                <c:pt idx="9413">
                  <c:v>1.2110000000000001E-3</c:v>
                </c:pt>
                <c:pt idx="9414">
                  <c:v>1.2110000000000001E-3</c:v>
                </c:pt>
                <c:pt idx="9415">
                  <c:v>1.2110000000000001E-3</c:v>
                </c:pt>
                <c:pt idx="9416">
                  <c:v>1.2110000000000001E-3</c:v>
                </c:pt>
                <c:pt idx="9417">
                  <c:v>1.2110000000000001E-3</c:v>
                </c:pt>
                <c:pt idx="9418">
                  <c:v>1.212E-3</c:v>
                </c:pt>
                <c:pt idx="9419">
                  <c:v>1.212E-3</c:v>
                </c:pt>
                <c:pt idx="9420">
                  <c:v>1.212E-3</c:v>
                </c:pt>
                <c:pt idx="9421">
                  <c:v>1.212E-3</c:v>
                </c:pt>
                <c:pt idx="9422">
                  <c:v>1.212E-3</c:v>
                </c:pt>
                <c:pt idx="9423">
                  <c:v>1.2130000000000001E-3</c:v>
                </c:pt>
                <c:pt idx="9424">
                  <c:v>1.2130000000000001E-3</c:v>
                </c:pt>
                <c:pt idx="9425">
                  <c:v>1.2130000000000001E-3</c:v>
                </c:pt>
                <c:pt idx="9426">
                  <c:v>1.2130000000000001E-3</c:v>
                </c:pt>
                <c:pt idx="9427">
                  <c:v>1.2130000000000001E-3</c:v>
                </c:pt>
                <c:pt idx="9428">
                  <c:v>1.214E-3</c:v>
                </c:pt>
                <c:pt idx="9429">
                  <c:v>1.214E-3</c:v>
                </c:pt>
                <c:pt idx="9430">
                  <c:v>1.214E-3</c:v>
                </c:pt>
                <c:pt idx="9431">
                  <c:v>1.214E-3</c:v>
                </c:pt>
                <c:pt idx="9432">
                  <c:v>1.214E-3</c:v>
                </c:pt>
                <c:pt idx="9433">
                  <c:v>1.2149999999999999E-3</c:v>
                </c:pt>
                <c:pt idx="9434">
                  <c:v>1.2149999999999999E-3</c:v>
                </c:pt>
                <c:pt idx="9435">
                  <c:v>1.2149999999999999E-3</c:v>
                </c:pt>
                <c:pt idx="9436">
                  <c:v>1.2149999999999999E-3</c:v>
                </c:pt>
                <c:pt idx="9437">
                  <c:v>1.2149999999999999E-3</c:v>
                </c:pt>
                <c:pt idx="9438">
                  <c:v>1.2160000000000001E-3</c:v>
                </c:pt>
                <c:pt idx="9439">
                  <c:v>1.2160000000000001E-3</c:v>
                </c:pt>
                <c:pt idx="9440">
                  <c:v>1.2160000000000001E-3</c:v>
                </c:pt>
                <c:pt idx="9441">
                  <c:v>1.2160000000000001E-3</c:v>
                </c:pt>
                <c:pt idx="9442">
                  <c:v>1.2160000000000001E-3</c:v>
                </c:pt>
                <c:pt idx="9443">
                  <c:v>1.217E-3</c:v>
                </c:pt>
                <c:pt idx="9444">
                  <c:v>1.217E-3</c:v>
                </c:pt>
                <c:pt idx="9445">
                  <c:v>1.217E-3</c:v>
                </c:pt>
                <c:pt idx="9446">
                  <c:v>1.217E-3</c:v>
                </c:pt>
                <c:pt idx="9447">
                  <c:v>1.217E-3</c:v>
                </c:pt>
                <c:pt idx="9448">
                  <c:v>1.2179999999999999E-3</c:v>
                </c:pt>
                <c:pt idx="9449">
                  <c:v>1.2179999999999999E-3</c:v>
                </c:pt>
                <c:pt idx="9450">
                  <c:v>1.2179999999999999E-3</c:v>
                </c:pt>
                <c:pt idx="9451">
                  <c:v>1.2179999999999999E-3</c:v>
                </c:pt>
                <c:pt idx="9452">
                  <c:v>1.2179999999999999E-3</c:v>
                </c:pt>
                <c:pt idx="9453">
                  <c:v>1.219E-3</c:v>
                </c:pt>
                <c:pt idx="9454">
                  <c:v>1.219E-3</c:v>
                </c:pt>
                <c:pt idx="9455">
                  <c:v>1.219E-3</c:v>
                </c:pt>
                <c:pt idx="9456">
                  <c:v>1.219E-3</c:v>
                </c:pt>
                <c:pt idx="9457">
                  <c:v>1.219E-3</c:v>
                </c:pt>
                <c:pt idx="9458">
                  <c:v>1.2199999999999999E-3</c:v>
                </c:pt>
                <c:pt idx="9459">
                  <c:v>1.2199999999999999E-3</c:v>
                </c:pt>
                <c:pt idx="9460">
                  <c:v>1.2199999999999999E-3</c:v>
                </c:pt>
                <c:pt idx="9461">
                  <c:v>1.2199999999999999E-3</c:v>
                </c:pt>
                <c:pt idx="9462">
                  <c:v>1.2199999999999999E-3</c:v>
                </c:pt>
                <c:pt idx="9463">
                  <c:v>1.2210000000000001E-3</c:v>
                </c:pt>
                <c:pt idx="9464">
                  <c:v>1.2210000000000001E-3</c:v>
                </c:pt>
                <c:pt idx="9465">
                  <c:v>1.2210000000000001E-3</c:v>
                </c:pt>
                <c:pt idx="9466">
                  <c:v>1.2210000000000001E-3</c:v>
                </c:pt>
                <c:pt idx="9467">
                  <c:v>1.2210000000000001E-3</c:v>
                </c:pt>
                <c:pt idx="9468">
                  <c:v>1.222E-3</c:v>
                </c:pt>
                <c:pt idx="9469">
                  <c:v>1.222E-3</c:v>
                </c:pt>
                <c:pt idx="9470">
                  <c:v>1.222E-3</c:v>
                </c:pt>
                <c:pt idx="9471">
                  <c:v>1.222E-3</c:v>
                </c:pt>
                <c:pt idx="9472">
                  <c:v>1.222E-3</c:v>
                </c:pt>
                <c:pt idx="9473">
                  <c:v>1.2229999999999999E-3</c:v>
                </c:pt>
                <c:pt idx="9474">
                  <c:v>1.2229999999999999E-3</c:v>
                </c:pt>
                <c:pt idx="9475">
                  <c:v>1.2229999999999999E-3</c:v>
                </c:pt>
                <c:pt idx="9476">
                  <c:v>1.2229999999999999E-3</c:v>
                </c:pt>
                <c:pt idx="9477">
                  <c:v>1.2229999999999999E-3</c:v>
                </c:pt>
                <c:pt idx="9478">
                  <c:v>1.224E-3</c:v>
                </c:pt>
                <c:pt idx="9479">
                  <c:v>1.224E-3</c:v>
                </c:pt>
                <c:pt idx="9480">
                  <c:v>1.224E-3</c:v>
                </c:pt>
                <c:pt idx="9481">
                  <c:v>1.224E-3</c:v>
                </c:pt>
                <c:pt idx="9482">
                  <c:v>1.224E-3</c:v>
                </c:pt>
                <c:pt idx="9483">
                  <c:v>1.225E-3</c:v>
                </c:pt>
                <c:pt idx="9484">
                  <c:v>1.225E-3</c:v>
                </c:pt>
                <c:pt idx="9485">
                  <c:v>1.225E-3</c:v>
                </c:pt>
                <c:pt idx="9486">
                  <c:v>1.225E-3</c:v>
                </c:pt>
                <c:pt idx="9487">
                  <c:v>1.225E-3</c:v>
                </c:pt>
                <c:pt idx="9488">
                  <c:v>1.2260000000000001E-3</c:v>
                </c:pt>
                <c:pt idx="9489">
                  <c:v>1.2260000000000001E-3</c:v>
                </c:pt>
                <c:pt idx="9490">
                  <c:v>1.2260000000000001E-3</c:v>
                </c:pt>
                <c:pt idx="9491">
                  <c:v>1.2260000000000001E-3</c:v>
                </c:pt>
                <c:pt idx="9492">
                  <c:v>1.2260000000000001E-3</c:v>
                </c:pt>
                <c:pt idx="9493">
                  <c:v>1.227E-3</c:v>
                </c:pt>
                <c:pt idx="9494">
                  <c:v>1.227E-3</c:v>
                </c:pt>
                <c:pt idx="9495">
                  <c:v>1.227E-3</c:v>
                </c:pt>
                <c:pt idx="9496">
                  <c:v>1.227E-3</c:v>
                </c:pt>
                <c:pt idx="9497">
                  <c:v>1.227E-3</c:v>
                </c:pt>
                <c:pt idx="9498">
                  <c:v>1.2279999999999999E-3</c:v>
                </c:pt>
                <c:pt idx="9499">
                  <c:v>1.2279999999999999E-3</c:v>
                </c:pt>
                <c:pt idx="9500">
                  <c:v>1.2279999999999999E-3</c:v>
                </c:pt>
                <c:pt idx="9501">
                  <c:v>1.2279999999999999E-3</c:v>
                </c:pt>
                <c:pt idx="9502">
                  <c:v>1.2279999999999999E-3</c:v>
                </c:pt>
                <c:pt idx="9503">
                  <c:v>1.2290000000000001E-3</c:v>
                </c:pt>
                <c:pt idx="9504">
                  <c:v>1.2290000000000001E-3</c:v>
                </c:pt>
                <c:pt idx="9505">
                  <c:v>1.2290000000000001E-3</c:v>
                </c:pt>
                <c:pt idx="9506">
                  <c:v>1.2290000000000001E-3</c:v>
                </c:pt>
                <c:pt idx="9507">
                  <c:v>1.2290000000000001E-3</c:v>
                </c:pt>
                <c:pt idx="9508">
                  <c:v>1.23E-3</c:v>
                </c:pt>
                <c:pt idx="9509">
                  <c:v>1.23E-3</c:v>
                </c:pt>
                <c:pt idx="9510">
                  <c:v>1.23E-3</c:v>
                </c:pt>
                <c:pt idx="9511">
                  <c:v>1.23E-3</c:v>
                </c:pt>
                <c:pt idx="9512">
                  <c:v>1.23E-3</c:v>
                </c:pt>
                <c:pt idx="9513">
                  <c:v>1.2310000000000001E-3</c:v>
                </c:pt>
                <c:pt idx="9514">
                  <c:v>1.2310000000000001E-3</c:v>
                </c:pt>
                <c:pt idx="9515">
                  <c:v>1.2310000000000001E-3</c:v>
                </c:pt>
                <c:pt idx="9516">
                  <c:v>1.2310000000000001E-3</c:v>
                </c:pt>
                <c:pt idx="9517">
                  <c:v>1.2310000000000001E-3</c:v>
                </c:pt>
                <c:pt idx="9518">
                  <c:v>1.232E-3</c:v>
                </c:pt>
                <c:pt idx="9519">
                  <c:v>1.232E-3</c:v>
                </c:pt>
                <c:pt idx="9520">
                  <c:v>1.232E-3</c:v>
                </c:pt>
                <c:pt idx="9521">
                  <c:v>1.232E-3</c:v>
                </c:pt>
                <c:pt idx="9522">
                  <c:v>1.232E-3</c:v>
                </c:pt>
                <c:pt idx="9523">
                  <c:v>1.2329999999999999E-3</c:v>
                </c:pt>
                <c:pt idx="9524">
                  <c:v>1.2329999999999999E-3</c:v>
                </c:pt>
                <c:pt idx="9525">
                  <c:v>1.2329999999999999E-3</c:v>
                </c:pt>
                <c:pt idx="9526">
                  <c:v>1.2329999999999999E-3</c:v>
                </c:pt>
                <c:pt idx="9527">
                  <c:v>1.2329999999999999E-3</c:v>
                </c:pt>
                <c:pt idx="9528">
                  <c:v>1.2340000000000001E-3</c:v>
                </c:pt>
                <c:pt idx="9529">
                  <c:v>1.2340000000000001E-3</c:v>
                </c:pt>
                <c:pt idx="9530">
                  <c:v>1.2340000000000001E-3</c:v>
                </c:pt>
                <c:pt idx="9531">
                  <c:v>1.2340000000000001E-3</c:v>
                </c:pt>
                <c:pt idx="9532">
                  <c:v>1.2340000000000001E-3</c:v>
                </c:pt>
                <c:pt idx="9533">
                  <c:v>1.235E-3</c:v>
                </c:pt>
                <c:pt idx="9534">
                  <c:v>1.235E-3</c:v>
                </c:pt>
                <c:pt idx="9535">
                  <c:v>1.235E-3</c:v>
                </c:pt>
                <c:pt idx="9536">
                  <c:v>1.235E-3</c:v>
                </c:pt>
                <c:pt idx="9537">
                  <c:v>1.235E-3</c:v>
                </c:pt>
                <c:pt idx="9538">
                  <c:v>1.2359999999999999E-3</c:v>
                </c:pt>
                <c:pt idx="9539">
                  <c:v>1.2359999999999999E-3</c:v>
                </c:pt>
                <c:pt idx="9540">
                  <c:v>1.2359999999999999E-3</c:v>
                </c:pt>
                <c:pt idx="9541">
                  <c:v>1.2359999999999999E-3</c:v>
                </c:pt>
                <c:pt idx="9542">
                  <c:v>1.2359999999999999E-3</c:v>
                </c:pt>
                <c:pt idx="9543">
                  <c:v>1.237E-3</c:v>
                </c:pt>
                <c:pt idx="9544">
                  <c:v>1.237E-3</c:v>
                </c:pt>
                <c:pt idx="9545">
                  <c:v>1.237E-3</c:v>
                </c:pt>
                <c:pt idx="9546">
                  <c:v>1.237E-3</c:v>
                </c:pt>
                <c:pt idx="9547">
                  <c:v>1.237E-3</c:v>
                </c:pt>
                <c:pt idx="9548">
                  <c:v>1.238E-3</c:v>
                </c:pt>
                <c:pt idx="9549">
                  <c:v>1.238E-3</c:v>
                </c:pt>
                <c:pt idx="9550">
                  <c:v>1.238E-3</c:v>
                </c:pt>
                <c:pt idx="9551">
                  <c:v>1.238E-3</c:v>
                </c:pt>
                <c:pt idx="9552">
                  <c:v>1.238E-3</c:v>
                </c:pt>
                <c:pt idx="9553">
                  <c:v>1.2390000000000001E-3</c:v>
                </c:pt>
                <c:pt idx="9554">
                  <c:v>1.2390000000000001E-3</c:v>
                </c:pt>
                <c:pt idx="9555">
                  <c:v>1.2390000000000001E-3</c:v>
                </c:pt>
                <c:pt idx="9556">
                  <c:v>1.2390000000000001E-3</c:v>
                </c:pt>
                <c:pt idx="9557">
                  <c:v>1.2390000000000001E-3</c:v>
                </c:pt>
                <c:pt idx="9558">
                  <c:v>1.24E-3</c:v>
                </c:pt>
                <c:pt idx="9559">
                  <c:v>1.24E-3</c:v>
                </c:pt>
                <c:pt idx="9560">
                  <c:v>1.24E-3</c:v>
                </c:pt>
                <c:pt idx="9561">
                  <c:v>1.24E-3</c:v>
                </c:pt>
                <c:pt idx="9562">
                  <c:v>1.24E-3</c:v>
                </c:pt>
                <c:pt idx="9563">
                  <c:v>1.2409999999999999E-3</c:v>
                </c:pt>
                <c:pt idx="9564">
                  <c:v>1.2409999999999999E-3</c:v>
                </c:pt>
                <c:pt idx="9565">
                  <c:v>1.2409999999999999E-3</c:v>
                </c:pt>
                <c:pt idx="9566">
                  <c:v>1.2409999999999999E-3</c:v>
                </c:pt>
                <c:pt idx="9567">
                  <c:v>1.2409999999999999E-3</c:v>
                </c:pt>
                <c:pt idx="9568">
                  <c:v>1.242E-3</c:v>
                </c:pt>
                <c:pt idx="9569">
                  <c:v>1.242E-3</c:v>
                </c:pt>
                <c:pt idx="9570">
                  <c:v>1.242E-3</c:v>
                </c:pt>
                <c:pt idx="9571">
                  <c:v>1.242E-3</c:v>
                </c:pt>
                <c:pt idx="9572">
                  <c:v>1.242E-3</c:v>
                </c:pt>
                <c:pt idx="9573">
                  <c:v>1.243E-3</c:v>
                </c:pt>
                <c:pt idx="9574">
                  <c:v>1.243E-3</c:v>
                </c:pt>
                <c:pt idx="9575">
                  <c:v>1.243E-3</c:v>
                </c:pt>
                <c:pt idx="9576">
                  <c:v>1.243E-3</c:v>
                </c:pt>
                <c:pt idx="9577">
                  <c:v>1.243E-3</c:v>
                </c:pt>
                <c:pt idx="9578">
                  <c:v>1.2440000000000001E-3</c:v>
                </c:pt>
                <c:pt idx="9579">
                  <c:v>1.2440000000000001E-3</c:v>
                </c:pt>
                <c:pt idx="9580">
                  <c:v>1.2440000000000001E-3</c:v>
                </c:pt>
                <c:pt idx="9581">
                  <c:v>1.2440000000000001E-3</c:v>
                </c:pt>
                <c:pt idx="9582">
                  <c:v>1.2440000000000001E-3</c:v>
                </c:pt>
                <c:pt idx="9583">
                  <c:v>1.245E-3</c:v>
                </c:pt>
                <c:pt idx="9584">
                  <c:v>1.245E-3</c:v>
                </c:pt>
                <c:pt idx="9585">
                  <c:v>1.245E-3</c:v>
                </c:pt>
                <c:pt idx="9586">
                  <c:v>1.245E-3</c:v>
                </c:pt>
                <c:pt idx="9587">
                  <c:v>1.245E-3</c:v>
                </c:pt>
                <c:pt idx="9588">
                  <c:v>1.2459999999999999E-3</c:v>
                </c:pt>
                <c:pt idx="9589">
                  <c:v>1.2459999999999999E-3</c:v>
                </c:pt>
                <c:pt idx="9590">
                  <c:v>1.2459999999999999E-3</c:v>
                </c:pt>
                <c:pt idx="9591">
                  <c:v>1.2459999999999999E-3</c:v>
                </c:pt>
                <c:pt idx="9592">
                  <c:v>1.2459999999999999E-3</c:v>
                </c:pt>
                <c:pt idx="9593">
                  <c:v>1.2470000000000001E-3</c:v>
                </c:pt>
                <c:pt idx="9594">
                  <c:v>1.2470000000000001E-3</c:v>
                </c:pt>
                <c:pt idx="9595">
                  <c:v>1.2470000000000001E-3</c:v>
                </c:pt>
                <c:pt idx="9596">
                  <c:v>1.2470000000000001E-3</c:v>
                </c:pt>
                <c:pt idx="9597">
                  <c:v>1.2470000000000001E-3</c:v>
                </c:pt>
                <c:pt idx="9598">
                  <c:v>1.248E-3</c:v>
                </c:pt>
                <c:pt idx="9599">
                  <c:v>1.248E-3</c:v>
                </c:pt>
                <c:pt idx="9600">
                  <c:v>1.248E-3</c:v>
                </c:pt>
                <c:pt idx="9601">
                  <c:v>1.248E-3</c:v>
                </c:pt>
                <c:pt idx="9602">
                  <c:v>1.248E-3</c:v>
                </c:pt>
                <c:pt idx="9603">
                  <c:v>1.2489999999999999E-3</c:v>
                </c:pt>
                <c:pt idx="9604">
                  <c:v>1.2489999999999999E-3</c:v>
                </c:pt>
                <c:pt idx="9605">
                  <c:v>1.2489999999999999E-3</c:v>
                </c:pt>
                <c:pt idx="9606">
                  <c:v>1.2489999999999999E-3</c:v>
                </c:pt>
                <c:pt idx="9607">
                  <c:v>1.2489999999999999E-3</c:v>
                </c:pt>
                <c:pt idx="9608">
                  <c:v>1.25E-3</c:v>
                </c:pt>
                <c:pt idx="9609">
                  <c:v>1.25E-3</c:v>
                </c:pt>
                <c:pt idx="9610">
                  <c:v>1.25E-3</c:v>
                </c:pt>
                <c:pt idx="9611">
                  <c:v>1.25E-3</c:v>
                </c:pt>
                <c:pt idx="9612">
                  <c:v>1.25E-3</c:v>
                </c:pt>
                <c:pt idx="9613">
                  <c:v>1.2509999999999999E-3</c:v>
                </c:pt>
                <c:pt idx="9614">
                  <c:v>1.2509999999999999E-3</c:v>
                </c:pt>
                <c:pt idx="9615">
                  <c:v>1.2509999999999999E-3</c:v>
                </c:pt>
                <c:pt idx="9616">
                  <c:v>1.2509999999999999E-3</c:v>
                </c:pt>
                <c:pt idx="9617">
                  <c:v>1.2509999999999999E-3</c:v>
                </c:pt>
                <c:pt idx="9618">
                  <c:v>1.2520000000000001E-3</c:v>
                </c:pt>
                <c:pt idx="9619">
                  <c:v>1.2520000000000001E-3</c:v>
                </c:pt>
                <c:pt idx="9620">
                  <c:v>1.2520000000000001E-3</c:v>
                </c:pt>
                <c:pt idx="9621">
                  <c:v>1.2520000000000001E-3</c:v>
                </c:pt>
                <c:pt idx="9622">
                  <c:v>1.2520000000000001E-3</c:v>
                </c:pt>
                <c:pt idx="9623">
                  <c:v>1.253E-3</c:v>
                </c:pt>
                <c:pt idx="9624">
                  <c:v>1.253E-3</c:v>
                </c:pt>
                <c:pt idx="9625">
                  <c:v>1.253E-3</c:v>
                </c:pt>
                <c:pt idx="9626">
                  <c:v>1.253E-3</c:v>
                </c:pt>
                <c:pt idx="9627">
                  <c:v>1.253E-3</c:v>
                </c:pt>
                <c:pt idx="9628">
                  <c:v>1.2539999999999999E-3</c:v>
                </c:pt>
                <c:pt idx="9629">
                  <c:v>1.2539999999999999E-3</c:v>
                </c:pt>
                <c:pt idx="9630">
                  <c:v>1.2539999999999999E-3</c:v>
                </c:pt>
                <c:pt idx="9631">
                  <c:v>1.2539999999999999E-3</c:v>
                </c:pt>
                <c:pt idx="9632">
                  <c:v>1.2539999999999999E-3</c:v>
                </c:pt>
                <c:pt idx="9633">
                  <c:v>1.255E-3</c:v>
                </c:pt>
                <c:pt idx="9634">
                  <c:v>1.255E-3</c:v>
                </c:pt>
                <c:pt idx="9635">
                  <c:v>1.255E-3</c:v>
                </c:pt>
                <c:pt idx="9636">
                  <c:v>1.255E-3</c:v>
                </c:pt>
                <c:pt idx="9637">
                  <c:v>1.255E-3</c:v>
                </c:pt>
                <c:pt idx="9638">
                  <c:v>1.256E-3</c:v>
                </c:pt>
                <c:pt idx="9639">
                  <c:v>1.256E-3</c:v>
                </c:pt>
                <c:pt idx="9640">
                  <c:v>1.256E-3</c:v>
                </c:pt>
                <c:pt idx="9641">
                  <c:v>1.256E-3</c:v>
                </c:pt>
                <c:pt idx="9642">
                  <c:v>1.256E-3</c:v>
                </c:pt>
                <c:pt idx="9643">
                  <c:v>1.2570000000000001E-3</c:v>
                </c:pt>
                <c:pt idx="9644">
                  <c:v>1.2570000000000001E-3</c:v>
                </c:pt>
                <c:pt idx="9645">
                  <c:v>1.2570000000000001E-3</c:v>
                </c:pt>
                <c:pt idx="9646">
                  <c:v>1.2570000000000001E-3</c:v>
                </c:pt>
                <c:pt idx="9647">
                  <c:v>1.2570000000000001E-3</c:v>
                </c:pt>
                <c:pt idx="9648">
                  <c:v>1.258E-3</c:v>
                </c:pt>
                <c:pt idx="9649">
                  <c:v>1.258E-3</c:v>
                </c:pt>
                <c:pt idx="9650">
                  <c:v>1.258E-3</c:v>
                </c:pt>
                <c:pt idx="9651">
                  <c:v>1.258E-3</c:v>
                </c:pt>
                <c:pt idx="9652">
                  <c:v>1.258E-3</c:v>
                </c:pt>
                <c:pt idx="9653">
                  <c:v>1.2589999999999999E-3</c:v>
                </c:pt>
                <c:pt idx="9654">
                  <c:v>1.2589999999999999E-3</c:v>
                </c:pt>
                <c:pt idx="9655">
                  <c:v>1.2589999999999999E-3</c:v>
                </c:pt>
                <c:pt idx="9656">
                  <c:v>1.2589999999999999E-3</c:v>
                </c:pt>
                <c:pt idx="9657">
                  <c:v>1.2589999999999999E-3</c:v>
                </c:pt>
                <c:pt idx="9658">
                  <c:v>1.2600000000000001E-3</c:v>
                </c:pt>
                <c:pt idx="9659">
                  <c:v>1.2600000000000001E-3</c:v>
                </c:pt>
                <c:pt idx="9660">
                  <c:v>1.2600000000000001E-3</c:v>
                </c:pt>
                <c:pt idx="9661">
                  <c:v>1.2600000000000001E-3</c:v>
                </c:pt>
                <c:pt idx="9662">
                  <c:v>1.2600000000000001E-3</c:v>
                </c:pt>
                <c:pt idx="9663">
                  <c:v>1.261E-3</c:v>
                </c:pt>
                <c:pt idx="9664">
                  <c:v>1.261E-3</c:v>
                </c:pt>
                <c:pt idx="9665">
                  <c:v>1.261E-3</c:v>
                </c:pt>
                <c:pt idx="9666">
                  <c:v>1.261E-3</c:v>
                </c:pt>
                <c:pt idx="9667">
                  <c:v>1.261E-3</c:v>
                </c:pt>
                <c:pt idx="9668">
                  <c:v>1.2620000000000001E-3</c:v>
                </c:pt>
                <c:pt idx="9669">
                  <c:v>1.2620000000000001E-3</c:v>
                </c:pt>
                <c:pt idx="9670">
                  <c:v>1.2620000000000001E-3</c:v>
                </c:pt>
                <c:pt idx="9671">
                  <c:v>1.2620000000000001E-3</c:v>
                </c:pt>
                <c:pt idx="9672">
                  <c:v>1.2620000000000001E-3</c:v>
                </c:pt>
                <c:pt idx="9673">
                  <c:v>1.263E-3</c:v>
                </c:pt>
                <c:pt idx="9674">
                  <c:v>1.263E-3</c:v>
                </c:pt>
                <c:pt idx="9675">
                  <c:v>1.263E-3</c:v>
                </c:pt>
                <c:pt idx="9676">
                  <c:v>1.263E-3</c:v>
                </c:pt>
                <c:pt idx="9677">
                  <c:v>1.263E-3</c:v>
                </c:pt>
                <c:pt idx="9678">
                  <c:v>1.2639999999999999E-3</c:v>
                </c:pt>
                <c:pt idx="9679">
                  <c:v>1.2639999999999999E-3</c:v>
                </c:pt>
                <c:pt idx="9680">
                  <c:v>1.2639999999999999E-3</c:v>
                </c:pt>
                <c:pt idx="9681">
                  <c:v>1.2639999999999999E-3</c:v>
                </c:pt>
                <c:pt idx="9682">
                  <c:v>1.2639999999999999E-3</c:v>
                </c:pt>
                <c:pt idx="9683">
                  <c:v>1.2650000000000001E-3</c:v>
                </c:pt>
                <c:pt idx="9684">
                  <c:v>1.2650000000000001E-3</c:v>
                </c:pt>
                <c:pt idx="9685">
                  <c:v>1.2650000000000001E-3</c:v>
                </c:pt>
                <c:pt idx="9686">
                  <c:v>1.2650000000000001E-3</c:v>
                </c:pt>
                <c:pt idx="9687">
                  <c:v>1.2650000000000001E-3</c:v>
                </c:pt>
                <c:pt idx="9688">
                  <c:v>1.266E-3</c:v>
                </c:pt>
                <c:pt idx="9689">
                  <c:v>1.266E-3</c:v>
                </c:pt>
                <c:pt idx="9690">
                  <c:v>1.266E-3</c:v>
                </c:pt>
                <c:pt idx="9691">
                  <c:v>1.266E-3</c:v>
                </c:pt>
                <c:pt idx="9692">
                  <c:v>1.266E-3</c:v>
                </c:pt>
                <c:pt idx="9693">
                  <c:v>1.2669999999999999E-3</c:v>
                </c:pt>
                <c:pt idx="9694">
                  <c:v>1.2669999999999999E-3</c:v>
                </c:pt>
                <c:pt idx="9695">
                  <c:v>1.2669999999999999E-3</c:v>
                </c:pt>
                <c:pt idx="9696">
                  <c:v>1.2669999999999999E-3</c:v>
                </c:pt>
                <c:pt idx="9697">
                  <c:v>1.2669999999999999E-3</c:v>
                </c:pt>
                <c:pt idx="9698">
                  <c:v>1.268E-3</c:v>
                </c:pt>
                <c:pt idx="9699">
                  <c:v>1.268E-3</c:v>
                </c:pt>
                <c:pt idx="9700">
                  <c:v>1.268E-3</c:v>
                </c:pt>
                <c:pt idx="9701">
                  <c:v>1.268E-3</c:v>
                </c:pt>
                <c:pt idx="9702">
                  <c:v>1.268E-3</c:v>
                </c:pt>
                <c:pt idx="9703">
                  <c:v>1.2689999999999999E-3</c:v>
                </c:pt>
                <c:pt idx="9704">
                  <c:v>1.2689999999999999E-3</c:v>
                </c:pt>
                <c:pt idx="9705">
                  <c:v>1.2689999999999999E-3</c:v>
                </c:pt>
                <c:pt idx="9706">
                  <c:v>1.2689999999999999E-3</c:v>
                </c:pt>
                <c:pt idx="9707">
                  <c:v>1.2689999999999999E-3</c:v>
                </c:pt>
                <c:pt idx="9708">
                  <c:v>1.2700000000000001E-3</c:v>
                </c:pt>
                <c:pt idx="9709">
                  <c:v>1.2700000000000001E-3</c:v>
                </c:pt>
                <c:pt idx="9710">
                  <c:v>1.2700000000000001E-3</c:v>
                </c:pt>
                <c:pt idx="9711">
                  <c:v>1.2700000000000001E-3</c:v>
                </c:pt>
                <c:pt idx="9712">
                  <c:v>1.2700000000000001E-3</c:v>
                </c:pt>
                <c:pt idx="9713">
                  <c:v>1.271E-3</c:v>
                </c:pt>
                <c:pt idx="9714">
                  <c:v>1.271E-3</c:v>
                </c:pt>
                <c:pt idx="9715">
                  <c:v>1.271E-3</c:v>
                </c:pt>
                <c:pt idx="9716">
                  <c:v>1.271E-3</c:v>
                </c:pt>
                <c:pt idx="9717">
                  <c:v>1.271E-3</c:v>
                </c:pt>
                <c:pt idx="9718">
                  <c:v>1.2719999999999999E-3</c:v>
                </c:pt>
                <c:pt idx="9719">
                  <c:v>1.2719999999999999E-3</c:v>
                </c:pt>
                <c:pt idx="9720">
                  <c:v>1.2719999999999999E-3</c:v>
                </c:pt>
                <c:pt idx="9721">
                  <c:v>1.2719999999999999E-3</c:v>
                </c:pt>
                <c:pt idx="9722">
                  <c:v>1.2719999999999999E-3</c:v>
                </c:pt>
                <c:pt idx="9723">
                  <c:v>1.273E-3</c:v>
                </c:pt>
                <c:pt idx="9724">
                  <c:v>1.273E-3</c:v>
                </c:pt>
                <c:pt idx="9725">
                  <c:v>1.273E-3</c:v>
                </c:pt>
                <c:pt idx="9726">
                  <c:v>1.273E-3</c:v>
                </c:pt>
                <c:pt idx="9727">
                  <c:v>1.273E-3</c:v>
                </c:pt>
                <c:pt idx="9728">
                  <c:v>1.274E-3</c:v>
                </c:pt>
                <c:pt idx="9729">
                  <c:v>1.274E-3</c:v>
                </c:pt>
                <c:pt idx="9730">
                  <c:v>1.274E-3</c:v>
                </c:pt>
                <c:pt idx="9731">
                  <c:v>1.274E-3</c:v>
                </c:pt>
                <c:pt idx="9732">
                  <c:v>1.274E-3</c:v>
                </c:pt>
                <c:pt idx="9733">
                  <c:v>1.2750000000000001E-3</c:v>
                </c:pt>
                <c:pt idx="9734">
                  <c:v>1.2750000000000001E-3</c:v>
                </c:pt>
                <c:pt idx="9735">
                  <c:v>1.2750000000000001E-3</c:v>
                </c:pt>
                <c:pt idx="9736">
                  <c:v>1.2750000000000001E-3</c:v>
                </c:pt>
                <c:pt idx="9737">
                  <c:v>1.2750000000000001E-3</c:v>
                </c:pt>
                <c:pt idx="9738">
                  <c:v>1.276E-3</c:v>
                </c:pt>
                <c:pt idx="9739">
                  <c:v>1.276E-3</c:v>
                </c:pt>
                <c:pt idx="9740">
                  <c:v>1.276E-3</c:v>
                </c:pt>
                <c:pt idx="9741">
                  <c:v>1.276E-3</c:v>
                </c:pt>
                <c:pt idx="9742">
                  <c:v>1.276E-3</c:v>
                </c:pt>
                <c:pt idx="9743">
                  <c:v>1.2769999999999999E-3</c:v>
                </c:pt>
                <c:pt idx="9744">
                  <c:v>1.2769999999999999E-3</c:v>
                </c:pt>
                <c:pt idx="9745">
                  <c:v>1.2769999999999999E-3</c:v>
                </c:pt>
                <c:pt idx="9746">
                  <c:v>1.2769999999999999E-3</c:v>
                </c:pt>
                <c:pt idx="9747">
                  <c:v>1.2769999999999999E-3</c:v>
                </c:pt>
                <c:pt idx="9748">
                  <c:v>1.2780000000000001E-3</c:v>
                </c:pt>
                <c:pt idx="9749">
                  <c:v>1.2780000000000001E-3</c:v>
                </c:pt>
                <c:pt idx="9750">
                  <c:v>1.2780000000000001E-3</c:v>
                </c:pt>
                <c:pt idx="9751">
                  <c:v>1.2780000000000001E-3</c:v>
                </c:pt>
                <c:pt idx="9752">
                  <c:v>1.2780000000000001E-3</c:v>
                </c:pt>
                <c:pt idx="9753">
                  <c:v>1.279E-3</c:v>
                </c:pt>
                <c:pt idx="9754">
                  <c:v>1.279E-3</c:v>
                </c:pt>
                <c:pt idx="9755">
                  <c:v>1.279E-3</c:v>
                </c:pt>
                <c:pt idx="9756">
                  <c:v>1.279E-3</c:v>
                </c:pt>
                <c:pt idx="9757">
                  <c:v>1.279E-3</c:v>
                </c:pt>
                <c:pt idx="9758">
                  <c:v>1.2800000000000001E-3</c:v>
                </c:pt>
                <c:pt idx="9759">
                  <c:v>1.2800000000000001E-3</c:v>
                </c:pt>
                <c:pt idx="9760">
                  <c:v>1.2800000000000001E-3</c:v>
                </c:pt>
                <c:pt idx="9761">
                  <c:v>1.2800000000000001E-3</c:v>
                </c:pt>
                <c:pt idx="9762">
                  <c:v>1.2800000000000001E-3</c:v>
                </c:pt>
                <c:pt idx="9763">
                  <c:v>1.281E-3</c:v>
                </c:pt>
                <c:pt idx="9764">
                  <c:v>1.281E-3</c:v>
                </c:pt>
                <c:pt idx="9765">
                  <c:v>1.281E-3</c:v>
                </c:pt>
                <c:pt idx="9766">
                  <c:v>1.281E-3</c:v>
                </c:pt>
                <c:pt idx="9767">
                  <c:v>1.281E-3</c:v>
                </c:pt>
                <c:pt idx="9768">
                  <c:v>1.2819999999999999E-3</c:v>
                </c:pt>
                <c:pt idx="9769">
                  <c:v>1.2819999999999999E-3</c:v>
                </c:pt>
                <c:pt idx="9770">
                  <c:v>1.2819999999999999E-3</c:v>
                </c:pt>
                <c:pt idx="9771">
                  <c:v>1.2819999999999999E-3</c:v>
                </c:pt>
                <c:pt idx="9772">
                  <c:v>1.2819999999999999E-3</c:v>
                </c:pt>
                <c:pt idx="9773">
                  <c:v>1.2830000000000001E-3</c:v>
                </c:pt>
                <c:pt idx="9774">
                  <c:v>1.2830000000000001E-3</c:v>
                </c:pt>
                <c:pt idx="9775">
                  <c:v>1.2830000000000001E-3</c:v>
                </c:pt>
                <c:pt idx="9776">
                  <c:v>1.2830000000000001E-3</c:v>
                </c:pt>
                <c:pt idx="9777">
                  <c:v>1.2830000000000001E-3</c:v>
                </c:pt>
                <c:pt idx="9778">
                  <c:v>1.284E-3</c:v>
                </c:pt>
                <c:pt idx="9779">
                  <c:v>1.284E-3</c:v>
                </c:pt>
                <c:pt idx="9780">
                  <c:v>1.284E-3</c:v>
                </c:pt>
                <c:pt idx="9781">
                  <c:v>1.284E-3</c:v>
                </c:pt>
                <c:pt idx="9782">
                  <c:v>1.284E-3</c:v>
                </c:pt>
                <c:pt idx="9783">
                  <c:v>1.2849999999999999E-3</c:v>
                </c:pt>
                <c:pt idx="9784">
                  <c:v>1.2849999999999999E-3</c:v>
                </c:pt>
                <c:pt idx="9785">
                  <c:v>1.2849999999999999E-3</c:v>
                </c:pt>
                <c:pt idx="9786">
                  <c:v>1.2849999999999999E-3</c:v>
                </c:pt>
                <c:pt idx="9787">
                  <c:v>1.2849999999999999E-3</c:v>
                </c:pt>
                <c:pt idx="9788">
                  <c:v>1.286E-3</c:v>
                </c:pt>
                <c:pt idx="9789">
                  <c:v>1.286E-3</c:v>
                </c:pt>
                <c:pt idx="9790">
                  <c:v>1.286E-3</c:v>
                </c:pt>
                <c:pt idx="9791">
                  <c:v>1.286E-3</c:v>
                </c:pt>
                <c:pt idx="9792">
                  <c:v>1.286E-3</c:v>
                </c:pt>
                <c:pt idx="9793">
                  <c:v>1.2869999999999999E-3</c:v>
                </c:pt>
                <c:pt idx="9794">
                  <c:v>1.2869999999999999E-3</c:v>
                </c:pt>
                <c:pt idx="9795">
                  <c:v>1.2869999999999999E-3</c:v>
                </c:pt>
                <c:pt idx="9796">
                  <c:v>1.2869999999999999E-3</c:v>
                </c:pt>
                <c:pt idx="9797">
                  <c:v>1.2869999999999999E-3</c:v>
                </c:pt>
                <c:pt idx="9798">
                  <c:v>1.2880000000000001E-3</c:v>
                </c:pt>
                <c:pt idx="9799">
                  <c:v>1.2880000000000001E-3</c:v>
                </c:pt>
                <c:pt idx="9800">
                  <c:v>1.2880000000000001E-3</c:v>
                </c:pt>
                <c:pt idx="9801">
                  <c:v>1.2880000000000001E-3</c:v>
                </c:pt>
                <c:pt idx="9802">
                  <c:v>1.2880000000000001E-3</c:v>
                </c:pt>
                <c:pt idx="9803">
                  <c:v>1.289E-3</c:v>
                </c:pt>
                <c:pt idx="9804">
                  <c:v>1.289E-3</c:v>
                </c:pt>
                <c:pt idx="9805">
                  <c:v>1.289E-3</c:v>
                </c:pt>
                <c:pt idx="9806">
                  <c:v>1.289E-3</c:v>
                </c:pt>
                <c:pt idx="9807">
                  <c:v>1.289E-3</c:v>
                </c:pt>
                <c:pt idx="9808">
                  <c:v>1.2899999999999999E-3</c:v>
                </c:pt>
                <c:pt idx="9809">
                  <c:v>1.2899999999999999E-3</c:v>
                </c:pt>
                <c:pt idx="9810">
                  <c:v>1.2899999999999999E-3</c:v>
                </c:pt>
                <c:pt idx="9811">
                  <c:v>1.2899999999999999E-3</c:v>
                </c:pt>
                <c:pt idx="9812">
                  <c:v>1.2899999999999999E-3</c:v>
                </c:pt>
                <c:pt idx="9813">
                  <c:v>1.291E-3</c:v>
                </c:pt>
                <c:pt idx="9814">
                  <c:v>1.291E-3</c:v>
                </c:pt>
                <c:pt idx="9815">
                  <c:v>1.291E-3</c:v>
                </c:pt>
                <c:pt idx="9816">
                  <c:v>1.291E-3</c:v>
                </c:pt>
                <c:pt idx="9817">
                  <c:v>1.291E-3</c:v>
                </c:pt>
                <c:pt idx="9818">
                  <c:v>1.292E-3</c:v>
                </c:pt>
                <c:pt idx="9819">
                  <c:v>1.292E-3</c:v>
                </c:pt>
                <c:pt idx="9820">
                  <c:v>1.292E-3</c:v>
                </c:pt>
                <c:pt idx="9821">
                  <c:v>1.292E-3</c:v>
                </c:pt>
                <c:pt idx="9822">
                  <c:v>1.292E-3</c:v>
                </c:pt>
                <c:pt idx="9823">
                  <c:v>1.2930000000000001E-3</c:v>
                </c:pt>
                <c:pt idx="9824">
                  <c:v>1.2930000000000001E-3</c:v>
                </c:pt>
                <c:pt idx="9825">
                  <c:v>1.2930000000000001E-3</c:v>
                </c:pt>
                <c:pt idx="9826">
                  <c:v>1.2930000000000001E-3</c:v>
                </c:pt>
                <c:pt idx="9827">
                  <c:v>1.2930000000000001E-3</c:v>
                </c:pt>
                <c:pt idx="9828">
                  <c:v>1.294E-3</c:v>
                </c:pt>
                <c:pt idx="9829">
                  <c:v>1.294E-3</c:v>
                </c:pt>
                <c:pt idx="9830">
                  <c:v>1.294E-3</c:v>
                </c:pt>
                <c:pt idx="9831">
                  <c:v>1.294E-3</c:v>
                </c:pt>
                <c:pt idx="9832">
                  <c:v>1.294E-3</c:v>
                </c:pt>
                <c:pt idx="9833">
                  <c:v>1.2949999999999999E-3</c:v>
                </c:pt>
                <c:pt idx="9834">
                  <c:v>1.2949999999999999E-3</c:v>
                </c:pt>
                <c:pt idx="9835">
                  <c:v>1.2949999999999999E-3</c:v>
                </c:pt>
                <c:pt idx="9836">
                  <c:v>1.2949999999999999E-3</c:v>
                </c:pt>
                <c:pt idx="9837">
                  <c:v>1.2949999999999999E-3</c:v>
                </c:pt>
                <c:pt idx="9838">
                  <c:v>1.2960000000000001E-3</c:v>
                </c:pt>
                <c:pt idx="9839">
                  <c:v>1.2960000000000001E-3</c:v>
                </c:pt>
                <c:pt idx="9840">
                  <c:v>1.2960000000000001E-3</c:v>
                </c:pt>
                <c:pt idx="9841">
                  <c:v>1.2960000000000001E-3</c:v>
                </c:pt>
                <c:pt idx="9842">
                  <c:v>1.2960000000000001E-3</c:v>
                </c:pt>
                <c:pt idx="9843">
                  <c:v>1.297E-3</c:v>
                </c:pt>
                <c:pt idx="9844">
                  <c:v>1.297E-3</c:v>
                </c:pt>
                <c:pt idx="9845">
                  <c:v>1.297E-3</c:v>
                </c:pt>
                <c:pt idx="9846">
                  <c:v>1.297E-3</c:v>
                </c:pt>
                <c:pt idx="9847">
                  <c:v>1.297E-3</c:v>
                </c:pt>
                <c:pt idx="9848">
                  <c:v>1.2979999999999999E-3</c:v>
                </c:pt>
                <c:pt idx="9849">
                  <c:v>1.2979999999999999E-3</c:v>
                </c:pt>
                <c:pt idx="9850">
                  <c:v>1.2979999999999999E-3</c:v>
                </c:pt>
                <c:pt idx="9851">
                  <c:v>1.2979999999999999E-3</c:v>
                </c:pt>
                <c:pt idx="9852">
                  <c:v>1.2979999999999999E-3</c:v>
                </c:pt>
                <c:pt idx="9853">
                  <c:v>1.299E-3</c:v>
                </c:pt>
                <c:pt idx="9854">
                  <c:v>1.299E-3</c:v>
                </c:pt>
                <c:pt idx="9855">
                  <c:v>1.299E-3</c:v>
                </c:pt>
                <c:pt idx="9856">
                  <c:v>1.299E-3</c:v>
                </c:pt>
                <c:pt idx="9857">
                  <c:v>1.299E-3</c:v>
                </c:pt>
                <c:pt idx="9858">
                  <c:v>1.2999999999999999E-3</c:v>
                </c:pt>
                <c:pt idx="9859">
                  <c:v>1.2999999999999999E-3</c:v>
                </c:pt>
                <c:pt idx="9860">
                  <c:v>1.2999999999999999E-3</c:v>
                </c:pt>
                <c:pt idx="9861">
                  <c:v>1.2999999999999999E-3</c:v>
                </c:pt>
                <c:pt idx="9862">
                  <c:v>1.2999999999999999E-3</c:v>
                </c:pt>
                <c:pt idx="9863">
                  <c:v>1.3010000000000001E-3</c:v>
                </c:pt>
                <c:pt idx="9864">
                  <c:v>1.3010000000000001E-3</c:v>
                </c:pt>
                <c:pt idx="9865">
                  <c:v>1.3010000000000001E-3</c:v>
                </c:pt>
                <c:pt idx="9866">
                  <c:v>1.3010000000000001E-3</c:v>
                </c:pt>
                <c:pt idx="9867">
                  <c:v>1.3010000000000001E-3</c:v>
                </c:pt>
                <c:pt idx="9868">
                  <c:v>1.302E-3</c:v>
                </c:pt>
                <c:pt idx="9869">
                  <c:v>1.302E-3</c:v>
                </c:pt>
                <c:pt idx="9870">
                  <c:v>1.302E-3</c:v>
                </c:pt>
                <c:pt idx="9871">
                  <c:v>1.302E-3</c:v>
                </c:pt>
                <c:pt idx="9872">
                  <c:v>1.302E-3</c:v>
                </c:pt>
                <c:pt idx="9873">
                  <c:v>1.3029999999999999E-3</c:v>
                </c:pt>
                <c:pt idx="9874">
                  <c:v>1.3029999999999999E-3</c:v>
                </c:pt>
                <c:pt idx="9875">
                  <c:v>1.3029999999999999E-3</c:v>
                </c:pt>
                <c:pt idx="9876">
                  <c:v>1.3029999999999999E-3</c:v>
                </c:pt>
                <c:pt idx="9877">
                  <c:v>1.3029999999999999E-3</c:v>
                </c:pt>
                <c:pt idx="9878">
                  <c:v>1.304E-3</c:v>
                </c:pt>
                <c:pt idx="9879">
                  <c:v>1.304E-3</c:v>
                </c:pt>
                <c:pt idx="9880">
                  <c:v>1.304E-3</c:v>
                </c:pt>
                <c:pt idx="9881">
                  <c:v>1.304E-3</c:v>
                </c:pt>
                <c:pt idx="9882">
                  <c:v>1.304E-3</c:v>
                </c:pt>
                <c:pt idx="9883">
                  <c:v>1.305E-3</c:v>
                </c:pt>
                <c:pt idx="9884">
                  <c:v>1.305E-3</c:v>
                </c:pt>
                <c:pt idx="9885">
                  <c:v>1.305E-3</c:v>
                </c:pt>
                <c:pt idx="9886">
                  <c:v>1.305E-3</c:v>
                </c:pt>
                <c:pt idx="9887">
                  <c:v>1.305E-3</c:v>
                </c:pt>
                <c:pt idx="9888">
                  <c:v>1.3060000000000001E-3</c:v>
                </c:pt>
                <c:pt idx="9889">
                  <c:v>1.3060000000000001E-3</c:v>
                </c:pt>
                <c:pt idx="9890">
                  <c:v>1.3060000000000001E-3</c:v>
                </c:pt>
                <c:pt idx="9891">
                  <c:v>1.3060000000000001E-3</c:v>
                </c:pt>
                <c:pt idx="9892">
                  <c:v>1.3060000000000001E-3</c:v>
                </c:pt>
                <c:pt idx="9893">
                  <c:v>1.307E-3</c:v>
                </c:pt>
                <c:pt idx="9894">
                  <c:v>1.307E-3</c:v>
                </c:pt>
                <c:pt idx="9895">
                  <c:v>1.307E-3</c:v>
                </c:pt>
                <c:pt idx="9896">
                  <c:v>1.307E-3</c:v>
                </c:pt>
                <c:pt idx="9897">
                  <c:v>1.307E-3</c:v>
                </c:pt>
                <c:pt idx="9898">
                  <c:v>1.3079999999999999E-3</c:v>
                </c:pt>
                <c:pt idx="9899">
                  <c:v>1.3079999999999999E-3</c:v>
                </c:pt>
                <c:pt idx="9900">
                  <c:v>1.3079999999999999E-3</c:v>
                </c:pt>
                <c:pt idx="9901">
                  <c:v>1.3079999999999999E-3</c:v>
                </c:pt>
                <c:pt idx="9902">
                  <c:v>1.3079999999999999E-3</c:v>
                </c:pt>
                <c:pt idx="9903">
                  <c:v>1.3090000000000001E-3</c:v>
                </c:pt>
                <c:pt idx="9904">
                  <c:v>1.3090000000000001E-3</c:v>
                </c:pt>
                <c:pt idx="9905">
                  <c:v>1.3090000000000001E-3</c:v>
                </c:pt>
                <c:pt idx="9906">
                  <c:v>1.3090000000000001E-3</c:v>
                </c:pt>
                <c:pt idx="9907">
                  <c:v>1.3090000000000001E-3</c:v>
                </c:pt>
                <c:pt idx="9908">
                  <c:v>1.31E-3</c:v>
                </c:pt>
                <c:pt idx="9909">
                  <c:v>1.31E-3</c:v>
                </c:pt>
                <c:pt idx="9910">
                  <c:v>1.31E-3</c:v>
                </c:pt>
                <c:pt idx="9911">
                  <c:v>1.31E-3</c:v>
                </c:pt>
                <c:pt idx="9912">
                  <c:v>1.31E-3</c:v>
                </c:pt>
                <c:pt idx="9913">
                  <c:v>1.3110000000000001E-3</c:v>
                </c:pt>
                <c:pt idx="9914">
                  <c:v>1.3110000000000001E-3</c:v>
                </c:pt>
                <c:pt idx="9915">
                  <c:v>1.3110000000000001E-3</c:v>
                </c:pt>
                <c:pt idx="9916">
                  <c:v>1.3110000000000001E-3</c:v>
                </c:pt>
                <c:pt idx="9917">
                  <c:v>1.3110000000000001E-3</c:v>
                </c:pt>
                <c:pt idx="9918">
                  <c:v>1.312E-3</c:v>
                </c:pt>
                <c:pt idx="9919">
                  <c:v>1.312E-3</c:v>
                </c:pt>
                <c:pt idx="9920">
                  <c:v>1.312E-3</c:v>
                </c:pt>
                <c:pt idx="9921">
                  <c:v>1.312E-3</c:v>
                </c:pt>
                <c:pt idx="9922">
                  <c:v>1.312E-3</c:v>
                </c:pt>
                <c:pt idx="9923">
                  <c:v>1.3129999999999999E-3</c:v>
                </c:pt>
                <c:pt idx="9924">
                  <c:v>1.3129999999999999E-3</c:v>
                </c:pt>
                <c:pt idx="9925">
                  <c:v>1.3129999999999999E-3</c:v>
                </c:pt>
                <c:pt idx="9926">
                  <c:v>1.3129999999999999E-3</c:v>
                </c:pt>
                <c:pt idx="9927">
                  <c:v>1.3129999999999999E-3</c:v>
                </c:pt>
                <c:pt idx="9928">
                  <c:v>1.3140000000000001E-3</c:v>
                </c:pt>
                <c:pt idx="9929">
                  <c:v>1.3140000000000001E-3</c:v>
                </c:pt>
                <c:pt idx="9930">
                  <c:v>1.3140000000000001E-3</c:v>
                </c:pt>
                <c:pt idx="9931">
                  <c:v>1.3140000000000001E-3</c:v>
                </c:pt>
                <c:pt idx="9932">
                  <c:v>1.3140000000000001E-3</c:v>
                </c:pt>
                <c:pt idx="9933">
                  <c:v>1.315E-3</c:v>
                </c:pt>
                <c:pt idx="9934">
                  <c:v>1.315E-3</c:v>
                </c:pt>
                <c:pt idx="9935">
                  <c:v>1.315E-3</c:v>
                </c:pt>
                <c:pt idx="9936">
                  <c:v>1.315E-3</c:v>
                </c:pt>
                <c:pt idx="9937">
                  <c:v>1.315E-3</c:v>
                </c:pt>
                <c:pt idx="9938">
                  <c:v>1.3159999999999999E-3</c:v>
                </c:pt>
                <c:pt idx="9939">
                  <c:v>1.3159999999999999E-3</c:v>
                </c:pt>
                <c:pt idx="9940">
                  <c:v>1.3159999999999999E-3</c:v>
                </c:pt>
                <c:pt idx="9941">
                  <c:v>1.3159999999999999E-3</c:v>
                </c:pt>
                <c:pt idx="9942">
                  <c:v>1.3159999999999999E-3</c:v>
                </c:pt>
                <c:pt idx="9943">
                  <c:v>1.317E-3</c:v>
                </c:pt>
                <c:pt idx="9944">
                  <c:v>1.317E-3</c:v>
                </c:pt>
                <c:pt idx="9945">
                  <c:v>1.317E-3</c:v>
                </c:pt>
                <c:pt idx="9946">
                  <c:v>1.317E-3</c:v>
                </c:pt>
                <c:pt idx="9947">
                  <c:v>1.317E-3</c:v>
                </c:pt>
                <c:pt idx="9948">
                  <c:v>1.3179999999999999E-3</c:v>
                </c:pt>
                <c:pt idx="9949">
                  <c:v>1.3179999999999999E-3</c:v>
                </c:pt>
                <c:pt idx="9950">
                  <c:v>1.3179999999999999E-3</c:v>
                </c:pt>
                <c:pt idx="9951">
                  <c:v>1.3179999999999999E-3</c:v>
                </c:pt>
                <c:pt idx="9952">
                  <c:v>1.3179999999999999E-3</c:v>
                </c:pt>
                <c:pt idx="9953">
                  <c:v>1.3190000000000001E-3</c:v>
                </c:pt>
                <c:pt idx="9954">
                  <c:v>1.3190000000000001E-3</c:v>
                </c:pt>
                <c:pt idx="9955">
                  <c:v>1.3190000000000001E-3</c:v>
                </c:pt>
                <c:pt idx="9956">
                  <c:v>1.3190000000000001E-3</c:v>
                </c:pt>
                <c:pt idx="9957">
                  <c:v>1.3190000000000001E-3</c:v>
                </c:pt>
                <c:pt idx="9958">
                  <c:v>1.32E-3</c:v>
                </c:pt>
                <c:pt idx="9959">
                  <c:v>1.32E-3</c:v>
                </c:pt>
                <c:pt idx="9960">
                  <c:v>1.32E-3</c:v>
                </c:pt>
                <c:pt idx="9961">
                  <c:v>1.32E-3</c:v>
                </c:pt>
                <c:pt idx="9962">
                  <c:v>1.32E-3</c:v>
                </c:pt>
                <c:pt idx="9963">
                  <c:v>1.3209999999999999E-3</c:v>
                </c:pt>
                <c:pt idx="9964">
                  <c:v>1.3209999999999999E-3</c:v>
                </c:pt>
                <c:pt idx="9965">
                  <c:v>1.3209999999999999E-3</c:v>
                </c:pt>
                <c:pt idx="9966">
                  <c:v>1.3209999999999999E-3</c:v>
                </c:pt>
                <c:pt idx="9967">
                  <c:v>1.3209999999999999E-3</c:v>
                </c:pt>
                <c:pt idx="9968">
                  <c:v>1.322E-3</c:v>
                </c:pt>
                <c:pt idx="9969">
                  <c:v>1.322E-3</c:v>
                </c:pt>
                <c:pt idx="9970">
                  <c:v>1.322E-3</c:v>
                </c:pt>
                <c:pt idx="9971">
                  <c:v>1.322E-3</c:v>
                </c:pt>
                <c:pt idx="9972">
                  <c:v>1.322E-3</c:v>
                </c:pt>
                <c:pt idx="9973">
                  <c:v>1.323E-3</c:v>
                </c:pt>
                <c:pt idx="9974">
                  <c:v>1.323E-3</c:v>
                </c:pt>
                <c:pt idx="9975">
                  <c:v>1.323E-3</c:v>
                </c:pt>
                <c:pt idx="9976">
                  <c:v>1.323E-3</c:v>
                </c:pt>
                <c:pt idx="9977">
                  <c:v>1.323E-3</c:v>
                </c:pt>
                <c:pt idx="9978">
                  <c:v>1.3240000000000001E-3</c:v>
                </c:pt>
                <c:pt idx="9979">
                  <c:v>1.3240000000000001E-3</c:v>
                </c:pt>
                <c:pt idx="9980">
                  <c:v>1.3240000000000001E-3</c:v>
                </c:pt>
                <c:pt idx="9981">
                  <c:v>1.3240000000000001E-3</c:v>
                </c:pt>
                <c:pt idx="9982">
                  <c:v>1.3240000000000001E-3</c:v>
                </c:pt>
                <c:pt idx="9983">
                  <c:v>1.325E-3</c:v>
                </c:pt>
                <c:pt idx="9984">
                  <c:v>1.325E-3</c:v>
                </c:pt>
                <c:pt idx="9985">
                  <c:v>1.325E-3</c:v>
                </c:pt>
                <c:pt idx="9986">
                  <c:v>1.325E-3</c:v>
                </c:pt>
                <c:pt idx="9987">
                  <c:v>1.325E-3</c:v>
                </c:pt>
                <c:pt idx="9988">
                  <c:v>1.3259999999999999E-3</c:v>
                </c:pt>
                <c:pt idx="9989">
                  <c:v>1.3259999999999999E-3</c:v>
                </c:pt>
                <c:pt idx="9990">
                  <c:v>1.3259999999999999E-3</c:v>
                </c:pt>
                <c:pt idx="9991">
                  <c:v>1.3259999999999999E-3</c:v>
                </c:pt>
                <c:pt idx="9992">
                  <c:v>1.3259999999999999E-3</c:v>
                </c:pt>
                <c:pt idx="9993">
                  <c:v>1.3270000000000001E-3</c:v>
                </c:pt>
                <c:pt idx="9994">
                  <c:v>1.3270000000000001E-3</c:v>
                </c:pt>
                <c:pt idx="9995">
                  <c:v>1.3270000000000001E-3</c:v>
                </c:pt>
                <c:pt idx="9996">
                  <c:v>1.3270000000000001E-3</c:v>
                </c:pt>
                <c:pt idx="9997">
                  <c:v>1.3270000000000001E-3</c:v>
                </c:pt>
                <c:pt idx="9998">
                  <c:v>1.328E-3</c:v>
                </c:pt>
                <c:pt idx="9999">
                  <c:v>1.328E-3</c:v>
                </c:pt>
              </c:numCache>
            </c:numRef>
          </c:xVal>
          <c:yVal>
            <c:numRef>
              <c:f>'20130419T180947_conv'!$B$1:$B$10000</c:f>
              <c:numCache>
                <c:formatCode>0.00E+00</c:formatCode>
                <c:ptCount val="10000"/>
                <c:pt idx="0">
                  <c:v>-3.359E-3</c:v>
                </c:pt>
                <c:pt idx="1">
                  <c:v>-3.2420000000000001E-3</c:v>
                </c:pt>
                <c:pt idx="2">
                  <c:v>-3.5230000000000001E-3</c:v>
                </c:pt>
                <c:pt idx="3">
                  <c:v>-3.336E-3</c:v>
                </c:pt>
                <c:pt idx="4">
                  <c:v>-3.2499999999999999E-3</c:v>
                </c:pt>
                <c:pt idx="5">
                  <c:v>-3.1879999999999999E-3</c:v>
                </c:pt>
                <c:pt idx="6">
                  <c:v>-3.4689999999999999E-3</c:v>
                </c:pt>
                <c:pt idx="7">
                  <c:v>-3.3830000000000002E-3</c:v>
                </c:pt>
                <c:pt idx="8">
                  <c:v>-3.3519999999999999E-3</c:v>
                </c:pt>
                <c:pt idx="9">
                  <c:v>-2.9139999999999999E-3</c:v>
                </c:pt>
                <c:pt idx="10">
                  <c:v>-3.3670000000000002E-3</c:v>
                </c:pt>
                <c:pt idx="11">
                  <c:v>-3.359E-3</c:v>
                </c:pt>
                <c:pt idx="12">
                  <c:v>-3.4139999999999999E-3</c:v>
                </c:pt>
                <c:pt idx="13">
                  <c:v>-3.297E-3</c:v>
                </c:pt>
                <c:pt idx="14">
                  <c:v>-3.4220000000000001E-3</c:v>
                </c:pt>
                <c:pt idx="15">
                  <c:v>-3.3830000000000002E-3</c:v>
                </c:pt>
                <c:pt idx="16">
                  <c:v>-3.4840000000000001E-3</c:v>
                </c:pt>
                <c:pt idx="17">
                  <c:v>-3.398E-3</c:v>
                </c:pt>
                <c:pt idx="18">
                  <c:v>-3.3279999999999998E-3</c:v>
                </c:pt>
                <c:pt idx="19">
                  <c:v>-3.1800000000000001E-3</c:v>
                </c:pt>
                <c:pt idx="20">
                  <c:v>-3.3830000000000002E-3</c:v>
                </c:pt>
                <c:pt idx="21">
                  <c:v>-3.3519999999999999E-3</c:v>
                </c:pt>
                <c:pt idx="22">
                  <c:v>-3.2499999999999999E-3</c:v>
                </c:pt>
                <c:pt idx="23">
                  <c:v>-3.5309999999999999E-3</c:v>
                </c:pt>
                <c:pt idx="24">
                  <c:v>-3.3119999999999998E-3</c:v>
                </c:pt>
                <c:pt idx="25">
                  <c:v>-3.1410000000000001E-3</c:v>
                </c:pt>
                <c:pt idx="26">
                  <c:v>-3.2269999999999998E-3</c:v>
                </c:pt>
                <c:pt idx="27">
                  <c:v>-3.2659999999999998E-3</c:v>
                </c:pt>
                <c:pt idx="28">
                  <c:v>-3.4610000000000001E-3</c:v>
                </c:pt>
                <c:pt idx="29">
                  <c:v>-3.3050000000000002E-3</c:v>
                </c:pt>
                <c:pt idx="30">
                  <c:v>-3.6480000000000002E-3</c:v>
                </c:pt>
                <c:pt idx="31">
                  <c:v>-3.2269999999999998E-3</c:v>
                </c:pt>
                <c:pt idx="32">
                  <c:v>-3.7499999999999999E-3</c:v>
                </c:pt>
                <c:pt idx="33">
                  <c:v>-3.156E-3</c:v>
                </c:pt>
                <c:pt idx="34">
                  <c:v>-3.2729999999999999E-3</c:v>
                </c:pt>
                <c:pt idx="35">
                  <c:v>-3.297E-3</c:v>
                </c:pt>
                <c:pt idx="36">
                  <c:v>-3.1949999999999999E-3</c:v>
                </c:pt>
                <c:pt idx="37">
                  <c:v>-3.1879999999999999E-3</c:v>
                </c:pt>
                <c:pt idx="38">
                  <c:v>-3.4840000000000001E-3</c:v>
                </c:pt>
                <c:pt idx="39">
                  <c:v>-3.1640000000000001E-3</c:v>
                </c:pt>
                <c:pt idx="40">
                  <c:v>-3.1949999999999999E-3</c:v>
                </c:pt>
                <c:pt idx="41">
                  <c:v>-3.4610000000000001E-3</c:v>
                </c:pt>
                <c:pt idx="42">
                  <c:v>-3.2030000000000001E-3</c:v>
                </c:pt>
                <c:pt idx="43">
                  <c:v>-3.1250000000000002E-3</c:v>
                </c:pt>
                <c:pt idx="44">
                  <c:v>-3.3440000000000002E-3</c:v>
                </c:pt>
                <c:pt idx="45">
                  <c:v>-3.3670000000000002E-3</c:v>
                </c:pt>
                <c:pt idx="46">
                  <c:v>-3.2810000000000001E-3</c:v>
                </c:pt>
                <c:pt idx="47">
                  <c:v>-3.3670000000000002E-3</c:v>
                </c:pt>
                <c:pt idx="48">
                  <c:v>-3.0860000000000002E-3</c:v>
                </c:pt>
                <c:pt idx="49">
                  <c:v>-3.1020000000000002E-3</c:v>
                </c:pt>
                <c:pt idx="50">
                  <c:v>-3.1640000000000001E-3</c:v>
                </c:pt>
                <c:pt idx="51">
                  <c:v>-3.2339999999999999E-3</c:v>
                </c:pt>
                <c:pt idx="52">
                  <c:v>-3.2109999999999999E-3</c:v>
                </c:pt>
                <c:pt idx="53">
                  <c:v>-3.258E-3</c:v>
                </c:pt>
                <c:pt idx="54">
                  <c:v>-3.4610000000000001E-3</c:v>
                </c:pt>
                <c:pt idx="55">
                  <c:v>-3.2109999999999999E-3</c:v>
                </c:pt>
                <c:pt idx="56">
                  <c:v>-3.2420000000000001E-3</c:v>
                </c:pt>
                <c:pt idx="57">
                  <c:v>-3.2659999999999998E-3</c:v>
                </c:pt>
                <c:pt idx="58">
                  <c:v>-3.1089999999999998E-3</c:v>
                </c:pt>
                <c:pt idx="59">
                  <c:v>-3.32E-3</c:v>
                </c:pt>
                <c:pt idx="60">
                  <c:v>-3.2190000000000001E-3</c:v>
                </c:pt>
                <c:pt idx="61">
                  <c:v>-3.1250000000000002E-3</c:v>
                </c:pt>
                <c:pt idx="62">
                  <c:v>-3.1719999999999999E-3</c:v>
                </c:pt>
                <c:pt idx="63">
                  <c:v>-3.1020000000000002E-3</c:v>
                </c:pt>
                <c:pt idx="64">
                  <c:v>-3.3050000000000002E-3</c:v>
                </c:pt>
                <c:pt idx="65">
                  <c:v>-3.2030000000000001E-3</c:v>
                </c:pt>
                <c:pt idx="66">
                  <c:v>-3.1480000000000002E-3</c:v>
                </c:pt>
                <c:pt idx="67">
                  <c:v>-3.2190000000000001E-3</c:v>
                </c:pt>
                <c:pt idx="68">
                  <c:v>-3.1640000000000001E-3</c:v>
                </c:pt>
                <c:pt idx="69">
                  <c:v>-3.3119999999999998E-3</c:v>
                </c:pt>
                <c:pt idx="70">
                  <c:v>-3.039E-3</c:v>
                </c:pt>
                <c:pt idx="71">
                  <c:v>-3.1020000000000002E-3</c:v>
                </c:pt>
                <c:pt idx="72">
                  <c:v>-3.0699999999999998E-3</c:v>
                </c:pt>
                <c:pt idx="73">
                  <c:v>-3.156E-3</c:v>
                </c:pt>
                <c:pt idx="74">
                  <c:v>-3.1250000000000002E-3</c:v>
                </c:pt>
                <c:pt idx="75">
                  <c:v>-3.117E-3</c:v>
                </c:pt>
                <c:pt idx="76">
                  <c:v>-3.4450000000000001E-3</c:v>
                </c:pt>
                <c:pt idx="77">
                  <c:v>-3.094E-3</c:v>
                </c:pt>
                <c:pt idx="78">
                  <c:v>-3.0860000000000002E-3</c:v>
                </c:pt>
                <c:pt idx="79">
                  <c:v>-3.2109999999999999E-3</c:v>
                </c:pt>
                <c:pt idx="80">
                  <c:v>-3.1879999999999999E-3</c:v>
                </c:pt>
                <c:pt idx="81">
                  <c:v>-3.1410000000000001E-3</c:v>
                </c:pt>
                <c:pt idx="82">
                  <c:v>-3.3909999999999999E-3</c:v>
                </c:pt>
                <c:pt idx="83">
                  <c:v>-3.1250000000000002E-3</c:v>
                </c:pt>
                <c:pt idx="84">
                  <c:v>-3.156E-3</c:v>
                </c:pt>
                <c:pt idx="85">
                  <c:v>-3.0469999999999998E-3</c:v>
                </c:pt>
                <c:pt idx="86">
                  <c:v>-3.0079999999999998E-3</c:v>
                </c:pt>
                <c:pt idx="87">
                  <c:v>-3.2420000000000001E-3</c:v>
                </c:pt>
                <c:pt idx="88">
                  <c:v>-3.297E-3</c:v>
                </c:pt>
                <c:pt idx="89">
                  <c:v>-3.1719999999999999E-3</c:v>
                </c:pt>
                <c:pt idx="90">
                  <c:v>-3.1250000000000002E-3</c:v>
                </c:pt>
                <c:pt idx="91">
                  <c:v>-3.1949999999999999E-3</c:v>
                </c:pt>
                <c:pt idx="92">
                  <c:v>-3.2269999999999998E-3</c:v>
                </c:pt>
                <c:pt idx="93">
                  <c:v>-2.9450000000000001E-3</c:v>
                </c:pt>
                <c:pt idx="94">
                  <c:v>-3.117E-3</c:v>
                </c:pt>
                <c:pt idx="95">
                  <c:v>-3.0699999999999998E-3</c:v>
                </c:pt>
                <c:pt idx="96">
                  <c:v>-3.055E-3</c:v>
                </c:pt>
                <c:pt idx="97">
                  <c:v>-3.055E-3</c:v>
                </c:pt>
                <c:pt idx="98">
                  <c:v>-3.1800000000000001E-3</c:v>
                </c:pt>
                <c:pt idx="99">
                  <c:v>-2.875E-3</c:v>
                </c:pt>
                <c:pt idx="100">
                  <c:v>-3.055E-3</c:v>
                </c:pt>
                <c:pt idx="101">
                  <c:v>-2.9919999999999999E-3</c:v>
                </c:pt>
                <c:pt idx="102">
                  <c:v>-3.2889999999999998E-3</c:v>
                </c:pt>
                <c:pt idx="103">
                  <c:v>-3.156E-3</c:v>
                </c:pt>
                <c:pt idx="104">
                  <c:v>-3.2109999999999999E-3</c:v>
                </c:pt>
                <c:pt idx="105">
                  <c:v>-3.2190000000000001E-3</c:v>
                </c:pt>
                <c:pt idx="106">
                  <c:v>-3.2729999999999999E-3</c:v>
                </c:pt>
                <c:pt idx="107">
                  <c:v>-3.2810000000000001E-3</c:v>
                </c:pt>
                <c:pt idx="108">
                  <c:v>-3.2499999999999999E-3</c:v>
                </c:pt>
                <c:pt idx="109">
                  <c:v>-3.1640000000000001E-3</c:v>
                </c:pt>
                <c:pt idx="110">
                  <c:v>-3.055E-3</c:v>
                </c:pt>
                <c:pt idx="111">
                  <c:v>-3.1949999999999999E-3</c:v>
                </c:pt>
                <c:pt idx="112">
                  <c:v>-3.0699999999999998E-3</c:v>
                </c:pt>
                <c:pt idx="113">
                  <c:v>-3.016E-3</c:v>
                </c:pt>
                <c:pt idx="114">
                  <c:v>-3.2810000000000001E-3</c:v>
                </c:pt>
                <c:pt idx="115">
                  <c:v>-3.2339999999999999E-3</c:v>
                </c:pt>
                <c:pt idx="116">
                  <c:v>-3.375E-3</c:v>
                </c:pt>
                <c:pt idx="117">
                  <c:v>-3.1089999999999998E-3</c:v>
                </c:pt>
                <c:pt idx="118">
                  <c:v>-3.359E-3</c:v>
                </c:pt>
                <c:pt idx="119">
                  <c:v>-3.2659999999999998E-3</c:v>
                </c:pt>
                <c:pt idx="120">
                  <c:v>-3.1020000000000002E-3</c:v>
                </c:pt>
                <c:pt idx="121">
                  <c:v>-3.0699999999999998E-3</c:v>
                </c:pt>
                <c:pt idx="122">
                  <c:v>-2.9689999999999999E-3</c:v>
                </c:pt>
                <c:pt idx="123">
                  <c:v>-3.055E-3</c:v>
                </c:pt>
                <c:pt idx="124">
                  <c:v>-3.3279999999999998E-3</c:v>
                </c:pt>
                <c:pt idx="125">
                  <c:v>-3.094E-3</c:v>
                </c:pt>
                <c:pt idx="126">
                  <c:v>-3.0860000000000002E-3</c:v>
                </c:pt>
                <c:pt idx="127">
                  <c:v>-3.2659999999999998E-3</c:v>
                </c:pt>
                <c:pt idx="128">
                  <c:v>-3.3830000000000002E-3</c:v>
                </c:pt>
                <c:pt idx="129">
                  <c:v>-3.1949999999999999E-3</c:v>
                </c:pt>
                <c:pt idx="130">
                  <c:v>-3.2889999999999998E-3</c:v>
                </c:pt>
                <c:pt idx="131">
                  <c:v>-3.1089999999999998E-3</c:v>
                </c:pt>
                <c:pt idx="132">
                  <c:v>-3.1480000000000002E-3</c:v>
                </c:pt>
                <c:pt idx="133">
                  <c:v>-3.4299999999999999E-3</c:v>
                </c:pt>
                <c:pt idx="134">
                  <c:v>-3.4220000000000001E-3</c:v>
                </c:pt>
                <c:pt idx="135">
                  <c:v>-3.258E-3</c:v>
                </c:pt>
                <c:pt idx="136">
                  <c:v>-3.117E-3</c:v>
                </c:pt>
                <c:pt idx="137">
                  <c:v>-3.2729999999999999E-3</c:v>
                </c:pt>
                <c:pt idx="138">
                  <c:v>-3.297E-3</c:v>
                </c:pt>
                <c:pt idx="139">
                  <c:v>-3.2729999999999999E-3</c:v>
                </c:pt>
                <c:pt idx="140">
                  <c:v>-3.4610000000000001E-3</c:v>
                </c:pt>
                <c:pt idx="141">
                  <c:v>-3.258E-3</c:v>
                </c:pt>
                <c:pt idx="142">
                  <c:v>-3.3440000000000002E-3</c:v>
                </c:pt>
                <c:pt idx="143">
                  <c:v>-3.1879999999999999E-3</c:v>
                </c:pt>
                <c:pt idx="144">
                  <c:v>-3.2420000000000001E-3</c:v>
                </c:pt>
                <c:pt idx="145">
                  <c:v>-3.2109999999999999E-3</c:v>
                </c:pt>
                <c:pt idx="146">
                  <c:v>-3.2339999999999999E-3</c:v>
                </c:pt>
                <c:pt idx="147">
                  <c:v>-3.4610000000000001E-3</c:v>
                </c:pt>
                <c:pt idx="148">
                  <c:v>-3.4060000000000002E-3</c:v>
                </c:pt>
                <c:pt idx="149">
                  <c:v>-3.1480000000000002E-3</c:v>
                </c:pt>
                <c:pt idx="150">
                  <c:v>-3.1410000000000001E-3</c:v>
                </c:pt>
                <c:pt idx="151">
                  <c:v>-2.977E-3</c:v>
                </c:pt>
                <c:pt idx="152">
                  <c:v>-3.2030000000000001E-3</c:v>
                </c:pt>
                <c:pt idx="153">
                  <c:v>-3.2109999999999999E-3</c:v>
                </c:pt>
                <c:pt idx="154">
                  <c:v>-3.1949999999999999E-3</c:v>
                </c:pt>
                <c:pt idx="155">
                  <c:v>-2.8670000000000002E-3</c:v>
                </c:pt>
                <c:pt idx="156">
                  <c:v>-3.375E-3</c:v>
                </c:pt>
                <c:pt idx="157">
                  <c:v>-3.1250000000000002E-3</c:v>
                </c:pt>
                <c:pt idx="158">
                  <c:v>-3.3909999999999999E-3</c:v>
                </c:pt>
                <c:pt idx="159">
                  <c:v>-3.2030000000000001E-3</c:v>
                </c:pt>
                <c:pt idx="160">
                  <c:v>-3.32E-3</c:v>
                </c:pt>
                <c:pt idx="161">
                  <c:v>-3.0230000000000001E-3</c:v>
                </c:pt>
                <c:pt idx="162">
                  <c:v>-3.1020000000000002E-3</c:v>
                </c:pt>
                <c:pt idx="163">
                  <c:v>-3.1719999999999999E-3</c:v>
                </c:pt>
                <c:pt idx="164">
                  <c:v>-3.359E-3</c:v>
                </c:pt>
                <c:pt idx="165">
                  <c:v>-3.3909999999999999E-3</c:v>
                </c:pt>
                <c:pt idx="166">
                  <c:v>-3.0699999999999998E-3</c:v>
                </c:pt>
                <c:pt idx="167">
                  <c:v>-3.3830000000000002E-3</c:v>
                </c:pt>
                <c:pt idx="168">
                  <c:v>-3.4220000000000001E-3</c:v>
                </c:pt>
                <c:pt idx="169">
                  <c:v>-3.398E-3</c:v>
                </c:pt>
                <c:pt idx="170">
                  <c:v>-3.4610000000000001E-3</c:v>
                </c:pt>
                <c:pt idx="171">
                  <c:v>-3.1480000000000002E-3</c:v>
                </c:pt>
                <c:pt idx="172">
                  <c:v>-3.1089999999999998E-3</c:v>
                </c:pt>
                <c:pt idx="173">
                  <c:v>-3.5309999999999999E-3</c:v>
                </c:pt>
                <c:pt idx="174">
                  <c:v>-3.359E-3</c:v>
                </c:pt>
                <c:pt idx="175">
                  <c:v>-3.1640000000000001E-3</c:v>
                </c:pt>
                <c:pt idx="176">
                  <c:v>-3.4450000000000001E-3</c:v>
                </c:pt>
                <c:pt idx="177">
                  <c:v>-3.2659999999999998E-3</c:v>
                </c:pt>
                <c:pt idx="178">
                  <c:v>-3.3279999999999998E-3</c:v>
                </c:pt>
                <c:pt idx="179">
                  <c:v>-3.2889999999999998E-3</c:v>
                </c:pt>
                <c:pt idx="180">
                  <c:v>-3.3909999999999999E-3</c:v>
                </c:pt>
                <c:pt idx="181">
                  <c:v>-3.2339999999999999E-3</c:v>
                </c:pt>
                <c:pt idx="182">
                  <c:v>-3.3050000000000002E-3</c:v>
                </c:pt>
                <c:pt idx="183">
                  <c:v>-3.3050000000000002E-3</c:v>
                </c:pt>
                <c:pt idx="184">
                  <c:v>-3.1089999999999998E-3</c:v>
                </c:pt>
                <c:pt idx="185">
                  <c:v>-3.1480000000000002E-3</c:v>
                </c:pt>
                <c:pt idx="186">
                  <c:v>-3.4060000000000002E-3</c:v>
                </c:pt>
                <c:pt idx="187">
                  <c:v>-3.4610000000000001E-3</c:v>
                </c:pt>
                <c:pt idx="188">
                  <c:v>-3.3830000000000002E-3</c:v>
                </c:pt>
                <c:pt idx="189">
                  <c:v>-3.6250000000000002E-3</c:v>
                </c:pt>
                <c:pt idx="190">
                  <c:v>-3.1800000000000001E-3</c:v>
                </c:pt>
                <c:pt idx="191">
                  <c:v>-3.1480000000000002E-3</c:v>
                </c:pt>
                <c:pt idx="192">
                  <c:v>-3.4060000000000002E-3</c:v>
                </c:pt>
                <c:pt idx="193">
                  <c:v>-3.4380000000000001E-3</c:v>
                </c:pt>
                <c:pt idx="194">
                  <c:v>-3.555E-3</c:v>
                </c:pt>
                <c:pt idx="195">
                  <c:v>-3.1089999999999998E-3</c:v>
                </c:pt>
                <c:pt idx="196">
                  <c:v>-3.3440000000000002E-3</c:v>
                </c:pt>
                <c:pt idx="197">
                  <c:v>-3.3440000000000002E-3</c:v>
                </c:pt>
                <c:pt idx="198">
                  <c:v>-3.6089999999999998E-3</c:v>
                </c:pt>
                <c:pt idx="199">
                  <c:v>-3.3279999999999998E-3</c:v>
                </c:pt>
                <c:pt idx="200">
                  <c:v>-3.4689999999999999E-3</c:v>
                </c:pt>
                <c:pt idx="201">
                  <c:v>-3.2729999999999999E-3</c:v>
                </c:pt>
                <c:pt idx="202">
                  <c:v>-3.1410000000000001E-3</c:v>
                </c:pt>
                <c:pt idx="203">
                  <c:v>-3.016E-3</c:v>
                </c:pt>
                <c:pt idx="204">
                  <c:v>-3.3440000000000002E-3</c:v>
                </c:pt>
                <c:pt idx="205">
                  <c:v>-3.2889999999999998E-3</c:v>
                </c:pt>
                <c:pt idx="206">
                  <c:v>-3.3119999999999998E-3</c:v>
                </c:pt>
                <c:pt idx="207">
                  <c:v>-3.2499999999999999E-3</c:v>
                </c:pt>
                <c:pt idx="208">
                  <c:v>-3.1800000000000001E-3</c:v>
                </c:pt>
                <c:pt idx="209">
                  <c:v>-3.359E-3</c:v>
                </c:pt>
                <c:pt idx="210">
                  <c:v>-3.055E-3</c:v>
                </c:pt>
                <c:pt idx="211">
                  <c:v>-3.5309999999999999E-3</c:v>
                </c:pt>
                <c:pt idx="212">
                  <c:v>-3.4220000000000001E-3</c:v>
                </c:pt>
                <c:pt idx="213">
                  <c:v>-3.32E-3</c:v>
                </c:pt>
                <c:pt idx="214">
                  <c:v>-3.5079999999999998E-3</c:v>
                </c:pt>
                <c:pt idx="215">
                  <c:v>-3.1640000000000001E-3</c:v>
                </c:pt>
                <c:pt idx="216">
                  <c:v>-3.3519999999999999E-3</c:v>
                </c:pt>
                <c:pt idx="217">
                  <c:v>-3.3830000000000002E-3</c:v>
                </c:pt>
                <c:pt idx="218">
                  <c:v>-3.2729999999999999E-3</c:v>
                </c:pt>
                <c:pt idx="219">
                  <c:v>-3.1949999999999999E-3</c:v>
                </c:pt>
                <c:pt idx="220">
                  <c:v>-3.258E-3</c:v>
                </c:pt>
                <c:pt idx="221">
                  <c:v>-3.2889999999999998E-3</c:v>
                </c:pt>
                <c:pt idx="222">
                  <c:v>-3.2030000000000001E-3</c:v>
                </c:pt>
                <c:pt idx="223">
                  <c:v>-3.297E-3</c:v>
                </c:pt>
                <c:pt idx="224">
                  <c:v>-3.4450000000000001E-3</c:v>
                </c:pt>
                <c:pt idx="225">
                  <c:v>-3.1410000000000001E-3</c:v>
                </c:pt>
                <c:pt idx="226">
                  <c:v>-3.2030000000000001E-3</c:v>
                </c:pt>
                <c:pt idx="227">
                  <c:v>-3.2190000000000001E-3</c:v>
                </c:pt>
                <c:pt idx="228">
                  <c:v>-3.2659999999999998E-3</c:v>
                </c:pt>
                <c:pt idx="229">
                  <c:v>-3.1800000000000001E-3</c:v>
                </c:pt>
                <c:pt idx="230">
                  <c:v>-3.5699999999999998E-3</c:v>
                </c:pt>
                <c:pt idx="231">
                  <c:v>-3.3670000000000002E-3</c:v>
                </c:pt>
                <c:pt idx="232">
                  <c:v>-3.3670000000000002E-3</c:v>
                </c:pt>
                <c:pt idx="233">
                  <c:v>-3.1480000000000002E-3</c:v>
                </c:pt>
                <c:pt idx="234">
                  <c:v>-3.2190000000000001E-3</c:v>
                </c:pt>
                <c:pt idx="235">
                  <c:v>-3.2030000000000001E-3</c:v>
                </c:pt>
                <c:pt idx="236">
                  <c:v>-3.1879999999999999E-3</c:v>
                </c:pt>
                <c:pt idx="237">
                  <c:v>-3.1480000000000002E-3</c:v>
                </c:pt>
                <c:pt idx="238">
                  <c:v>-3.3519999999999999E-3</c:v>
                </c:pt>
                <c:pt idx="239">
                  <c:v>-3.359E-3</c:v>
                </c:pt>
                <c:pt idx="240">
                  <c:v>-3.4060000000000002E-3</c:v>
                </c:pt>
                <c:pt idx="241">
                  <c:v>-3.336E-3</c:v>
                </c:pt>
                <c:pt idx="242">
                  <c:v>-3.3670000000000002E-3</c:v>
                </c:pt>
                <c:pt idx="243">
                  <c:v>-3.5699999999999998E-3</c:v>
                </c:pt>
                <c:pt idx="244">
                  <c:v>-3.1480000000000002E-3</c:v>
                </c:pt>
                <c:pt idx="245">
                  <c:v>-3.4139999999999999E-3</c:v>
                </c:pt>
                <c:pt idx="246">
                  <c:v>-3.3279999999999998E-3</c:v>
                </c:pt>
                <c:pt idx="247">
                  <c:v>-3.2729999999999999E-3</c:v>
                </c:pt>
                <c:pt idx="248">
                  <c:v>-3.2659999999999998E-3</c:v>
                </c:pt>
                <c:pt idx="249">
                  <c:v>-3.0230000000000001E-3</c:v>
                </c:pt>
                <c:pt idx="250">
                  <c:v>-3.0630000000000002E-3</c:v>
                </c:pt>
                <c:pt idx="251">
                  <c:v>-3.2109999999999999E-3</c:v>
                </c:pt>
                <c:pt idx="252">
                  <c:v>-3.3440000000000002E-3</c:v>
                </c:pt>
                <c:pt idx="253">
                  <c:v>-3.2729999999999999E-3</c:v>
                </c:pt>
                <c:pt idx="254">
                  <c:v>-3.0630000000000002E-3</c:v>
                </c:pt>
                <c:pt idx="255">
                  <c:v>-2.9689999999999999E-3</c:v>
                </c:pt>
                <c:pt idx="256">
                  <c:v>-3.4840000000000001E-3</c:v>
                </c:pt>
                <c:pt idx="257">
                  <c:v>-2.836E-3</c:v>
                </c:pt>
                <c:pt idx="258">
                  <c:v>-3.2269999999999998E-3</c:v>
                </c:pt>
                <c:pt idx="259">
                  <c:v>-3.2269999999999998E-3</c:v>
                </c:pt>
                <c:pt idx="260">
                  <c:v>-3.359E-3</c:v>
                </c:pt>
                <c:pt idx="261">
                  <c:v>-3.0860000000000002E-3</c:v>
                </c:pt>
                <c:pt idx="262">
                  <c:v>-3.055E-3</c:v>
                </c:pt>
                <c:pt idx="263">
                  <c:v>-3.2190000000000001E-3</c:v>
                </c:pt>
                <c:pt idx="264">
                  <c:v>-3.156E-3</c:v>
                </c:pt>
                <c:pt idx="265">
                  <c:v>-3.2659999999999998E-3</c:v>
                </c:pt>
                <c:pt idx="266">
                  <c:v>-3.297E-3</c:v>
                </c:pt>
                <c:pt idx="267">
                  <c:v>-3.016E-3</c:v>
                </c:pt>
                <c:pt idx="268">
                  <c:v>-3.0079999999999998E-3</c:v>
                </c:pt>
                <c:pt idx="269">
                  <c:v>-3.1250000000000002E-3</c:v>
                </c:pt>
                <c:pt idx="270">
                  <c:v>-2.8830000000000001E-3</c:v>
                </c:pt>
                <c:pt idx="271">
                  <c:v>-3.2659999999999998E-3</c:v>
                </c:pt>
                <c:pt idx="272">
                  <c:v>-3.258E-3</c:v>
                </c:pt>
                <c:pt idx="273">
                  <c:v>-3.078E-3</c:v>
                </c:pt>
                <c:pt idx="274">
                  <c:v>-3.2269999999999998E-3</c:v>
                </c:pt>
                <c:pt idx="275">
                  <c:v>-3.039E-3</c:v>
                </c:pt>
                <c:pt idx="276">
                  <c:v>-2.9919999999999999E-3</c:v>
                </c:pt>
                <c:pt idx="277">
                  <c:v>-2.9919999999999999E-3</c:v>
                </c:pt>
                <c:pt idx="278">
                  <c:v>-3.4450000000000001E-3</c:v>
                </c:pt>
                <c:pt idx="279">
                  <c:v>-3.2810000000000001E-3</c:v>
                </c:pt>
                <c:pt idx="280">
                  <c:v>-3.2420000000000001E-3</c:v>
                </c:pt>
                <c:pt idx="281">
                  <c:v>-3.1089999999999998E-3</c:v>
                </c:pt>
                <c:pt idx="282">
                  <c:v>-3.2659999999999998E-3</c:v>
                </c:pt>
                <c:pt idx="283">
                  <c:v>-3.1089999999999998E-3</c:v>
                </c:pt>
                <c:pt idx="284">
                  <c:v>-3.2729999999999999E-3</c:v>
                </c:pt>
                <c:pt idx="285">
                  <c:v>-3.2339999999999999E-3</c:v>
                </c:pt>
                <c:pt idx="286">
                  <c:v>-3.1800000000000001E-3</c:v>
                </c:pt>
                <c:pt idx="287">
                  <c:v>-3.016E-3</c:v>
                </c:pt>
                <c:pt idx="288">
                  <c:v>-3.078E-3</c:v>
                </c:pt>
                <c:pt idx="289">
                  <c:v>-3.0469999999999998E-3</c:v>
                </c:pt>
                <c:pt idx="290">
                  <c:v>-3.1020000000000002E-3</c:v>
                </c:pt>
                <c:pt idx="291">
                  <c:v>-3.0230000000000001E-3</c:v>
                </c:pt>
                <c:pt idx="292">
                  <c:v>-3.0000000000000001E-3</c:v>
                </c:pt>
                <c:pt idx="293">
                  <c:v>-3.3050000000000002E-3</c:v>
                </c:pt>
                <c:pt idx="294">
                  <c:v>-3.1410000000000001E-3</c:v>
                </c:pt>
                <c:pt idx="295">
                  <c:v>-3.055E-3</c:v>
                </c:pt>
                <c:pt idx="296">
                  <c:v>-3.1020000000000002E-3</c:v>
                </c:pt>
                <c:pt idx="297">
                  <c:v>-3.1089999999999998E-3</c:v>
                </c:pt>
                <c:pt idx="298">
                  <c:v>-3.0860000000000002E-3</c:v>
                </c:pt>
                <c:pt idx="299">
                  <c:v>-3.1250000000000002E-3</c:v>
                </c:pt>
                <c:pt idx="300">
                  <c:v>-3.1480000000000002E-3</c:v>
                </c:pt>
                <c:pt idx="301">
                  <c:v>-3.32E-3</c:v>
                </c:pt>
                <c:pt idx="302">
                  <c:v>-3.1719999999999999E-3</c:v>
                </c:pt>
                <c:pt idx="303">
                  <c:v>-3.0469999999999998E-3</c:v>
                </c:pt>
                <c:pt idx="304">
                  <c:v>-3.2109999999999999E-3</c:v>
                </c:pt>
                <c:pt idx="305">
                  <c:v>-3.055E-3</c:v>
                </c:pt>
                <c:pt idx="306">
                  <c:v>-3.375E-3</c:v>
                </c:pt>
                <c:pt idx="307">
                  <c:v>-3.2810000000000001E-3</c:v>
                </c:pt>
                <c:pt idx="308">
                  <c:v>-3.0469999999999998E-3</c:v>
                </c:pt>
                <c:pt idx="309">
                  <c:v>-3.2729999999999999E-3</c:v>
                </c:pt>
                <c:pt idx="310">
                  <c:v>-3.1329999999999999E-3</c:v>
                </c:pt>
                <c:pt idx="311">
                  <c:v>-3.0309999999999998E-3</c:v>
                </c:pt>
                <c:pt idx="312">
                  <c:v>-3.32E-3</c:v>
                </c:pt>
                <c:pt idx="313">
                  <c:v>-3.3279999999999998E-3</c:v>
                </c:pt>
                <c:pt idx="314">
                  <c:v>-3.2190000000000001E-3</c:v>
                </c:pt>
                <c:pt idx="315">
                  <c:v>-3.094E-3</c:v>
                </c:pt>
                <c:pt idx="316">
                  <c:v>-3.1089999999999998E-3</c:v>
                </c:pt>
                <c:pt idx="317">
                  <c:v>-3.336E-3</c:v>
                </c:pt>
                <c:pt idx="318">
                  <c:v>-3.2030000000000001E-3</c:v>
                </c:pt>
                <c:pt idx="319">
                  <c:v>-2.9450000000000001E-3</c:v>
                </c:pt>
                <c:pt idx="320">
                  <c:v>-3.359E-3</c:v>
                </c:pt>
                <c:pt idx="321">
                  <c:v>-3.1410000000000001E-3</c:v>
                </c:pt>
                <c:pt idx="322">
                  <c:v>-3.2030000000000001E-3</c:v>
                </c:pt>
                <c:pt idx="323">
                  <c:v>-3.4060000000000002E-3</c:v>
                </c:pt>
                <c:pt idx="324">
                  <c:v>-3.3830000000000002E-3</c:v>
                </c:pt>
                <c:pt idx="325">
                  <c:v>-3.1250000000000002E-3</c:v>
                </c:pt>
                <c:pt idx="326">
                  <c:v>-3.2499999999999999E-3</c:v>
                </c:pt>
                <c:pt idx="327">
                  <c:v>-3.297E-3</c:v>
                </c:pt>
                <c:pt idx="328">
                  <c:v>-3.32E-3</c:v>
                </c:pt>
                <c:pt idx="329">
                  <c:v>-2.9919999999999999E-3</c:v>
                </c:pt>
                <c:pt idx="330">
                  <c:v>-3.297E-3</c:v>
                </c:pt>
                <c:pt idx="331">
                  <c:v>-3.32E-3</c:v>
                </c:pt>
                <c:pt idx="332">
                  <c:v>-3.4060000000000002E-3</c:v>
                </c:pt>
                <c:pt idx="333">
                  <c:v>-3.1410000000000001E-3</c:v>
                </c:pt>
                <c:pt idx="334">
                  <c:v>-3.1800000000000001E-3</c:v>
                </c:pt>
                <c:pt idx="335">
                  <c:v>-3.3279999999999998E-3</c:v>
                </c:pt>
                <c:pt idx="336">
                  <c:v>-3.1480000000000002E-3</c:v>
                </c:pt>
                <c:pt idx="337">
                  <c:v>-3.2420000000000001E-3</c:v>
                </c:pt>
                <c:pt idx="338">
                  <c:v>-3.1949999999999999E-3</c:v>
                </c:pt>
                <c:pt idx="339">
                  <c:v>-3.2190000000000001E-3</c:v>
                </c:pt>
                <c:pt idx="340">
                  <c:v>-3.3440000000000002E-3</c:v>
                </c:pt>
                <c:pt idx="341">
                  <c:v>-3.2339999999999999E-3</c:v>
                </c:pt>
                <c:pt idx="342">
                  <c:v>-3.297E-3</c:v>
                </c:pt>
                <c:pt idx="343">
                  <c:v>-3.1480000000000002E-3</c:v>
                </c:pt>
                <c:pt idx="344">
                  <c:v>-3.3670000000000002E-3</c:v>
                </c:pt>
                <c:pt idx="345">
                  <c:v>-3.32E-3</c:v>
                </c:pt>
                <c:pt idx="346">
                  <c:v>-3.3279999999999998E-3</c:v>
                </c:pt>
                <c:pt idx="347">
                  <c:v>-3.1410000000000001E-3</c:v>
                </c:pt>
                <c:pt idx="348">
                  <c:v>-3.3519999999999999E-3</c:v>
                </c:pt>
                <c:pt idx="349">
                  <c:v>-3.1480000000000002E-3</c:v>
                </c:pt>
                <c:pt idx="350">
                  <c:v>-3.258E-3</c:v>
                </c:pt>
                <c:pt idx="351">
                  <c:v>-3.3670000000000002E-3</c:v>
                </c:pt>
                <c:pt idx="352">
                  <c:v>-3.3440000000000002E-3</c:v>
                </c:pt>
                <c:pt idx="353">
                  <c:v>-3.117E-3</c:v>
                </c:pt>
                <c:pt idx="354">
                  <c:v>-3.3050000000000002E-3</c:v>
                </c:pt>
                <c:pt idx="355">
                  <c:v>-3.094E-3</c:v>
                </c:pt>
                <c:pt idx="356">
                  <c:v>-3.3440000000000002E-3</c:v>
                </c:pt>
                <c:pt idx="357">
                  <c:v>-3.1640000000000001E-3</c:v>
                </c:pt>
                <c:pt idx="358">
                  <c:v>-3.2659999999999998E-3</c:v>
                </c:pt>
                <c:pt idx="359">
                  <c:v>-2.9919999999999999E-3</c:v>
                </c:pt>
                <c:pt idx="360">
                  <c:v>-3.3050000000000002E-3</c:v>
                </c:pt>
                <c:pt idx="361">
                  <c:v>-3.375E-3</c:v>
                </c:pt>
                <c:pt idx="362">
                  <c:v>-3.4299999999999999E-3</c:v>
                </c:pt>
                <c:pt idx="363">
                  <c:v>-3.4139999999999999E-3</c:v>
                </c:pt>
                <c:pt idx="364">
                  <c:v>-3.359E-3</c:v>
                </c:pt>
                <c:pt idx="365">
                  <c:v>-3.3519999999999999E-3</c:v>
                </c:pt>
                <c:pt idx="366">
                  <c:v>-3.3909999999999999E-3</c:v>
                </c:pt>
                <c:pt idx="367">
                  <c:v>-3.2659999999999998E-3</c:v>
                </c:pt>
                <c:pt idx="368">
                  <c:v>-3.4139999999999999E-3</c:v>
                </c:pt>
                <c:pt idx="369">
                  <c:v>-3.2269999999999998E-3</c:v>
                </c:pt>
                <c:pt idx="370">
                  <c:v>-3.2190000000000001E-3</c:v>
                </c:pt>
                <c:pt idx="371">
                  <c:v>-3.4060000000000002E-3</c:v>
                </c:pt>
                <c:pt idx="372">
                  <c:v>-3.3440000000000002E-3</c:v>
                </c:pt>
                <c:pt idx="373">
                  <c:v>-3.2659999999999998E-3</c:v>
                </c:pt>
                <c:pt idx="374">
                  <c:v>-3.1480000000000002E-3</c:v>
                </c:pt>
                <c:pt idx="375">
                  <c:v>-3.1879999999999999E-3</c:v>
                </c:pt>
                <c:pt idx="376">
                  <c:v>-3.2659999999999998E-3</c:v>
                </c:pt>
                <c:pt idx="377">
                  <c:v>-3.4299999999999999E-3</c:v>
                </c:pt>
                <c:pt idx="378">
                  <c:v>-3.4380000000000001E-3</c:v>
                </c:pt>
                <c:pt idx="379">
                  <c:v>-3.4450000000000001E-3</c:v>
                </c:pt>
                <c:pt idx="380">
                  <c:v>-3.1020000000000002E-3</c:v>
                </c:pt>
                <c:pt idx="381">
                  <c:v>-3.4689999999999999E-3</c:v>
                </c:pt>
                <c:pt idx="382">
                  <c:v>-3.3670000000000002E-3</c:v>
                </c:pt>
                <c:pt idx="383">
                  <c:v>-3.0630000000000002E-3</c:v>
                </c:pt>
                <c:pt idx="384">
                  <c:v>-3.297E-3</c:v>
                </c:pt>
                <c:pt idx="385">
                  <c:v>-3.1480000000000002E-3</c:v>
                </c:pt>
                <c:pt idx="386">
                  <c:v>-3.2269999999999998E-3</c:v>
                </c:pt>
                <c:pt idx="387">
                  <c:v>-3.359E-3</c:v>
                </c:pt>
                <c:pt idx="388">
                  <c:v>-3.398E-3</c:v>
                </c:pt>
                <c:pt idx="389">
                  <c:v>-3.2030000000000001E-3</c:v>
                </c:pt>
                <c:pt idx="390">
                  <c:v>-3.3440000000000002E-3</c:v>
                </c:pt>
                <c:pt idx="391">
                  <c:v>-3.2729999999999999E-3</c:v>
                </c:pt>
                <c:pt idx="392">
                  <c:v>-3.4299999999999999E-3</c:v>
                </c:pt>
                <c:pt idx="393">
                  <c:v>-3.0699999999999998E-3</c:v>
                </c:pt>
                <c:pt idx="394">
                  <c:v>-3.2889999999999998E-3</c:v>
                </c:pt>
                <c:pt idx="395">
                  <c:v>-3.3519999999999999E-3</c:v>
                </c:pt>
                <c:pt idx="396">
                  <c:v>-3.2420000000000001E-3</c:v>
                </c:pt>
                <c:pt idx="397">
                  <c:v>-3.1480000000000002E-3</c:v>
                </c:pt>
                <c:pt idx="398">
                  <c:v>-3.3830000000000002E-3</c:v>
                </c:pt>
                <c:pt idx="399">
                  <c:v>-3.4299999999999999E-3</c:v>
                </c:pt>
                <c:pt idx="400">
                  <c:v>-3.4840000000000001E-3</c:v>
                </c:pt>
                <c:pt idx="401">
                  <c:v>-3.1410000000000001E-3</c:v>
                </c:pt>
                <c:pt idx="402">
                  <c:v>-3.4770000000000001E-3</c:v>
                </c:pt>
                <c:pt idx="403">
                  <c:v>-3.0469999999999998E-3</c:v>
                </c:pt>
                <c:pt idx="404">
                  <c:v>-3.2659999999999998E-3</c:v>
                </c:pt>
                <c:pt idx="405">
                  <c:v>-3.1949999999999999E-3</c:v>
                </c:pt>
                <c:pt idx="406">
                  <c:v>-3.1480000000000002E-3</c:v>
                </c:pt>
                <c:pt idx="407">
                  <c:v>-3.3279999999999998E-3</c:v>
                </c:pt>
                <c:pt idx="408">
                  <c:v>-3.5699999999999998E-3</c:v>
                </c:pt>
                <c:pt idx="409">
                  <c:v>-3.3050000000000002E-3</c:v>
                </c:pt>
                <c:pt idx="410">
                  <c:v>-3.375E-3</c:v>
                </c:pt>
                <c:pt idx="411">
                  <c:v>-3.3279999999999998E-3</c:v>
                </c:pt>
                <c:pt idx="412">
                  <c:v>-3.2190000000000001E-3</c:v>
                </c:pt>
                <c:pt idx="413">
                  <c:v>-3.375E-3</c:v>
                </c:pt>
                <c:pt idx="414">
                  <c:v>-3.4689999999999999E-3</c:v>
                </c:pt>
                <c:pt idx="415">
                  <c:v>-3.2190000000000001E-3</c:v>
                </c:pt>
                <c:pt idx="416">
                  <c:v>-3.4529999999999999E-3</c:v>
                </c:pt>
                <c:pt idx="417">
                  <c:v>-3.2339999999999999E-3</c:v>
                </c:pt>
                <c:pt idx="418">
                  <c:v>-3.2109999999999999E-3</c:v>
                </c:pt>
                <c:pt idx="419">
                  <c:v>-3.4450000000000001E-3</c:v>
                </c:pt>
                <c:pt idx="420">
                  <c:v>-3.4299999999999999E-3</c:v>
                </c:pt>
                <c:pt idx="421">
                  <c:v>-3.3119999999999998E-3</c:v>
                </c:pt>
                <c:pt idx="422">
                  <c:v>-3.539E-3</c:v>
                </c:pt>
                <c:pt idx="423">
                  <c:v>-3.1329999999999999E-3</c:v>
                </c:pt>
                <c:pt idx="424">
                  <c:v>-3.3670000000000002E-3</c:v>
                </c:pt>
                <c:pt idx="425">
                  <c:v>-3.2190000000000001E-3</c:v>
                </c:pt>
                <c:pt idx="426">
                  <c:v>-3.2339999999999999E-3</c:v>
                </c:pt>
                <c:pt idx="427">
                  <c:v>-3.2729999999999999E-3</c:v>
                </c:pt>
                <c:pt idx="428">
                  <c:v>-3.2339999999999999E-3</c:v>
                </c:pt>
                <c:pt idx="429">
                  <c:v>-3.1250000000000002E-3</c:v>
                </c:pt>
                <c:pt idx="430">
                  <c:v>-3.1879999999999999E-3</c:v>
                </c:pt>
                <c:pt idx="431">
                  <c:v>-3.297E-3</c:v>
                </c:pt>
                <c:pt idx="432">
                  <c:v>-3.1719999999999999E-3</c:v>
                </c:pt>
                <c:pt idx="433">
                  <c:v>-3.1329999999999999E-3</c:v>
                </c:pt>
                <c:pt idx="434">
                  <c:v>-3.5230000000000001E-3</c:v>
                </c:pt>
                <c:pt idx="435">
                  <c:v>-3.016E-3</c:v>
                </c:pt>
                <c:pt idx="436">
                  <c:v>-3.1640000000000001E-3</c:v>
                </c:pt>
                <c:pt idx="437">
                  <c:v>-3.375E-3</c:v>
                </c:pt>
                <c:pt idx="438">
                  <c:v>-3.3279999999999998E-3</c:v>
                </c:pt>
                <c:pt idx="439">
                  <c:v>-3.094E-3</c:v>
                </c:pt>
                <c:pt idx="440">
                  <c:v>-3.1329999999999999E-3</c:v>
                </c:pt>
                <c:pt idx="441">
                  <c:v>-3.398E-3</c:v>
                </c:pt>
                <c:pt idx="442">
                  <c:v>-3.1329999999999999E-3</c:v>
                </c:pt>
                <c:pt idx="443">
                  <c:v>-3.336E-3</c:v>
                </c:pt>
                <c:pt idx="444">
                  <c:v>-3.2030000000000001E-3</c:v>
                </c:pt>
                <c:pt idx="445">
                  <c:v>-3.3519999999999999E-3</c:v>
                </c:pt>
                <c:pt idx="446">
                  <c:v>-3.1879999999999999E-3</c:v>
                </c:pt>
                <c:pt idx="447">
                  <c:v>-3.0630000000000002E-3</c:v>
                </c:pt>
                <c:pt idx="448">
                  <c:v>-3.1410000000000001E-3</c:v>
                </c:pt>
                <c:pt idx="449">
                  <c:v>-3.2339999999999999E-3</c:v>
                </c:pt>
                <c:pt idx="450">
                  <c:v>-3.1089999999999998E-3</c:v>
                </c:pt>
                <c:pt idx="451">
                  <c:v>-3.094E-3</c:v>
                </c:pt>
                <c:pt idx="452">
                  <c:v>-3.336E-3</c:v>
                </c:pt>
                <c:pt idx="453">
                  <c:v>-2.8670000000000002E-3</c:v>
                </c:pt>
                <c:pt idx="454">
                  <c:v>-3.2339999999999999E-3</c:v>
                </c:pt>
                <c:pt idx="455">
                  <c:v>-2.9840000000000001E-3</c:v>
                </c:pt>
                <c:pt idx="456">
                  <c:v>-3.1879999999999999E-3</c:v>
                </c:pt>
                <c:pt idx="457">
                  <c:v>-2.8830000000000001E-3</c:v>
                </c:pt>
                <c:pt idx="458">
                  <c:v>-3.2810000000000001E-3</c:v>
                </c:pt>
                <c:pt idx="459">
                  <c:v>-3.0630000000000002E-3</c:v>
                </c:pt>
                <c:pt idx="460">
                  <c:v>-3.2889999999999998E-3</c:v>
                </c:pt>
                <c:pt idx="461">
                  <c:v>-2.977E-3</c:v>
                </c:pt>
                <c:pt idx="462">
                  <c:v>-3.078E-3</c:v>
                </c:pt>
                <c:pt idx="463">
                  <c:v>-3.2030000000000001E-3</c:v>
                </c:pt>
                <c:pt idx="464">
                  <c:v>-3.156E-3</c:v>
                </c:pt>
                <c:pt idx="465">
                  <c:v>-3.2109999999999999E-3</c:v>
                </c:pt>
                <c:pt idx="466">
                  <c:v>-3.1640000000000001E-3</c:v>
                </c:pt>
                <c:pt idx="467">
                  <c:v>-3.0699999999999998E-3</c:v>
                </c:pt>
                <c:pt idx="468">
                  <c:v>-2.8830000000000001E-3</c:v>
                </c:pt>
                <c:pt idx="469">
                  <c:v>-3.0630000000000002E-3</c:v>
                </c:pt>
                <c:pt idx="470">
                  <c:v>-3.0699999999999998E-3</c:v>
                </c:pt>
                <c:pt idx="471">
                  <c:v>-3.055E-3</c:v>
                </c:pt>
                <c:pt idx="472">
                  <c:v>-3.1879999999999999E-3</c:v>
                </c:pt>
                <c:pt idx="473">
                  <c:v>-2.8519999999999999E-3</c:v>
                </c:pt>
                <c:pt idx="474">
                  <c:v>-2.9380000000000001E-3</c:v>
                </c:pt>
                <c:pt idx="475">
                  <c:v>-2.8670000000000002E-3</c:v>
                </c:pt>
                <c:pt idx="476">
                  <c:v>-3.156E-3</c:v>
                </c:pt>
                <c:pt idx="477">
                  <c:v>-2.9060000000000002E-3</c:v>
                </c:pt>
                <c:pt idx="478">
                  <c:v>-3.3830000000000002E-3</c:v>
                </c:pt>
                <c:pt idx="479">
                  <c:v>-3.0630000000000002E-3</c:v>
                </c:pt>
                <c:pt idx="480">
                  <c:v>-3.2269999999999998E-3</c:v>
                </c:pt>
                <c:pt idx="481">
                  <c:v>-3.0230000000000001E-3</c:v>
                </c:pt>
                <c:pt idx="482">
                  <c:v>-3.258E-3</c:v>
                </c:pt>
                <c:pt idx="483">
                  <c:v>-3.1480000000000002E-3</c:v>
                </c:pt>
                <c:pt idx="484">
                  <c:v>-3.055E-3</c:v>
                </c:pt>
                <c:pt idx="485">
                  <c:v>-3.078E-3</c:v>
                </c:pt>
                <c:pt idx="486">
                  <c:v>-2.9450000000000001E-3</c:v>
                </c:pt>
                <c:pt idx="487">
                  <c:v>-2.9529999999999999E-3</c:v>
                </c:pt>
                <c:pt idx="488">
                  <c:v>-3.0860000000000002E-3</c:v>
                </c:pt>
                <c:pt idx="489">
                  <c:v>-3.1089999999999998E-3</c:v>
                </c:pt>
                <c:pt idx="490">
                  <c:v>-3.2109999999999999E-3</c:v>
                </c:pt>
                <c:pt idx="491">
                  <c:v>-3.156E-3</c:v>
                </c:pt>
                <c:pt idx="492">
                  <c:v>-3.1949999999999999E-3</c:v>
                </c:pt>
                <c:pt idx="493">
                  <c:v>-3.2420000000000001E-3</c:v>
                </c:pt>
                <c:pt idx="494">
                  <c:v>-3.0699999999999998E-3</c:v>
                </c:pt>
                <c:pt idx="495">
                  <c:v>-3.0079999999999998E-3</c:v>
                </c:pt>
                <c:pt idx="496">
                  <c:v>-2.8519999999999999E-3</c:v>
                </c:pt>
                <c:pt idx="497">
                  <c:v>-3.0079999999999998E-3</c:v>
                </c:pt>
                <c:pt idx="498">
                  <c:v>-2.9919999999999999E-3</c:v>
                </c:pt>
                <c:pt idx="499">
                  <c:v>-2.9919999999999999E-3</c:v>
                </c:pt>
                <c:pt idx="500">
                  <c:v>-3.3050000000000002E-3</c:v>
                </c:pt>
                <c:pt idx="501">
                  <c:v>-3.0309999999999998E-3</c:v>
                </c:pt>
                <c:pt idx="502">
                  <c:v>-3.297E-3</c:v>
                </c:pt>
                <c:pt idx="503">
                  <c:v>-2.898E-3</c:v>
                </c:pt>
                <c:pt idx="504">
                  <c:v>-3.016E-3</c:v>
                </c:pt>
                <c:pt idx="505">
                  <c:v>-3.156E-3</c:v>
                </c:pt>
                <c:pt idx="506">
                  <c:v>-3.055E-3</c:v>
                </c:pt>
                <c:pt idx="507">
                  <c:v>-3.055E-3</c:v>
                </c:pt>
                <c:pt idx="508">
                  <c:v>-3.1020000000000002E-3</c:v>
                </c:pt>
                <c:pt idx="509">
                  <c:v>-3.094E-3</c:v>
                </c:pt>
                <c:pt idx="510">
                  <c:v>-3.094E-3</c:v>
                </c:pt>
                <c:pt idx="511">
                  <c:v>-3.016E-3</c:v>
                </c:pt>
                <c:pt idx="512">
                  <c:v>-3.3830000000000002E-3</c:v>
                </c:pt>
                <c:pt idx="513">
                  <c:v>-3.1480000000000002E-3</c:v>
                </c:pt>
                <c:pt idx="514">
                  <c:v>-3.156E-3</c:v>
                </c:pt>
                <c:pt idx="515">
                  <c:v>-3.3440000000000002E-3</c:v>
                </c:pt>
                <c:pt idx="516">
                  <c:v>-3.1020000000000002E-3</c:v>
                </c:pt>
                <c:pt idx="517">
                  <c:v>-3.1879999999999999E-3</c:v>
                </c:pt>
                <c:pt idx="518">
                  <c:v>-3.0699999999999998E-3</c:v>
                </c:pt>
                <c:pt idx="519">
                  <c:v>-3.2109999999999999E-3</c:v>
                </c:pt>
                <c:pt idx="520">
                  <c:v>-3.0309999999999998E-3</c:v>
                </c:pt>
                <c:pt idx="521">
                  <c:v>-3.1020000000000002E-3</c:v>
                </c:pt>
                <c:pt idx="522">
                  <c:v>-3.0230000000000001E-3</c:v>
                </c:pt>
                <c:pt idx="523">
                  <c:v>-3.3519999999999999E-3</c:v>
                </c:pt>
                <c:pt idx="524">
                  <c:v>-3.2889999999999998E-3</c:v>
                </c:pt>
                <c:pt idx="525">
                  <c:v>-3.2499999999999999E-3</c:v>
                </c:pt>
                <c:pt idx="526">
                  <c:v>-3.2810000000000001E-3</c:v>
                </c:pt>
                <c:pt idx="527">
                  <c:v>-3.2339999999999999E-3</c:v>
                </c:pt>
                <c:pt idx="528">
                  <c:v>-3.1410000000000001E-3</c:v>
                </c:pt>
                <c:pt idx="529">
                  <c:v>-3.117E-3</c:v>
                </c:pt>
                <c:pt idx="530">
                  <c:v>-3.3670000000000002E-3</c:v>
                </c:pt>
                <c:pt idx="531">
                  <c:v>-3.1949999999999999E-3</c:v>
                </c:pt>
                <c:pt idx="532">
                  <c:v>-3.0230000000000001E-3</c:v>
                </c:pt>
                <c:pt idx="533">
                  <c:v>-3.2810000000000001E-3</c:v>
                </c:pt>
                <c:pt idx="534">
                  <c:v>-3.2729999999999999E-3</c:v>
                </c:pt>
                <c:pt idx="535">
                  <c:v>-3.4450000000000001E-3</c:v>
                </c:pt>
                <c:pt idx="536">
                  <c:v>-3.1089999999999998E-3</c:v>
                </c:pt>
                <c:pt idx="537">
                  <c:v>-3.0309999999999998E-3</c:v>
                </c:pt>
                <c:pt idx="538">
                  <c:v>-3.094E-3</c:v>
                </c:pt>
                <c:pt idx="539">
                  <c:v>-3.2499999999999999E-3</c:v>
                </c:pt>
                <c:pt idx="540">
                  <c:v>-3.1879999999999999E-3</c:v>
                </c:pt>
                <c:pt idx="541">
                  <c:v>-3.1879999999999999E-3</c:v>
                </c:pt>
                <c:pt idx="542">
                  <c:v>-3.375E-3</c:v>
                </c:pt>
                <c:pt idx="543">
                  <c:v>-3.3519999999999999E-3</c:v>
                </c:pt>
                <c:pt idx="544">
                  <c:v>-3.3119999999999998E-3</c:v>
                </c:pt>
                <c:pt idx="545">
                  <c:v>-3.2030000000000001E-3</c:v>
                </c:pt>
                <c:pt idx="546">
                  <c:v>-3.1949999999999999E-3</c:v>
                </c:pt>
                <c:pt idx="547">
                  <c:v>-3.3670000000000002E-3</c:v>
                </c:pt>
                <c:pt idx="548">
                  <c:v>-3.2339999999999999E-3</c:v>
                </c:pt>
                <c:pt idx="549">
                  <c:v>-3.1800000000000001E-3</c:v>
                </c:pt>
                <c:pt idx="550">
                  <c:v>-3.3519999999999999E-3</c:v>
                </c:pt>
                <c:pt idx="551">
                  <c:v>-3.1480000000000002E-3</c:v>
                </c:pt>
                <c:pt idx="552">
                  <c:v>-3.2729999999999999E-3</c:v>
                </c:pt>
                <c:pt idx="553">
                  <c:v>-3.055E-3</c:v>
                </c:pt>
                <c:pt idx="554">
                  <c:v>-3.297E-3</c:v>
                </c:pt>
                <c:pt idx="555">
                  <c:v>-3.094E-3</c:v>
                </c:pt>
                <c:pt idx="556">
                  <c:v>-3.1949999999999999E-3</c:v>
                </c:pt>
                <c:pt idx="557">
                  <c:v>-3.2339999999999999E-3</c:v>
                </c:pt>
                <c:pt idx="558">
                  <c:v>-3.1800000000000001E-3</c:v>
                </c:pt>
                <c:pt idx="559">
                  <c:v>-3.1410000000000001E-3</c:v>
                </c:pt>
                <c:pt idx="560">
                  <c:v>-3.4139999999999999E-3</c:v>
                </c:pt>
                <c:pt idx="561">
                  <c:v>-3.32E-3</c:v>
                </c:pt>
                <c:pt idx="562">
                  <c:v>-3.2810000000000001E-3</c:v>
                </c:pt>
                <c:pt idx="563">
                  <c:v>-3.2499999999999999E-3</c:v>
                </c:pt>
                <c:pt idx="564">
                  <c:v>-3.4610000000000001E-3</c:v>
                </c:pt>
                <c:pt idx="565">
                  <c:v>-3.3050000000000002E-3</c:v>
                </c:pt>
                <c:pt idx="566">
                  <c:v>-3.5000000000000001E-3</c:v>
                </c:pt>
                <c:pt idx="567">
                  <c:v>-3.2659999999999998E-3</c:v>
                </c:pt>
                <c:pt idx="568">
                  <c:v>-3.1640000000000001E-3</c:v>
                </c:pt>
                <c:pt idx="569">
                  <c:v>-3.1329999999999999E-3</c:v>
                </c:pt>
                <c:pt idx="570">
                  <c:v>-3.3909999999999999E-3</c:v>
                </c:pt>
                <c:pt idx="571">
                  <c:v>-3.1879999999999999E-3</c:v>
                </c:pt>
                <c:pt idx="572">
                  <c:v>-3.3440000000000002E-3</c:v>
                </c:pt>
                <c:pt idx="573">
                  <c:v>-2.9919999999999999E-3</c:v>
                </c:pt>
                <c:pt idx="574">
                  <c:v>-3.1020000000000002E-3</c:v>
                </c:pt>
                <c:pt idx="575">
                  <c:v>-3.4770000000000001E-3</c:v>
                </c:pt>
                <c:pt idx="576">
                  <c:v>-3.3830000000000002E-3</c:v>
                </c:pt>
                <c:pt idx="577">
                  <c:v>-3.359E-3</c:v>
                </c:pt>
                <c:pt idx="578">
                  <c:v>-3.2190000000000001E-3</c:v>
                </c:pt>
                <c:pt idx="579">
                  <c:v>-3.1089999999999998E-3</c:v>
                </c:pt>
                <c:pt idx="580">
                  <c:v>-3.0699999999999998E-3</c:v>
                </c:pt>
                <c:pt idx="581">
                  <c:v>-3.258E-3</c:v>
                </c:pt>
                <c:pt idx="582">
                  <c:v>-3.4919999999999999E-3</c:v>
                </c:pt>
                <c:pt idx="583">
                  <c:v>-3.2810000000000001E-3</c:v>
                </c:pt>
                <c:pt idx="584">
                  <c:v>-3.3909999999999999E-3</c:v>
                </c:pt>
                <c:pt idx="585">
                  <c:v>-3.8670000000000002E-3</c:v>
                </c:pt>
                <c:pt idx="586">
                  <c:v>-3.2190000000000001E-3</c:v>
                </c:pt>
                <c:pt idx="587">
                  <c:v>-3.2339999999999999E-3</c:v>
                </c:pt>
                <c:pt idx="588">
                  <c:v>-3.4840000000000001E-3</c:v>
                </c:pt>
                <c:pt idx="589">
                  <c:v>-3.5000000000000001E-3</c:v>
                </c:pt>
                <c:pt idx="590">
                  <c:v>-3.2269999999999998E-3</c:v>
                </c:pt>
                <c:pt idx="591">
                  <c:v>-3.1949999999999999E-3</c:v>
                </c:pt>
                <c:pt idx="592">
                  <c:v>-3.258E-3</c:v>
                </c:pt>
                <c:pt idx="593">
                  <c:v>-3.3119999999999998E-3</c:v>
                </c:pt>
                <c:pt idx="594">
                  <c:v>-3.3830000000000002E-3</c:v>
                </c:pt>
                <c:pt idx="595">
                  <c:v>-2.977E-3</c:v>
                </c:pt>
                <c:pt idx="596">
                  <c:v>-3.594E-3</c:v>
                </c:pt>
                <c:pt idx="597">
                  <c:v>-3.297E-3</c:v>
                </c:pt>
                <c:pt idx="598">
                  <c:v>-3.359E-3</c:v>
                </c:pt>
                <c:pt idx="599">
                  <c:v>-3.2729999999999999E-3</c:v>
                </c:pt>
                <c:pt idx="600">
                  <c:v>-3.297E-3</c:v>
                </c:pt>
                <c:pt idx="601">
                  <c:v>-3.2810000000000001E-3</c:v>
                </c:pt>
                <c:pt idx="602">
                  <c:v>-3.2420000000000001E-3</c:v>
                </c:pt>
                <c:pt idx="603">
                  <c:v>-3.1949999999999999E-3</c:v>
                </c:pt>
                <c:pt idx="604">
                  <c:v>-3.2810000000000001E-3</c:v>
                </c:pt>
                <c:pt idx="605">
                  <c:v>-3.1949999999999999E-3</c:v>
                </c:pt>
                <c:pt idx="606">
                  <c:v>-3.4299999999999999E-3</c:v>
                </c:pt>
                <c:pt idx="607">
                  <c:v>-3.3279999999999998E-3</c:v>
                </c:pt>
                <c:pt idx="608">
                  <c:v>-3.5630000000000002E-3</c:v>
                </c:pt>
                <c:pt idx="609">
                  <c:v>-3.1089999999999998E-3</c:v>
                </c:pt>
                <c:pt idx="610">
                  <c:v>-3.3050000000000002E-3</c:v>
                </c:pt>
                <c:pt idx="611">
                  <c:v>-3.4919999999999999E-3</c:v>
                </c:pt>
                <c:pt idx="612">
                  <c:v>-3.2810000000000001E-3</c:v>
                </c:pt>
                <c:pt idx="613">
                  <c:v>-3.32E-3</c:v>
                </c:pt>
                <c:pt idx="614">
                  <c:v>-3.4770000000000001E-3</c:v>
                </c:pt>
                <c:pt idx="615">
                  <c:v>-3.3519999999999999E-3</c:v>
                </c:pt>
                <c:pt idx="616">
                  <c:v>-3.2729999999999999E-3</c:v>
                </c:pt>
                <c:pt idx="617">
                  <c:v>-3.4610000000000001E-3</c:v>
                </c:pt>
                <c:pt idx="618">
                  <c:v>-3.1480000000000002E-3</c:v>
                </c:pt>
                <c:pt idx="619">
                  <c:v>-3.2269999999999998E-3</c:v>
                </c:pt>
                <c:pt idx="620">
                  <c:v>-3.1250000000000002E-3</c:v>
                </c:pt>
                <c:pt idx="621">
                  <c:v>-3.2729999999999999E-3</c:v>
                </c:pt>
                <c:pt idx="622">
                  <c:v>-3.3440000000000002E-3</c:v>
                </c:pt>
                <c:pt idx="623">
                  <c:v>-3.336E-3</c:v>
                </c:pt>
                <c:pt idx="624">
                  <c:v>-3.4380000000000001E-3</c:v>
                </c:pt>
                <c:pt idx="625">
                  <c:v>-3.3830000000000002E-3</c:v>
                </c:pt>
                <c:pt idx="626">
                  <c:v>-3.398E-3</c:v>
                </c:pt>
                <c:pt idx="627">
                  <c:v>-3.4450000000000001E-3</c:v>
                </c:pt>
                <c:pt idx="628">
                  <c:v>-3.336E-3</c:v>
                </c:pt>
                <c:pt idx="629">
                  <c:v>-3.3440000000000002E-3</c:v>
                </c:pt>
                <c:pt idx="630">
                  <c:v>-3.3440000000000002E-3</c:v>
                </c:pt>
                <c:pt idx="631">
                  <c:v>-3.297E-3</c:v>
                </c:pt>
                <c:pt idx="632">
                  <c:v>-3.2659999999999998E-3</c:v>
                </c:pt>
                <c:pt idx="633">
                  <c:v>-3.1480000000000002E-3</c:v>
                </c:pt>
                <c:pt idx="634">
                  <c:v>-3.2810000000000001E-3</c:v>
                </c:pt>
                <c:pt idx="635">
                  <c:v>-3.3440000000000002E-3</c:v>
                </c:pt>
                <c:pt idx="636">
                  <c:v>-3.2889999999999998E-3</c:v>
                </c:pt>
                <c:pt idx="637">
                  <c:v>-3.3050000000000002E-3</c:v>
                </c:pt>
                <c:pt idx="638">
                  <c:v>-3.1719999999999999E-3</c:v>
                </c:pt>
                <c:pt idx="639">
                  <c:v>-3.1410000000000001E-3</c:v>
                </c:pt>
                <c:pt idx="640">
                  <c:v>-3.0630000000000002E-3</c:v>
                </c:pt>
                <c:pt idx="641">
                  <c:v>-3.3830000000000002E-3</c:v>
                </c:pt>
                <c:pt idx="642">
                  <c:v>-3.2190000000000001E-3</c:v>
                </c:pt>
                <c:pt idx="643">
                  <c:v>-3.2499999999999999E-3</c:v>
                </c:pt>
                <c:pt idx="644">
                  <c:v>-3.1250000000000002E-3</c:v>
                </c:pt>
                <c:pt idx="645">
                  <c:v>-3.1800000000000001E-3</c:v>
                </c:pt>
                <c:pt idx="646">
                  <c:v>-3.3050000000000002E-3</c:v>
                </c:pt>
                <c:pt idx="647">
                  <c:v>-3.1800000000000001E-3</c:v>
                </c:pt>
                <c:pt idx="648">
                  <c:v>-3.297E-3</c:v>
                </c:pt>
                <c:pt idx="649">
                  <c:v>-3.1640000000000001E-3</c:v>
                </c:pt>
                <c:pt idx="650">
                  <c:v>-3.1949999999999999E-3</c:v>
                </c:pt>
                <c:pt idx="651">
                  <c:v>-3.117E-3</c:v>
                </c:pt>
                <c:pt idx="652">
                  <c:v>-3.4689999999999999E-3</c:v>
                </c:pt>
                <c:pt idx="653">
                  <c:v>-3.1250000000000002E-3</c:v>
                </c:pt>
                <c:pt idx="654">
                  <c:v>-3.0469999999999998E-3</c:v>
                </c:pt>
                <c:pt idx="655">
                  <c:v>-3.016E-3</c:v>
                </c:pt>
                <c:pt idx="656">
                  <c:v>-3.5000000000000001E-3</c:v>
                </c:pt>
                <c:pt idx="657">
                  <c:v>-3.1640000000000001E-3</c:v>
                </c:pt>
                <c:pt idx="658">
                  <c:v>-3.0630000000000002E-3</c:v>
                </c:pt>
                <c:pt idx="659">
                  <c:v>-3.1719999999999999E-3</c:v>
                </c:pt>
                <c:pt idx="660">
                  <c:v>-3.2030000000000001E-3</c:v>
                </c:pt>
                <c:pt idx="661">
                  <c:v>-3.1329999999999999E-3</c:v>
                </c:pt>
                <c:pt idx="662">
                  <c:v>-3.4450000000000001E-3</c:v>
                </c:pt>
                <c:pt idx="663">
                  <c:v>-3.2109999999999999E-3</c:v>
                </c:pt>
                <c:pt idx="664">
                  <c:v>-3.1480000000000002E-3</c:v>
                </c:pt>
                <c:pt idx="665">
                  <c:v>-3.2030000000000001E-3</c:v>
                </c:pt>
                <c:pt idx="666">
                  <c:v>-2.9840000000000001E-3</c:v>
                </c:pt>
                <c:pt idx="667">
                  <c:v>-3.32E-3</c:v>
                </c:pt>
                <c:pt idx="668">
                  <c:v>-3.016E-3</c:v>
                </c:pt>
                <c:pt idx="669">
                  <c:v>-3.0860000000000002E-3</c:v>
                </c:pt>
                <c:pt idx="670">
                  <c:v>-3.2659999999999998E-3</c:v>
                </c:pt>
                <c:pt idx="671">
                  <c:v>-3.0630000000000002E-3</c:v>
                </c:pt>
                <c:pt idx="672">
                  <c:v>-3.0860000000000002E-3</c:v>
                </c:pt>
                <c:pt idx="673">
                  <c:v>-3.1329999999999999E-3</c:v>
                </c:pt>
                <c:pt idx="674">
                  <c:v>-3.1480000000000002E-3</c:v>
                </c:pt>
                <c:pt idx="675">
                  <c:v>-3.336E-3</c:v>
                </c:pt>
                <c:pt idx="676">
                  <c:v>-3.3050000000000002E-3</c:v>
                </c:pt>
                <c:pt idx="677">
                  <c:v>-3.258E-3</c:v>
                </c:pt>
                <c:pt idx="678">
                  <c:v>-3.2659999999999998E-3</c:v>
                </c:pt>
                <c:pt idx="679">
                  <c:v>-3.1640000000000001E-3</c:v>
                </c:pt>
                <c:pt idx="680">
                  <c:v>-3.336E-3</c:v>
                </c:pt>
                <c:pt idx="681">
                  <c:v>-3.2420000000000001E-3</c:v>
                </c:pt>
                <c:pt idx="682">
                  <c:v>-3.4919999999999999E-3</c:v>
                </c:pt>
                <c:pt idx="683">
                  <c:v>-2.8909999999999999E-3</c:v>
                </c:pt>
                <c:pt idx="684">
                  <c:v>-2.875E-3</c:v>
                </c:pt>
                <c:pt idx="685">
                  <c:v>-2.9450000000000001E-3</c:v>
                </c:pt>
                <c:pt idx="686">
                  <c:v>-3.1329999999999999E-3</c:v>
                </c:pt>
                <c:pt idx="687">
                  <c:v>-3.1020000000000002E-3</c:v>
                </c:pt>
                <c:pt idx="688">
                  <c:v>-3.2269999999999998E-3</c:v>
                </c:pt>
                <c:pt idx="689">
                  <c:v>-3.2420000000000001E-3</c:v>
                </c:pt>
                <c:pt idx="690">
                  <c:v>-3.2659999999999998E-3</c:v>
                </c:pt>
                <c:pt idx="691">
                  <c:v>-3.117E-3</c:v>
                </c:pt>
                <c:pt idx="692">
                  <c:v>-3.1800000000000001E-3</c:v>
                </c:pt>
                <c:pt idx="693">
                  <c:v>-3.156E-3</c:v>
                </c:pt>
                <c:pt idx="694">
                  <c:v>-3.2030000000000001E-3</c:v>
                </c:pt>
                <c:pt idx="695">
                  <c:v>-3.0860000000000002E-3</c:v>
                </c:pt>
                <c:pt idx="696">
                  <c:v>-3.258E-3</c:v>
                </c:pt>
                <c:pt idx="697">
                  <c:v>-3.1879999999999999E-3</c:v>
                </c:pt>
                <c:pt idx="698">
                  <c:v>-3.117E-3</c:v>
                </c:pt>
                <c:pt idx="699">
                  <c:v>-3.1640000000000001E-3</c:v>
                </c:pt>
                <c:pt idx="700">
                  <c:v>-3.055E-3</c:v>
                </c:pt>
                <c:pt idx="701">
                  <c:v>-3.2659999999999998E-3</c:v>
                </c:pt>
                <c:pt idx="702">
                  <c:v>-3.2499999999999999E-3</c:v>
                </c:pt>
                <c:pt idx="703">
                  <c:v>-3.359E-3</c:v>
                </c:pt>
                <c:pt idx="704">
                  <c:v>-3.1410000000000001E-3</c:v>
                </c:pt>
                <c:pt idx="705">
                  <c:v>-3.375E-3</c:v>
                </c:pt>
                <c:pt idx="706">
                  <c:v>-3.1480000000000002E-3</c:v>
                </c:pt>
                <c:pt idx="707">
                  <c:v>-3.2499999999999999E-3</c:v>
                </c:pt>
                <c:pt idx="708">
                  <c:v>-3.1949999999999999E-3</c:v>
                </c:pt>
                <c:pt idx="709">
                  <c:v>-3.2109999999999999E-3</c:v>
                </c:pt>
                <c:pt idx="710">
                  <c:v>-3.4919999999999999E-3</c:v>
                </c:pt>
                <c:pt idx="711">
                  <c:v>-3.2659999999999998E-3</c:v>
                </c:pt>
                <c:pt idx="712">
                  <c:v>-3.1329999999999999E-3</c:v>
                </c:pt>
                <c:pt idx="713">
                  <c:v>-3.1250000000000002E-3</c:v>
                </c:pt>
                <c:pt idx="714">
                  <c:v>-3.0230000000000001E-3</c:v>
                </c:pt>
                <c:pt idx="715">
                  <c:v>-3.0860000000000002E-3</c:v>
                </c:pt>
                <c:pt idx="716">
                  <c:v>-3.32E-3</c:v>
                </c:pt>
                <c:pt idx="717">
                  <c:v>-3.1089999999999998E-3</c:v>
                </c:pt>
                <c:pt idx="718">
                  <c:v>-3.078E-3</c:v>
                </c:pt>
                <c:pt idx="719">
                  <c:v>-3.3519999999999999E-3</c:v>
                </c:pt>
                <c:pt idx="720">
                  <c:v>-3.1640000000000001E-3</c:v>
                </c:pt>
                <c:pt idx="721">
                  <c:v>-3.3440000000000002E-3</c:v>
                </c:pt>
                <c:pt idx="722">
                  <c:v>-3.3050000000000002E-3</c:v>
                </c:pt>
                <c:pt idx="723">
                  <c:v>-3.3119999999999998E-3</c:v>
                </c:pt>
                <c:pt idx="724">
                  <c:v>-3.4610000000000001E-3</c:v>
                </c:pt>
                <c:pt idx="725">
                  <c:v>-3.2339999999999999E-3</c:v>
                </c:pt>
                <c:pt idx="726">
                  <c:v>-3.039E-3</c:v>
                </c:pt>
                <c:pt idx="727">
                  <c:v>-3.3670000000000002E-3</c:v>
                </c:pt>
                <c:pt idx="728">
                  <c:v>-3.32E-3</c:v>
                </c:pt>
                <c:pt idx="729">
                  <c:v>-3.3670000000000002E-3</c:v>
                </c:pt>
                <c:pt idx="730">
                  <c:v>-3.359E-3</c:v>
                </c:pt>
                <c:pt idx="731">
                  <c:v>-3.3050000000000002E-3</c:v>
                </c:pt>
                <c:pt idx="732">
                  <c:v>-3.3119999999999998E-3</c:v>
                </c:pt>
                <c:pt idx="733">
                  <c:v>-3.4299999999999999E-3</c:v>
                </c:pt>
                <c:pt idx="734">
                  <c:v>-3.4380000000000001E-3</c:v>
                </c:pt>
                <c:pt idx="735">
                  <c:v>-3.2499999999999999E-3</c:v>
                </c:pt>
                <c:pt idx="736">
                  <c:v>-3.2269999999999998E-3</c:v>
                </c:pt>
                <c:pt idx="737">
                  <c:v>-3.0699999999999998E-3</c:v>
                </c:pt>
                <c:pt idx="738">
                  <c:v>-3.2190000000000001E-3</c:v>
                </c:pt>
                <c:pt idx="739">
                  <c:v>-3.2889999999999998E-3</c:v>
                </c:pt>
                <c:pt idx="740">
                  <c:v>-3.3279999999999998E-3</c:v>
                </c:pt>
                <c:pt idx="741">
                  <c:v>-3.4529999999999999E-3</c:v>
                </c:pt>
                <c:pt idx="742">
                  <c:v>-3.5309999999999999E-3</c:v>
                </c:pt>
                <c:pt idx="743">
                  <c:v>-3.2109999999999999E-3</c:v>
                </c:pt>
                <c:pt idx="744">
                  <c:v>-3.32E-3</c:v>
                </c:pt>
                <c:pt idx="745">
                  <c:v>-3.1640000000000001E-3</c:v>
                </c:pt>
                <c:pt idx="746">
                  <c:v>-3.2889999999999998E-3</c:v>
                </c:pt>
                <c:pt idx="747">
                  <c:v>-3.4610000000000001E-3</c:v>
                </c:pt>
                <c:pt idx="748">
                  <c:v>-3.3119999999999998E-3</c:v>
                </c:pt>
                <c:pt idx="749">
                  <c:v>-3.1800000000000001E-3</c:v>
                </c:pt>
                <c:pt idx="750">
                  <c:v>-3.2659999999999998E-3</c:v>
                </c:pt>
                <c:pt idx="751">
                  <c:v>-3.1480000000000002E-3</c:v>
                </c:pt>
                <c:pt idx="752">
                  <c:v>-3.297E-3</c:v>
                </c:pt>
                <c:pt idx="753">
                  <c:v>-3.3440000000000002E-3</c:v>
                </c:pt>
                <c:pt idx="754">
                  <c:v>-3.3279999999999998E-3</c:v>
                </c:pt>
                <c:pt idx="755">
                  <c:v>-3.156E-3</c:v>
                </c:pt>
                <c:pt idx="756">
                  <c:v>-3.2810000000000001E-3</c:v>
                </c:pt>
                <c:pt idx="757">
                  <c:v>-3.375E-3</c:v>
                </c:pt>
                <c:pt idx="758">
                  <c:v>-3.4220000000000001E-3</c:v>
                </c:pt>
                <c:pt idx="759">
                  <c:v>-3.3050000000000002E-3</c:v>
                </c:pt>
                <c:pt idx="760">
                  <c:v>-3.398E-3</c:v>
                </c:pt>
                <c:pt idx="761">
                  <c:v>-3.2420000000000001E-3</c:v>
                </c:pt>
                <c:pt idx="762">
                  <c:v>-3.594E-3</c:v>
                </c:pt>
                <c:pt idx="763">
                  <c:v>-3.4770000000000001E-3</c:v>
                </c:pt>
                <c:pt idx="764">
                  <c:v>-3.2889999999999998E-3</c:v>
                </c:pt>
                <c:pt idx="765">
                  <c:v>-3.1719999999999999E-3</c:v>
                </c:pt>
                <c:pt idx="766">
                  <c:v>-3.4450000000000001E-3</c:v>
                </c:pt>
                <c:pt idx="767">
                  <c:v>-3.2889999999999998E-3</c:v>
                </c:pt>
                <c:pt idx="768">
                  <c:v>-3.516E-3</c:v>
                </c:pt>
                <c:pt idx="769">
                  <c:v>-3.1089999999999998E-3</c:v>
                </c:pt>
                <c:pt idx="770">
                  <c:v>-3.32E-3</c:v>
                </c:pt>
                <c:pt idx="771">
                  <c:v>-3.4299999999999999E-3</c:v>
                </c:pt>
                <c:pt idx="772">
                  <c:v>-3.2810000000000001E-3</c:v>
                </c:pt>
                <c:pt idx="773">
                  <c:v>-3.336E-3</c:v>
                </c:pt>
                <c:pt idx="774">
                  <c:v>-3.4450000000000001E-3</c:v>
                </c:pt>
                <c:pt idx="775">
                  <c:v>-3.3909999999999999E-3</c:v>
                </c:pt>
                <c:pt idx="776">
                  <c:v>-3.3050000000000002E-3</c:v>
                </c:pt>
                <c:pt idx="777">
                  <c:v>-3.2499999999999999E-3</c:v>
                </c:pt>
                <c:pt idx="778">
                  <c:v>-3.297E-3</c:v>
                </c:pt>
                <c:pt idx="779">
                  <c:v>-2.9919999999999999E-3</c:v>
                </c:pt>
                <c:pt idx="780">
                  <c:v>-3.3440000000000002E-3</c:v>
                </c:pt>
                <c:pt idx="781">
                  <c:v>-3.258E-3</c:v>
                </c:pt>
                <c:pt idx="782">
                  <c:v>-3.3909999999999999E-3</c:v>
                </c:pt>
                <c:pt idx="783">
                  <c:v>-3.398E-3</c:v>
                </c:pt>
                <c:pt idx="784">
                  <c:v>-3.2889999999999998E-3</c:v>
                </c:pt>
                <c:pt idx="785">
                  <c:v>-3.1949999999999999E-3</c:v>
                </c:pt>
                <c:pt idx="786">
                  <c:v>-3.1250000000000002E-3</c:v>
                </c:pt>
                <c:pt idx="787">
                  <c:v>-3.4450000000000001E-3</c:v>
                </c:pt>
                <c:pt idx="788">
                  <c:v>-3.3119999999999998E-3</c:v>
                </c:pt>
                <c:pt idx="789">
                  <c:v>-3.156E-3</c:v>
                </c:pt>
                <c:pt idx="790">
                  <c:v>-3.3830000000000002E-3</c:v>
                </c:pt>
                <c:pt idx="791">
                  <c:v>-3.1879999999999999E-3</c:v>
                </c:pt>
                <c:pt idx="792">
                  <c:v>-3.4529999999999999E-3</c:v>
                </c:pt>
                <c:pt idx="793">
                  <c:v>-3.2269999999999998E-3</c:v>
                </c:pt>
                <c:pt idx="794">
                  <c:v>-3.4689999999999999E-3</c:v>
                </c:pt>
                <c:pt idx="795">
                  <c:v>-3.336E-3</c:v>
                </c:pt>
                <c:pt idx="796">
                  <c:v>-3.3830000000000002E-3</c:v>
                </c:pt>
                <c:pt idx="797">
                  <c:v>-3.3279999999999998E-3</c:v>
                </c:pt>
                <c:pt idx="798">
                  <c:v>-3.297E-3</c:v>
                </c:pt>
                <c:pt idx="799">
                  <c:v>-2.9919999999999999E-3</c:v>
                </c:pt>
                <c:pt idx="800">
                  <c:v>-3.0469999999999998E-3</c:v>
                </c:pt>
                <c:pt idx="801">
                  <c:v>-3.094E-3</c:v>
                </c:pt>
                <c:pt idx="802">
                  <c:v>-3.2269999999999998E-3</c:v>
                </c:pt>
                <c:pt idx="803">
                  <c:v>-3.3670000000000002E-3</c:v>
                </c:pt>
                <c:pt idx="804">
                  <c:v>-3.359E-3</c:v>
                </c:pt>
                <c:pt idx="805">
                  <c:v>-3.359E-3</c:v>
                </c:pt>
                <c:pt idx="806">
                  <c:v>-3.297E-3</c:v>
                </c:pt>
                <c:pt idx="807">
                  <c:v>-3.2659999999999998E-3</c:v>
                </c:pt>
                <c:pt idx="808">
                  <c:v>-3.5309999999999999E-3</c:v>
                </c:pt>
                <c:pt idx="809">
                  <c:v>-3.1879999999999999E-3</c:v>
                </c:pt>
                <c:pt idx="810">
                  <c:v>-3.2729999999999999E-3</c:v>
                </c:pt>
                <c:pt idx="811">
                  <c:v>-3.2889999999999998E-3</c:v>
                </c:pt>
                <c:pt idx="812">
                  <c:v>-3.2889999999999998E-3</c:v>
                </c:pt>
                <c:pt idx="813">
                  <c:v>-3.4060000000000002E-3</c:v>
                </c:pt>
                <c:pt idx="814">
                  <c:v>-3.2109999999999999E-3</c:v>
                </c:pt>
                <c:pt idx="815">
                  <c:v>-3.5079999999999998E-3</c:v>
                </c:pt>
                <c:pt idx="816">
                  <c:v>-3.4919999999999999E-3</c:v>
                </c:pt>
                <c:pt idx="817">
                  <c:v>-3.4610000000000001E-3</c:v>
                </c:pt>
                <c:pt idx="818">
                  <c:v>-3.1949999999999999E-3</c:v>
                </c:pt>
                <c:pt idx="819">
                  <c:v>-3.1949999999999999E-3</c:v>
                </c:pt>
                <c:pt idx="820">
                  <c:v>-3.1719999999999999E-3</c:v>
                </c:pt>
                <c:pt idx="821">
                  <c:v>-3.2810000000000001E-3</c:v>
                </c:pt>
                <c:pt idx="822">
                  <c:v>-3.4380000000000001E-3</c:v>
                </c:pt>
                <c:pt idx="823">
                  <c:v>-3.3440000000000002E-3</c:v>
                </c:pt>
                <c:pt idx="824">
                  <c:v>-3.1800000000000001E-3</c:v>
                </c:pt>
                <c:pt idx="825">
                  <c:v>-3.1949999999999999E-3</c:v>
                </c:pt>
                <c:pt idx="826">
                  <c:v>-3.4060000000000002E-3</c:v>
                </c:pt>
                <c:pt idx="827">
                  <c:v>-3.3050000000000002E-3</c:v>
                </c:pt>
                <c:pt idx="828">
                  <c:v>-3.3279999999999998E-3</c:v>
                </c:pt>
                <c:pt idx="829">
                  <c:v>-3.0000000000000001E-3</c:v>
                </c:pt>
                <c:pt idx="830">
                  <c:v>-3.078E-3</c:v>
                </c:pt>
                <c:pt idx="831">
                  <c:v>-3.0469999999999998E-3</c:v>
                </c:pt>
                <c:pt idx="832">
                  <c:v>-3.2499999999999999E-3</c:v>
                </c:pt>
                <c:pt idx="833">
                  <c:v>-3.1640000000000001E-3</c:v>
                </c:pt>
                <c:pt idx="834">
                  <c:v>-3.1640000000000001E-3</c:v>
                </c:pt>
                <c:pt idx="835">
                  <c:v>-3.2339999999999999E-3</c:v>
                </c:pt>
                <c:pt idx="836">
                  <c:v>-3.0309999999999998E-3</c:v>
                </c:pt>
                <c:pt idx="837">
                  <c:v>-3.1410000000000001E-3</c:v>
                </c:pt>
                <c:pt idx="838">
                  <c:v>-3.1410000000000001E-3</c:v>
                </c:pt>
                <c:pt idx="839">
                  <c:v>-3.4139999999999999E-3</c:v>
                </c:pt>
                <c:pt idx="840">
                  <c:v>-3.0230000000000001E-3</c:v>
                </c:pt>
                <c:pt idx="841">
                  <c:v>-3.3830000000000002E-3</c:v>
                </c:pt>
                <c:pt idx="842">
                  <c:v>-2.7339999999999999E-3</c:v>
                </c:pt>
                <c:pt idx="843">
                  <c:v>-3.078E-3</c:v>
                </c:pt>
                <c:pt idx="844">
                  <c:v>-3.258E-3</c:v>
                </c:pt>
                <c:pt idx="845">
                  <c:v>-3.3119999999999998E-3</c:v>
                </c:pt>
                <c:pt idx="846">
                  <c:v>-3.0469999999999998E-3</c:v>
                </c:pt>
                <c:pt idx="847">
                  <c:v>-3.1640000000000001E-3</c:v>
                </c:pt>
                <c:pt idx="848">
                  <c:v>-3.1410000000000001E-3</c:v>
                </c:pt>
                <c:pt idx="849">
                  <c:v>-3.1719999999999999E-3</c:v>
                </c:pt>
                <c:pt idx="850">
                  <c:v>-3.1089999999999998E-3</c:v>
                </c:pt>
                <c:pt idx="851">
                  <c:v>-3.2729999999999999E-3</c:v>
                </c:pt>
                <c:pt idx="852">
                  <c:v>-3.156E-3</c:v>
                </c:pt>
                <c:pt idx="853">
                  <c:v>-3.1329999999999999E-3</c:v>
                </c:pt>
                <c:pt idx="854">
                  <c:v>-3.4299999999999999E-3</c:v>
                </c:pt>
                <c:pt idx="855">
                  <c:v>-3.055E-3</c:v>
                </c:pt>
                <c:pt idx="856">
                  <c:v>-3.055E-3</c:v>
                </c:pt>
                <c:pt idx="857">
                  <c:v>-3.0230000000000001E-3</c:v>
                </c:pt>
                <c:pt idx="858">
                  <c:v>-3.1250000000000002E-3</c:v>
                </c:pt>
                <c:pt idx="859">
                  <c:v>-3.0000000000000001E-3</c:v>
                </c:pt>
                <c:pt idx="860">
                  <c:v>-3.258E-3</c:v>
                </c:pt>
                <c:pt idx="861">
                  <c:v>-3.2420000000000001E-3</c:v>
                </c:pt>
                <c:pt idx="862">
                  <c:v>-2.9139999999999999E-3</c:v>
                </c:pt>
                <c:pt idx="863">
                  <c:v>-2.9529999999999999E-3</c:v>
                </c:pt>
                <c:pt idx="864">
                  <c:v>-2.9139999999999999E-3</c:v>
                </c:pt>
                <c:pt idx="865">
                  <c:v>-3.3119999999999998E-3</c:v>
                </c:pt>
                <c:pt idx="866">
                  <c:v>-2.9529999999999999E-3</c:v>
                </c:pt>
                <c:pt idx="867">
                  <c:v>-2.859E-3</c:v>
                </c:pt>
                <c:pt idx="868">
                  <c:v>-3.1480000000000002E-3</c:v>
                </c:pt>
                <c:pt idx="869">
                  <c:v>-2.9139999999999999E-3</c:v>
                </c:pt>
                <c:pt idx="870">
                  <c:v>-3.1020000000000002E-3</c:v>
                </c:pt>
                <c:pt idx="871">
                  <c:v>-2.977E-3</c:v>
                </c:pt>
                <c:pt idx="872">
                  <c:v>-3.1949999999999999E-3</c:v>
                </c:pt>
                <c:pt idx="873">
                  <c:v>-3.0469999999999998E-3</c:v>
                </c:pt>
                <c:pt idx="874">
                  <c:v>-3.32E-3</c:v>
                </c:pt>
                <c:pt idx="875">
                  <c:v>-2.977E-3</c:v>
                </c:pt>
                <c:pt idx="876">
                  <c:v>-3.1640000000000001E-3</c:v>
                </c:pt>
                <c:pt idx="877">
                  <c:v>-3.0860000000000002E-3</c:v>
                </c:pt>
                <c:pt idx="878">
                  <c:v>-3.2499999999999999E-3</c:v>
                </c:pt>
                <c:pt idx="879">
                  <c:v>-2.859E-3</c:v>
                </c:pt>
                <c:pt idx="880">
                  <c:v>-3.0469999999999998E-3</c:v>
                </c:pt>
                <c:pt idx="881">
                  <c:v>-2.9689999999999999E-3</c:v>
                </c:pt>
                <c:pt idx="882">
                  <c:v>-2.8830000000000001E-3</c:v>
                </c:pt>
                <c:pt idx="883">
                  <c:v>-3.0230000000000001E-3</c:v>
                </c:pt>
                <c:pt idx="884">
                  <c:v>-3.055E-3</c:v>
                </c:pt>
                <c:pt idx="885">
                  <c:v>-2.82E-3</c:v>
                </c:pt>
                <c:pt idx="886">
                  <c:v>-3.1640000000000001E-3</c:v>
                </c:pt>
                <c:pt idx="887">
                  <c:v>-3.1250000000000002E-3</c:v>
                </c:pt>
                <c:pt idx="888">
                  <c:v>-3.1640000000000001E-3</c:v>
                </c:pt>
                <c:pt idx="889">
                  <c:v>-3.0000000000000001E-3</c:v>
                </c:pt>
                <c:pt idx="890">
                  <c:v>-2.9450000000000001E-3</c:v>
                </c:pt>
                <c:pt idx="891">
                  <c:v>-2.9529999999999999E-3</c:v>
                </c:pt>
                <c:pt idx="892">
                  <c:v>-3.078E-3</c:v>
                </c:pt>
                <c:pt idx="893">
                  <c:v>-2.9529999999999999E-3</c:v>
                </c:pt>
                <c:pt idx="894">
                  <c:v>-2.977E-3</c:v>
                </c:pt>
                <c:pt idx="895">
                  <c:v>-3.1640000000000001E-3</c:v>
                </c:pt>
                <c:pt idx="896">
                  <c:v>-3.039E-3</c:v>
                </c:pt>
                <c:pt idx="897">
                  <c:v>-2.9840000000000001E-3</c:v>
                </c:pt>
                <c:pt idx="898">
                  <c:v>-3.0699999999999998E-3</c:v>
                </c:pt>
                <c:pt idx="899">
                  <c:v>-2.8519999999999999E-3</c:v>
                </c:pt>
                <c:pt idx="900">
                  <c:v>-3.2420000000000001E-3</c:v>
                </c:pt>
                <c:pt idx="901">
                  <c:v>-3.2889999999999998E-3</c:v>
                </c:pt>
                <c:pt idx="902">
                  <c:v>-2.9919999999999999E-3</c:v>
                </c:pt>
                <c:pt idx="903">
                  <c:v>-3.0309999999999998E-3</c:v>
                </c:pt>
                <c:pt idx="904">
                  <c:v>-2.9299999999999999E-3</c:v>
                </c:pt>
                <c:pt idx="905">
                  <c:v>-2.875E-3</c:v>
                </c:pt>
                <c:pt idx="906">
                  <c:v>-3.1480000000000002E-3</c:v>
                </c:pt>
                <c:pt idx="907">
                  <c:v>-3.055E-3</c:v>
                </c:pt>
                <c:pt idx="908">
                  <c:v>-3.2339999999999999E-3</c:v>
                </c:pt>
                <c:pt idx="909">
                  <c:v>-3.078E-3</c:v>
                </c:pt>
                <c:pt idx="910">
                  <c:v>-3.0309999999999998E-3</c:v>
                </c:pt>
                <c:pt idx="911">
                  <c:v>-3.1020000000000002E-3</c:v>
                </c:pt>
                <c:pt idx="912">
                  <c:v>-3.2729999999999999E-3</c:v>
                </c:pt>
                <c:pt idx="913">
                  <c:v>-3.0079999999999998E-3</c:v>
                </c:pt>
                <c:pt idx="914">
                  <c:v>-3.2190000000000001E-3</c:v>
                </c:pt>
                <c:pt idx="915">
                  <c:v>-3.156E-3</c:v>
                </c:pt>
                <c:pt idx="916">
                  <c:v>-3.0699999999999998E-3</c:v>
                </c:pt>
                <c:pt idx="917">
                  <c:v>-3.359E-3</c:v>
                </c:pt>
                <c:pt idx="918">
                  <c:v>-3.1250000000000002E-3</c:v>
                </c:pt>
                <c:pt idx="919">
                  <c:v>-3.0079999999999998E-3</c:v>
                </c:pt>
                <c:pt idx="920">
                  <c:v>-3.078E-3</c:v>
                </c:pt>
                <c:pt idx="921">
                  <c:v>-3.1329999999999999E-3</c:v>
                </c:pt>
                <c:pt idx="922">
                  <c:v>-2.977E-3</c:v>
                </c:pt>
                <c:pt idx="923">
                  <c:v>-3.1949999999999999E-3</c:v>
                </c:pt>
                <c:pt idx="924">
                  <c:v>-2.9919999999999999E-3</c:v>
                </c:pt>
                <c:pt idx="925">
                  <c:v>-2.977E-3</c:v>
                </c:pt>
                <c:pt idx="926">
                  <c:v>-3.094E-3</c:v>
                </c:pt>
                <c:pt idx="927">
                  <c:v>-3.3830000000000002E-3</c:v>
                </c:pt>
                <c:pt idx="928">
                  <c:v>-3.117E-3</c:v>
                </c:pt>
                <c:pt idx="929">
                  <c:v>-3.0079999999999998E-3</c:v>
                </c:pt>
                <c:pt idx="930">
                  <c:v>-3.2190000000000001E-3</c:v>
                </c:pt>
                <c:pt idx="931">
                  <c:v>-3.3909999999999999E-3</c:v>
                </c:pt>
                <c:pt idx="932">
                  <c:v>-3.4610000000000001E-3</c:v>
                </c:pt>
                <c:pt idx="933">
                  <c:v>-3.039E-3</c:v>
                </c:pt>
                <c:pt idx="934">
                  <c:v>-3.2420000000000001E-3</c:v>
                </c:pt>
                <c:pt idx="935">
                  <c:v>-3.2109999999999999E-3</c:v>
                </c:pt>
                <c:pt idx="936">
                  <c:v>-3.336E-3</c:v>
                </c:pt>
                <c:pt idx="937">
                  <c:v>-3.2659999999999998E-3</c:v>
                </c:pt>
                <c:pt idx="938">
                  <c:v>-3.1329999999999999E-3</c:v>
                </c:pt>
                <c:pt idx="939">
                  <c:v>-3.2729999999999999E-3</c:v>
                </c:pt>
                <c:pt idx="940">
                  <c:v>-3.2729999999999999E-3</c:v>
                </c:pt>
                <c:pt idx="941">
                  <c:v>-3.0309999999999998E-3</c:v>
                </c:pt>
                <c:pt idx="942">
                  <c:v>-3.1719999999999999E-3</c:v>
                </c:pt>
                <c:pt idx="943">
                  <c:v>-3.1250000000000002E-3</c:v>
                </c:pt>
                <c:pt idx="944">
                  <c:v>-3.2889999999999998E-3</c:v>
                </c:pt>
                <c:pt idx="945">
                  <c:v>-3.1640000000000001E-3</c:v>
                </c:pt>
                <c:pt idx="946">
                  <c:v>-3.1719999999999999E-3</c:v>
                </c:pt>
                <c:pt idx="947">
                  <c:v>-3.1879999999999999E-3</c:v>
                </c:pt>
                <c:pt idx="948">
                  <c:v>-3.5309999999999999E-3</c:v>
                </c:pt>
                <c:pt idx="949">
                  <c:v>-2.9919999999999999E-3</c:v>
                </c:pt>
                <c:pt idx="950">
                  <c:v>-3.258E-3</c:v>
                </c:pt>
                <c:pt idx="951">
                  <c:v>-3.3050000000000002E-3</c:v>
                </c:pt>
                <c:pt idx="952">
                  <c:v>-3.359E-3</c:v>
                </c:pt>
                <c:pt idx="953">
                  <c:v>-3.2190000000000001E-3</c:v>
                </c:pt>
                <c:pt idx="954">
                  <c:v>-3.1800000000000001E-3</c:v>
                </c:pt>
                <c:pt idx="955">
                  <c:v>-3.1719999999999999E-3</c:v>
                </c:pt>
                <c:pt idx="956">
                  <c:v>-3.3050000000000002E-3</c:v>
                </c:pt>
                <c:pt idx="957">
                  <c:v>-3.359E-3</c:v>
                </c:pt>
                <c:pt idx="958">
                  <c:v>-3.4380000000000001E-3</c:v>
                </c:pt>
                <c:pt idx="959">
                  <c:v>-3.398E-3</c:v>
                </c:pt>
                <c:pt idx="960">
                  <c:v>-3.32E-3</c:v>
                </c:pt>
                <c:pt idx="961">
                  <c:v>-3.3519999999999999E-3</c:v>
                </c:pt>
                <c:pt idx="962">
                  <c:v>-3.4689999999999999E-3</c:v>
                </c:pt>
                <c:pt idx="963">
                  <c:v>-3.3519999999999999E-3</c:v>
                </c:pt>
                <c:pt idx="964">
                  <c:v>-3.336E-3</c:v>
                </c:pt>
                <c:pt idx="965">
                  <c:v>-3.3909999999999999E-3</c:v>
                </c:pt>
                <c:pt idx="966">
                  <c:v>-3.2889999999999998E-3</c:v>
                </c:pt>
                <c:pt idx="967">
                  <c:v>-3.2810000000000001E-3</c:v>
                </c:pt>
                <c:pt idx="968">
                  <c:v>-3.3279999999999998E-3</c:v>
                </c:pt>
                <c:pt idx="969">
                  <c:v>-3.1250000000000002E-3</c:v>
                </c:pt>
                <c:pt idx="970">
                  <c:v>-3.3519999999999999E-3</c:v>
                </c:pt>
                <c:pt idx="971">
                  <c:v>-3.1719999999999999E-3</c:v>
                </c:pt>
                <c:pt idx="972">
                  <c:v>-3.539E-3</c:v>
                </c:pt>
                <c:pt idx="973">
                  <c:v>-3.32E-3</c:v>
                </c:pt>
                <c:pt idx="974">
                  <c:v>-3.2339999999999999E-3</c:v>
                </c:pt>
                <c:pt idx="975">
                  <c:v>-3.0469999999999998E-3</c:v>
                </c:pt>
                <c:pt idx="976">
                  <c:v>-3.156E-3</c:v>
                </c:pt>
                <c:pt idx="977">
                  <c:v>-3.0309999999999998E-3</c:v>
                </c:pt>
                <c:pt idx="978">
                  <c:v>-3.3440000000000002E-3</c:v>
                </c:pt>
                <c:pt idx="979">
                  <c:v>-3.5699999999999998E-3</c:v>
                </c:pt>
                <c:pt idx="980">
                  <c:v>-3.258E-3</c:v>
                </c:pt>
                <c:pt idx="981">
                  <c:v>-3.5079999999999998E-3</c:v>
                </c:pt>
                <c:pt idx="982">
                  <c:v>-3.4380000000000001E-3</c:v>
                </c:pt>
                <c:pt idx="983">
                  <c:v>-3.3279999999999998E-3</c:v>
                </c:pt>
                <c:pt idx="984">
                  <c:v>-3.1800000000000001E-3</c:v>
                </c:pt>
                <c:pt idx="985">
                  <c:v>-3.2190000000000001E-3</c:v>
                </c:pt>
                <c:pt idx="986">
                  <c:v>-3.1020000000000002E-3</c:v>
                </c:pt>
                <c:pt idx="987">
                  <c:v>-3.2339999999999999E-3</c:v>
                </c:pt>
                <c:pt idx="988">
                  <c:v>-3.4139999999999999E-3</c:v>
                </c:pt>
                <c:pt idx="989">
                  <c:v>-3.359E-3</c:v>
                </c:pt>
                <c:pt idx="990">
                  <c:v>-3.5309999999999999E-3</c:v>
                </c:pt>
                <c:pt idx="991">
                  <c:v>-3.0309999999999998E-3</c:v>
                </c:pt>
                <c:pt idx="992">
                  <c:v>-3.3519999999999999E-3</c:v>
                </c:pt>
                <c:pt idx="993">
                  <c:v>-3.3050000000000002E-3</c:v>
                </c:pt>
                <c:pt idx="994">
                  <c:v>-3.2499999999999999E-3</c:v>
                </c:pt>
                <c:pt idx="995">
                  <c:v>-3.3830000000000002E-3</c:v>
                </c:pt>
                <c:pt idx="996">
                  <c:v>-3.3670000000000002E-3</c:v>
                </c:pt>
                <c:pt idx="997">
                  <c:v>-3.1410000000000001E-3</c:v>
                </c:pt>
                <c:pt idx="998">
                  <c:v>-3.2420000000000001E-3</c:v>
                </c:pt>
                <c:pt idx="999">
                  <c:v>-3.1329999999999999E-3</c:v>
                </c:pt>
                <c:pt idx="1000">
                  <c:v>-3.2339999999999999E-3</c:v>
                </c:pt>
                <c:pt idx="1001">
                  <c:v>-3.156E-3</c:v>
                </c:pt>
                <c:pt idx="1002">
                  <c:v>-3.0860000000000002E-3</c:v>
                </c:pt>
                <c:pt idx="1003">
                  <c:v>-3.4529999999999999E-3</c:v>
                </c:pt>
                <c:pt idx="1004">
                  <c:v>-3.4450000000000001E-3</c:v>
                </c:pt>
                <c:pt idx="1005">
                  <c:v>-3.1800000000000001E-3</c:v>
                </c:pt>
                <c:pt idx="1006">
                  <c:v>-3.1879999999999999E-3</c:v>
                </c:pt>
                <c:pt idx="1007">
                  <c:v>-3.2729999999999999E-3</c:v>
                </c:pt>
                <c:pt idx="1008">
                  <c:v>-3.2030000000000001E-3</c:v>
                </c:pt>
                <c:pt idx="1009">
                  <c:v>-3.2889999999999998E-3</c:v>
                </c:pt>
                <c:pt idx="1010">
                  <c:v>-3.1800000000000001E-3</c:v>
                </c:pt>
                <c:pt idx="1011">
                  <c:v>-3.094E-3</c:v>
                </c:pt>
                <c:pt idx="1012">
                  <c:v>-3.336E-3</c:v>
                </c:pt>
                <c:pt idx="1013">
                  <c:v>-3.1329999999999999E-3</c:v>
                </c:pt>
                <c:pt idx="1014">
                  <c:v>-3.2499999999999999E-3</c:v>
                </c:pt>
                <c:pt idx="1015">
                  <c:v>-3.32E-3</c:v>
                </c:pt>
                <c:pt idx="1016">
                  <c:v>-3.3119999999999998E-3</c:v>
                </c:pt>
                <c:pt idx="1017">
                  <c:v>-3.1250000000000002E-3</c:v>
                </c:pt>
                <c:pt idx="1018">
                  <c:v>-3.2499999999999999E-3</c:v>
                </c:pt>
                <c:pt idx="1019">
                  <c:v>-3.1719999999999999E-3</c:v>
                </c:pt>
                <c:pt idx="1020">
                  <c:v>-3.117E-3</c:v>
                </c:pt>
                <c:pt idx="1021">
                  <c:v>-3.258E-3</c:v>
                </c:pt>
                <c:pt idx="1022">
                  <c:v>-3.1800000000000001E-3</c:v>
                </c:pt>
                <c:pt idx="1023">
                  <c:v>-3.2269999999999998E-3</c:v>
                </c:pt>
                <c:pt idx="1024">
                  <c:v>-3.2339999999999999E-3</c:v>
                </c:pt>
                <c:pt idx="1025">
                  <c:v>-3.2420000000000001E-3</c:v>
                </c:pt>
                <c:pt idx="1026">
                  <c:v>-3.2190000000000001E-3</c:v>
                </c:pt>
                <c:pt idx="1027">
                  <c:v>-3.0230000000000001E-3</c:v>
                </c:pt>
                <c:pt idx="1028">
                  <c:v>-3.4380000000000001E-3</c:v>
                </c:pt>
                <c:pt idx="1029">
                  <c:v>-3.1719999999999999E-3</c:v>
                </c:pt>
                <c:pt idx="1030">
                  <c:v>-3.297E-3</c:v>
                </c:pt>
                <c:pt idx="1031">
                  <c:v>-3.1329999999999999E-3</c:v>
                </c:pt>
                <c:pt idx="1032">
                  <c:v>-3.375E-3</c:v>
                </c:pt>
                <c:pt idx="1033">
                  <c:v>-3.1329999999999999E-3</c:v>
                </c:pt>
                <c:pt idx="1034">
                  <c:v>-3.1640000000000001E-3</c:v>
                </c:pt>
                <c:pt idx="1035">
                  <c:v>-3.2109999999999999E-3</c:v>
                </c:pt>
                <c:pt idx="1036">
                  <c:v>-3.1640000000000001E-3</c:v>
                </c:pt>
                <c:pt idx="1037">
                  <c:v>-3.359E-3</c:v>
                </c:pt>
                <c:pt idx="1038">
                  <c:v>-3.1800000000000001E-3</c:v>
                </c:pt>
                <c:pt idx="1039">
                  <c:v>-3.375E-3</c:v>
                </c:pt>
                <c:pt idx="1040">
                  <c:v>-3.3119999999999998E-3</c:v>
                </c:pt>
                <c:pt idx="1041">
                  <c:v>-2.9689999999999999E-3</c:v>
                </c:pt>
                <c:pt idx="1042">
                  <c:v>-2.9529999999999999E-3</c:v>
                </c:pt>
                <c:pt idx="1043">
                  <c:v>-3.398E-3</c:v>
                </c:pt>
                <c:pt idx="1044">
                  <c:v>-3.3830000000000002E-3</c:v>
                </c:pt>
                <c:pt idx="1045">
                  <c:v>-3.0000000000000001E-3</c:v>
                </c:pt>
                <c:pt idx="1046">
                  <c:v>-3.055E-3</c:v>
                </c:pt>
                <c:pt idx="1047">
                  <c:v>-3.0699999999999998E-3</c:v>
                </c:pt>
                <c:pt idx="1048">
                  <c:v>-3.2729999999999999E-3</c:v>
                </c:pt>
                <c:pt idx="1049">
                  <c:v>-2.8670000000000002E-3</c:v>
                </c:pt>
                <c:pt idx="1050">
                  <c:v>-3.2109999999999999E-3</c:v>
                </c:pt>
                <c:pt idx="1051">
                  <c:v>-3.4060000000000002E-3</c:v>
                </c:pt>
                <c:pt idx="1052">
                  <c:v>-3.258E-3</c:v>
                </c:pt>
                <c:pt idx="1053">
                  <c:v>-2.9529999999999999E-3</c:v>
                </c:pt>
                <c:pt idx="1054">
                  <c:v>-3.078E-3</c:v>
                </c:pt>
                <c:pt idx="1055">
                  <c:v>-3.2190000000000001E-3</c:v>
                </c:pt>
                <c:pt idx="1056">
                  <c:v>-3.258E-3</c:v>
                </c:pt>
                <c:pt idx="1057">
                  <c:v>-3.1879999999999999E-3</c:v>
                </c:pt>
                <c:pt idx="1058">
                  <c:v>-3.3119999999999998E-3</c:v>
                </c:pt>
                <c:pt idx="1059">
                  <c:v>-3.0309999999999998E-3</c:v>
                </c:pt>
                <c:pt idx="1060">
                  <c:v>-3.1480000000000002E-3</c:v>
                </c:pt>
                <c:pt idx="1061">
                  <c:v>-3.2269999999999998E-3</c:v>
                </c:pt>
                <c:pt idx="1062">
                  <c:v>-2.8519999999999999E-3</c:v>
                </c:pt>
                <c:pt idx="1063">
                  <c:v>-3.2420000000000001E-3</c:v>
                </c:pt>
                <c:pt idx="1064">
                  <c:v>-3.1089999999999998E-3</c:v>
                </c:pt>
                <c:pt idx="1065">
                  <c:v>-3.1410000000000001E-3</c:v>
                </c:pt>
                <c:pt idx="1066">
                  <c:v>-3.0699999999999998E-3</c:v>
                </c:pt>
                <c:pt idx="1067">
                  <c:v>-2.9139999999999999E-3</c:v>
                </c:pt>
                <c:pt idx="1068">
                  <c:v>-2.9610000000000001E-3</c:v>
                </c:pt>
                <c:pt idx="1069">
                  <c:v>-3.0000000000000001E-3</c:v>
                </c:pt>
                <c:pt idx="1070">
                  <c:v>-3.016E-3</c:v>
                </c:pt>
                <c:pt idx="1071">
                  <c:v>-3.2030000000000001E-3</c:v>
                </c:pt>
                <c:pt idx="1072">
                  <c:v>-3.3440000000000002E-3</c:v>
                </c:pt>
                <c:pt idx="1073">
                  <c:v>-3.1410000000000001E-3</c:v>
                </c:pt>
                <c:pt idx="1074">
                  <c:v>-3.1640000000000001E-3</c:v>
                </c:pt>
                <c:pt idx="1075">
                  <c:v>-3.1480000000000002E-3</c:v>
                </c:pt>
                <c:pt idx="1076">
                  <c:v>-3.1800000000000001E-3</c:v>
                </c:pt>
                <c:pt idx="1077">
                  <c:v>-3.3119999999999998E-3</c:v>
                </c:pt>
                <c:pt idx="1078">
                  <c:v>-3.5469999999999998E-3</c:v>
                </c:pt>
                <c:pt idx="1079">
                  <c:v>-3.1800000000000001E-3</c:v>
                </c:pt>
                <c:pt idx="1080">
                  <c:v>-2.9380000000000001E-3</c:v>
                </c:pt>
                <c:pt idx="1081">
                  <c:v>-3.1719999999999999E-3</c:v>
                </c:pt>
                <c:pt idx="1082">
                  <c:v>-3.2499999999999999E-3</c:v>
                </c:pt>
                <c:pt idx="1083">
                  <c:v>-3.2109999999999999E-3</c:v>
                </c:pt>
                <c:pt idx="1084">
                  <c:v>-3.0000000000000001E-3</c:v>
                </c:pt>
                <c:pt idx="1085">
                  <c:v>-3.258E-3</c:v>
                </c:pt>
                <c:pt idx="1086">
                  <c:v>-3.336E-3</c:v>
                </c:pt>
                <c:pt idx="1087">
                  <c:v>-3.1719999999999999E-3</c:v>
                </c:pt>
                <c:pt idx="1088">
                  <c:v>-3.0630000000000002E-3</c:v>
                </c:pt>
                <c:pt idx="1089">
                  <c:v>-2.977E-3</c:v>
                </c:pt>
                <c:pt idx="1090">
                  <c:v>-3.2420000000000001E-3</c:v>
                </c:pt>
                <c:pt idx="1091">
                  <c:v>-2.875E-3</c:v>
                </c:pt>
                <c:pt idx="1092">
                  <c:v>-3.1410000000000001E-3</c:v>
                </c:pt>
                <c:pt idx="1093">
                  <c:v>-2.9840000000000001E-3</c:v>
                </c:pt>
                <c:pt idx="1094">
                  <c:v>-3.2889999999999998E-3</c:v>
                </c:pt>
                <c:pt idx="1095">
                  <c:v>-3.2420000000000001E-3</c:v>
                </c:pt>
                <c:pt idx="1096">
                  <c:v>-3.0309999999999998E-3</c:v>
                </c:pt>
                <c:pt idx="1097">
                  <c:v>-2.9919999999999999E-3</c:v>
                </c:pt>
                <c:pt idx="1098">
                  <c:v>-3.3050000000000002E-3</c:v>
                </c:pt>
                <c:pt idx="1099">
                  <c:v>-3.4450000000000001E-3</c:v>
                </c:pt>
                <c:pt idx="1100">
                  <c:v>-3.1410000000000001E-3</c:v>
                </c:pt>
                <c:pt idx="1101">
                  <c:v>-3.3279999999999998E-3</c:v>
                </c:pt>
                <c:pt idx="1102">
                  <c:v>-3.2889999999999998E-3</c:v>
                </c:pt>
                <c:pt idx="1103">
                  <c:v>-2.898E-3</c:v>
                </c:pt>
                <c:pt idx="1104">
                  <c:v>-3.2339999999999999E-3</c:v>
                </c:pt>
                <c:pt idx="1105">
                  <c:v>-3.1719999999999999E-3</c:v>
                </c:pt>
                <c:pt idx="1106">
                  <c:v>-3.2659999999999998E-3</c:v>
                </c:pt>
                <c:pt idx="1107">
                  <c:v>-3.1640000000000001E-3</c:v>
                </c:pt>
                <c:pt idx="1108">
                  <c:v>-3.2109999999999999E-3</c:v>
                </c:pt>
                <c:pt idx="1109">
                  <c:v>-3.2030000000000001E-3</c:v>
                </c:pt>
                <c:pt idx="1110">
                  <c:v>-2.9139999999999999E-3</c:v>
                </c:pt>
                <c:pt idx="1111">
                  <c:v>-2.8830000000000001E-3</c:v>
                </c:pt>
                <c:pt idx="1112">
                  <c:v>-3.2109999999999999E-3</c:v>
                </c:pt>
                <c:pt idx="1113">
                  <c:v>-3.0309999999999998E-3</c:v>
                </c:pt>
                <c:pt idx="1114">
                  <c:v>-3.1949999999999999E-3</c:v>
                </c:pt>
                <c:pt idx="1115">
                  <c:v>-3.055E-3</c:v>
                </c:pt>
                <c:pt idx="1116">
                  <c:v>-3.3670000000000002E-3</c:v>
                </c:pt>
                <c:pt idx="1117">
                  <c:v>-3.5309999999999999E-3</c:v>
                </c:pt>
                <c:pt idx="1118">
                  <c:v>-3.1410000000000001E-3</c:v>
                </c:pt>
                <c:pt idx="1119">
                  <c:v>-3.2269999999999998E-3</c:v>
                </c:pt>
                <c:pt idx="1120">
                  <c:v>-3.1480000000000002E-3</c:v>
                </c:pt>
                <c:pt idx="1121">
                  <c:v>-3.1089999999999998E-3</c:v>
                </c:pt>
                <c:pt idx="1122">
                  <c:v>-3.2659999999999998E-3</c:v>
                </c:pt>
                <c:pt idx="1123">
                  <c:v>-3.2729999999999999E-3</c:v>
                </c:pt>
                <c:pt idx="1124">
                  <c:v>-3.3119999999999998E-3</c:v>
                </c:pt>
                <c:pt idx="1125">
                  <c:v>-3.3119999999999998E-3</c:v>
                </c:pt>
                <c:pt idx="1126">
                  <c:v>-3.2109999999999999E-3</c:v>
                </c:pt>
                <c:pt idx="1127">
                  <c:v>-3.3279999999999998E-3</c:v>
                </c:pt>
                <c:pt idx="1128">
                  <c:v>-3.3279999999999998E-3</c:v>
                </c:pt>
                <c:pt idx="1129">
                  <c:v>-3.2729999999999999E-3</c:v>
                </c:pt>
                <c:pt idx="1130">
                  <c:v>-3.3670000000000002E-3</c:v>
                </c:pt>
                <c:pt idx="1131">
                  <c:v>-3.156E-3</c:v>
                </c:pt>
                <c:pt idx="1132">
                  <c:v>-3.2269999999999998E-3</c:v>
                </c:pt>
                <c:pt idx="1133">
                  <c:v>-3.1250000000000002E-3</c:v>
                </c:pt>
                <c:pt idx="1134">
                  <c:v>-3.0309999999999998E-3</c:v>
                </c:pt>
                <c:pt idx="1135">
                  <c:v>-3.258E-3</c:v>
                </c:pt>
                <c:pt idx="1136">
                  <c:v>-3.2889999999999998E-3</c:v>
                </c:pt>
                <c:pt idx="1137">
                  <c:v>-3.3279999999999998E-3</c:v>
                </c:pt>
                <c:pt idx="1138">
                  <c:v>-3.156E-3</c:v>
                </c:pt>
                <c:pt idx="1139">
                  <c:v>-3.2190000000000001E-3</c:v>
                </c:pt>
                <c:pt idx="1140">
                  <c:v>-3.398E-3</c:v>
                </c:pt>
                <c:pt idx="1141">
                  <c:v>-3.1089999999999998E-3</c:v>
                </c:pt>
                <c:pt idx="1142">
                  <c:v>-3.2729999999999999E-3</c:v>
                </c:pt>
                <c:pt idx="1143">
                  <c:v>-3.2499999999999999E-3</c:v>
                </c:pt>
                <c:pt idx="1144">
                  <c:v>-3.078E-3</c:v>
                </c:pt>
                <c:pt idx="1145">
                  <c:v>-3.1020000000000002E-3</c:v>
                </c:pt>
                <c:pt idx="1146">
                  <c:v>-3.4060000000000002E-3</c:v>
                </c:pt>
                <c:pt idx="1147">
                  <c:v>-3.1020000000000002E-3</c:v>
                </c:pt>
                <c:pt idx="1148">
                  <c:v>-3.3670000000000002E-3</c:v>
                </c:pt>
                <c:pt idx="1149">
                  <c:v>-3.2339999999999999E-3</c:v>
                </c:pt>
                <c:pt idx="1150">
                  <c:v>-3.2729999999999999E-3</c:v>
                </c:pt>
                <c:pt idx="1151">
                  <c:v>-3.3279999999999998E-3</c:v>
                </c:pt>
                <c:pt idx="1152">
                  <c:v>-3.2889999999999998E-3</c:v>
                </c:pt>
                <c:pt idx="1153">
                  <c:v>-3.2499999999999999E-3</c:v>
                </c:pt>
                <c:pt idx="1154">
                  <c:v>-3.1020000000000002E-3</c:v>
                </c:pt>
                <c:pt idx="1155">
                  <c:v>-3.398E-3</c:v>
                </c:pt>
                <c:pt idx="1156">
                  <c:v>-3.2109999999999999E-3</c:v>
                </c:pt>
                <c:pt idx="1157">
                  <c:v>-3.2810000000000001E-3</c:v>
                </c:pt>
                <c:pt idx="1158">
                  <c:v>-3.2109999999999999E-3</c:v>
                </c:pt>
                <c:pt idx="1159">
                  <c:v>-3.2190000000000001E-3</c:v>
                </c:pt>
                <c:pt idx="1160">
                  <c:v>-3.2109999999999999E-3</c:v>
                </c:pt>
                <c:pt idx="1161">
                  <c:v>-3.1250000000000002E-3</c:v>
                </c:pt>
                <c:pt idx="1162">
                  <c:v>-3.1949999999999999E-3</c:v>
                </c:pt>
                <c:pt idx="1163">
                  <c:v>-3.336E-3</c:v>
                </c:pt>
                <c:pt idx="1164">
                  <c:v>-3.2499999999999999E-3</c:v>
                </c:pt>
                <c:pt idx="1165">
                  <c:v>-3.1089999999999998E-3</c:v>
                </c:pt>
                <c:pt idx="1166">
                  <c:v>-3.2030000000000001E-3</c:v>
                </c:pt>
                <c:pt idx="1167">
                  <c:v>-3.2339999999999999E-3</c:v>
                </c:pt>
                <c:pt idx="1168">
                  <c:v>-3.117E-3</c:v>
                </c:pt>
                <c:pt idx="1169">
                  <c:v>-3.3519999999999999E-3</c:v>
                </c:pt>
                <c:pt idx="1170">
                  <c:v>-3.3119999999999998E-3</c:v>
                </c:pt>
                <c:pt idx="1171">
                  <c:v>-3.2499999999999999E-3</c:v>
                </c:pt>
                <c:pt idx="1172">
                  <c:v>-3.1640000000000001E-3</c:v>
                </c:pt>
                <c:pt idx="1173">
                  <c:v>-3.1949999999999999E-3</c:v>
                </c:pt>
                <c:pt idx="1174">
                  <c:v>-3.1640000000000001E-3</c:v>
                </c:pt>
                <c:pt idx="1175">
                  <c:v>-3.1640000000000001E-3</c:v>
                </c:pt>
                <c:pt idx="1176">
                  <c:v>-3.2810000000000001E-3</c:v>
                </c:pt>
                <c:pt idx="1177">
                  <c:v>-3.375E-3</c:v>
                </c:pt>
                <c:pt idx="1178">
                  <c:v>-3.3519999999999999E-3</c:v>
                </c:pt>
                <c:pt idx="1179">
                  <c:v>-3.336E-3</c:v>
                </c:pt>
                <c:pt idx="1180">
                  <c:v>-3.2339999999999999E-3</c:v>
                </c:pt>
                <c:pt idx="1181">
                  <c:v>-3.4529999999999999E-3</c:v>
                </c:pt>
                <c:pt idx="1182">
                  <c:v>-3.2109999999999999E-3</c:v>
                </c:pt>
                <c:pt idx="1183">
                  <c:v>-3.3670000000000002E-3</c:v>
                </c:pt>
                <c:pt idx="1184">
                  <c:v>-3.3830000000000002E-3</c:v>
                </c:pt>
                <c:pt idx="1185">
                  <c:v>-3.0309999999999998E-3</c:v>
                </c:pt>
                <c:pt idx="1186">
                  <c:v>-3.3050000000000002E-3</c:v>
                </c:pt>
                <c:pt idx="1187">
                  <c:v>-3.2889999999999998E-3</c:v>
                </c:pt>
                <c:pt idx="1188">
                  <c:v>-3.3440000000000002E-3</c:v>
                </c:pt>
                <c:pt idx="1189">
                  <c:v>-3.1410000000000001E-3</c:v>
                </c:pt>
                <c:pt idx="1190">
                  <c:v>-3.3519999999999999E-3</c:v>
                </c:pt>
                <c:pt idx="1191">
                  <c:v>-3.4139999999999999E-3</c:v>
                </c:pt>
                <c:pt idx="1192">
                  <c:v>-3.2729999999999999E-3</c:v>
                </c:pt>
                <c:pt idx="1193">
                  <c:v>-3.3909999999999999E-3</c:v>
                </c:pt>
                <c:pt idx="1194">
                  <c:v>-3.4840000000000001E-3</c:v>
                </c:pt>
                <c:pt idx="1195">
                  <c:v>-3.1949999999999999E-3</c:v>
                </c:pt>
                <c:pt idx="1196">
                  <c:v>-3.3519999999999999E-3</c:v>
                </c:pt>
                <c:pt idx="1197">
                  <c:v>-3.2190000000000001E-3</c:v>
                </c:pt>
                <c:pt idx="1198">
                  <c:v>-3.3440000000000002E-3</c:v>
                </c:pt>
                <c:pt idx="1199">
                  <c:v>-3.4450000000000001E-3</c:v>
                </c:pt>
                <c:pt idx="1200">
                  <c:v>-3.2499999999999999E-3</c:v>
                </c:pt>
                <c:pt idx="1201">
                  <c:v>-3.2339999999999999E-3</c:v>
                </c:pt>
                <c:pt idx="1202">
                  <c:v>-3.2190000000000001E-3</c:v>
                </c:pt>
                <c:pt idx="1203">
                  <c:v>-3.2499999999999999E-3</c:v>
                </c:pt>
                <c:pt idx="1204">
                  <c:v>-3.4529999999999999E-3</c:v>
                </c:pt>
                <c:pt idx="1205">
                  <c:v>-3.3519999999999999E-3</c:v>
                </c:pt>
                <c:pt idx="1206">
                  <c:v>-3.359E-3</c:v>
                </c:pt>
                <c:pt idx="1207">
                  <c:v>-3.3909999999999999E-3</c:v>
                </c:pt>
                <c:pt idx="1208">
                  <c:v>-3.4919999999999999E-3</c:v>
                </c:pt>
                <c:pt idx="1209">
                  <c:v>-3.3440000000000002E-3</c:v>
                </c:pt>
                <c:pt idx="1210">
                  <c:v>-3.2810000000000001E-3</c:v>
                </c:pt>
                <c:pt idx="1211">
                  <c:v>-3.375E-3</c:v>
                </c:pt>
                <c:pt idx="1212">
                  <c:v>-3.398E-3</c:v>
                </c:pt>
                <c:pt idx="1213">
                  <c:v>-3.516E-3</c:v>
                </c:pt>
                <c:pt idx="1214">
                  <c:v>-3.2190000000000001E-3</c:v>
                </c:pt>
                <c:pt idx="1215">
                  <c:v>-2.9840000000000001E-3</c:v>
                </c:pt>
                <c:pt idx="1216">
                  <c:v>-3.3440000000000002E-3</c:v>
                </c:pt>
                <c:pt idx="1217">
                  <c:v>-3.2030000000000001E-3</c:v>
                </c:pt>
                <c:pt idx="1218">
                  <c:v>-3.2889999999999998E-3</c:v>
                </c:pt>
                <c:pt idx="1219">
                  <c:v>-3.1480000000000002E-3</c:v>
                </c:pt>
                <c:pt idx="1220">
                  <c:v>-3.336E-3</c:v>
                </c:pt>
                <c:pt idx="1221">
                  <c:v>-3.1640000000000001E-3</c:v>
                </c:pt>
                <c:pt idx="1222">
                  <c:v>-3.4060000000000002E-3</c:v>
                </c:pt>
                <c:pt idx="1223">
                  <c:v>-2.9139999999999999E-3</c:v>
                </c:pt>
                <c:pt idx="1224">
                  <c:v>-3.1800000000000001E-3</c:v>
                </c:pt>
                <c:pt idx="1225">
                  <c:v>-2.9610000000000001E-3</c:v>
                </c:pt>
                <c:pt idx="1226">
                  <c:v>-3.2109999999999999E-3</c:v>
                </c:pt>
                <c:pt idx="1227">
                  <c:v>-3.1719999999999999E-3</c:v>
                </c:pt>
                <c:pt idx="1228">
                  <c:v>-3.2889999999999998E-3</c:v>
                </c:pt>
                <c:pt idx="1229">
                  <c:v>-3.039E-3</c:v>
                </c:pt>
                <c:pt idx="1230">
                  <c:v>-3.3830000000000002E-3</c:v>
                </c:pt>
                <c:pt idx="1231">
                  <c:v>-3.2729999999999999E-3</c:v>
                </c:pt>
                <c:pt idx="1232">
                  <c:v>-3.2269999999999998E-3</c:v>
                </c:pt>
                <c:pt idx="1233">
                  <c:v>-3.3119999999999998E-3</c:v>
                </c:pt>
                <c:pt idx="1234">
                  <c:v>-3.1640000000000001E-3</c:v>
                </c:pt>
                <c:pt idx="1235">
                  <c:v>-3.2499999999999999E-3</c:v>
                </c:pt>
                <c:pt idx="1236">
                  <c:v>-3.0079999999999998E-3</c:v>
                </c:pt>
                <c:pt idx="1237">
                  <c:v>-3.3909999999999999E-3</c:v>
                </c:pt>
                <c:pt idx="1238">
                  <c:v>-3.1949999999999999E-3</c:v>
                </c:pt>
                <c:pt idx="1239">
                  <c:v>-3.1640000000000001E-3</c:v>
                </c:pt>
                <c:pt idx="1240">
                  <c:v>-3.094E-3</c:v>
                </c:pt>
                <c:pt idx="1241">
                  <c:v>-3.055E-3</c:v>
                </c:pt>
                <c:pt idx="1242">
                  <c:v>-3.1949999999999999E-3</c:v>
                </c:pt>
                <c:pt idx="1243">
                  <c:v>-3.2269999999999998E-3</c:v>
                </c:pt>
                <c:pt idx="1244">
                  <c:v>-2.977E-3</c:v>
                </c:pt>
                <c:pt idx="1245">
                  <c:v>-3.156E-3</c:v>
                </c:pt>
                <c:pt idx="1246">
                  <c:v>-3.1410000000000001E-3</c:v>
                </c:pt>
                <c:pt idx="1247">
                  <c:v>-2.9840000000000001E-3</c:v>
                </c:pt>
                <c:pt idx="1248">
                  <c:v>-3.2109999999999999E-3</c:v>
                </c:pt>
                <c:pt idx="1249">
                  <c:v>-2.8279999999999998E-3</c:v>
                </c:pt>
                <c:pt idx="1250">
                  <c:v>-3.2499999999999999E-3</c:v>
                </c:pt>
                <c:pt idx="1251">
                  <c:v>-3.1949999999999999E-3</c:v>
                </c:pt>
                <c:pt idx="1252">
                  <c:v>-3.0079999999999998E-3</c:v>
                </c:pt>
                <c:pt idx="1253">
                  <c:v>-3.258E-3</c:v>
                </c:pt>
                <c:pt idx="1254">
                  <c:v>-3.1480000000000002E-3</c:v>
                </c:pt>
                <c:pt idx="1255">
                  <c:v>-3.3119999999999998E-3</c:v>
                </c:pt>
                <c:pt idx="1256">
                  <c:v>-3.1949999999999999E-3</c:v>
                </c:pt>
                <c:pt idx="1257">
                  <c:v>-3.0699999999999998E-3</c:v>
                </c:pt>
                <c:pt idx="1258">
                  <c:v>-3.0309999999999998E-3</c:v>
                </c:pt>
                <c:pt idx="1259">
                  <c:v>-3.0630000000000002E-3</c:v>
                </c:pt>
                <c:pt idx="1260">
                  <c:v>-3.1800000000000001E-3</c:v>
                </c:pt>
                <c:pt idx="1261">
                  <c:v>-3.2420000000000001E-3</c:v>
                </c:pt>
                <c:pt idx="1262">
                  <c:v>-3.1800000000000001E-3</c:v>
                </c:pt>
                <c:pt idx="1263">
                  <c:v>-3.0469999999999998E-3</c:v>
                </c:pt>
                <c:pt idx="1264">
                  <c:v>-3.2339999999999999E-3</c:v>
                </c:pt>
                <c:pt idx="1265">
                  <c:v>-3.0699999999999998E-3</c:v>
                </c:pt>
                <c:pt idx="1266">
                  <c:v>-2.9529999999999999E-3</c:v>
                </c:pt>
                <c:pt idx="1267">
                  <c:v>-2.9220000000000001E-3</c:v>
                </c:pt>
                <c:pt idx="1268">
                  <c:v>-3.117E-3</c:v>
                </c:pt>
                <c:pt idx="1269">
                  <c:v>-3.2109999999999999E-3</c:v>
                </c:pt>
                <c:pt idx="1270">
                  <c:v>-3.2339999999999999E-3</c:v>
                </c:pt>
                <c:pt idx="1271">
                  <c:v>-3.094E-3</c:v>
                </c:pt>
                <c:pt idx="1272">
                  <c:v>-3.2269999999999998E-3</c:v>
                </c:pt>
                <c:pt idx="1273">
                  <c:v>-3.0309999999999998E-3</c:v>
                </c:pt>
                <c:pt idx="1274">
                  <c:v>-3.258E-3</c:v>
                </c:pt>
                <c:pt idx="1275">
                  <c:v>-3.1410000000000001E-3</c:v>
                </c:pt>
                <c:pt idx="1276">
                  <c:v>-3.2659999999999998E-3</c:v>
                </c:pt>
                <c:pt idx="1277">
                  <c:v>-3.2810000000000001E-3</c:v>
                </c:pt>
                <c:pt idx="1278">
                  <c:v>-3.0000000000000001E-3</c:v>
                </c:pt>
                <c:pt idx="1279">
                  <c:v>-3.1329999999999999E-3</c:v>
                </c:pt>
                <c:pt idx="1280">
                  <c:v>-3.1480000000000002E-3</c:v>
                </c:pt>
                <c:pt idx="1281">
                  <c:v>-3.0630000000000002E-3</c:v>
                </c:pt>
                <c:pt idx="1282">
                  <c:v>-3.2109999999999999E-3</c:v>
                </c:pt>
                <c:pt idx="1283">
                  <c:v>-3.1089999999999998E-3</c:v>
                </c:pt>
                <c:pt idx="1284">
                  <c:v>-3.117E-3</c:v>
                </c:pt>
                <c:pt idx="1285">
                  <c:v>-3.2499999999999999E-3</c:v>
                </c:pt>
                <c:pt idx="1286">
                  <c:v>-3.0309999999999998E-3</c:v>
                </c:pt>
                <c:pt idx="1287">
                  <c:v>-3.1640000000000001E-3</c:v>
                </c:pt>
                <c:pt idx="1288">
                  <c:v>-3.156E-3</c:v>
                </c:pt>
                <c:pt idx="1289">
                  <c:v>-3.039E-3</c:v>
                </c:pt>
                <c:pt idx="1290">
                  <c:v>-3.078E-3</c:v>
                </c:pt>
                <c:pt idx="1291">
                  <c:v>-3.0309999999999998E-3</c:v>
                </c:pt>
                <c:pt idx="1292">
                  <c:v>-3.2109999999999999E-3</c:v>
                </c:pt>
                <c:pt idx="1293">
                  <c:v>-3.0230000000000001E-3</c:v>
                </c:pt>
                <c:pt idx="1294">
                  <c:v>-3.1480000000000002E-3</c:v>
                </c:pt>
                <c:pt idx="1295">
                  <c:v>-3.055E-3</c:v>
                </c:pt>
                <c:pt idx="1296">
                  <c:v>-3.2269999999999998E-3</c:v>
                </c:pt>
                <c:pt idx="1297">
                  <c:v>-3.2499999999999999E-3</c:v>
                </c:pt>
                <c:pt idx="1298">
                  <c:v>-3.117E-3</c:v>
                </c:pt>
                <c:pt idx="1299">
                  <c:v>-3.2729999999999999E-3</c:v>
                </c:pt>
                <c:pt idx="1300">
                  <c:v>-3.1800000000000001E-3</c:v>
                </c:pt>
                <c:pt idx="1301">
                  <c:v>-3.0230000000000001E-3</c:v>
                </c:pt>
                <c:pt idx="1302">
                  <c:v>-3.156E-3</c:v>
                </c:pt>
                <c:pt idx="1303">
                  <c:v>-2.977E-3</c:v>
                </c:pt>
                <c:pt idx="1304">
                  <c:v>-3.1719999999999999E-3</c:v>
                </c:pt>
                <c:pt idx="1305">
                  <c:v>-3.4299999999999999E-3</c:v>
                </c:pt>
                <c:pt idx="1306">
                  <c:v>-3.0469999999999998E-3</c:v>
                </c:pt>
                <c:pt idx="1307">
                  <c:v>-3.117E-3</c:v>
                </c:pt>
                <c:pt idx="1308">
                  <c:v>-3.0230000000000001E-3</c:v>
                </c:pt>
                <c:pt idx="1309">
                  <c:v>-2.898E-3</c:v>
                </c:pt>
                <c:pt idx="1310">
                  <c:v>-3.32E-3</c:v>
                </c:pt>
                <c:pt idx="1311">
                  <c:v>-2.977E-3</c:v>
                </c:pt>
                <c:pt idx="1312">
                  <c:v>-3.156E-3</c:v>
                </c:pt>
                <c:pt idx="1313">
                  <c:v>-3.0860000000000002E-3</c:v>
                </c:pt>
                <c:pt idx="1314">
                  <c:v>-3.2420000000000001E-3</c:v>
                </c:pt>
                <c:pt idx="1315">
                  <c:v>-3.1719999999999999E-3</c:v>
                </c:pt>
                <c:pt idx="1316">
                  <c:v>-3.2109999999999999E-3</c:v>
                </c:pt>
                <c:pt idx="1317">
                  <c:v>-3.3050000000000002E-3</c:v>
                </c:pt>
                <c:pt idx="1318">
                  <c:v>-3.2810000000000001E-3</c:v>
                </c:pt>
                <c:pt idx="1319">
                  <c:v>-3.0000000000000001E-3</c:v>
                </c:pt>
                <c:pt idx="1320">
                  <c:v>-3.2190000000000001E-3</c:v>
                </c:pt>
                <c:pt idx="1321">
                  <c:v>-3.3909999999999999E-3</c:v>
                </c:pt>
                <c:pt idx="1322">
                  <c:v>-3.1800000000000001E-3</c:v>
                </c:pt>
                <c:pt idx="1323">
                  <c:v>-3.1719999999999999E-3</c:v>
                </c:pt>
                <c:pt idx="1324">
                  <c:v>-3.2420000000000001E-3</c:v>
                </c:pt>
                <c:pt idx="1325">
                  <c:v>-3.0230000000000001E-3</c:v>
                </c:pt>
                <c:pt idx="1326">
                  <c:v>-3.0860000000000002E-3</c:v>
                </c:pt>
                <c:pt idx="1327">
                  <c:v>-3.297E-3</c:v>
                </c:pt>
                <c:pt idx="1328">
                  <c:v>-3.2889999999999998E-3</c:v>
                </c:pt>
                <c:pt idx="1329">
                  <c:v>-3.0079999999999998E-3</c:v>
                </c:pt>
                <c:pt idx="1330">
                  <c:v>-3.2269999999999998E-3</c:v>
                </c:pt>
                <c:pt idx="1331">
                  <c:v>-3.297E-3</c:v>
                </c:pt>
                <c:pt idx="1332">
                  <c:v>-3.375E-3</c:v>
                </c:pt>
                <c:pt idx="1333">
                  <c:v>-3.3050000000000002E-3</c:v>
                </c:pt>
                <c:pt idx="1334">
                  <c:v>-3.2810000000000001E-3</c:v>
                </c:pt>
                <c:pt idx="1335">
                  <c:v>-3.3119999999999998E-3</c:v>
                </c:pt>
                <c:pt idx="1336">
                  <c:v>-3.398E-3</c:v>
                </c:pt>
                <c:pt idx="1337">
                  <c:v>-2.9919999999999999E-3</c:v>
                </c:pt>
                <c:pt idx="1338">
                  <c:v>-3.2109999999999999E-3</c:v>
                </c:pt>
                <c:pt idx="1339">
                  <c:v>-3.1410000000000001E-3</c:v>
                </c:pt>
                <c:pt idx="1340">
                  <c:v>-3.2109999999999999E-3</c:v>
                </c:pt>
                <c:pt idx="1341">
                  <c:v>-3.2420000000000001E-3</c:v>
                </c:pt>
                <c:pt idx="1342">
                  <c:v>-3.0230000000000001E-3</c:v>
                </c:pt>
                <c:pt idx="1343">
                  <c:v>-3.258E-3</c:v>
                </c:pt>
                <c:pt idx="1344">
                  <c:v>-3.2810000000000001E-3</c:v>
                </c:pt>
                <c:pt idx="1345">
                  <c:v>-3.1250000000000002E-3</c:v>
                </c:pt>
                <c:pt idx="1346">
                  <c:v>-3.2030000000000001E-3</c:v>
                </c:pt>
                <c:pt idx="1347">
                  <c:v>-3.1949999999999999E-3</c:v>
                </c:pt>
                <c:pt idx="1348">
                  <c:v>-3.258E-3</c:v>
                </c:pt>
                <c:pt idx="1349">
                  <c:v>-3.258E-3</c:v>
                </c:pt>
                <c:pt idx="1350">
                  <c:v>-3.2339999999999999E-3</c:v>
                </c:pt>
                <c:pt idx="1351">
                  <c:v>-3.2269999999999998E-3</c:v>
                </c:pt>
                <c:pt idx="1352">
                  <c:v>-3.1410000000000001E-3</c:v>
                </c:pt>
                <c:pt idx="1353">
                  <c:v>-3.2109999999999999E-3</c:v>
                </c:pt>
                <c:pt idx="1354">
                  <c:v>-3.3119999999999998E-3</c:v>
                </c:pt>
                <c:pt idx="1355">
                  <c:v>-3.4060000000000002E-3</c:v>
                </c:pt>
                <c:pt idx="1356">
                  <c:v>-3.3830000000000002E-3</c:v>
                </c:pt>
                <c:pt idx="1357">
                  <c:v>-3.297E-3</c:v>
                </c:pt>
                <c:pt idx="1358">
                  <c:v>-3.156E-3</c:v>
                </c:pt>
                <c:pt idx="1359">
                  <c:v>-3.1250000000000002E-3</c:v>
                </c:pt>
                <c:pt idx="1360">
                  <c:v>-3.4380000000000001E-3</c:v>
                </c:pt>
                <c:pt idx="1361">
                  <c:v>-3.2109999999999999E-3</c:v>
                </c:pt>
                <c:pt idx="1362">
                  <c:v>-3.4380000000000001E-3</c:v>
                </c:pt>
                <c:pt idx="1363">
                  <c:v>-2.977E-3</c:v>
                </c:pt>
                <c:pt idx="1364">
                  <c:v>-3.016E-3</c:v>
                </c:pt>
                <c:pt idx="1365">
                  <c:v>-3.1719999999999999E-3</c:v>
                </c:pt>
                <c:pt idx="1366">
                  <c:v>-3.156E-3</c:v>
                </c:pt>
                <c:pt idx="1367">
                  <c:v>-3.2499999999999999E-3</c:v>
                </c:pt>
                <c:pt idx="1368">
                  <c:v>-3.4919999999999999E-3</c:v>
                </c:pt>
                <c:pt idx="1369">
                  <c:v>-3.4060000000000002E-3</c:v>
                </c:pt>
                <c:pt idx="1370">
                  <c:v>-3.1800000000000001E-3</c:v>
                </c:pt>
                <c:pt idx="1371">
                  <c:v>-3.156E-3</c:v>
                </c:pt>
                <c:pt idx="1372">
                  <c:v>-3.1089999999999998E-3</c:v>
                </c:pt>
                <c:pt idx="1373">
                  <c:v>-3.117E-3</c:v>
                </c:pt>
                <c:pt idx="1374">
                  <c:v>-3.297E-3</c:v>
                </c:pt>
                <c:pt idx="1375">
                  <c:v>-3.2499999999999999E-3</c:v>
                </c:pt>
                <c:pt idx="1376">
                  <c:v>-3.1879999999999999E-3</c:v>
                </c:pt>
                <c:pt idx="1377">
                  <c:v>-3.4529999999999999E-3</c:v>
                </c:pt>
                <c:pt idx="1378">
                  <c:v>-3.0699999999999998E-3</c:v>
                </c:pt>
                <c:pt idx="1379">
                  <c:v>-3.0230000000000001E-3</c:v>
                </c:pt>
                <c:pt idx="1380">
                  <c:v>-3.258E-3</c:v>
                </c:pt>
                <c:pt idx="1381">
                  <c:v>-3.1800000000000001E-3</c:v>
                </c:pt>
                <c:pt idx="1382">
                  <c:v>-3.3279999999999998E-3</c:v>
                </c:pt>
                <c:pt idx="1383">
                  <c:v>-3.1329999999999999E-3</c:v>
                </c:pt>
                <c:pt idx="1384">
                  <c:v>-3.359E-3</c:v>
                </c:pt>
                <c:pt idx="1385">
                  <c:v>-2.9060000000000002E-3</c:v>
                </c:pt>
                <c:pt idx="1386">
                  <c:v>-3.1410000000000001E-3</c:v>
                </c:pt>
                <c:pt idx="1387">
                  <c:v>-2.977E-3</c:v>
                </c:pt>
                <c:pt idx="1388">
                  <c:v>-3.32E-3</c:v>
                </c:pt>
                <c:pt idx="1389">
                  <c:v>-3.2030000000000001E-3</c:v>
                </c:pt>
                <c:pt idx="1390">
                  <c:v>-3.117E-3</c:v>
                </c:pt>
                <c:pt idx="1391">
                  <c:v>-3.2030000000000001E-3</c:v>
                </c:pt>
                <c:pt idx="1392">
                  <c:v>-3.2729999999999999E-3</c:v>
                </c:pt>
                <c:pt idx="1393">
                  <c:v>-3.094E-3</c:v>
                </c:pt>
                <c:pt idx="1394">
                  <c:v>-3.0000000000000001E-3</c:v>
                </c:pt>
                <c:pt idx="1395">
                  <c:v>-3.0630000000000002E-3</c:v>
                </c:pt>
                <c:pt idx="1396">
                  <c:v>-3.2030000000000001E-3</c:v>
                </c:pt>
                <c:pt idx="1397">
                  <c:v>-3.2810000000000001E-3</c:v>
                </c:pt>
                <c:pt idx="1398">
                  <c:v>-3.3830000000000002E-3</c:v>
                </c:pt>
                <c:pt idx="1399">
                  <c:v>-3.398E-3</c:v>
                </c:pt>
                <c:pt idx="1400">
                  <c:v>-3.297E-3</c:v>
                </c:pt>
                <c:pt idx="1401">
                  <c:v>-3.1800000000000001E-3</c:v>
                </c:pt>
                <c:pt idx="1402">
                  <c:v>-3.2499999999999999E-3</c:v>
                </c:pt>
                <c:pt idx="1403">
                  <c:v>-3.094E-3</c:v>
                </c:pt>
                <c:pt idx="1404">
                  <c:v>-2.9529999999999999E-3</c:v>
                </c:pt>
                <c:pt idx="1405">
                  <c:v>-3.2810000000000001E-3</c:v>
                </c:pt>
                <c:pt idx="1406">
                  <c:v>-3.094E-3</c:v>
                </c:pt>
                <c:pt idx="1407">
                  <c:v>-3.1480000000000002E-3</c:v>
                </c:pt>
                <c:pt idx="1408">
                  <c:v>-3.2109999999999999E-3</c:v>
                </c:pt>
                <c:pt idx="1409">
                  <c:v>-3.3279999999999998E-3</c:v>
                </c:pt>
                <c:pt idx="1410">
                  <c:v>-3.4060000000000002E-3</c:v>
                </c:pt>
                <c:pt idx="1411">
                  <c:v>-3.1089999999999998E-3</c:v>
                </c:pt>
                <c:pt idx="1412">
                  <c:v>-3.3440000000000002E-3</c:v>
                </c:pt>
                <c:pt idx="1413">
                  <c:v>-3.1329999999999999E-3</c:v>
                </c:pt>
                <c:pt idx="1414">
                  <c:v>-3.1089999999999998E-3</c:v>
                </c:pt>
                <c:pt idx="1415">
                  <c:v>-3.0000000000000001E-3</c:v>
                </c:pt>
                <c:pt idx="1416">
                  <c:v>-3.1480000000000002E-3</c:v>
                </c:pt>
                <c:pt idx="1417">
                  <c:v>-3.1879999999999999E-3</c:v>
                </c:pt>
                <c:pt idx="1418">
                  <c:v>-3.156E-3</c:v>
                </c:pt>
                <c:pt idx="1419">
                  <c:v>-3.1480000000000002E-3</c:v>
                </c:pt>
                <c:pt idx="1420">
                  <c:v>-3.2810000000000001E-3</c:v>
                </c:pt>
                <c:pt idx="1421">
                  <c:v>-2.9919999999999999E-3</c:v>
                </c:pt>
                <c:pt idx="1422">
                  <c:v>-3.2190000000000001E-3</c:v>
                </c:pt>
                <c:pt idx="1423">
                  <c:v>-3.1250000000000002E-3</c:v>
                </c:pt>
                <c:pt idx="1424">
                  <c:v>-3.1410000000000001E-3</c:v>
                </c:pt>
                <c:pt idx="1425">
                  <c:v>-3.055E-3</c:v>
                </c:pt>
                <c:pt idx="1426">
                  <c:v>-3.1719999999999999E-3</c:v>
                </c:pt>
                <c:pt idx="1427">
                  <c:v>-3.1020000000000002E-3</c:v>
                </c:pt>
                <c:pt idx="1428">
                  <c:v>-3.336E-3</c:v>
                </c:pt>
                <c:pt idx="1429">
                  <c:v>-3.039E-3</c:v>
                </c:pt>
                <c:pt idx="1430">
                  <c:v>-3.016E-3</c:v>
                </c:pt>
                <c:pt idx="1431">
                  <c:v>-3.2269999999999998E-3</c:v>
                </c:pt>
                <c:pt idx="1432">
                  <c:v>-3.32E-3</c:v>
                </c:pt>
                <c:pt idx="1433">
                  <c:v>-3.3050000000000002E-3</c:v>
                </c:pt>
                <c:pt idx="1434">
                  <c:v>-3.258E-3</c:v>
                </c:pt>
                <c:pt idx="1435">
                  <c:v>-3.1250000000000002E-3</c:v>
                </c:pt>
                <c:pt idx="1436">
                  <c:v>-3.1410000000000001E-3</c:v>
                </c:pt>
                <c:pt idx="1437">
                  <c:v>-3.039E-3</c:v>
                </c:pt>
                <c:pt idx="1438">
                  <c:v>-3.3279999999999998E-3</c:v>
                </c:pt>
                <c:pt idx="1439">
                  <c:v>-3.0860000000000002E-3</c:v>
                </c:pt>
                <c:pt idx="1440">
                  <c:v>-3.1949999999999999E-3</c:v>
                </c:pt>
                <c:pt idx="1441">
                  <c:v>-3.3119999999999998E-3</c:v>
                </c:pt>
                <c:pt idx="1442">
                  <c:v>-3.016E-3</c:v>
                </c:pt>
                <c:pt idx="1443">
                  <c:v>-3.0079999999999998E-3</c:v>
                </c:pt>
                <c:pt idx="1444">
                  <c:v>-3.1719999999999999E-3</c:v>
                </c:pt>
                <c:pt idx="1445">
                  <c:v>-3.0000000000000001E-3</c:v>
                </c:pt>
                <c:pt idx="1446">
                  <c:v>-3.1250000000000002E-3</c:v>
                </c:pt>
                <c:pt idx="1447">
                  <c:v>-3.1480000000000002E-3</c:v>
                </c:pt>
                <c:pt idx="1448">
                  <c:v>-3.359E-3</c:v>
                </c:pt>
                <c:pt idx="1449">
                  <c:v>-2.9919999999999999E-3</c:v>
                </c:pt>
                <c:pt idx="1450">
                  <c:v>-3.016E-3</c:v>
                </c:pt>
                <c:pt idx="1451">
                  <c:v>-2.9610000000000001E-3</c:v>
                </c:pt>
                <c:pt idx="1452">
                  <c:v>-3.2499999999999999E-3</c:v>
                </c:pt>
                <c:pt idx="1453">
                  <c:v>-3.1719999999999999E-3</c:v>
                </c:pt>
                <c:pt idx="1454">
                  <c:v>-3.3830000000000002E-3</c:v>
                </c:pt>
                <c:pt idx="1455">
                  <c:v>-3.0860000000000002E-3</c:v>
                </c:pt>
                <c:pt idx="1456">
                  <c:v>-2.9840000000000001E-3</c:v>
                </c:pt>
                <c:pt idx="1457">
                  <c:v>-2.9380000000000001E-3</c:v>
                </c:pt>
                <c:pt idx="1458">
                  <c:v>-3.117E-3</c:v>
                </c:pt>
                <c:pt idx="1459">
                  <c:v>-3.1800000000000001E-3</c:v>
                </c:pt>
                <c:pt idx="1460">
                  <c:v>-3.156E-3</c:v>
                </c:pt>
                <c:pt idx="1461">
                  <c:v>-2.9380000000000001E-3</c:v>
                </c:pt>
                <c:pt idx="1462">
                  <c:v>-3.2659999999999998E-3</c:v>
                </c:pt>
                <c:pt idx="1463">
                  <c:v>-3.1089999999999998E-3</c:v>
                </c:pt>
                <c:pt idx="1464">
                  <c:v>-2.9919999999999999E-3</c:v>
                </c:pt>
                <c:pt idx="1465">
                  <c:v>-2.9060000000000002E-3</c:v>
                </c:pt>
                <c:pt idx="1466">
                  <c:v>-3.078E-3</c:v>
                </c:pt>
                <c:pt idx="1467">
                  <c:v>-3.0000000000000001E-3</c:v>
                </c:pt>
                <c:pt idx="1468">
                  <c:v>-3.297E-3</c:v>
                </c:pt>
                <c:pt idx="1469">
                  <c:v>-3.1250000000000002E-3</c:v>
                </c:pt>
                <c:pt idx="1470">
                  <c:v>-3.0000000000000001E-3</c:v>
                </c:pt>
                <c:pt idx="1471">
                  <c:v>-3.0309999999999998E-3</c:v>
                </c:pt>
                <c:pt idx="1472">
                  <c:v>-3.2269999999999998E-3</c:v>
                </c:pt>
                <c:pt idx="1473">
                  <c:v>-2.8830000000000001E-3</c:v>
                </c:pt>
                <c:pt idx="1474">
                  <c:v>-3.359E-3</c:v>
                </c:pt>
                <c:pt idx="1475">
                  <c:v>-3.055E-3</c:v>
                </c:pt>
                <c:pt idx="1476">
                  <c:v>-3.117E-3</c:v>
                </c:pt>
                <c:pt idx="1477">
                  <c:v>-3.156E-3</c:v>
                </c:pt>
                <c:pt idx="1478">
                  <c:v>-3.0860000000000002E-3</c:v>
                </c:pt>
                <c:pt idx="1479">
                  <c:v>-3.1250000000000002E-3</c:v>
                </c:pt>
                <c:pt idx="1480">
                  <c:v>-3.2109999999999999E-3</c:v>
                </c:pt>
                <c:pt idx="1481">
                  <c:v>-3.1089999999999998E-3</c:v>
                </c:pt>
                <c:pt idx="1482">
                  <c:v>-3.3050000000000002E-3</c:v>
                </c:pt>
                <c:pt idx="1483">
                  <c:v>-3.1480000000000002E-3</c:v>
                </c:pt>
                <c:pt idx="1484">
                  <c:v>-3.1640000000000001E-3</c:v>
                </c:pt>
                <c:pt idx="1485">
                  <c:v>-3.2810000000000001E-3</c:v>
                </c:pt>
                <c:pt idx="1486">
                  <c:v>-3.016E-3</c:v>
                </c:pt>
                <c:pt idx="1487">
                  <c:v>-3.0630000000000002E-3</c:v>
                </c:pt>
                <c:pt idx="1488">
                  <c:v>-3.039E-3</c:v>
                </c:pt>
                <c:pt idx="1489">
                  <c:v>-3.0469999999999998E-3</c:v>
                </c:pt>
                <c:pt idx="1490">
                  <c:v>-3.156E-3</c:v>
                </c:pt>
                <c:pt idx="1491">
                  <c:v>-3.094E-3</c:v>
                </c:pt>
                <c:pt idx="1492">
                  <c:v>-3.0630000000000002E-3</c:v>
                </c:pt>
                <c:pt idx="1493">
                  <c:v>-3.2030000000000001E-3</c:v>
                </c:pt>
                <c:pt idx="1494">
                  <c:v>-3.156E-3</c:v>
                </c:pt>
                <c:pt idx="1495">
                  <c:v>-3.2499999999999999E-3</c:v>
                </c:pt>
                <c:pt idx="1496">
                  <c:v>-3.1410000000000001E-3</c:v>
                </c:pt>
                <c:pt idx="1497">
                  <c:v>-3.258E-3</c:v>
                </c:pt>
                <c:pt idx="1498">
                  <c:v>-3.1719999999999999E-3</c:v>
                </c:pt>
                <c:pt idx="1499">
                  <c:v>-3.1879999999999999E-3</c:v>
                </c:pt>
                <c:pt idx="1500">
                  <c:v>-3.1329999999999999E-3</c:v>
                </c:pt>
                <c:pt idx="1501">
                  <c:v>-3.094E-3</c:v>
                </c:pt>
                <c:pt idx="1502">
                  <c:v>-3.3909999999999999E-3</c:v>
                </c:pt>
                <c:pt idx="1503">
                  <c:v>-2.9840000000000001E-3</c:v>
                </c:pt>
                <c:pt idx="1504">
                  <c:v>-3.1800000000000001E-3</c:v>
                </c:pt>
                <c:pt idx="1505">
                  <c:v>-3.1640000000000001E-3</c:v>
                </c:pt>
                <c:pt idx="1506">
                  <c:v>-3.1800000000000001E-3</c:v>
                </c:pt>
                <c:pt idx="1507">
                  <c:v>-2.898E-3</c:v>
                </c:pt>
                <c:pt idx="1508">
                  <c:v>-3.4529999999999999E-3</c:v>
                </c:pt>
                <c:pt idx="1509">
                  <c:v>-3.055E-3</c:v>
                </c:pt>
                <c:pt idx="1510">
                  <c:v>-3.094E-3</c:v>
                </c:pt>
                <c:pt idx="1511">
                  <c:v>-3.4139999999999999E-3</c:v>
                </c:pt>
                <c:pt idx="1512">
                  <c:v>-3.2659999999999998E-3</c:v>
                </c:pt>
                <c:pt idx="1513">
                  <c:v>-3.2420000000000001E-3</c:v>
                </c:pt>
                <c:pt idx="1514">
                  <c:v>-3.1640000000000001E-3</c:v>
                </c:pt>
                <c:pt idx="1515">
                  <c:v>-3.2339999999999999E-3</c:v>
                </c:pt>
                <c:pt idx="1516">
                  <c:v>-3.2889999999999998E-3</c:v>
                </c:pt>
                <c:pt idx="1517">
                  <c:v>-3.2659999999999998E-3</c:v>
                </c:pt>
                <c:pt idx="1518">
                  <c:v>-3.1250000000000002E-3</c:v>
                </c:pt>
                <c:pt idx="1519">
                  <c:v>-3.3830000000000002E-3</c:v>
                </c:pt>
                <c:pt idx="1520">
                  <c:v>-3.039E-3</c:v>
                </c:pt>
                <c:pt idx="1521">
                  <c:v>-3.2030000000000001E-3</c:v>
                </c:pt>
                <c:pt idx="1522">
                  <c:v>-3.2659999999999998E-3</c:v>
                </c:pt>
                <c:pt idx="1523">
                  <c:v>-3.1719999999999999E-3</c:v>
                </c:pt>
                <c:pt idx="1524">
                  <c:v>-3.258E-3</c:v>
                </c:pt>
                <c:pt idx="1525">
                  <c:v>-3.2499999999999999E-3</c:v>
                </c:pt>
                <c:pt idx="1526">
                  <c:v>-3.1800000000000001E-3</c:v>
                </c:pt>
                <c:pt idx="1527">
                  <c:v>-3.3519999999999999E-3</c:v>
                </c:pt>
                <c:pt idx="1528">
                  <c:v>-3.156E-3</c:v>
                </c:pt>
                <c:pt idx="1529">
                  <c:v>-3.1250000000000002E-3</c:v>
                </c:pt>
                <c:pt idx="1530">
                  <c:v>-3.117E-3</c:v>
                </c:pt>
                <c:pt idx="1531">
                  <c:v>-3.1719999999999999E-3</c:v>
                </c:pt>
                <c:pt idx="1532">
                  <c:v>-3.2810000000000001E-3</c:v>
                </c:pt>
                <c:pt idx="1533">
                  <c:v>-3.2109999999999999E-3</c:v>
                </c:pt>
                <c:pt idx="1534">
                  <c:v>-3.1329999999999999E-3</c:v>
                </c:pt>
                <c:pt idx="1535">
                  <c:v>-3.1020000000000002E-3</c:v>
                </c:pt>
                <c:pt idx="1536">
                  <c:v>-3.117E-3</c:v>
                </c:pt>
                <c:pt idx="1537">
                  <c:v>-2.836E-3</c:v>
                </c:pt>
                <c:pt idx="1538">
                  <c:v>-3.156E-3</c:v>
                </c:pt>
                <c:pt idx="1539">
                  <c:v>-3.2190000000000001E-3</c:v>
                </c:pt>
                <c:pt idx="1540">
                  <c:v>-3.1250000000000002E-3</c:v>
                </c:pt>
                <c:pt idx="1541">
                  <c:v>-3.0230000000000001E-3</c:v>
                </c:pt>
                <c:pt idx="1542">
                  <c:v>-3.2109999999999999E-3</c:v>
                </c:pt>
                <c:pt idx="1543">
                  <c:v>-3.3119999999999998E-3</c:v>
                </c:pt>
                <c:pt idx="1544">
                  <c:v>-3.359E-3</c:v>
                </c:pt>
                <c:pt idx="1545">
                  <c:v>-3.1800000000000001E-3</c:v>
                </c:pt>
                <c:pt idx="1546">
                  <c:v>-3.2499999999999999E-3</c:v>
                </c:pt>
                <c:pt idx="1547">
                  <c:v>-3.1640000000000001E-3</c:v>
                </c:pt>
                <c:pt idx="1548">
                  <c:v>-2.9610000000000001E-3</c:v>
                </c:pt>
                <c:pt idx="1549">
                  <c:v>-3.5309999999999999E-3</c:v>
                </c:pt>
                <c:pt idx="1550">
                  <c:v>-3.1480000000000002E-3</c:v>
                </c:pt>
                <c:pt idx="1551">
                  <c:v>-3.2339999999999999E-3</c:v>
                </c:pt>
                <c:pt idx="1552">
                  <c:v>-3.1640000000000001E-3</c:v>
                </c:pt>
                <c:pt idx="1553">
                  <c:v>-3.2659999999999998E-3</c:v>
                </c:pt>
                <c:pt idx="1554">
                  <c:v>-3.1329999999999999E-3</c:v>
                </c:pt>
                <c:pt idx="1555">
                  <c:v>-3.297E-3</c:v>
                </c:pt>
                <c:pt idx="1556">
                  <c:v>-3.3670000000000002E-3</c:v>
                </c:pt>
                <c:pt idx="1557">
                  <c:v>-3.2729999999999999E-3</c:v>
                </c:pt>
                <c:pt idx="1558">
                  <c:v>-3.0630000000000002E-3</c:v>
                </c:pt>
                <c:pt idx="1559">
                  <c:v>-3.2109999999999999E-3</c:v>
                </c:pt>
                <c:pt idx="1560">
                  <c:v>-3.2889999999999998E-3</c:v>
                </c:pt>
                <c:pt idx="1561">
                  <c:v>-3.2729999999999999E-3</c:v>
                </c:pt>
                <c:pt idx="1562">
                  <c:v>-3.1719999999999999E-3</c:v>
                </c:pt>
                <c:pt idx="1563">
                  <c:v>-3.2499999999999999E-3</c:v>
                </c:pt>
                <c:pt idx="1564">
                  <c:v>-3.1020000000000002E-3</c:v>
                </c:pt>
                <c:pt idx="1565">
                  <c:v>-3.3279999999999998E-3</c:v>
                </c:pt>
                <c:pt idx="1566">
                  <c:v>-3.2190000000000001E-3</c:v>
                </c:pt>
                <c:pt idx="1567">
                  <c:v>-3.078E-3</c:v>
                </c:pt>
                <c:pt idx="1568">
                  <c:v>-3.2889999999999998E-3</c:v>
                </c:pt>
                <c:pt idx="1569">
                  <c:v>-2.9380000000000001E-3</c:v>
                </c:pt>
                <c:pt idx="1570">
                  <c:v>-3.1020000000000002E-3</c:v>
                </c:pt>
                <c:pt idx="1571">
                  <c:v>-2.836E-3</c:v>
                </c:pt>
                <c:pt idx="1572">
                  <c:v>-3.016E-3</c:v>
                </c:pt>
                <c:pt idx="1573">
                  <c:v>-3.0230000000000001E-3</c:v>
                </c:pt>
                <c:pt idx="1574">
                  <c:v>-3.3119999999999998E-3</c:v>
                </c:pt>
                <c:pt idx="1575">
                  <c:v>-3.2889999999999998E-3</c:v>
                </c:pt>
                <c:pt idx="1576">
                  <c:v>-3.1640000000000001E-3</c:v>
                </c:pt>
                <c:pt idx="1577">
                  <c:v>-3.0860000000000002E-3</c:v>
                </c:pt>
                <c:pt idx="1578">
                  <c:v>-3.5309999999999999E-3</c:v>
                </c:pt>
                <c:pt idx="1579">
                  <c:v>-3.2269999999999998E-3</c:v>
                </c:pt>
                <c:pt idx="1580">
                  <c:v>-3.078E-3</c:v>
                </c:pt>
                <c:pt idx="1581">
                  <c:v>-2.9529999999999999E-3</c:v>
                </c:pt>
                <c:pt idx="1582">
                  <c:v>-3.3119999999999998E-3</c:v>
                </c:pt>
                <c:pt idx="1583">
                  <c:v>-2.875E-3</c:v>
                </c:pt>
                <c:pt idx="1584">
                  <c:v>-3.297E-3</c:v>
                </c:pt>
                <c:pt idx="1585">
                  <c:v>-3.1719999999999999E-3</c:v>
                </c:pt>
                <c:pt idx="1586">
                  <c:v>-3.3440000000000002E-3</c:v>
                </c:pt>
                <c:pt idx="1587">
                  <c:v>-3.1329999999999999E-3</c:v>
                </c:pt>
                <c:pt idx="1588">
                  <c:v>-3.1879999999999999E-3</c:v>
                </c:pt>
                <c:pt idx="1589">
                  <c:v>-3.0860000000000002E-3</c:v>
                </c:pt>
                <c:pt idx="1590">
                  <c:v>-3.1879999999999999E-3</c:v>
                </c:pt>
                <c:pt idx="1591">
                  <c:v>-2.9299999999999999E-3</c:v>
                </c:pt>
                <c:pt idx="1592">
                  <c:v>-3.1020000000000002E-3</c:v>
                </c:pt>
                <c:pt idx="1593">
                  <c:v>-3.0699999999999998E-3</c:v>
                </c:pt>
                <c:pt idx="1594">
                  <c:v>-3.3119999999999998E-3</c:v>
                </c:pt>
                <c:pt idx="1595">
                  <c:v>-3.117E-3</c:v>
                </c:pt>
                <c:pt idx="1596">
                  <c:v>-3.336E-3</c:v>
                </c:pt>
                <c:pt idx="1597">
                  <c:v>-3.2420000000000001E-3</c:v>
                </c:pt>
                <c:pt idx="1598">
                  <c:v>-3.258E-3</c:v>
                </c:pt>
                <c:pt idx="1599">
                  <c:v>-2.977E-3</c:v>
                </c:pt>
                <c:pt idx="1600">
                  <c:v>-3.1949999999999999E-3</c:v>
                </c:pt>
                <c:pt idx="1601">
                  <c:v>-3.2339999999999999E-3</c:v>
                </c:pt>
                <c:pt idx="1602">
                  <c:v>-3.1480000000000002E-3</c:v>
                </c:pt>
                <c:pt idx="1603">
                  <c:v>-3.2030000000000001E-3</c:v>
                </c:pt>
                <c:pt idx="1604">
                  <c:v>-3.4610000000000001E-3</c:v>
                </c:pt>
                <c:pt idx="1605">
                  <c:v>-3.1089999999999998E-3</c:v>
                </c:pt>
                <c:pt idx="1606">
                  <c:v>-3.1800000000000001E-3</c:v>
                </c:pt>
                <c:pt idx="1607">
                  <c:v>-3.094E-3</c:v>
                </c:pt>
                <c:pt idx="1608">
                  <c:v>-3.1640000000000001E-3</c:v>
                </c:pt>
                <c:pt idx="1609">
                  <c:v>-3.1719999999999999E-3</c:v>
                </c:pt>
                <c:pt idx="1610">
                  <c:v>-3.32E-3</c:v>
                </c:pt>
                <c:pt idx="1611">
                  <c:v>-3.0630000000000002E-3</c:v>
                </c:pt>
                <c:pt idx="1612">
                  <c:v>-3.039E-3</c:v>
                </c:pt>
                <c:pt idx="1613">
                  <c:v>-3.2030000000000001E-3</c:v>
                </c:pt>
                <c:pt idx="1614">
                  <c:v>-3.156E-3</c:v>
                </c:pt>
                <c:pt idx="1615">
                  <c:v>-3.0079999999999998E-3</c:v>
                </c:pt>
                <c:pt idx="1616">
                  <c:v>-3.0079999999999998E-3</c:v>
                </c:pt>
                <c:pt idx="1617">
                  <c:v>-3.2659999999999998E-3</c:v>
                </c:pt>
                <c:pt idx="1618">
                  <c:v>-3.1250000000000002E-3</c:v>
                </c:pt>
                <c:pt idx="1619">
                  <c:v>-3.1949999999999999E-3</c:v>
                </c:pt>
                <c:pt idx="1620">
                  <c:v>-2.9060000000000002E-3</c:v>
                </c:pt>
                <c:pt idx="1621">
                  <c:v>-3.2269999999999998E-3</c:v>
                </c:pt>
                <c:pt idx="1622">
                  <c:v>-3.156E-3</c:v>
                </c:pt>
                <c:pt idx="1623">
                  <c:v>-3.078E-3</c:v>
                </c:pt>
                <c:pt idx="1624">
                  <c:v>-3.3279999999999998E-3</c:v>
                </c:pt>
                <c:pt idx="1625">
                  <c:v>-3.1480000000000002E-3</c:v>
                </c:pt>
                <c:pt idx="1626">
                  <c:v>-3.2339999999999999E-3</c:v>
                </c:pt>
                <c:pt idx="1627">
                  <c:v>-2.9139999999999999E-3</c:v>
                </c:pt>
                <c:pt idx="1628">
                  <c:v>-3.297E-3</c:v>
                </c:pt>
                <c:pt idx="1629">
                  <c:v>-3.1640000000000001E-3</c:v>
                </c:pt>
                <c:pt idx="1630">
                  <c:v>-3.094E-3</c:v>
                </c:pt>
                <c:pt idx="1631">
                  <c:v>-3.1879999999999999E-3</c:v>
                </c:pt>
                <c:pt idx="1632">
                  <c:v>-3.2420000000000001E-3</c:v>
                </c:pt>
                <c:pt idx="1633">
                  <c:v>-3.1879999999999999E-3</c:v>
                </c:pt>
                <c:pt idx="1634">
                  <c:v>-2.9139999999999999E-3</c:v>
                </c:pt>
                <c:pt idx="1635">
                  <c:v>-2.977E-3</c:v>
                </c:pt>
                <c:pt idx="1636">
                  <c:v>-3.0699999999999998E-3</c:v>
                </c:pt>
                <c:pt idx="1637">
                  <c:v>-3.0469999999999998E-3</c:v>
                </c:pt>
                <c:pt idx="1638">
                  <c:v>-3.2420000000000001E-3</c:v>
                </c:pt>
                <c:pt idx="1639">
                  <c:v>-3.094E-3</c:v>
                </c:pt>
                <c:pt idx="1640">
                  <c:v>-3.1250000000000002E-3</c:v>
                </c:pt>
                <c:pt idx="1641">
                  <c:v>-2.9840000000000001E-3</c:v>
                </c:pt>
                <c:pt idx="1642">
                  <c:v>-3.1719999999999999E-3</c:v>
                </c:pt>
                <c:pt idx="1643">
                  <c:v>-3.1089999999999998E-3</c:v>
                </c:pt>
                <c:pt idx="1644">
                  <c:v>-2.9689999999999999E-3</c:v>
                </c:pt>
                <c:pt idx="1645">
                  <c:v>-3.016E-3</c:v>
                </c:pt>
                <c:pt idx="1646">
                  <c:v>-3.1640000000000001E-3</c:v>
                </c:pt>
                <c:pt idx="1647">
                  <c:v>-2.9919999999999999E-3</c:v>
                </c:pt>
                <c:pt idx="1648">
                  <c:v>-3.078E-3</c:v>
                </c:pt>
                <c:pt idx="1649">
                  <c:v>-3.0000000000000001E-3</c:v>
                </c:pt>
                <c:pt idx="1650">
                  <c:v>-2.836E-3</c:v>
                </c:pt>
                <c:pt idx="1651">
                  <c:v>-3.0000000000000001E-3</c:v>
                </c:pt>
                <c:pt idx="1652">
                  <c:v>-3.2339999999999999E-3</c:v>
                </c:pt>
                <c:pt idx="1653">
                  <c:v>-3.078E-3</c:v>
                </c:pt>
                <c:pt idx="1654">
                  <c:v>-2.977E-3</c:v>
                </c:pt>
                <c:pt idx="1655">
                  <c:v>-3.055E-3</c:v>
                </c:pt>
                <c:pt idx="1656">
                  <c:v>-2.7499999999999998E-3</c:v>
                </c:pt>
                <c:pt idx="1657">
                  <c:v>-3.1719999999999999E-3</c:v>
                </c:pt>
                <c:pt idx="1658">
                  <c:v>-3.016E-3</c:v>
                </c:pt>
                <c:pt idx="1659">
                  <c:v>-2.82E-3</c:v>
                </c:pt>
                <c:pt idx="1660">
                  <c:v>-3.0000000000000001E-3</c:v>
                </c:pt>
                <c:pt idx="1661">
                  <c:v>-2.8279999999999998E-3</c:v>
                </c:pt>
                <c:pt idx="1662">
                  <c:v>-2.6719999999999999E-3</c:v>
                </c:pt>
                <c:pt idx="1663">
                  <c:v>-3.078E-3</c:v>
                </c:pt>
                <c:pt idx="1664">
                  <c:v>-3.1020000000000002E-3</c:v>
                </c:pt>
                <c:pt idx="1665">
                  <c:v>-3.078E-3</c:v>
                </c:pt>
                <c:pt idx="1666">
                  <c:v>-3.2339999999999999E-3</c:v>
                </c:pt>
                <c:pt idx="1667">
                  <c:v>-3.0309999999999998E-3</c:v>
                </c:pt>
                <c:pt idx="1668">
                  <c:v>-2.9689999999999999E-3</c:v>
                </c:pt>
                <c:pt idx="1669">
                  <c:v>-2.9139999999999999E-3</c:v>
                </c:pt>
                <c:pt idx="1670">
                  <c:v>-2.977E-3</c:v>
                </c:pt>
                <c:pt idx="1671">
                  <c:v>-2.9299999999999999E-3</c:v>
                </c:pt>
                <c:pt idx="1672">
                  <c:v>-3.1719999999999999E-3</c:v>
                </c:pt>
                <c:pt idx="1673">
                  <c:v>-2.7190000000000001E-3</c:v>
                </c:pt>
                <c:pt idx="1674">
                  <c:v>-2.9610000000000001E-3</c:v>
                </c:pt>
                <c:pt idx="1675">
                  <c:v>-3.0630000000000002E-3</c:v>
                </c:pt>
                <c:pt idx="1676">
                  <c:v>-3.0000000000000001E-3</c:v>
                </c:pt>
                <c:pt idx="1677">
                  <c:v>-3.0469999999999998E-3</c:v>
                </c:pt>
                <c:pt idx="1678">
                  <c:v>-2.9450000000000001E-3</c:v>
                </c:pt>
                <c:pt idx="1679">
                  <c:v>-2.9450000000000001E-3</c:v>
                </c:pt>
                <c:pt idx="1680">
                  <c:v>-3.3279999999999998E-3</c:v>
                </c:pt>
                <c:pt idx="1681">
                  <c:v>-3.094E-3</c:v>
                </c:pt>
                <c:pt idx="1682">
                  <c:v>-2.9299999999999999E-3</c:v>
                </c:pt>
                <c:pt idx="1683">
                  <c:v>-3.0630000000000002E-3</c:v>
                </c:pt>
                <c:pt idx="1684">
                  <c:v>-2.9689999999999999E-3</c:v>
                </c:pt>
                <c:pt idx="1685">
                  <c:v>-2.8830000000000001E-3</c:v>
                </c:pt>
                <c:pt idx="1686">
                  <c:v>-3.156E-3</c:v>
                </c:pt>
                <c:pt idx="1687">
                  <c:v>-2.977E-3</c:v>
                </c:pt>
                <c:pt idx="1688">
                  <c:v>-3.2030000000000001E-3</c:v>
                </c:pt>
                <c:pt idx="1689">
                  <c:v>-3.1329999999999999E-3</c:v>
                </c:pt>
                <c:pt idx="1690">
                  <c:v>-3.0079999999999998E-3</c:v>
                </c:pt>
                <c:pt idx="1691">
                  <c:v>-3.0230000000000001E-3</c:v>
                </c:pt>
                <c:pt idx="1692">
                  <c:v>-3.1480000000000002E-3</c:v>
                </c:pt>
                <c:pt idx="1693">
                  <c:v>-3.0699999999999998E-3</c:v>
                </c:pt>
                <c:pt idx="1694">
                  <c:v>-2.875E-3</c:v>
                </c:pt>
                <c:pt idx="1695">
                  <c:v>-3.1410000000000001E-3</c:v>
                </c:pt>
                <c:pt idx="1696">
                  <c:v>-3.0230000000000001E-3</c:v>
                </c:pt>
                <c:pt idx="1697">
                  <c:v>-2.797E-3</c:v>
                </c:pt>
                <c:pt idx="1698">
                  <c:v>-3.1329999999999999E-3</c:v>
                </c:pt>
                <c:pt idx="1699">
                  <c:v>-3.1640000000000001E-3</c:v>
                </c:pt>
                <c:pt idx="1700">
                  <c:v>-3.2499999999999999E-3</c:v>
                </c:pt>
                <c:pt idx="1701">
                  <c:v>-2.8909999999999999E-3</c:v>
                </c:pt>
                <c:pt idx="1702">
                  <c:v>-2.9610000000000001E-3</c:v>
                </c:pt>
                <c:pt idx="1703">
                  <c:v>-2.977E-3</c:v>
                </c:pt>
                <c:pt idx="1704">
                  <c:v>-3.0309999999999998E-3</c:v>
                </c:pt>
                <c:pt idx="1705">
                  <c:v>-3.055E-3</c:v>
                </c:pt>
                <c:pt idx="1706">
                  <c:v>-3.156E-3</c:v>
                </c:pt>
                <c:pt idx="1707">
                  <c:v>-3.1250000000000002E-3</c:v>
                </c:pt>
                <c:pt idx="1708">
                  <c:v>-3.0309999999999998E-3</c:v>
                </c:pt>
                <c:pt idx="1709">
                  <c:v>-2.9220000000000001E-3</c:v>
                </c:pt>
                <c:pt idx="1710">
                  <c:v>-2.898E-3</c:v>
                </c:pt>
                <c:pt idx="1711">
                  <c:v>-3.2190000000000001E-3</c:v>
                </c:pt>
                <c:pt idx="1712">
                  <c:v>-3.1480000000000002E-3</c:v>
                </c:pt>
                <c:pt idx="1713">
                  <c:v>-2.9220000000000001E-3</c:v>
                </c:pt>
                <c:pt idx="1714">
                  <c:v>-3.0000000000000001E-3</c:v>
                </c:pt>
                <c:pt idx="1715">
                  <c:v>-3.0699999999999998E-3</c:v>
                </c:pt>
                <c:pt idx="1716">
                  <c:v>-3.0630000000000002E-3</c:v>
                </c:pt>
                <c:pt idx="1717">
                  <c:v>-3.32E-3</c:v>
                </c:pt>
                <c:pt idx="1718">
                  <c:v>-3.1719999999999999E-3</c:v>
                </c:pt>
                <c:pt idx="1719">
                  <c:v>-2.9840000000000001E-3</c:v>
                </c:pt>
                <c:pt idx="1720">
                  <c:v>-3.0230000000000001E-3</c:v>
                </c:pt>
                <c:pt idx="1721">
                  <c:v>-3.0230000000000001E-3</c:v>
                </c:pt>
                <c:pt idx="1722">
                  <c:v>-3.297E-3</c:v>
                </c:pt>
                <c:pt idx="1723">
                  <c:v>-3.3279999999999998E-3</c:v>
                </c:pt>
                <c:pt idx="1724">
                  <c:v>-3.117E-3</c:v>
                </c:pt>
                <c:pt idx="1725">
                  <c:v>-3.0469999999999998E-3</c:v>
                </c:pt>
                <c:pt idx="1726">
                  <c:v>-3.016E-3</c:v>
                </c:pt>
                <c:pt idx="1727">
                  <c:v>-2.9919999999999999E-3</c:v>
                </c:pt>
                <c:pt idx="1728">
                  <c:v>-3.094E-3</c:v>
                </c:pt>
                <c:pt idx="1729">
                  <c:v>-3.2190000000000001E-3</c:v>
                </c:pt>
                <c:pt idx="1730">
                  <c:v>-3.2499999999999999E-3</c:v>
                </c:pt>
                <c:pt idx="1731">
                  <c:v>-3.2030000000000001E-3</c:v>
                </c:pt>
                <c:pt idx="1732">
                  <c:v>-3.1800000000000001E-3</c:v>
                </c:pt>
                <c:pt idx="1733">
                  <c:v>-2.9529999999999999E-3</c:v>
                </c:pt>
                <c:pt idx="1734">
                  <c:v>-3.359E-3</c:v>
                </c:pt>
                <c:pt idx="1735">
                  <c:v>-2.9299999999999999E-3</c:v>
                </c:pt>
                <c:pt idx="1736">
                  <c:v>-2.9689999999999999E-3</c:v>
                </c:pt>
                <c:pt idx="1737">
                  <c:v>-2.8119999999999998E-3</c:v>
                </c:pt>
                <c:pt idx="1738">
                  <c:v>-3.039E-3</c:v>
                </c:pt>
                <c:pt idx="1739">
                  <c:v>-3.117E-3</c:v>
                </c:pt>
                <c:pt idx="1740">
                  <c:v>-3.2889999999999998E-3</c:v>
                </c:pt>
                <c:pt idx="1741">
                  <c:v>-3.0079999999999998E-3</c:v>
                </c:pt>
                <c:pt idx="1742">
                  <c:v>-3.258E-3</c:v>
                </c:pt>
                <c:pt idx="1743">
                  <c:v>-3.156E-3</c:v>
                </c:pt>
                <c:pt idx="1744">
                  <c:v>-3.094E-3</c:v>
                </c:pt>
                <c:pt idx="1745">
                  <c:v>-3.0230000000000001E-3</c:v>
                </c:pt>
                <c:pt idx="1746">
                  <c:v>-3.1949999999999999E-3</c:v>
                </c:pt>
                <c:pt idx="1747">
                  <c:v>-3.2269999999999998E-3</c:v>
                </c:pt>
                <c:pt idx="1748">
                  <c:v>-3.094E-3</c:v>
                </c:pt>
                <c:pt idx="1749">
                  <c:v>-3.1410000000000001E-3</c:v>
                </c:pt>
                <c:pt idx="1750">
                  <c:v>-3.0230000000000001E-3</c:v>
                </c:pt>
                <c:pt idx="1751">
                  <c:v>-3.2659999999999998E-3</c:v>
                </c:pt>
                <c:pt idx="1752">
                  <c:v>-3.1640000000000001E-3</c:v>
                </c:pt>
                <c:pt idx="1753">
                  <c:v>-3.156E-3</c:v>
                </c:pt>
                <c:pt idx="1754">
                  <c:v>-3.3440000000000002E-3</c:v>
                </c:pt>
                <c:pt idx="1755">
                  <c:v>-2.977E-3</c:v>
                </c:pt>
                <c:pt idx="1756">
                  <c:v>-3.3670000000000002E-3</c:v>
                </c:pt>
                <c:pt idx="1757">
                  <c:v>-3.398E-3</c:v>
                </c:pt>
                <c:pt idx="1758">
                  <c:v>-3.4610000000000001E-3</c:v>
                </c:pt>
                <c:pt idx="1759">
                  <c:v>-3.0309999999999998E-3</c:v>
                </c:pt>
                <c:pt idx="1760">
                  <c:v>-3.016E-3</c:v>
                </c:pt>
                <c:pt idx="1761">
                  <c:v>-3.094E-3</c:v>
                </c:pt>
                <c:pt idx="1762">
                  <c:v>-3.156E-3</c:v>
                </c:pt>
                <c:pt idx="1763">
                  <c:v>-3.0630000000000002E-3</c:v>
                </c:pt>
                <c:pt idx="1764">
                  <c:v>-3.32E-3</c:v>
                </c:pt>
                <c:pt idx="1765">
                  <c:v>-3.4450000000000001E-3</c:v>
                </c:pt>
                <c:pt idx="1766">
                  <c:v>-3.3670000000000002E-3</c:v>
                </c:pt>
                <c:pt idx="1767">
                  <c:v>-2.9919999999999999E-3</c:v>
                </c:pt>
                <c:pt idx="1768">
                  <c:v>-2.9610000000000001E-3</c:v>
                </c:pt>
                <c:pt idx="1769">
                  <c:v>-2.9689999999999999E-3</c:v>
                </c:pt>
                <c:pt idx="1770">
                  <c:v>-3.1480000000000002E-3</c:v>
                </c:pt>
                <c:pt idx="1771">
                  <c:v>-3.078E-3</c:v>
                </c:pt>
                <c:pt idx="1772">
                  <c:v>-3.1879999999999999E-3</c:v>
                </c:pt>
                <c:pt idx="1773">
                  <c:v>-3.4060000000000002E-3</c:v>
                </c:pt>
                <c:pt idx="1774">
                  <c:v>-3.1410000000000001E-3</c:v>
                </c:pt>
                <c:pt idx="1775">
                  <c:v>-3.1719999999999999E-3</c:v>
                </c:pt>
                <c:pt idx="1776">
                  <c:v>-3.2190000000000001E-3</c:v>
                </c:pt>
                <c:pt idx="1777">
                  <c:v>-3.1410000000000001E-3</c:v>
                </c:pt>
                <c:pt idx="1778">
                  <c:v>-3.156E-3</c:v>
                </c:pt>
                <c:pt idx="1779">
                  <c:v>-3.1480000000000002E-3</c:v>
                </c:pt>
                <c:pt idx="1780">
                  <c:v>-3.2659999999999998E-3</c:v>
                </c:pt>
                <c:pt idx="1781">
                  <c:v>-3.1329999999999999E-3</c:v>
                </c:pt>
                <c:pt idx="1782">
                  <c:v>-3.3119999999999998E-3</c:v>
                </c:pt>
                <c:pt idx="1783">
                  <c:v>-3.2420000000000001E-3</c:v>
                </c:pt>
                <c:pt idx="1784">
                  <c:v>-3.3440000000000002E-3</c:v>
                </c:pt>
                <c:pt idx="1785">
                  <c:v>-3.1640000000000001E-3</c:v>
                </c:pt>
                <c:pt idx="1786">
                  <c:v>-3.1329999999999999E-3</c:v>
                </c:pt>
                <c:pt idx="1787">
                  <c:v>-3.2420000000000001E-3</c:v>
                </c:pt>
                <c:pt idx="1788">
                  <c:v>-3.0699999999999998E-3</c:v>
                </c:pt>
                <c:pt idx="1789">
                  <c:v>-3.2659999999999998E-3</c:v>
                </c:pt>
                <c:pt idx="1790">
                  <c:v>-3.0000000000000001E-3</c:v>
                </c:pt>
                <c:pt idx="1791">
                  <c:v>-3.055E-3</c:v>
                </c:pt>
                <c:pt idx="1792">
                  <c:v>-3.297E-3</c:v>
                </c:pt>
                <c:pt idx="1793">
                  <c:v>-3.336E-3</c:v>
                </c:pt>
                <c:pt idx="1794">
                  <c:v>-3.3440000000000002E-3</c:v>
                </c:pt>
                <c:pt idx="1795">
                  <c:v>-3.1410000000000001E-3</c:v>
                </c:pt>
                <c:pt idx="1796">
                  <c:v>-3.4610000000000001E-3</c:v>
                </c:pt>
                <c:pt idx="1797">
                  <c:v>-3.078E-3</c:v>
                </c:pt>
                <c:pt idx="1798">
                  <c:v>-3.2109999999999999E-3</c:v>
                </c:pt>
                <c:pt idx="1799">
                  <c:v>-3.1949999999999999E-3</c:v>
                </c:pt>
                <c:pt idx="1800">
                  <c:v>-3.094E-3</c:v>
                </c:pt>
                <c:pt idx="1801">
                  <c:v>-3.2810000000000001E-3</c:v>
                </c:pt>
                <c:pt idx="1802">
                  <c:v>-3.2190000000000001E-3</c:v>
                </c:pt>
                <c:pt idx="1803">
                  <c:v>-3.1250000000000002E-3</c:v>
                </c:pt>
                <c:pt idx="1804">
                  <c:v>-3.1329999999999999E-3</c:v>
                </c:pt>
                <c:pt idx="1805">
                  <c:v>-3.3440000000000002E-3</c:v>
                </c:pt>
                <c:pt idx="1806">
                  <c:v>-3.1640000000000001E-3</c:v>
                </c:pt>
                <c:pt idx="1807">
                  <c:v>-3.3830000000000002E-3</c:v>
                </c:pt>
                <c:pt idx="1808">
                  <c:v>-3.3519999999999999E-3</c:v>
                </c:pt>
                <c:pt idx="1809">
                  <c:v>-3.4380000000000001E-3</c:v>
                </c:pt>
                <c:pt idx="1810">
                  <c:v>-3.078E-3</c:v>
                </c:pt>
                <c:pt idx="1811">
                  <c:v>-3.2269999999999998E-3</c:v>
                </c:pt>
                <c:pt idx="1812">
                  <c:v>-3.2499999999999999E-3</c:v>
                </c:pt>
                <c:pt idx="1813">
                  <c:v>-3.2659999999999998E-3</c:v>
                </c:pt>
                <c:pt idx="1814">
                  <c:v>-3.32E-3</c:v>
                </c:pt>
                <c:pt idx="1815">
                  <c:v>-3.1329999999999999E-3</c:v>
                </c:pt>
                <c:pt idx="1816">
                  <c:v>-3.4299999999999999E-3</c:v>
                </c:pt>
                <c:pt idx="1817">
                  <c:v>-3.0309999999999998E-3</c:v>
                </c:pt>
                <c:pt idx="1818">
                  <c:v>-2.9380000000000001E-3</c:v>
                </c:pt>
                <c:pt idx="1819">
                  <c:v>-3.1480000000000002E-3</c:v>
                </c:pt>
                <c:pt idx="1820">
                  <c:v>-3.1719999999999999E-3</c:v>
                </c:pt>
                <c:pt idx="1821">
                  <c:v>-2.9840000000000001E-3</c:v>
                </c:pt>
                <c:pt idx="1822">
                  <c:v>-3.297E-3</c:v>
                </c:pt>
                <c:pt idx="1823">
                  <c:v>-3.2030000000000001E-3</c:v>
                </c:pt>
                <c:pt idx="1824">
                  <c:v>-3.1949999999999999E-3</c:v>
                </c:pt>
                <c:pt idx="1825">
                  <c:v>-3.1640000000000001E-3</c:v>
                </c:pt>
                <c:pt idx="1826">
                  <c:v>-2.9529999999999999E-3</c:v>
                </c:pt>
                <c:pt idx="1827">
                  <c:v>-2.9840000000000001E-3</c:v>
                </c:pt>
                <c:pt idx="1828">
                  <c:v>-3.2659999999999998E-3</c:v>
                </c:pt>
                <c:pt idx="1829">
                  <c:v>-3.2420000000000001E-3</c:v>
                </c:pt>
                <c:pt idx="1830">
                  <c:v>-3.2499999999999999E-3</c:v>
                </c:pt>
                <c:pt idx="1831">
                  <c:v>-3.4689999999999999E-3</c:v>
                </c:pt>
                <c:pt idx="1832">
                  <c:v>-2.9450000000000001E-3</c:v>
                </c:pt>
                <c:pt idx="1833">
                  <c:v>-3.0000000000000001E-3</c:v>
                </c:pt>
                <c:pt idx="1834">
                  <c:v>-2.9610000000000001E-3</c:v>
                </c:pt>
                <c:pt idx="1835">
                  <c:v>-3.0699999999999998E-3</c:v>
                </c:pt>
                <c:pt idx="1836">
                  <c:v>-3.1410000000000001E-3</c:v>
                </c:pt>
                <c:pt idx="1837">
                  <c:v>-3.1329999999999999E-3</c:v>
                </c:pt>
                <c:pt idx="1838">
                  <c:v>-3.055E-3</c:v>
                </c:pt>
                <c:pt idx="1839">
                  <c:v>-2.9529999999999999E-3</c:v>
                </c:pt>
                <c:pt idx="1840">
                  <c:v>-3.258E-3</c:v>
                </c:pt>
                <c:pt idx="1841">
                  <c:v>-2.8670000000000002E-3</c:v>
                </c:pt>
                <c:pt idx="1842">
                  <c:v>-2.8909999999999999E-3</c:v>
                </c:pt>
                <c:pt idx="1843">
                  <c:v>-3.2339999999999999E-3</c:v>
                </c:pt>
                <c:pt idx="1844">
                  <c:v>-3.2889999999999998E-3</c:v>
                </c:pt>
                <c:pt idx="1845">
                  <c:v>-3.0000000000000001E-3</c:v>
                </c:pt>
                <c:pt idx="1846">
                  <c:v>-2.9610000000000001E-3</c:v>
                </c:pt>
                <c:pt idx="1847">
                  <c:v>-3.0230000000000001E-3</c:v>
                </c:pt>
                <c:pt idx="1848">
                  <c:v>-2.9689999999999999E-3</c:v>
                </c:pt>
                <c:pt idx="1849">
                  <c:v>-2.859E-3</c:v>
                </c:pt>
                <c:pt idx="1850">
                  <c:v>-3.1250000000000002E-3</c:v>
                </c:pt>
                <c:pt idx="1851">
                  <c:v>-3.1949999999999999E-3</c:v>
                </c:pt>
                <c:pt idx="1852">
                  <c:v>-3.0079999999999998E-3</c:v>
                </c:pt>
                <c:pt idx="1853">
                  <c:v>-3.0000000000000001E-3</c:v>
                </c:pt>
                <c:pt idx="1854">
                  <c:v>-2.6879999999999999E-3</c:v>
                </c:pt>
                <c:pt idx="1855">
                  <c:v>-3.1800000000000001E-3</c:v>
                </c:pt>
                <c:pt idx="1856">
                  <c:v>-2.8830000000000001E-3</c:v>
                </c:pt>
                <c:pt idx="1857">
                  <c:v>-3.0230000000000001E-3</c:v>
                </c:pt>
                <c:pt idx="1858">
                  <c:v>-3.0230000000000001E-3</c:v>
                </c:pt>
                <c:pt idx="1859">
                  <c:v>-2.9299999999999999E-3</c:v>
                </c:pt>
                <c:pt idx="1860">
                  <c:v>-3.016E-3</c:v>
                </c:pt>
                <c:pt idx="1861">
                  <c:v>-2.8519999999999999E-3</c:v>
                </c:pt>
                <c:pt idx="1862">
                  <c:v>-2.9919999999999999E-3</c:v>
                </c:pt>
                <c:pt idx="1863">
                  <c:v>-2.9529999999999999E-3</c:v>
                </c:pt>
                <c:pt idx="1864">
                  <c:v>-3.0630000000000002E-3</c:v>
                </c:pt>
                <c:pt idx="1865">
                  <c:v>-3.1410000000000001E-3</c:v>
                </c:pt>
                <c:pt idx="1866">
                  <c:v>-3.094E-3</c:v>
                </c:pt>
                <c:pt idx="1867">
                  <c:v>-2.9610000000000001E-3</c:v>
                </c:pt>
                <c:pt idx="1868">
                  <c:v>-3.117E-3</c:v>
                </c:pt>
                <c:pt idx="1869">
                  <c:v>-2.8519999999999999E-3</c:v>
                </c:pt>
                <c:pt idx="1870">
                  <c:v>-3.055E-3</c:v>
                </c:pt>
                <c:pt idx="1871">
                  <c:v>-2.9220000000000001E-3</c:v>
                </c:pt>
                <c:pt idx="1872">
                  <c:v>-3.0699999999999998E-3</c:v>
                </c:pt>
                <c:pt idx="1873">
                  <c:v>-3.1480000000000002E-3</c:v>
                </c:pt>
                <c:pt idx="1874">
                  <c:v>-2.8440000000000002E-3</c:v>
                </c:pt>
                <c:pt idx="1875">
                  <c:v>-3.0000000000000001E-3</c:v>
                </c:pt>
                <c:pt idx="1876">
                  <c:v>-3.0860000000000002E-3</c:v>
                </c:pt>
                <c:pt idx="1877">
                  <c:v>-3.0079999999999998E-3</c:v>
                </c:pt>
                <c:pt idx="1878">
                  <c:v>-2.9689999999999999E-3</c:v>
                </c:pt>
                <c:pt idx="1879">
                  <c:v>-3.1089999999999998E-3</c:v>
                </c:pt>
                <c:pt idx="1880">
                  <c:v>-2.9450000000000001E-3</c:v>
                </c:pt>
                <c:pt idx="1881">
                  <c:v>-2.8909999999999999E-3</c:v>
                </c:pt>
                <c:pt idx="1882">
                  <c:v>-3.0860000000000002E-3</c:v>
                </c:pt>
                <c:pt idx="1883">
                  <c:v>-2.8279999999999998E-3</c:v>
                </c:pt>
                <c:pt idx="1884">
                  <c:v>-2.9139999999999999E-3</c:v>
                </c:pt>
                <c:pt idx="1885">
                  <c:v>-3.117E-3</c:v>
                </c:pt>
                <c:pt idx="1886">
                  <c:v>-2.9380000000000001E-3</c:v>
                </c:pt>
                <c:pt idx="1887">
                  <c:v>-3.0079999999999998E-3</c:v>
                </c:pt>
                <c:pt idx="1888">
                  <c:v>-3.039E-3</c:v>
                </c:pt>
                <c:pt idx="1889">
                  <c:v>-2.9919999999999999E-3</c:v>
                </c:pt>
                <c:pt idx="1890">
                  <c:v>-3.1800000000000001E-3</c:v>
                </c:pt>
                <c:pt idx="1891">
                  <c:v>-3.156E-3</c:v>
                </c:pt>
                <c:pt idx="1892">
                  <c:v>-3.0860000000000002E-3</c:v>
                </c:pt>
                <c:pt idx="1893">
                  <c:v>-2.977E-3</c:v>
                </c:pt>
                <c:pt idx="1894">
                  <c:v>-3.2109999999999999E-3</c:v>
                </c:pt>
                <c:pt idx="1895">
                  <c:v>-2.7889999999999998E-3</c:v>
                </c:pt>
                <c:pt idx="1896">
                  <c:v>-3.016E-3</c:v>
                </c:pt>
                <c:pt idx="1897">
                  <c:v>-3.0699999999999998E-3</c:v>
                </c:pt>
                <c:pt idx="1898">
                  <c:v>-3.2030000000000001E-3</c:v>
                </c:pt>
                <c:pt idx="1899">
                  <c:v>-2.9840000000000001E-3</c:v>
                </c:pt>
                <c:pt idx="1900">
                  <c:v>-3.2339999999999999E-3</c:v>
                </c:pt>
                <c:pt idx="1901">
                  <c:v>-3.078E-3</c:v>
                </c:pt>
                <c:pt idx="1902">
                  <c:v>-3.0699999999999998E-3</c:v>
                </c:pt>
                <c:pt idx="1903">
                  <c:v>-2.9060000000000002E-3</c:v>
                </c:pt>
                <c:pt idx="1904">
                  <c:v>-3.0630000000000002E-3</c:v>
                </c:pt>
                <c:pt idx="1905">
                  <c:v>-3.055E-3</c:v>
                </c:pt>
                <c:pt idx="1906">
                  <c:v>-3.0230000000000001E-3</c:v>
                </c:pt>
                <c:pt idx="1907">
                  <c:v>-3.016E-3</c:v>
                </c:pt>
                <c:pt idx="1908">
                  <c:v>-3.1480000000000002E-3</c:v>
                </c:pt>
                <c:pt idx="1909">
                  <c:v>-3.0860000000000002E-3</c:v>
                </c:pt>
                <c:pt idx="1910">
                  <c:v>-2.977E-3</c:v>
                </c:pt>
                <c:pt idx="1911">
                  <c:v>-3.2190000000000001E-3</c:v>
                </c:pt>
                <c:pt idx="1912">
                  <c:v>-3.3519999999999999E-3</c:v>
                </c:pt>
                <c:pt idx="1913">
                  <c:v>-3.3050000000000002E-3</c:v>
                </c:pt>
                <c:pt idx="1914">
                  <c:v>-3.2729999999999999E-3</c:v>
                </c:pt>
                <c:pt idx="1915">
                  <c:v>-3.2729999999999999E-3</c:v>
                </c:pt>
                <c:pt idx="1916">
                  <c:v>-3.2030000000000001E-3</c:v>
                </c:pt>
                <c:pt idx="1917">
                  <c:v>-3.2190000000000001E-3</c:v>
                </c:pt>
                <c:pt idx="1918">
                  <c:v>-3.2269999999999998E-3</c:v>
                </c:pt>
                <c:pt idx="1919">
                  <c:v>-2.9220000000000001E-3</c:v>
                </c:pt>
                <c:pt idx="1920">
                  <c:v>-3.117E-3</c:v>
                </c:pt>
                <c:pt idx="1921">
                  <c:v>-3.0230000000000001E-3</c:v>
                </c:pt>
                <c:pt idx="1922">
                  <c:v>-3.1640000000000001E-3</c:v>
                </c:pt>
                <c:pt idx="1923">
                  <c:v>-3.094E-3</c:v>
                </c:pt>
                <c:pt idx="1924">
                  <c:v>-3.094E-3</c:v>
                </c:pt>
                <c:pt idx="1925">
                  <c:v>-3.1410000000000001E-3</c:v>
                </c:pt>
                <c:pt idx="1926">
                  <c:v>-3.1719999999999999E-3</c:v>
                </c:pt>
                <c:pt idx="1927">
                  <c:v>-3.1329999999999999E-3</c:v>
                </c:pt>
                <c:pt idx="1928">
                  <c:v>-3.2889999999999998E-3</c:v>
                </c:pt>
                <c:pt idx="1929">
                  <c:v>-3.258E-3</c:v>
                </c:pt>
                <c:pt idx="1930">
                  <c:v>-3.3830000000000002E-3</c:v>
                </c:pt>
                <c:pt idx="1931">
                  <c:v>-3.1250000000000002E-3</c:v>
                </c:pt>
                <c:pt idx="1932">
                  <c:v>-3.2729999999999999E-3</c:v>
                </c:pt>
                <c:pt idx="1933">
                  <c:v>-3.1949999999999999E-3</c:v>
                </c:pt>
                <c:pt idx="1934">
                  <c:v>-3.1020000000000002E-3</c:v>
                </c:pt>
                <c:pt idx="1935">
                  <c:v>-3.3119999999999998E-3</c:v>
                </c:pt>
                <c:pt idx="1936">
                  <c:v>-3.2499999999999999E-3</c:v>
                </c:pt>
                <c:pt idx="1937">
                  <c:v>-3.0309999999999998E-3</c:v>
                </c:pt>
                <c:pt idx="1938">
                  <c:v>-3.2499999999999999E-3</c:v>
                </c:pt>
                <c:pt idx="1939">
                  <c:v>-3.156E-3</c:v>
                </c:pt>
                <c:pt idx="1940">
                  <c:v>-3.055E-3</c:v>
                </c:pt>
                <c:pt idx="1941">
                  <c:v>-3.1879999999999999E-3</c:v>
                </c:pt>
                <c:pt idx="1942">
                  <c:v>-3.0860000000000002E-3</c:v>
                </c:pt>
                <c:pt idx="1943">
                  <c:v>-3.094E-3</c:v>
                </c:pt>
                <c:pt idx="1944">
                  <c:v>-3.258E-3</c:v>
                </c:pt>
                <c:pt idx="1945">
                  <c:v>-3.0309999999999998E-3</c:v>
                </c:pt>
                <c:pt idx="1946">
                  <c:v>-3.055E-3</c:v>
                </c:pt>
                <c:pt idx="1947">
                  <c:v>-3.2659999999999998E-3</c:v>
                </c:pt>
                <c:pt idx="1948">
                  <c:v>-3.117E-3</c:v>
                </c:pt>
                <c:pt idx="1949">
                  <c:v>-3.4610000000000001E-3</c:v>
                </c:pt>
                <c:pt idx="1950">
                  <c:v>-3.4610000000000001E-3</c:v>
                </c:pt>
                <c:pt idx="1951">
                  <c:v>-3.4450000000000001E-3</c:v>
                </c:pt>
                <c:pt idx="1952">
                  <c:v>-3.2030000000000001E-3</c:v>
                </c:pt>
                <c:pt idx="1953">
                  <c:v>-3.1719999999999999E-3</c:v>
                </c:pt>
                <c:pt idx="1954">
                  <c:v>-3.094E-3</c:v>
                </c:pt>
                <c:pt idx="1955">
                  <c:v>-3.4220000000000001E-3</c:v>
                </c:pt>
                <c:pt idx="1956">
                  <c:v>-3.3050000000000002E-3</c:v>
                </c:pt>
                <c:pt idx="1957">
                  <c:v>-3.0860000000000002E-3</c:v>
                </c:pt>
                <c:pt idx="1958">
                  <c:v>-2.9689999999999999E-3</c:v>
                </c:pt>
                <c:pt idx="1959">
                  <c:v>-3.1800000000000001E-3</c:v>
                </c:pt>
                <c:pt idx="1960">
                  <c:v>-3.1640000000000001E-3</c:v>
                </c:pt>
                <c:pt idx="1961">
                  <c:v>-3.1640000000000001E-3</c:v>
                </c:pt>
                <c:pt idx="1962">
                  <c:v>-3.2889999999999998E-3</c:v>
                </c:pt>
                <c:pt idx="1963">
                  <c:v>-3.1250000000000002E-3</c:v>
                </c:pt>
                <c:pt idx="1964">
                  <c:v>-3.4299999999999999E-3</c:v>
                </c:pt>
                <c:pt idx="1965">
                  <c:v>-3.016E-3</c:v>
                </c:pt>
                <c:pt idx="1966">
                  <c:v>-3.1640000000000001E-3</c:v>
                </c:pt>
                <c:pt idx="1967">
                  <c:v>-3.1719999999999999E-3</c:v>
                </c:pt>
                <c:pt idx="1968">
                  <c:v>-3.2420000000000001E-3</c:v>
                </c:pt>
                <c:pt idx="1969">
                  <c:v>-3.2889999999999998E-3</c:v>
                </c:pt>
                <c:pt idx="1970">
                  <c:v>-3.32E-3</c:v>
                </c:pt>
                <c:pt idx="1971">
                  <c:v>-3.2499999999999999E-3</c:v>
                </c:pt>
                <c:pt idx="1972">
                  <c:v>-3.2339999999999999E-3</c:v>
                </c:pt>
                <c:pt idx="1973">
                  <c:v>-3.039E-3</c:v>
                </c:pt>
                <c:pt idx="1974">
                  <c:v>-3.0699999999999998E-3</c:v>
                </c:pt>
                <c:pt idx="1975">
                  <c:v>-3.4689999999999999E-3</c:v>
                </c:pt>
                <c:pt idx="1976">
                  <c:v>-3.4139999999999999E-3</c:v>
                </c:pt>
                <c:pt idx="1977">
                  <c:v>-3.055E-3</c:v>
                </c:pt>
                <c:pt idx="1978">
                  <c:v>-2.9919999999999999E-3</c:v>
                </c:pt>
                <c:pt idx="1979">
                  <c:v>-3.0000000000000001E-3</c:v>
                </c:pt>
                <c:pt idx="1980">
                  <c:v>-3.32E-3</c:v>
                </c:pt>
                <c:pt idx="1981">
                  <c:v>-3.0860000000000002E-3</c:v>
                </c:pt>
                <c:pt idx="1982">
                  <c:v>-3.5469999999999998E-3</c:v>
                </c:pt>
                <c:pt idx="1983">
                  <c:v>-3.1719999999999999E-3</c:v>
                </c:pt>
                <c:pt idx="1984">
                  <c:v>-3.3279999999999998E-3</c:v>
                </c:pt>
                <c:pt idx="1985">
                  <c:v>-3.1800000000000001E-3</c:v>
                </c:pt>
                <c:pt idx="1986">
                  <c:v>-3.2729999999999999E-3</c:v>
                </c:pt>
                <c:pt idx="1987">
                  <c:v>-3.078E-3</c:v>
                </c:pt>
                <c:pt idx="1988">
                  <c:v>-2.8830000000000001E-3</c:v>
                </c:pt>
                <c:pt idx="1989">
                  <c:v>-2.9840000000000001E-3</c:v>
                </c:pt>
                <c:pt idx="1990">
                  <c:v>-3.4919999999999999E-3</c:v>
                </c:pt>
                <c:pt idx="1991">
                  <c:v>-3.1410000000000001E-3</c:v>
                </c:pt>
                <c:pt idx="1992">
                  <c:v>-3.3670000000000002E-3</c:v>
                </c:pt>
                <c:pt idx="1993">
                  <c:v>-3.32E-3</c:v>
                </c:pt>
                <c:pt idx="1994">
                  <c:v>-3.2269999999999998E-3</c:v>
                </c:pt>
                <c:pt idx="1995">
                  <c:v>-3.4770000000000001E-3</c:v>
                </c:pt>
                <c:pt idx="1996">
                  <c:v>-3.32E-3</c:v>
                </c:pt>
                <c:pt idx="1997">
                  <c:v>-3.2190000000000001E-3</c:v>
                </c:pt>
                <c:pt idx="1998">
                  <c:v>-3.1410000000000001E-3</c:v>
                </c:pt>
                <c:pt idx="1999">
                  <c:v>-3.3830000000000002E-3</c:v>
                </c:pt>
                <c:pt idx="2000">
                  <c:v>-3.1949999999999999E-3</c:v>
                </c:pt>
                <c:pt idx="2001">
                  <c:v>-3.1480000000000002E-3</c:v>
                </c:pt>
                <c:pt idx="2002">
                  <c:v>-3.2030000000000001E-3</c:v>
                </c:pt>
                <c:pt idx="2003">
                  <c:v>-3.3440000000000002E-3</c:v>
                </c:pt>
                <c:pt idx="2004">
                  <c:v>-3.1800000000000001E-3</c:v>
                </c:pt>
                <c:pt idx="2005">
                  <c:v>-3.1410000000000001E-3</c:v>
                </c:pt>
                <c:pt idx="2006">
                  <c:v>-3.1879999999999999E-3</c:v>
                </c:pt>
                <c:pt idx="2007">
                  <c:v>-2.9380000000000001E-3</c:v>
                </c:pt>
                <c:pt idx="2008">
                  <c:v>-3.1719999999999999E-3</c:v>
                </c:pt>
                <c:pt idx="2009">
                  <c:v>-3.1250000000000002E-3</c:v>
                </c:pt>
                <c:pt idx="2010">
                  <c:v>-3.039E-3</c:v>
                </c:pt>
                <c:pt idx="2011">
                  <c:v>-3.039E-3</c:v>
                </c:pt>
                <c:pt idx="2012">
                  <c:v>-3.1640000000000001E-3</c:v>
                </c:pt>
                <c:pt idx="2013">
                  <c:v>-3.1719999999999999E-3</c:v>
                </c:pt>
                <c:pt idx="2014">
                  <c:v>-3.3440000000000002E-3</c:v>
                </c:pt>
                <c:pt idx="2015">
                  <c:v>-3.0630000000000002E-3</c:v>
                </c:pt>
                <c:pt idx="2016">
                  <c:v>-3.2889999999999998E-3</c:v>
                </c:pt>
                <c:pt idx="2017">
                  <c:v>-2.8119999999999998E-3</c:v>
                </c:pt>
                <c:pt idx="2018">
                  <c:v>-3.2269999999999998E-3</c:v>
                </c:pt>
                <c:pt idx="2019">
                  <c:v>-3.1949999999999999E-3</c:v>
                </c:pt>
                <c:pt idx="2020">
                  <c:v>-3.1410000000000001E-3</c:v>
                </c:pt>
                <c:pt idx="2021">
                  <c:v>-2.9450000000000001E-3</c:v>
                </c:pt>
                <c:pt idx="2022">
                  <c:v>-3.1250000000000002E-3</c:v>
                </c:pt>
                <c:pt idx="2023">
                  <c:v>-3.094E-3</c:v>
                </c:pt>
                <c:pt idx="2024">
                  <c:v>-3.1250000000000002E-3</c:v>
                </c:pt>
                <c:pt idx="2025">
                  <c:v>-3.1329999999999999E-3</c:v>
                </c:pt>
                <c:pt idx="2026">
                  <c:v>-3.1020000000000002E-3</c:v>
                </c:pt>
                <c:pt idx="2027">
                  <c:v>-3.1480000000000002E-3</c:v>
                </c:pt>
                <c:pt idx="2028">
                  <c:v>-3.1719999999999999E-3</c:v>
                </c:pt>
                <c:pt idx="2029">
                  <c:v>-3.4060000000000002E-3</c:v>
                </c:pt>
                <c:pt idx="2030">
                  <c:v>-3.1879999999999999E-3</c:v>
                </c:pt>
                <c:pt idx="2031">
                  <c:v>-2.8909999999999999E-3</c:v>
                </c:pt>
                <c:pt idx="2032">
                  <c:v>-3.2030000000000001E-3</c:v>
                </c:pt>
                <c:pt idx="2033">
                  <c:v>-3.0630000000000002E-3</c:v>
                </c:pt>
                <c:pt idx="2034">
                  <c:v>-3.1879999999999999E-3</c:v>
                </c:pt>
                <c:pt idx="2035">
                  <c:v>-3.0699999999999998E-3</c:v>
                </c:pt>
                <c:pt idx="2036">
                  <c:v>-3.2420000000000001E-3</c:v>
                </c:pt>
                <c:pt idx="2037">
                  <c:v>-3.078E-3</c:v>
                </c:pt>
                <c:pt idx="2038">
                  <c:v>-3.0469999999999998E-3</c:v>
                </c:pt>
                <c:pt idx="2039">
                  <c:v>-2.9450000000000001E-3</c:v>
                </c:pt>
                <c:pt idx="2040">
                  <c:v>-3.1949999999999999E-3</c:v>
                </c:pt>
                <c:pt idx="2041">
                  <c:v>-2.9380000000000001E-3</c:v>
                </c:pt>
                <c:pt idx="2042">
                  <c:v>-3.0000000000000001E-3</c:v>
                </c:pt>
                <c:pt idx="2043">
                  <c:v>-3.1480000000000002E-3</c:v>
                </c:pt>
                <c:pt idx="2044">
                  <c:v>-2.9139999999999999E-3</c:v>
                </c:pt>
                <c:pt idx="2045">
                  <c:v>-3.078E-3</c:v>
                </c:pt>
                <c:pt idx="2046">
                  <c:v>-3.1329999999999999E-3</c:v>
                </c:pt>
                <c:pt idx="2047">
                  <c:v>-3.0699999999999998E-3</c:v>
                </c:pt>
                <c:pt idx="2048">
                  <c:v>-3.2109999999999999E-3</c:v>
                </c:pt>
                <c:pt idx="2049">
                  <c:v>-3.1480000000000002E-3</c:v>
                </c:pt>
                <c:pt idx="2050">
                  <c:v>-3.0309999999999998E-3</c:v>
                </c:pt>
                <c:pt idx="2051">
                  <c:v>-3.094E-3</c:v>
                </c:pt>
                <c:pt idx="2052">
                  <c:v>-2.7889999999999998E-3</c:v>
                </c:pt>
                <c:pt idx="2053">
                  <c:v>-3.258E-3</c:v>
                </c:pt>
                <c:pt idx="2054">
                  <c:v>-3.1410000000000001E-3</c:v>
                </c:pt>
                <c:pt idx="2055">
                  <c:v>-3.016E-3</c:v>
                </c:pt>
                <c:pt idx="2056">
                  <c:v>-3.1250000000000002E-3</c:v>
                </c:pt>
                <c:pt idx="2057">
                  <c:v>-2.9529999999999999E-3</c:v>
                </c:pt>
                <c:pt idx="2058">
                  <c:v>-2.8050000000000002E-3</c:v>
                </c:pt>
                <c:pt idx="2059">
                  <c:v>-2.9610000000000001E-3</c:v>
                </c:pt>
                <c:pt idx="2060">
                  <c:v>-2.9840000000000001E-3</c:v>
                </c:pt>
                <c:pt idx="2061">
                  <c:v>-3.1020000000000002E-3</c:v>
                </c:pt>
                <c:pt idx="2062">
                  <c:v>-3.078E-3</c:v>
                </c:pt>
                <c:pt idx="2063">
                  <c:v>-2.9060000000000002E-3</c:v>
                </c:pt>
                <c:pt idx="2064">
                  <c:v>-3.1089999999999998E-3</c:v>
                </c:pt>
                <c:pt idx="2065">
                  <c:v>-3.016E-3</c:v>
                </c:pt>
                <c:pt idx="2066">
                  <c:v>-3.055E-3</c:v>
                </c:pt>
                <c:pt idx="2067">
                  <c:v>-3.0860000000000002E-3</c:v>
                </c:pt>
                <c:pt idx="2068">
                  <c:v>-2.9529999999999999E-3</c:v>
                </c:pt>
                <c:pt idx="2069">
                  <c:v>-2.8909999999999999E-3</c:v>
                </c:pt>
                <c:pt idx="2070">
                  <c:v>-2.8909999999999999E-3</c:v>
                </c:pt>
                <c:pt idx="2071">
                  <c:v>-2.875E-3</c:v>
                </c:pt>
                <c:pt idx="2072">
                  <c:v>-3.055E-3</c:v>
                </c:pt>
                <c:pt idx="2073">
                  <c:v>-3.0079999999999998E-3</c:v>
                </c:pt>
                <c:pt idx="2074">
                  <c:v>-2.8050000000000002E-3</c:v>
                </c:pt>
                <c:pt idx="2075">
                  <c:v>-3.2810000000000001E-3</c:v>
                </c:pt>
                <c:pt idx="2076">
                  <c:v>-2.9299999999999999E-3</c:v>
                </c:pt>
                <c:pt idx="2077">
                  <c:v>-3.2339999999999999E-3</c:v>
                </c:pt>
                <c:pt idx="2078">
                  <c:v>-2.977E-3</c:v>
                </c:pt>
                <c:pt idx="2079">
                  <c:v>-3.0469999999999998E-3</c:v>
                </c:pt>
                <c:pt idx="2080">
                  <c:v>-2.9220000000000001E-3</c:v>
                </c:pt>
                <c:pt idx="2081">
                  <c:v>-2.7190000000000001E-3</c:v>
                </c:pt>
                <c:pt idx="2082">
                  <c:v>-3.2269999999999998E-3</c:v>
                </c:pt>
                <c:pt idx="2083">
                  <c:v>-3.2810000000000001E-3</c:v>
                </c:pt>
                <c:pt idx="2084">
                  <c:v>-3.2659999999999998E-3</c:v>
                </c:pt>
                <c:pt idx="2085">
                  <c:v>-2.8440000000000002E-3</c:v>
                </c:pt>
                <c:pt idx="2086">
                  <c:v>-3.1719999999999999E-3</c:v>
                </c:pt>
                <c:pt idx="2087">
                  <c:v>-3.1480000000000002E-3</c:v>
                </c:pt>
                <c:pt idx="2088">
                  <c:v>-3.1250000000000002E-3</c:v>
                </c:pt>
                <c:pt idx="2089">
                  <c:v>-2.9139999999999999E-3</c:v>
                </c:pt>
                <c:pt idx="2090">
                  <c:v>-2.9840000000000001E-3</c:v>
                </c:pt>
                <c:pt idx="2091">
                  <c:v>-3.0860000000000002E-3</c:v>
                </c:pt>
                <c:pt idx="2092">
                  <c:v>-2.859E-3</c:v>
                </c:pt>
                <c:pt idx="2093">
                  <c:v>-2.9220000000000001E-3</c:v>
                </c:pt>
                <c:pt idx="2094">
                  <c:v>-3.258E-3</c:v>
                </c:pt>
                <c:pt idx="2095">
                  <c:v>-2.9299999999999999E-3</c:v>
                </c:pt>
                <c:pt idx="2096">
                  <c:v>-3.0469999999999998E-3</c:v>
                </c:pt>
                <c:pt idx="2097">
                  <c:v>-2.9060000000000002E-3</c:v>
                </c:pt>
                <c:pt idx="2098">
                  <c:v>-3.0000000000000001E-3</c:v>
                </c:pt>
                <c:pt idx="2099">
                  <c:v>-2.8279999999999998E-3</c:v>
                </c:pt>
                <c:pt idx="2100">
                  <c:v>-3.0630000000000002E-3</c:v>
                </c:pt>
                <c:pt idx="2101">
                  <c:v>-2.7109999999999999E-3</c:v>
                </c:pt>
                <c:pt idx="2102">
                  <c:v>-3.1020000000000002E-3</c:v>
                </c:pt>
                <c:pt idx="2103">
                  <c:v>-2.9840000000000001E-3</c:v>
                </c:pt>
                <c:pt idx="2104">
                  <c:v>-3.0309999999999998E-3</c:v>
                </c:pt>
                <c:pt idx="2105">
                  <c:v>-3.055E-3</c:v>
                </c:pt>
                <c:pt idx="2106">
                  <c:v>-3.0630000000000002E-3</c:v>
                </c:pt>
                <c:pt idx="2107">
                  <c:v>-3.0630000000000002E-3</c:v>
                </c:pt>
                <c:pt idx="2108">
                  <c:v>-2.9610000000000001E-3</c:v>
                </c:pt>
                <c:pt idx="2109">
                  <c:v>-3.1020000000000002E-3</c:v>
                </c:pt>
                <c:pt idx="2110">
                  <c:v>-2.9529999999999999E-3</c:v>
                </c:pt>
                <c:pt idx="2111">
                  <c:v>-3.0079999999999998E-3</c:v>
                </c:pt>
                <c:pt idx="2112">
                  <c:v>-3.094E-3</c:v>
                </c:pt>
                <c:pt idx="2113">
                  <c:v>-3.0860000000000002E-3</c:v>
                </c:pt>
                <c:pt idx="2114">
                  <c:v>-3.0860000000000002E-3</c:v>
                </c:pt>
                <c:pt idx="2115">
                  <c:v>-3.1949999999999999E-3</c:v>
                </c:pt>
                <c:pt idx="2116">
                  <c:v>-2.9299999999999999E-3</c:v>
                </c:pt>
                <c:pt idx="2117">
                  <c:v>-3.1250000000000002E-3</c:v>
                </c:pt>
                <c:pt idx="2118">
                  <c:v>-3.094E-3</c:v>
                </c:pt>
                <c:pt idx="2119">
                  <c:v>-3.156E-3</c:v>
                </c:pt>
                <c:pt idx="2120">
                  <c:v>-3.3519999999999999E-3</c:v>
                </c:pt>
                <c:pt idx="2121">
                  <c:v>-3.1410000000000001E-3</c:v>
                </c:pt>
                <c:pt idx="2122">
                  <c:v>-3.1410000000000001E-3</c:v>
                </c:pt>
                <c:pt idx="2123">
                  <c:v>-2.9919999999999999E-3</c:v>
                </c:pt>
                <c:pt idx="2124">
                  <c:v>-3.0469999999999998E-3</c:v>
                </c:pt>
                <c:pt idx="2125">
                  <c:v>-3.1329999999999999E-3</c:v>
                </c:pt>
                <c:pt idx="2126">
                  <c:v>-3.2729999999999999E-3</c:v>
                </c:pt>
                <c:pt idx="2127">
                  <c:v>-3.2269999999999998E-3</c:v>
                </c:pt>
                <c:pt idx="2128">
                  <c:v>-3.375E-3</c:v>
                </c:pt>
                <c:pt idx="2129">
                  <c:v>-3.3119999999999998E-3</c:v>
                </c:pt>
                <c:pt idx="2130">
                  <c:v>-3.3119999999999998E-3</c:v>
                </c:pt>
                <c:pt idx="2131">
                  <c:v>-2.9380000000000001E-3</c:v>
                </c:pt>
                <c:pt idx="2132">
                  <c:v>-3.1410000000000001E-3</c:v>
                </c:pt>
                <c:pt idx="2133">
                  <c:v>-3.2030000000000001E-3</c:v>
                </c:pt>
                <c:pt idx="2134">
                  <c:v>-3.1480000000000002E-3</c:v>
                </c:pt>
                <c:pt idx="2135">
                  <c:v>-2.9220000000000001E-3</c:v>
                </c:pt>
                <c:pt idx="2136">
                  <c:v>-3.2190000000000001E-3</c:v>
                </c:pt>
                <c:pt idx="2137">
                  <c:v>-3.055E-3</c:v>
                </c:pt>
                <c:pt idx="2138">
                  <c:v>-3.2659999999999998E-3</c:v>
                </c:pt>
                <c:pt idx="2139">
                  <c:v>-3.2729999999999999E-3</c:v>
                </c:pt>
                <c:pt idx="2140">
                  <c:v>-2.9840000000000001E-3</c:v>
                </c:pt>
                <c:pt idx="2141">
                  <c:v>-3.1879999999999999E-3</c:v>
                </c:pt>
                <c:pt idx="2142">
                  <c:v>-3.1089999999999998E-3</c:v>
                </c:pt>
                <c:pt idx="2143">
                  <c:v>-3.2030000000000001E-3</c:v>
                </c:pt>
                <c:pt idx="2144">
                  <c:v>-3.1640000000000001E-3</c:v>
                </c:pt>
                <c:pt idx="2145">
                  <c:v>-3.297E-3</c:v>
                </c:pt>
                <c:pt idx="2146">
                  <c:v>-3.3440000000000002E-3</c:v>
                </c:pt>
                <c:pt idx="2147">
                  <c:v>-3.2420000000000001E-3</c:v>
                </c:pt>
                <c:pt idx="2148">
                  <c:v>-3.4139999999999999E-3</c:v>
                </c:pt>
                <c:pt idx="2149">
                  <c:v>-3.2499999999999999E-3</c:v>
                </c:pt>
                <c:pt idx="2150">
                  <c:v>-3.398E-3</c:v>
                </c:pt>
                <c:pt idx="2151">
                  <c:v>-3.2420000000000001E-3</c:v>
                </c:pt>
                <c:pt idx="2152">
                  <c:v>-2.9450000000000001E-3</c:v>
                </c:pt>
                <c:pt idx="2153">
                  <c:v>-3.32E-3</c:v>
                </c:pt>
                <c:pt idx="2154">
                  <c:v>-3.1719999999999999E-3</c:v>
                </c:pt>
                <c:pt idx="2155">
                  <c:v>-3.0699999999999998E-3</c:v>
                </c:pt>
                <c:pt idx="2156">
                  <c:v>-3.2729999999999999E-3</c:v>
                </c:pt>
                <c:pt idx="2157">
                  <c:v>-3.0230000000000001E-3</c:v>
                </c:pt>
                <c:pt idx="2158">
                  <c:v>-3.3830000000000002E-3</c:v>
                </c:pt>
                <c:pt idx="2159">
                  <c:v>-3.375E-3</c:v>
                </c:pt>
                <c:pt idx="2160">
                  <c:v>-3.2729999999999999E-3</c:v>
                </c:pt>
                <c:pt idx="2161">
                  <c:v>-3.016E-3</c:v>
                </c:pt>
                <c:pt idx="2162">
                  <c:v>-3.2339999999999999E-3</c:v>
                </c:pt>
                <c:pt idx="2163">
                  <c:v>-3.0699999999999998E-3</c:v>
                </c:pt>
                <c:pt idx="2164">
                  <c:v>-3.0630000000000002E-3</c:v>
                </c:pt>
                <c:pt idx="2165">
                  <c:v>-2.9139999999999999E-3</c:v>
                </c:pt>
                <c:pt idx="2166">
                  <c:v>-3.3519999999999999E-3</c:v>
                </c:pt>
                <c:pt idx="2167">
                  <c:v>-3.2499999999999999E-3</c:v>
                </c:pt>
                <c:pt idx="2168">
                  <c:v>-3.3519999999999999E-3</c:v>
                </c:pt>
                <c:pt idx="2169">
                  <c:v>-3.3440000000000002E-3</c:v>
                </c:pt>
                <c:pt idx="2170">
                  <c:v>-3.1250000000000002E-3</c:v>
                </c:pt>
                <c:pt idx="2171">
                  <c:v>-3.2030000000000001E-3</c:v>
                </c:pt>
                <c:pt idx="2172">
                  <c:v>-3.3440000000000002E-3</c:v>
                </c:pt>
                <c:pt idx="2173">
                  <c:v>-3.32E-3</c:v>
                </c:pt>
                <c:pt idx="2174">
                  <c:v>-3.1719999999999999E-3</c:v>
                </c:pt>
                <c:pt idx="2175">
                  <c:v>-3.0860000000000002E-3</c:v>
                </c:pt>
                <c:pt idx="2176">
                  <c:v>-3.1410000000000001E-3</c:v>
                </c:pt>
                <c:pt idx="2177">
                  <c:v>-3.1719999999999999E-3</c:v>
                </c:pt>
                <c:pt idx="2178">
                  <c:v>-3.258E-3</c:v>
                </c:pt>
                <c:pt idx="2179">
                  <c:v>-2.9529999999999999E-3</c:v>
                </c:pt>
                <c:pt idx="2180">
                  <c:v>-3.4139999999999999E-3</c:v>
                </c:pt>
                <c:pt idx="2181">
                  <c:v>-3.117E-3</c:v>
                </c:pt>
                <c:pt idx="2182">
                  <c:v>-3.258E-3</c:v>
                </c:pt>
                <c:pt idx="2183">
                  <c:v>-3.2339999999999999E-3</c:v>
                </c:pt>
                <c:pt idx="2184">
                  <c:v>-3.1879999999999999E-3</c:v>
                </c:pt>
                <c:pt idx="2185">
                  <c:v>-3.258E-3</c:v>
                </c:pt>
                <c:pt idx="2186">
                  <c:v>-3.2190000000000001E-3</c:v>
                </c:pt>
                <c:pt idx="2187">
                  <c:v>-2.9610000000000001E-3</c:v>
                </c:pt>
                <c:pt idx="2188">
                  <c:v>-3.1329999999999999E-3</c:v>
                </c:pt>
                <c:pt idx="2189">
                  <c:v>-3.0469999999999998E-3</c:v>
                </c:pt>
                <c:pt idx="2190">
                  <c:v>-3.3440000000000002E-3</c:v>
                </c:pt>
                <c:pt idx="2191">
                  <c:v>-3.1329999999999999E-3</c:v>
                </c:pt>
                <c:pt idx="2192">
                  <c:v>-3.2659999999999998E-3</c:v>
                </c:pt>
                <c:pt idx="2193">
                  <c:v>-3.055E-3</c:v>
                </c:pt>
                <c:pt idx="2194">
                  <c:v>-3.1089999999999998E-3</c:v>
                </c:pt>
                <c:pt idx="2195">
                  <c:v>-3.1480000000000002E-3</c:v>
                </c:pt>
                <c:pt idx="2196">
                  <c:v>-3.094E-3</c:v>
                </c:pt>
                <c:pt idx="2197">
                  <c:v>-3.4220000000000001E-3</c:v>
                </c:pt>
                <c:pt idx="2198">
                  <c:v>-3.1250000000000002E-3</c:v>
                </c:pt>
                <c:pt idx="2199">
                  <c:v>-3.0309999999999998E-3</c:v>
                </c:pt>
                <c:pt idx="2200">
                  <c:v>-3.156E-3</c:v>
                </c:pt>
                <c:pt idx="2201">
                  <c:v>-3.2109999999999999E-3</c:v>
                </c:pt>
                <c:pt idx="2202">
                  <c:v>-3.0630000000000002E-3</c:v>
                </c:pt>
                <c:pt idx="2203">
                  <c:v>-3.3119999999999998E-3</c:v>
                </c:pt>
                <c:pt idx="2204">
                  <c:v>-3.2889999999999998E-3</c:v>
                </c:pt>
                <c:pt idx="2205">
                  <c:v>-3.0230000000000001E-3</c:v>
                </c:pt>
                <c:pt idx="2206">
                  <c:v>-3.1800000000000001E-3</c:v>
                </c:pt>
                <c:pt idx="2207">
                  <c:v>-3.2810000000000001E-3</c:v>
                </c:pt>
                <c:pt idx="2208">
                  <c:v>-3.1020000000000002E-3</c:v>
                </c:pt>
                <c:pt idx="2209">
                  <c:v>-3.1329999999999999E-3</c:v>
                </c:pt>
                <c:pt idx="2210">
                  <c:v>-3.1329999999999999E-3</c:v>
                </c:pt>
                <c:pt idx="2211">
                  <c:v>-3.094E-3</c:v>
                </c:pt>
                <c:pt idx="2212">
                  <c:v>-3.4220000000000001E-3</c:v>
                </c:pt>
                <c:pt idx="2213">
                  <c:v>-2.9299999999999999E-3</c:v>
                </c:pt>
                <c:pt idx="2214">
                  <c:v>-3.0230000000000001E-3</c:v>
                </c:pt>
                <c:pt idx="2215">
                  <c:v>-3.3519999999999999E-3</c:v>
                </c:pt>
                <c:pt idx="2216">
                  <c:v>-2.9919999999999999E-3</c:v>
                </c:pt>
                <c:pt idx="2217">
                  <c:v>-3.156E-3</c:v>
                </c:pt>
                <c:pt idx="2218">
                  <c:v>-3.2190000000000001E-3</c:v>
                </c:pt>
                <c:pt idx="2219">
                  <c:v>-2.9529999999999999E-3</c:v>
                </c:pt>
                <c:pt idx="2220">
                  <c:v>-3.1949999999999999E-3</c:v>
                </c:pt>
                <c:pt idx="2221">
                  <c:v>-3.2499999999999999E-3</c:v>
                </c:pt>
                <c:pt idx="2222">
                  <c:v>-2.977E-3</c:v>
                </c:pt>
                <c:pt idx="2223">
                  <c:v>-3.1719999999999999E-3</c:v>
                </c:pt>
                <c:pt idx="2224">
                  <c:v>-2.9610000000000001E-3</c:v>
                </c:pt>
                <c:pt idx="2225">
                  <c:v>-3.2420000000000001E-3</c:v>
                </c:pt>
                <c:pt idx="2226">
                  <c:v>-3.1640000000000001E-3</c:v>
                </c:pt>
                <c:pt idx="2227">
                  <c:v>-3.2339999999999999E-3</c:v>
                </c:pt>
                <c:pt idx="2228">
                  <c:v>-3.055E-3</c:v>
                </c:pt>
                <c:pt idx="2229">
                  <c:v>-2.898E-3</c:v>
                </c:pt>
                <c:pt idx="2230">
                  <c:v>-2.9529999999999999E-3</c:v>
                </c:pt>
                <c:pt idx="2231">
                  <c:v>-3.3050000000000002E-3</c:v>
                </c:pt>
                <c:pt idx="2232">
                  <c:v>-3.078E-3</c:v>
                </c:pt>
                <c:pt idx="2233">
                  <c:v>-3.2499999999999999E-3</c:v>
                </c:pt>
                <c:pt idx="2234">
                  <c:v>-3.0469999999999998E-3</c:v>
                </c:pt>
                <c:pt idx="2235">
                  <c:v>-3.0000000000000001E-3</c:v>
                </c:pt>
                <c:pt idx="2236">
                  <c:v>-3.1800000000000001E-3</c:v>
                </c:pt>
                <c:pt idx="2237">
                  <c:v>-3.1329999999999999E-3</c:v>
                </c:pt>
                <c:pt idx="2238">
                  <c:v>-2.9689999999999999E-3</c:v>
                </c:pt>
                <c:pt idx="2239">
                  <c:v>-3.2109999999999999E-3</c:v>
                </c:pt>
                <c:pt idx="2240">
                  <c:v>-3.1879999999999999E-3</c:v>
                </c:pt>
                <c:pt idx="2241">
                  <c:v>-2.9529999999999999E-3</c:v>
                </c:pt>
                <c:pt idx="2242">
                  <c:v>-3.0309999999999998E-3</c:v>
                </c:pt>
                <c:pt idx="2243">
                  <c:v>-3.055E-3</c:v>
                </c:pt>
                <c:pt idx="2244">
                  <c:v>-3.375E-3</c:v>
                </c:pt>
                <c:pt idx="2245">
                  <c:v>-3.2269999999999998E-3</c:v>
                </c:pt>
                <c:pt idx="2246">
                  <c:v>-3.0230000000000001E-3</c:v>
                </c:pt>
                <c:pt idx="2247">
                  <c:v>-3.0230000000000001E-3</c:v>
                </c:pt>
                <c:pt idx="2248">
                  <c:v>-2.9689999999999999E-3</c:v>
                </c:pt>
                <c:pt idx="2249">
                  <c:v>-2.8909999999999999E-3</c:v>
                </c:pt>
                <c:pt idx="2250">
                  <c:v>-2.9299999999999999E-3</c:v>
                </c:pt>
                <c:pt idx="2251">
                  <c:v>-3.0079999999999998E-3</c:v>
                </c:pt>
                <c:pt idx="2252">
                  <c:v>-3.1410000000000001E-3</c:v>
                </c:pt>
                <c:pt idx="2253">
                  <c:v>-2.7889999999999998E-3</c:v>
                </c:pt>
                <c:pt idx="2254">
                  <c:v>-3.2339999999999999E-3</c:v>
                </c:pt>
                <c:pt idx="2255">
                  <c:v>-3.1410000000000001E-3</c:v>
                </c:pt>
                <c:pt idx="2256">
                  <c:v>-2.8670000000000002E-3</c:v>
                </c:pt>
                <c:pt idx="2257">
                  <c:v>-3.0699999999999998E-3</c:v>
                </c:pt>
                <c:pt idx="2258">
                  <c:v>-3.078E-3</c:v>
                </c:pt>
                <c:pt idx="2259">
                  <c:v>-3.0860000000000002E-3</c:v>
                </c:pt>
                <c:pt idx="2260">
                  <c:v>-3.1089999999999998E-3</c:v>
                </c:pt>
                <c:pt idx="2261">
                  <c:v>-3.055E-3</c:v>
                </c:pt>
                <c:pt idx="2262">
                  <c:v>-3.0000000000000001E-3</c:v>
                </c:pt>
                <c:pt idx="2263">
                  <c:v>-3.016E-3</c:v>
                </c:pt>
                <c:pt idx="2264">
                  <c:v>-2.898E-3</c:v>
                </c:pt>
                <c:pt idx="2265">
                  <c:v>-2.859E-3</c:v>
                </c:pt>
                <c:pt idx="2266">
                  <c:v>-3.4529999999999999E-3</c:v>
                </c:pt>
                <c:pt idx="2267">
                  <c:v>-3.1250000000000002E-3</c:v>
                </c:pt>
                <c:pt idx="2268">
                  <c:v>-2.797E-3</c:v>
                </c:pt>
                <c:pt idx="2269">
                  <c:v>-2.9689999999999999E-3</c:v>
                </c:pt>
                <c:pt idx="2270">
                  <c:v>-2.9450000000000001E-3</c:v>
                </c:pt>
                <c:pt idx="2271">
                  <c:v>-2.8519999999999999E-3</c:v>
                </c:pt>
                <c:pt idx="2272">
                  <c:v>-2.9139999999999999E-3</c:v>
                </c:pt>
                <c:pt idx="2273">
                  <c:v>-3.2420000000000001E-3</c:v>
                </c:pt>
                <c:pt idx="2274">
                  <c:v>-2.9380000000000001E-3</c:v>
                </c:pt>
                <c:pt idx="2275">
                  <c:v>-2.859E-3</c:v>
                </c:pt>
                <c:pt idx="2276">
                  <c:v>-3.0469999999999998E-3</c:v>
                </c:pt>
                <c:pt idx="2277">
                  <c:v>-2.9689999999999999E-3</c:v>
                </c:pt>
                <c:pt idx="2278">
                  <c:v>-2.9529999999999999E-3</c:v>
                </c:pt>
                <c:pt idx="2279">
                  <c:v>-3.1719999999999999E-3</c:v>
                </c:pt>
                <c:pt idx="2280">
                  <c:v>-3.2269999999999998E-3</c:v>
                </c:pt>
                <c:pt idx="2281">
                  <c:v>-2.9919999999999999E-3</c:v>
                </c:pt>
                <c:pt idx="2282">
                  <c:v>-3.1329999999999999E-3</c:v>
                </c:pt>
                <c:pt idx="2283">
                  <c:v>-2.977E-3</c:v>
                </c:pt>
                <c:pt idx="2284">
                  <c:v>-3.094E-3</c:v>
                </c:pt>
                <c:pt idx="2285">
                  <c:v>-3.1949999999999999E-3</c:v>
                </c:pt>
                <c:pt idx="2286">
                  <c:v>-3.0079999999999998E-3</c:v>
                </c:pt>
                <c:pt idx="2287">
                  <c:v>-3.1719999999999999E-3</c:v>
                </c:pt>
                <c:pt idx="2288">
                  <c:v>-2.9610000000000001E-3</c:v>
                </c:pt>
                <c:pt idx="2289">
                  <c:v>-2.836E-3</c:v>
                </c:pt>
                <c:pt idx="2290">
                  <c:v>-3.0230000000000001E-3</c:v>
                </c:pt>
                <c:pt idx="2291">
                  <c:v>-2.8909999999999999E-3</c:v>
                </c:pt>
                <c:pt idx="2292">
                  <c:v>-3.3440000000000002E-3</c:v>
                </c:pt>
                <c:pt idx="2293">
                  <c:v>-2.9840000000000001E-3</c:v>
                </c:pt>
                <c:pt idx="2294">
                  <c:v>-2.9220000000000001E-3</c:v>
                </c:pt>
                <c:pt idx="2295">
                  <c:v>-3.2659999999999998E-3</c:v>
                </c:pt>
                <c:pt idx="2296">
                  <c:v>-2.9610000000000001E-3</c:v>
                </c:pt>
                <c:pt idx="2297">
                  <c:v>-3.2889999999999998E-3</c:v>
                </c:pt>
                <c:pt idx="2298">
                  <c:v>-3.0309999999999998E-3</c:v>
                </c:pt>
                <c:pt idx="2299">
                  <c:v>-2.9919999999999999E-3</c:v>
                </c:pt>
                <c:pt idx="2300">
                  <c:v>-3.0309999999999998E-3</c:v>
                </c:pt>
                <c:pt idx="2301">
                  <c:v>-2.7810000000000001E-3</c:v>
                </c:pt>
                <c:pt idx="2302">
                  <c:v>-3.1719999999999999E-3</c:v>
                </c:pt>
                <c:pt idx="2303">
                  <c:v>-3.1800000000000001E-3</c:v>
                </c:pt>
                <c:pt idx="2304">
                  <c:v>-3.0860000000000002E-3</c:v>
                </c:pt>
                <c:pt idx="2305">
                  <c:v>-3.094E-3</c:v>
                </c:pt>
                <c:pt idx="2306">
                  <c:v>-3.0699999999999998E-3</c:v>
                </c:pt>
                <c:pt idx="2307">
                  <c:v>-3.3119999999999998E-3</c:v>
                </c:pt>
                <c:pt idx="2308">
                  <c:v>-3.258E-3</c:v>
                </c:pt>
                <c:pt idx="2309">
                  <c:v>-3.2190000000000001E-3</c:v>
                </c:pt>
                <c:pt idx="2310">
                  <c:v>-3.3909999999999999E-3</c:v>
                </c:pt>
                <c:pt idx="2311">
                  <c:v>-3.039E-3</c:v>
                </c:pt>
                <c:pt idx="2312">
                  <c:v>-2.898E-3</c:v>
                </c:pt>
                <c:pt idx="2313">
                  <c:v>-3.2269999999999998E-3</c:v>
                </c:pt>
                <c:pt idx="2314">
                  <c:v>-3.055E-3</c:v>
                </c:pt>
                <c:pt idx="2315">
                  <c:v>-3.1800000000000001E-3</c:v>
                </c:pt>
                <c:pt idx="2316">
                  <c:v>-3.1800000000000001E-3</c:v>
                </c:pt>
                <c:pt idx="2317">
                  <c:v>-3.2810000000000001E-3</c:v>
                </c:pt>
                <c:pt idx="2318">
                  <c:v>-3.078E-3</c:v>
                </c:pt>
                <c:pt idx="2319">
                  <c:v>-2.9840000000000001E-3</c:v>
                </c:pt>
                <c:pt idx="2320">
                  <c:v>-3.1949999999999999E-3</c:v>
                </c:pt>
                <c:pt idx="2321">
                  <c:v>-3.016E-3</c:v>
                </c:pt>
                <c:pt idx="2322">
                  <c:v>-3.117E-3</c:v>
                </c:pt>
                <c:pt idx="2323">
                  <c:v>-3.2030000000000001E-3</c:v>
                </c:pt>
                <c:pt idx="2324">
                  <c:v>-3.32E-3</c:v>
                </c:pt>
                <c:pt idx="2325">
                  <c:v>-3.2810000000000001E-3</c:v>
                </c:pt>
                <c:pt idx="2326">
                  <c:v>-3.2499999999999999E-3</c:v>
                </c:pt>
                <c:pt idx="2327">
                  <c:v>-3.0230000000000001E-3</c:v>
                </c:pt>
                <c:pt idx="2328">
                  <c:v>-3.1879999999999999E-3</c:v>
                </c:pt>
                <c:pt idx="2329">
                  <c:v>-3.0000000000000001E-3</c:v>
                </c:pt>
                <c:pt idx="2330">
                  <c:v>-2.9689999999999999E-3</c:v>
                </c:pt>
                <c:pt idx="2331">
                  <c:v>-3.2109999999999999E-3</c:v>
                </c:pt>
                <c:pt idx="2332">
                  <c:v>-3.0309999999999998E-3</c:v>
                </c:pt>
                <c:pt idx="2333">
                  <c:v>-3.2109999999999999E-3</c:v>
                </c:pt>
                <c:pt idx="2334">
                  <c:v>-3.1410000000000001E-3</c:v>
                </c:pt>
                <c:pt idx="2335">
                  <c:v>-3.1250000000000002E-3</c:v>
                </c:pt>
                <c:pt idx="2336">
                  <c:v>-3.156E-3</c:v>
                </c:pt>
                <c:pt idx="2337">
                  <c:v>-2.9529999999999999E-3</c:v>
                </c:pt>
                <c:pt idx="2338">
                  <c:v>-2.9529999999999999E-3</c:v>
                </c:pt>
                <c:pt idx="2339">
                  <c:v>-3.1020000000000002E-3</c:v>
                </c:pt>
                <c:pt idx="2340">
                  <c:v>-3.1410000000000001E-3</c:v>
                </c:pt>
                <c:pt idx="2341">
                  <c:v>-2.9450000000000001E-3</c:v>
                </c:pt>
                <c:pt idx="2342">
                  <c:v>-2.859E-3</c:v>
                </c:pt>
                <c:pt idx="2343">
                  <c:v>-3.1020000000000002E-3</c:v>
                </c:pt>
                <c:pt idx="2344">
                  <c:v>-3.2420000000000001E-3</c:v>
                </c:pt>
                <c:pt idx="2345">
                  <c:v>-3.1480000000000002E-3</c:v>
                </c:pt>
                <c:pt idx="2346">
                  <c:v>-3.2659999999999998E-3</c:v>
                </c:pt>
                <c:pt idx="2347">
                  <c:v>-3.078E-3</c:v>
                </c:pt>
                <c:pt idx="2348">
                  <c:v>-3.2030000000000001E-3</c:v>
                </c:pt>
                <c:pt idx="2349">
                  <c:v>-2.9840000000000001E-3</c:v>
                </c:pt>
                <c:pt idx="2350">
                  <c:v>-3.1250000000000002E-3</c:v>
                </c:pt>
                <c:pt idx="2351">
                  <c:v>-3.2269999999999998E-3</c:v>
                </c:pt>
                <c:pt idx="2352">
                  <c:v>-3.1800000000000001E-3</c:v>
                </c:pt>
                <c:pt idx="2353">
                  <c:v>-3.1020000000000002E-3</c:v>
                </c:pt>
                <c:pt idx="2354">
                  <c:v>-2.898E-3</c:v>
                </c:pt>
                <c:pt idx="2355">
                  <c:v>-3.055E-3</c:v>
                </c:pt>
                <c:pt idx="2356">
                  <c:v>-3.055E-3</c:v>
                </c:pt>
                <c:pt idx="2357">
                  <c:v>-3.1089999999999998E-3</c:v>
                </c:pt>
                <c:pt idx="2358">
                  <c:v>-3.1020000000000002E-3</c:v>
                </c:pt>
                <c:pt idx="2359">
                  <c:v>-3.3050000000000002E-3</c:v>
                </c:pt>
                <c:pt idx="2360">
                  <c:v>-3.078E-3</c:v>
                </c:pt>
                <c:pt idx="2361">
                  <c:v>-2.9450000000000001E-3</c:v>
                </c:pt>
                <c:pt idx="2362">
                  <c:v>-2.9840000000000001E-3</c:v>
                </c:pt>
                <c:pt idx="2363">
                  <c:v>-2.9220000000000001E-3</c:v>
                </c:pt>
                <c:pt idx="2364">
                  <c:v>-3.2269999999999998E-3</c:v>
                </c:pt>
                <c:pt idx="2365">
                  <c:v>-3.1640000000000001E-3</c:v>
                </c:pt>
                <c:pt idx="2366">
                  <c:v>-3.3670000000000002E-3</c:v>
                </c:pt>
                <c:pt idx="2367">
                  <c:v>-3.2339999999999999E-3</c:v>
                </c:pt>
                <c:pt idx="2368">
                  <c:v>-3.1329999999999999E-3</c:v>
                </c:pt>
                <c:pt idx="2369">
                  <c:v>-3.1020000000000002E-3</c:v>
                </c:pt>
                <c:pt idx="2370">
                  <c:v>-3.2889999999999998E-3</c:v>
                </c:pt>
                <c:pt idx="2371">
                  <c:v>-3.039E-3</c:v>
                </c:pt>
                <c:pt idx="2372">
                  <c:v>-3.2810000000000001E-3</c:v>
                </c:pt>
                <c:pt idx="2373">
                  <c:v>-3.1329999999999999E-3</c:v>
                </c:pt>
                <c:pt idx="2374">
                  <c:v>-3.2889999999999998E-3</c:v>
                </c:pt>
                <c:pt idx="2375">
                  <c:v>-2.9380000000000001E-3</c:v>
                </c:pt>
                <c:pt idx="2376">
                  <c:v>-3.258E-3</c:v>
                </c:pt>
                <c:pt idx="2377">
                  <c:v>-3.0000000000000001E-3</c:v>
                </c:pt>
                <c:pt idx="2378">
                  <c:v>-3.117E-3</c:v>
                </c:pt>
                <c:pt idx="2379">
                  <c:v>-3.1020000000000002E-3</c:v>
                </c:pt>
                <c:pt idx="2380">
                  <c:v>-3.2420000000000001E-3</c:v>
                </c:pt>
                <c:pt idx="2381">
                  <c:v>-2.9689999999999999E-3</c:v>
                </c:pt>
                <c:pt idx="2382">
                  <c:v>-3.0860000000000002E-3</c:v>
                </c:pt>
                <c:pt idx="2383">
                  <c:v>-2.9840000000000001E-3</c:v>
                </c:pt>
                <c:pt idx="2384">
                  <c:v>-3.1020000000000002E-3</c:v>
                </c:pt>
                <c:pt idx="2385">
                  <c:v>-3.1879999999999999E-3</c:v>
                </c:pt>
                <c:pt idx="2386">
                  <c:v>-3.0000000000000001E-3</c:v>
                </c:pt>
                <c:pt idx="2387">
                  <c:v>-3.3050000000000002E-3</c:v>
                </c:pt>
                <c:pt idx="2388">
                  <c:v>-3.2659999999999998E-3</c:v>
                </c:pt>
                <c:pt idx="2389">
                  <c:v>-3.1089999999999998E-3</c:v>
                </c:pt>
                <c:pt idx="2390">
                  <c:v>-3.258E-3</c:v>
                </c:pt>
                <c:pt idx="2391">
                  <c:v>-3.2339999999999999E-3</c:v>
                </c:pt>
                <c:pt idx="2392">
                  <c:v>-3.156E-3</c:v>
                </c:pt>
                <c:pt idx="2393">
                  <c:v>-3.055E-3</c:v>
                </c:pt>
                <c:pt idx="2394">
                  <c:v>-3.1329999999999999E-3</c:v>
                </c:pt>
                <c:pt idx="2395">
                  <c:v>-3.1949999999999999E-3</c:v>
                </c:pt>
                <c:pt idx="2396">
                  <c:v>-2.9220000000000001E-3</c:v>
                </c:pt>
                <c:pt idx="2397">
                  <c:v>-3.0230000000000001E-3</c:v>
                </c:pt>
                <c:pt idx="2398">
                  <c:v>-3.2109999999999999E-3</c:v>
                </c:pt>
                <c:pt idx="2399">
                  <c:v>-3.1250000000000002E-3</c:v>
                </c:pt>
                <c:pt idx="2400">
                  <c:v>-3.3670000000000002E-3</c:v>
                </c:pt>
                <c:pt idx="2401">
                  <c:v>-3.336E-3</c:v>
                </c:pt>
                <c:pt idx="2402">
                  <c:v>-2.9450000000000001E-3</c:v>
                </c:pt>
                <c:pt idx="2403">
                  <c:v>-2.8830000000000001E-3</c:v>
                </c:pt>
                <c:pt idx="2404">
                  <c:v>-3.2109999999999999E-3</c:v>
                </c:pt>
                <c:pt idx="2405">
                  <c:v>-3.375E-3</c:v>
                </c:pt>
                <c:pt idx="2406">
                  <c:v>-3.1020000000000002E-3</c:v>
                </c:pt>
                <c:pt idx="2407">
                  <c:v>-3.039E-3</c:v>
                </c:pt>
                <c:pt idx="2408">
                  <c:v>-3.078E-3</c:v>
                </c:pt>
                <c:pt idx="2409">
                  <c:v>-3.0230000000000001E-3</c:v>
                </c:pt>
                <c:pt idx="2410">
                  <c:v>-3.1089999999999998E-3</c:v>
                </c:pt>
                <c:pt idx="2411">
                  <c:v>-3.0000000000000001E-3</c:v>
                </c:pt>
                <c:pt idx="2412">
                  <c:v>-3.2269999999999998E-3</c:v>
                </c:pt>
                <c:pt idx="2413">
                  <c:v>-3.1250000000000002E-3</c:v>
                </c:pt>
                <c:pt idx="2414">
                  <c:v>-3.0469999999999998E-3</c:v>
                </c:pt>
                <c:pt idx="2415">
                  <c:v>-3.094E-3</c:v>
                </c:pt>
                <c:pt idx="2416">
                  <c:v>-3.1020000000000002E-3</c:v>
                </c:pt>
                <c:pt idx="2417">
                  <c:v>-2.898E-3</c:v>
                </c:pt>
                <c:pt idx="2418">
                  <c:v>-3.2420000000000001E-3</c:v>
                </c:pt>
                <c:pt idx="2419">
                  <c:v>-3.2810000000000001E-3</c:v>
                </c:pt>
                <c:pt idx="2420">
                  <c:v>-3.3119999999999998E-3</c:v>
                </c:pt>
                <c:pt idx="2421">
                  <c:v>-3.4139999999999999E-3</c:v>
                </c:pt>
                <c:pt idx="2422">
                  <c:v>-3.156E-3</c:v>
                </c:pt>
                <c:pt idx="2423">
                  <c:v>-3.1800000000000001E-3</c:v>
                </c:pt>
                <c:pt idx="2424">
                  <c:v>-3.0860000000000002E-3</c:v>
                </c:pt>
                <c:pt idx="2425">
                  <c:v>-3.2190000000000001E-3</c:v>
                </c:pt>
                <c:pt idx="2426">
                  <c:v>-3.055E-3</c:v>
                </c:pt>
                <c:pt idx="2427">
                  <c:v>-3.039E-3</c:v>
                </c:pt>
                <c:pt idx="2428">
                  <c:v>-3.0469999999999998E-3</c:v>
                </c:pt>
                <c:pt idx="2429">
                  <c:v>-3.3119999999999998E-3</c:v>
                </c:pt>
                <c:pt idx="2430">
                  <c:v>-3.016E-3</c:v>
                </c:pt>
                <c:pt idx="2431">
                  <c:v>-3.156E-3</c:v>
                </c:pt>
                <c:pt idx="2432">
                  <c:v>-3.1410000000000001E-3</c:v>
                </c:pt>
                <c:pt idx="2433">
                  <c:v>-3.0230000000000001E-3</c:v>
                </c:pt>
                <c:pt idx="2434">
                  <c:v>-3.078E-3</c:v>
                </c:pt>
                <c:pt idx="2435">
                  <c:v>-2.9220000000000001E-3</c:v>
                </c:pt>
                <c:pt idx="2436">
                  <c:v>-3.1719999999999999E-3</c:v>
                </c:pt>
                <c:pt idx="2437">
                  <c:v>-3.1329999999999999E-3</c:v>
                </c:pt>
                <c:pt idx="2438">
                  <c:v>-2.9139999999999999E-3</c:v>
                </c:pt>
                <c:pt idx="2439">
                  <c:v>-3.0230000000000001E-3</c:v>
                </c:pt>
                <c:pt idx="2440">
                  <c:v>-2.8440000000000002E-3</c:v>
                </c:pt>
                <c:pt idx="2441">
                  <c:v>-3.1410000000000001E-3</c:v>
                </c:pt>
                <c:pt idx="2442">
                  <c:v>-3.2109999999999999E-3</c:v>
                </c:pt>
                <c:pt idx="2443">
                  <c:v>-3.3519999999999999E-3</c:v>
                </c:pt>
                <c:pt idx="2444">
                  <c:v>-3.156E-3</c:v>
                </c:pt>
                <c:pt idx="2445">
                  <c:v>-3.039E-3</c:v>
                </c:pt>
                <c:pt idx="2446">
                  <c:v>-2.9529999999999999E-3</c:v>
                </c:pt>
                <c:pt idx="2447">
                  <c:v>-3.1410000000000001E-3</c:v>
                </c:pt>
                <c:pt idx="2448">
                  <c:v>-2.9919999999999999E-3</c:v>
                </c:pt>
                <c:pt idx="2449">
                  <c:v>-3.1719999999999999E-3</c:v>
                </c:pt>
                <c:pt idx="2450">
                  <c:v>-3.0469999999999998E-3</c:v>
                </c:pt>
                <c:pt idx="2451">
                  <c:v>-2.9529999999999999E-3</c:v>
                </c:pt>
                <c:pt idx="2452">
                  <c:v>-3.0630000000000002E-3</c:v>
                </c:pt>
                <c:pt idx="2453">
                  <c:v>-3.0630000000000002E-3</c:v>
                </c:pt>
                <c:pt idx="2454">
                  <c:v>-2.9139999999999999E-3</c:v>
                </c:pt>
                <c:pt idx="2455">
                  <c:v>-2.8909999999999999E-3</c:v>
                </c:pt>
                <c:pt idx="2456">
                  <c:v>-3.016E-3</c:v>
                </c:pt>
                <c:pt idx="2457">
                  <c:v>-3.2339999999999999E-3</c:v>
                </c:pt>
                <c:pt idx="2458">
                  <c:v>-3.156E-3</c:v>
                </c:pt>
                <c:pt idx="2459">
                  <c:v>-3.0699999999999998E-3</c:v>
                </c:pt>
                <c:pt idx="2460">
                  <c:v>-2.9840000000000001E-3</c:v>
                </c:pt>
                <c:pt idx="2461">
                  <c:v>-2.7420000000000001E-3</c:v>
                </c:pt>
                <c:pt idx="2462">
                  <c:v>-2.9919999999999999E-3</c:v>
                </c:pt>
                <c:pt idx="2463">
                  <c:v>-3.016E-3</c:v>
                </c:pt>
                <c:pt idx="2464">
                  <c:v>-3.2420000000000001E-3</c:v>
                </c:pt>
                <c:pt idx="2465">
                  <c:v>-2.6879999999999999E-3</c:v>
                </c:pt>
                <c:pt idx="2466">
                  <c:v>-2.977E-3</c:v>
                </c:pt>
                <c:pt idx="2467">
                  <c:v>-2.9919999999999999E-3</c:v>
                </c:pt>
                <c:pt idx="2468">
                  <c:v>-2.9380000000000001E-3</c:v>
                </c:pt>
                <c:pt idx="2469">
                  <c:v>-2.8909999999999999E-3</c:v>
                </c:pt>
                <c:pt idx="2470">
                  <c:v>-3.258E-3</c:v>
                </c:pt>
                <c:pt idx="2471">
                  <c:v>-3.039E-3</c:v>
                </c:pt>
                <c:pt idx="2472">
                  <c:v>-3.2889999999999998E-3</c:v>
                </c:pt>
                <c:pt idx="2473">
                  <c:v>-3.156E-3</c:v>
                </c:pt>
                <c:pt idx="2474">
                  <c:v>-3.0079999999999998E-3</c:v>
                </c:pt>
                <c:pt idx="2475">
                  <c:v>-2.9299999999999999E-3</c:v>
                </c:pt>
                <c:pt idx="2476">
                  <c:v>-2.9919999999999999E-3</c:v>
                </c:pt>
                <c:pt idx="2477">
                  <c:v>-2.7420000000000001E-3</c:v>
                </c:pt>
                <c:pt idx="2478">
                  <c:v>-2.6800000000000001E-3</c:v>
                </c:pt>
                <c:pt idx="2479">
                  <c:v>-3.078E-3</c:v>
                </c:pt>
                <c:pt idx="2480">
                  <c:v>-2.8279999999999998E-3</c:v>
                </c:pt>
                <c:pt idx="2481">
                  <c:v>-3.1480000000000002E-3</c:v>
                </c:pt>
                <c:pt idx="2482">
                  <c:v>-3.078E-3</c:v>
                </c:pt>
                <c:pt idx="2483">
                  <c:v>-3.1800000000000001E-3</c:v>
                </c:pt>
                <c:pt idx="2484">
                  <c:v>-2.9220000000000001E-3</c:v>
                </c:pt>
                <c:pt idx="2485">
                  <c:v>-3.0000000000000001E-3</c:v>
                </c:pt>
                <c:pt idx="2486">
                  <c:v>-3.1480000000000002E-3</c:v>
                </c:pt>
                <c:pt idx="2487">
                  <c:v>-2.9840000000000001E-3</c:v>
                </c:pt>
                <c:pt idx="2488">
                  <c:v>-2.9380000000000001E-3</c:v>
                </c:pt>
                <c:pt idx="2489">
                  <c:v>-2.82E-3</c:v>
                </c:pt>
                <c:pt idx="2490">
                  <c:v>-3.1719999999999999E-3</c:v>
                </c:pt>
                <c:pt idx="2491">
                  <c:v>-3.1410000000000001E-3</c:v>
                </c:pt>
                <c:pt idx="2492">
                  <c:v>-3.2030000000000001E-3</c:v>
                </c:pt>
                <c:pt idx="2493">
                  <c:v>-2.9840000000000001E-3</c:v>
                </c:pt>
                <c:pt idx="2494">
                  <c:v>-2.8909999999999999E-3</c:v>
                </c:pt>
                <c:pt idx="2495">
                  <c:v>-2.8440000000000002E-3</c:v>
                </c:pt>
                <c:pt idx="2496">
                  <c:v>-2.977E-3</c:v>
                </c:pt>
                <c:pt idx="2497">
                  <c:v>-2.6800000000000001E-3</c:v>
                </c:pt>
                <c:pt idx="2498">
                  <c:v>-3.0000000000000001E-3</c:v>
                </c:pt>
                <c:pt idx="2499">
                  <c:v>-3.0860000000000002E-3</c:v>
                </c:pt>
                <c:pt idx="2500">
                  <c:v>-3.0630000000000002E-3</c:v>
                </c:pt>
                <c:pt idx="2501">
                  <c:v>-3.055E-3</c:v>
                </c:pt>
                <c:pt idx="2502">
                  <c:v>-3.078E-3</c:v>
                </c:pt>
                <c:pt idx="2503">
                  <c:v>-3.055E-3</c:v>
                </c:pt>
                <c:pt idx="2504">
                  <c:v>-2.9689999999999999E-3</c:v>
                </c:pt>
                <c:pt idx="2505">
                  <c:v>-3.1640000000000001E-3</c:v>
                </c:pt>
                <c:pt idx="2506">
                  <c:v>-3.016E-3</c:v>
                </c:pt>
                <c:pt idx="2507">
                  <c:v>-2.9610000000000001E-3</c:v>
                </c:pt>
                <c:pt idx="2508">
                  <c:v>-3.297E-3</c:v>
                </c:pt>
                <c:pt idx="2509">
                  <c:v>-3.1719999999999999E-3</c:v>
                </c:pt>
                <c:pt idx="2510">
                  <c:v>-2.875E-3</c:v>
                </c:pt>
                <c:pt idx="2511">
                  <c:v>-3.0860000000000002E-3</c:v>
                </c:pt>
                <c:pt idx="2512">
                  <c:v>-2.8670000000000002E-3</c:v>
                </c:pt>
                <c:pt idx="2513">
                  <c:v>-2.977E-3</c:v>
                </c:pt>
                <c:pt idx="2514">
                  <c:v>-3.1329999999999999E-3</c:v>
                </c:pt>
                <c:pt idx="2515">
                  <c:v>-3.0630000000000002E-3</c:v>
                </c:pt>
                <c:pt idx="2516">
                  <c:v>-3.3119999999999998E-3</c:v>
                </c:pt>
                <c:pt idx="2517">
                  <c:v>-2.9919999999999999E-3</c:v>
                </c:pt>
                <c:pt idx="2518">
                  <c:v>-3.0469999999999998E-3</c:v>
                </c:pt>
                <c:pt idx="2519">
                  <c:v>-3.1480000000000002E-3</c:v>
                </c:pt>
                <c:pt idx="2520">
                  <c:v>-3.0860000000000002E-3</c:v>
                </c:pt>
                <c:pt idx="2521">
                  <c:v>-3.0469999999999998E-3</c:v>
                </c:pt>
                <c:pt idx="2522">
                  <c:v>-3.094E-3</c:v>
                </c:pt>
                <c:pt idx="2523">
                  <c:v>-3.297E-3</c:v>
                </c:pt>
                <c:pt idx="2524">
                  <c:v>-3.1250000000000002E-3</c:v>
                </c:pt>
                <c:pt idx="2525">
                  <c:v>-2.9689999999999999E-3</c:v>
                </c:pt>
                <c:pt idx="2526">
                  <c:v>-3.2030000000000001E-3</c:v>
                </c:pt>
                <c:pt idx="2527">
                  <c:v>-2.8519999999999999E-3</c:v>
                </c:pt>
                <c:pt idx="2528">
                  <c:v>-2.9529999999999999E-3</c:v>
                </c:pt>
                <c:pt idx="2529">
                  <c:v>-2.9840000000000001E-3</c:v>
                </c:pt>
                <c:pt idx="2530">
                  <c:v>-3.016E-3</c:v>
                </c:pt>
                <c:pt idx="2531">
                  <c:v>-2.9299999999999999E-3</c:v>
                </c:pt>
                <c:pt idx="2532">
                  <c:v>-3.0309999999999998E-3</c:v>
                </c:pt>
                <c:pt idx="2533">
                  <c:v>-3.1719999999999999E-3</c:v>
                </c:pt>
                <c:pt idx="2534">
                  <c:v>-3.2810000000000001E-3</c:v>
                </c:pt>
                <c:pt idx="2535">
                  <c:v>-2.9610000000000001E-3</c:v>
                </c:pt>
                <c:pt idx="2536">
                  <c:v>-3.1250000000000002E-3</c:v>
                </c:pt>
                <c:pt idx="2537">
                  <c:v>-3.2420000000000001E-3</c:v>
                </c:pt>
                <c:pt idx="2538">
                  <c:v>-3.3670000000000002E-3</c:v>
                </c:pt>
                <c:pt idx="2539">
                  <c:v>-3.039E-3</c:v>
                </c:pt>
                <c:pt idx="2540">
                  <c:v>-3.1640000000000001E-3</c:v>
                </c:pt>
                <c:pt idx="2541">
                  <c:v>-3.156E-3</c:v>
                </c:pt>
                <c:pt idx="2542">
                  <c:v>-3.0630000000000002E-3</c:v>
                </c:pt>
                <c:pt idx="2543">
                  <c:v>-3.117E-3</c:v>
                </c:pt>
                <c:pt idx="2544">
                  <c:v>-3.4529999999999999E-3</c:v>
                </c:pt>
                <c:pt idx="2545">
                  <c:v>-3.0230000000000001E-3</c:v>
                </c:pt>
                <c:pt idx="2546">
                  <c:v>-3.117E-3</c:v>
                </c:pt>
                <c:pt idx="2547">
                  <c:v>-3.0000000000000001E-3</c:v>
                </c:pt>
                <c:pt idx="2548">
                  <c:v>-3.0860000000000002E-3</c:v>
                </c:pt>
                <c:pt idx="2549">
                  <c:v>-3.297E-3</c:v>
                </c:pt>
                <c:pt idx="2550">
                  <c:v>-3.1329999999999999E-3</c:v>
                </c:pt>
                <c:pt idx="2551">
                  <c:v>-2.9139999999999999E-3</c:v>
                </c:pt>
                <c:pt idx="2552">
                  <c:v>-3.0630000000000002E-3</c:v>
                </c:pt>
                <c:pt idx="2553">
                  <c:v>-3.1640000000000001E-3</c:v>
                </c:pt>
                <c:pt idx="2554">
                  <c:v>-3.3119999999999998E-3</c:v>
                </c:pt>
                <c:pt idx="2555">
                  <c:v>-3.3279999999999998E-3</c:v>
                </c:pt>
                <c:pt idx="2556">
                  <c:v>-3.359E-3</c:v>
                </c:pt>
                <c:pt idx="2557">
                  <c:v>-3.156E-3</c:v>
                </c:pt>
                <c:pt idx="2558">
                  <c:v>-3.2499999999999999E-3</c:v>
                </c:pt>
                <c:pt idx="2559">
                  <c:v>-3.078E-3</c:v>
                </c:pt>
                <c:pt idx="2560">
                  <c:v>-2.9299999999999999E-3</c:v>
                </c:pt>
                <c:pt idx="2561">
                  <c:v>-2.8830000000000001E-3</c:v>
                </c:pt>
                <c:pt idx="2562">
                  <c:v>-3.2190000000000001E-3</c:v>
                </c:pt>
                <c:pt idx="2563">
                  <c:v>-3.078E-3</c:v>
                </c:pt>
                <c:pt idx="2564">
                  <c:v>-3.2729999999999999E-3</c:v>
                </c:pt>
                <c:pt idx="2565">
                  <c:v>-3.2339999999999999E-3</c:v>
                </c:pt>
                <c:pt idx="2566">
                  <c:v>-3.039E-3</c:v>
                </c:pt>
                <c:pt idx="2567">
                  <c:v>-3.0860000000000002E-3</c:v>
                </c:pt>
                <c:pt idx="2568">
                  <c:v>-3.336E-3</c:v>
                </c:pt>
                <c:pt idx="2569">
                  <c:v>-3.4139999999999999E-3</c:v>
                </c:pt>
                <c:pt idx="2570">
                  <c:v>-2.9919999999999999E-3</c:v>
                </c:pt>
                <c:pt idx="2571">
                  <c:v>-3.3830000000000002E-3</c:v>
                </c:pt>
                <c:pt idx="2572">
                  <c:v>-3.3440000000000002E-3</c:v>
                </c:pt>
                <c:pt idx="2573">
                  <c:v>-2.9919999999999999E-3</c:v>
                </c:pt>
                <c:pt idx="2574">
                  <c:v>-3.375E-3</c:v>
                </c:pt>
                <c:pt idx="2575">
                  <c:v>-2.9610000000000001E-3</c:v>
                </c:pt>
                <c:pt idx="2576">
                  <c:v>-3.4450000000000001E-3</c:v>
                </c:pt>
                <c:pt idx="2577">
                  <c:v>-3.1250000000000002E-3</c:v>
                </c:pt>
                <c:pt idx="2578">
                  <c:v>-3.2420000000000001E-3</c:v>
                </c:pt>
                <c:pt idx="2579">
                  <c:v>-3.297E-3</c:v>
                </c:pt>
                <c:pt idx="2580">
                  <c:v>-3.4770000000000001E-3</c:v>
                </c:pt>
                <c:pt idx="2581">
                  <c:v>-3.117E-3</c:v>
                </c:pt>
                <c:pt idx="2582">
                  <c:v>-3.2889999999999998E-3</c:v>
                </c:pt>
                <c:pt idx="2583">
                  <c:v>-3.1480000000000002E-3</c:v>
                </c:pt>
                <c:pt idx="2584">
                  <c:v>-3.0860000000000002E-3</c:v>
                </c:pt>
                <c:pt idx="2585">
                  <c:v>-3.2420000000000001E-3</c:v>
                </c:pt>
                <c:pt idx="2586">
                  <c:v>-3.2030000000000001E-3</c:v>
                </c:pt>
                <c:pt idx="2587">
                  <c:v>-3.1879999999999999E-3</c:v>
                </c:pt>
                <c:pt idx="2588">
                  <c:v>-3.1879999999999999E-3</c:v>
                </c:pt>
                <c:pt idx="2589">
                  <c:v>-3.2499999999999999E-3</c:v>
                </c:pt>
                <c:pt idx="2590">
                  <c:v>-3.4380000000000001E-3</c:v>
                </c:pt>
                <c:pt idx="2591">
                  <c:v>-3.0079999999999998E-3</c:v>
                </c:pt>
                <c:pt idx="2592">
                  <c:v>-3.1250000000000002E-3</c:v>
                </c:pt>
                <c:pt idx="2593">
                  <c:v>-3.2729999999999999E-3</c:v>
                </c:pt>
                <c:pt idx="2594">
                  <c:v>-3.2420000000000001E-3</c:v>
                </c:pt>
                <c:pt idx="2595">
                  <c:v>-3.1020000000000002E-3</c:v>
                </c:pt>
                <c:pt idx="2596">
                  <c:v>-3.2810000000000001E-3</c:v>
                </c:pt>
                <c:pt idx="2597">
                  <c:v>-3.297E-3</c:v>
                </c:pt>
                <c:pt idx="2598">
                  <c:v>-3.2030000000000001E-3</c:v>
                </c:pt>
                <c:pt idx="2599">
                  <c:v>-3.1020000000000002E-3</c:v>
                </c:pt>
                <c:pt idx="2600">
                  <c:v>-3.1949999999999999E-3</c:v>
                </c:pt>
                <c:pt idx="2601">
                  <c:v>-2.9689999999999999E-3</c:v>
                </c:pt>
                <c:pt idx="2602">
                  <c:v>-2.7659999999999998E-3</c:v>
                </c:pt>
                <c:pt idx="2603">
                  <c:v>-3.1329999999999999E-3</c:v>
                </c:pt>
                <c:pt idx="2604">
                  <c:v>-3.1089999999999998E-3</c:v>
                </c:pt>
                <c:pt idx="2605">
                  <c:v>-3.055E-3</c:v>
                </c:pt>
                <c:pt idx="2606">
                  <c:v>-3.0860000000000002E-3</c:v>
                </c:pt>
                <c:pt idx="2607">
                  <c:v>-3.1949999999999999E-3</c:v>
                </c:pt>
                <c:pt idx="2608">
                  <c:v>-3.016E-3</c:v>
                </c:pt>
                <c:pt idx="2609">
                  <c:v>-3.2729999999999999E-3</c:v>
                </c:pt>
                <c:pt idx="2610">
                  <c:v>-3.0079999999999998E-3</c:v>
                </c:pt>
                <c:pt idx="2611">
                  <c:v>-3.1410000000000001E-3</c:v>
                </c:pt>
                <c:pt idx="2612">
                  <c:v>-2.8830000000000001E-3</c:v>
                </c:pt>
                <c:pt idx="2613">
                  <c:v>-2.9380000000000001E-3</c:v>
                </c:pt>
                <c:pt idx="2614">
                  <c:v>-3.2190000000000001E-3</c:v>
                </c:pt>
                <c:pt idx="2615">
                  <c:v>-3.078E-3</c:v>
                </c:pt>
                <c:pt idx="2616">
                  <c:v>-3.2420000000000001E-3</c:v>
                </c:pt>
                <c:pt idx="2617">
                  <c:v>-3.2109999999999999E-3</c:v>
                </c:pt>
                <c:pt idx="2618">
                  <c:v>-3.1719999999999999E-3</c:v>
                </c:pt>
                <c:pt idx="2619">
                  <c:v>-3.2420000000000001E-3</c:v>
                </c:pt>
                <c:pt idx="2620">
                  <c:v>-3.1800000000000001E-3</c:v>
                </c:pt>
                <c:pt idx="2621">
                  <c:v>-3.2729999999999999E-3</c:v>
                </c:pt>
                <c:pt idx="2622">
                  <c:v>-3.117E-3</c:v>
                </c:pt>
                <c:pt idx="2623">
                  <c:v>-2.9840000000000001E-3</c:v>
                </c:pt>
                <c:pt idx="2624">
                  <c:v>-3.078E-3</c:v>
                </c:pt>
                <c:pt idx="2625">
                  <c:v>-3.055E-3</c:v>
                </c:pt>
                <c:pt idx="2626">
                  <c:v>-3.258E-3</c:v>
                </c:pt>
                <c:pt idx="2627">
                  <c:v>-3.2810000000000001E-3</c:v>
                </c:pt>
                <c:pt idx="2628">
                  <c:v>-3.1089999999999998E-3</c:v>
                </c:pt>
                <c:pt idx="2629">
                  <c:v>-2.9450000000000001E-3</c:v>
                </c:pt>
                <c:pt idx="2630">
                  <c:v>-3.1250000000000002E-3</c:v>
                </c:pt>
                <c:pt idx="2631">
                  <c:v>-3.1020000000000002E-3</c:v>
                </c:pt>
                <c:pt idx="2632">
                  <c:v>-3.2269999999999998E-3</c:v>
                </c:pt>
                <c:pt idx="2633">
                  <c:v>-3.055E-3</c:v>
                </c:pt>
                <c:pt idx="2634">
                  <c:v>-3.078E-3</c:v>
                </c:pt>
                <c:pt idx="2635">
                  <c:v>-3.0079999999999998E-3</c:v>
                </c:pt>
                <c:pt idx="2636">
                  <c:v>-3.2269999999999998E-3</c:v>
                </c:pt>
                <c:pt idx="2637">
                  <c:v>-2.9380000000000001E-3</c:v>
                </c:pt>
                <c:pt idx="2638">
                  <c:v>-2.898E-3</c:v>
                </c:pt>
                <c:pt idx="2639">
                  <c:v>-3.1089999999999998E-3</c:v>
                </c:pt>
                <c:pt idx="2640">
                  <c:v>-3.2190000000000001E-3</c:v>
                </c:pt>
                <c:pt idx="2641">
                  <c:v>-3.1719999999999999E-3</c:v>
                </c:pt>
                <c:pt idx="2642">
                  <c:v>-3.094E-3</c:v>
                </c:pt>
                <c:pt idx="2643">
                  <c:v>-3.1640000000000001E-3</c:v>
                </c:pt>
                <c:pt idx="2644">
                  <c:v>-3.0000000000000001E-3</c:v>
                </c:pt>
                <c:pt idx="2645">
                  <c:v>-2.9919999999999999E-3</c:v>
                </c:pt>
                <c:pt idx="2646">
                  <c:v>-2.9689999999999999E-3</c:v>
                </c:pt>
                <c:pt idx="2647">
                  <c:v>-3.1949999999999999E-3</c:v>
                </c:pt>
                <c:pt idx="2648">
                  <c:v>-3.1329999999999999E-3</c:v>
                </c:pt>
                <c:pt idx="2649">
                  <c:v>-3.055E-3</c:v>
                </c:pt>
                <c:pt idx="2650">
                  <c:v>-3.2030000000000001E-3</c:v>
                </c:pt>
                <c:pt idx="2651">
                  <c:v>-3.0000000000000001E-3</c:v>
                </c:pt>
                <c:pt idx="2652">
                  <c:v>-2.797E-3</c:v>
                </c:pt>
                <c:pt idx="2653">
                  <c:v>-2.6800000000000001E-3</c:v>
                </c:pt>
                <c:pt idx="2654">
                  <c:v>-3.2339999999999999E-3</c:v>
                </c:pt>
                <c:pt idx="2655">
                  <c:v>-3.1329999999999999E-3</c:v>
                </c:pt>
                <c:pt idx="2656">
                  <c:v>-3.1949999999999999E-3</c:v>
                </c:pt>
                <c:pt idx="2657">
                  <c:v>-2.875E-3</c:v>
                </c:pt>
                <c:pt idx="2658">
                  <c:v>-3.094E-3</c:v>
                </c:pt>
                <c:pt idx="2659">
                  <c:v>-3.0469999999999998E-3</c:v>
                </c:pt>
                <c:pt idx="2660">
                  <c:v>-3.1949999999999999E-3</c:v>
                </c:pt>
                <c:pt idx="2661">
                  <c:v>-3.0469999999999998E-3</c:v>
                </c:pt>
                <c:pt idx="2662">
                  <c:v>-3.2499999999999999E-3</c:v>
                </c:pt>
                <c:pt idx="2663">
                  <c:v>-2.9299999999999999E-3</c:v>
                </c:pt>
                <c:pt idx="2664">
                  <c:v>-3.0469999999999998E-3</c:v>
                </c:pt>
                <c:pt idx="2665">
                  <c:v>-2.8909999999999999E-3</c:v>
                </c:pt>
                <c:pt idx="2666">
                  <c:v>-3.0309999999999998E-3</c:v>
                </c:pt>
                <c:pt idx="2667">
                  <c:v>-2.9610000000000001E-3</c:v>
                </c:pt>
                <c:pt idx="2668">
                  <c:v>-3.3279999999999998E-3</c:v>
                </c:pt>
                <c:pt idx="2669">
                  <c:v>-3.0630000000000002E-3</c:v>
                </c:pt>
                <c:pt idx="2670">
                  <c:v>-3.055E-3</c:v>
                </c:pt>
                <c:pt idx="2671">
                  <c:v>-3.1089999999999998E-3</c:v>
                </c:pt>
                <c:pt idx="2672">
                  <c:v>-3.1020000000000002E-3</c:v>
                </c:pt>
                <c:pt idx="2673">
                  <c:v>-2.8279999999999998E-3</c:v>
                </c:pt>
                <c:pt idx="2674">
                  <c:v>-2.9610000000000001E-3</c:v>
                </c:pt>
                <c:pt idx="2675">
                  <c:v>-2.9610000000000001E-3</c:v>
                </c:pt>
                <c:pt idx="2676">
                  <c:v>-3.1410000000000001E-3</c:v>
                </c:pt>
                <c:pt idx="2677">
                  <c:v>-3.0000000000000001E-3</c:v>
                </c:pt>
                <c:pt idx="2678">
                  <c:v>-3.094E-3</c:v>
                </c:pt>
                <c:pt idx="2679">
                  <c:v>-3.2889999999999998E-3</c:v>
                </c:pt>
                <c:pt idx="2680">
                  <c:v>-3.2810000000000001E-3</c:v>
                </c:pt>
                <c:pt idx="2681">
                  <c:v>-2.977E-3</c:v>
                </c:pt>
                <c:pt idx="2682">
                  <c:v>-3.078E-3</c:v>
                </c:pt>
                <c:pt idx="2683">
                  <c:v>-3.1410000000000001E-3</c:v>
                </c:pt>
                <c:pt idx="2684">
                  <c:v>-2.9380000000000001E-3</c:v>
                </c:pt>
                <c:pt idx="2685">
                  <c:v>-3.1719999999999999E-3</c:v>
                </c:pt>
                <c:pt idx="2686">
                  <c:v>-3.1089999999999998E-3</c:v>
                </c:pt>
                <c:pt idx="2687">
                  <c:v>-2.9610000000000001E-3</c:v>
                </c:pt>
                <c:pt idx="2688">
                  <c:v>-3.016E-3</c:v>
                </c:pt>
                <c:pt idx="2689">
                  <c:v>-3.0230000000000001E-3</c:v>
                </c:pt>
                <c:pt idx="2690">
                  <c:v>-3.1800000000000001E-3</c:v>
                </c:pt>
                <c:pt idx="2691">
                  <c:v>-3.2109999999999999E-3</c:v>
                </c:pt>
                <c:pt idx="2692">
                  <c:v>-3.2109999999999999E-3</c:v>
                </c:pt>
                <c:pt idx="2693">
                  <c:v>-3.016E-3</c:v>
                </c:pt>
                <c:pt idx="2694">
                  <c:v>-3.2109999999999999E-3</c:v>
                </c:pt>
                <c:pt idx="2695">
                  <c:v>-2.8909999999999999E-3</c:v>
                </c:pt>
                <c:pt idx="2696">
                  <c:v>-2.9689999999999999E-3</c:v>
                </c:pt>
                <c:pt idx="2697">
                  <c:v>-3.016E-3</c:v>
                </c:pt>
                <c:pt idx="2698">
                  <c:v>-3.016E-3</c:v>
                </c:pt>
                <c:pt idx="2699">
                  <c:v>-3.1250000000000002E-3</c:v>
                </c:pt>
                <c:pt idx="2700">
                  <c:v>-2.859E-3</c:v>
                </c:pt>
                <c:pt idx="2701">
                  <c:v>-3.0469999999999998E-3</c:v>
                </c:pt>
                <c:pt idx="2702">
                  <c:v>-3.0860000000000002E-3</c:v>
                </c:pt>
                <c:pt idx="2703">
                  <c:v>-2.836E-3</c:v>
                </c:pt>
                <c:pt idx="2704">
                  <c:v>-3.078E-3</c:v>
                </c:pt>
                <c:pt idx="2705">
                  <c:v>-2.898E-3</c:v>
                </c:pt>
                <c:pt idx="2706">
                  <c:v>-2.977E-3</c:v>
                </c:pt>
                <c:pt idx="2707">
                  <c:v>-3.2659999999999998E-3</c:v>
                </c:pt>
                <c:pt idx="2708">
                  <c:v>-3.0079999999999998E-3</c:v>
                </c:pt>
                <c:pt idx="2709">
                  <c:v>-3.1089999999999998E-3</c:v>
                </c:pt>
                <c:pt idx="2710">
                  <c:v>-3.094E-3</c:v>
                </c:pt>
                <c:pt idx="2711">
                  <c:v>-3.2109999999999999E-3</c:v>
                </c:pt>
                <c:pt idx="2712">
                  <c:v>-3.0699999999999998E-3</c:v>
                </c:pt>
                <c:pt idx="2713">
                  <c:v>-3.1250000000000002E-3</c:v>
                </c:pt>
                <c:pt idx="2714">
                  <c:v>-3.2810000000000001E-3</c:v>
                </c:pt>
                <c:pt idx="2715">
                  <c:v>-2.9139999999999999E-3</c:v>
                </c:pt>
                <c:pt idx="2716">
                  <c:v>-2.9380000000000001E-3</c:v>
                </c:pt>
                <c:pt idx="2717">
                  <c:v>-3.156E-3</c:v>
                </c:pt>
                <c:pt idx="2718">
                  <c:v>-3.1020000000000002E-3</c:v>
                </c:pt>
                <c:pt idx="2719">
                  <c:v>-3.2420000000000001E-3</c:v>
                </c:pt>
                <c:pt idx="2720">
                  <c:v>-2.8670000000000002E-3</c:v>
                </c:pt>
                <c:pt idx="2721">
                  <c:v>-3.1089999999999998E-3</c:v>
                </c:pt>
                <c:pt idx="2722">
                  <c:v>-2.9450000000000001E-3</c:v>
                </c:pt>
                <c:pt idx="2723">
                  <c:v>-3.117E-3</c:v>
                </c:pt>
                <c:pt idx="2724">
                  <c:v>-3.2659999999999998E-3</c:v>
                </c:pt>
                <c:pt idx="2725">
                  <c:v>-2.9060000000000002E-3</c:v>
                </c:pt>
                <c:pt idx="2726">
                  <c:v>-2.9380000000000001E-3</c:v>
                </c:pt>
                <c:pt idx="2727">
                  <c:v>-3.1089999999999998E-3</c:v>
                </c:pt>
                <c:pt idx="2728">
                  <c:v>-2.875E-3</c:v>
                </c:pt>
                <c:pt idx="2729">
                  <c:v>-3.055E-3</c:v>
                </c:pt>
                <c:pt idx="2730">
                  <c:v>-3.2499999999999999E-3</c:v>
                </c:pt>
                <c:pt idx="2731">
                  <c:v>-2.8440000000000002E-3</c:v>
                </c:pt>
                <c:pt idx="2732">
                  <c:v>-3.0860000000000002E-3</c:v>
                </c:pt>
                <c:pt idx="2733">
                  <c:v>-3.2499999999999999E-3</c:v>
                </c:pt>
                <c:pt idx="2734">
                  <c:v>-3.0230000000000001E-3</c:v>
                </c:pt>
                <c:pt idx="2735">
                  <c:v>-2.9450000000000001E-3</c:v>
                </c:pt>
                <c:pt idx="2736">
                  <c:v>-2.977E-3</c:v>
                </c:pt>
                <c:pt idx="2737">
                  <c:v>-3.4060000000000002E-3</c:v>
                </c:pt>
                <c:pt idx="2738">
                  <c:v>-3.2339999999999999E-3</c:v>
                </c:pt>
                <c:pt idx="2739">
                  <c:v>-3.0699999999999998E-3</c:v>
                </c:pt>
                <c:pt idx="2740">
                  <c:v>-3.1089999999999998E-3</c:v>
                </c:pt>
                <c:pt idx="2741">
                  <c:v>-2.9919999999999999E-3</c:v>
                </c:pt>
                <c:pt idx="2742">
                  <c:v>-3.3279999999999998E-3</c:v>
                </c:pt>
                <c:pt idx="2743">
                  <c:v>-3.1640000000000001E-3</c:v>
                </c:pt>
                <c:pt idx="2744">
                  <c:v>-3.2339999999999999E-3</c:v>
                </c:pt>
                <c:pt idx="2745">
                  <c:v>-3.117E-3</c:v>
                </c:pt>
                <c:pt idx="2746">
                  <c:v>-3.039E-3</c:v>
                </c:pt>
                <c:pt idx="2747">
                  <c:v>-3.2030000000000001E-3</c:v>
                </c:pt>
                <c:pt idx="2748">
                  <c:v>-3.039E-3</c:v>
                </c:pt>
                <c:pt idx="2749">
                  <c:v>-3.0699999999999998E-3</c:v>
                </c:pt>
                <c:pt idx="2750">
                  <c:v>-2.8519999999999999E-3</c:v>
                </c:pt>
                <c:pt idx="2751">
                  <c:v>-3.0630000000000002E-3</c:v>
                </c:pt>
                <c:pt idx="2752">
                  <c:v>-2.8830000000000001E-3</c:v>
                </c:pt>
                <c:pt idx="2753">
                  <c:v>-3.016E-3</c:v>
                </c:pt>
                <c:pt idx="2754">
                  <c:v>-3.1640000000000001E-3</c:v>
                </c:pt>
                <c:pt idx="2755">
                  <c:v>-3.2030000000000001E-3</c:v>
                </c:pt>
                <c:pt idx="2756">
                  <c:v>-3.1329999999999999E-3</c:v>
                </c:pt>
                <c:pt idx="2757">
                  <c:v>-3.3279999999999998E-3</c:v>
                </c:pt>
                <c:pt idx="2758">
                  <c:v>-2.898E-3</c:v>
                </c:pt>
                <c:pt idx="2759">
                  <c:v>-2.898E-3</c:v>
                </c:pt>
                <c:pt idx="2760">
                  <c:v>-3.1020000000000002E-3</c:v>
                </c:pt>
                <c:pt idx="2761">
                  <c:v>-3.156E-3</c:v>
                </c:pt>
                <c:pt idx="2762">
                  <c:v>-3.1410000000000001E-3</c:v>
                </c:pt>
                <c:pt idx="2763">
                  <c:v>-3.3909999999999999E-3</c:v>
                </c:pt>
                <c:pt idx="2764">
                  <c:v>-2.8050000000000002E-3</c:v>
                </c:pt>
                <c:pt idx="2765">
                  <c:v>-2.9689999999999999E-3</c:v>
                </c:pt>
                <c:pt idx="2766">
                  <c:v>-3.2499999999999999E-3</c:v>
                </c:pt>
                <c:pt idx="2767">
                  <c:v>-3.1949999999999999E-3</c:v>
                </c:pt>
                <c:pt idx="2768">
                  <c:v>-3.3670000000000002E-3</c:v>
                </c:pt>
                <c:pt idx="2769">
                  <c:v>-3.2339999999999999E-3</c:v>
                </c:pt>
                <c:pt idx="2770">
                  <c:v>-3.016E-3</c:v>
                </c:pt>
                <c:pt idx="2771">
                  <c:v>-3.1480000000000002E-3</c:v>
                </c:pt>
                <c:pt idx="2772">
                  <c:v>-3.016E-3</c:v>
                </c:pt>
                <c:pt idx="2773">
                  <c:v>-3.0000000000000001E-3</c:v>
                </c:pt>
                <c:pt idx="2774">
                  <c:v>-3.1480000000000002E-3</c:v>
                </c:pt>
                <c:pt idx="2775">
                  <c:v>-3.156E-3</c:v>
                </c:pt>
                <c:pt idx="2776">
                  <c:v>-3.0079999999999998E-3</c:v>
                </c:pt>
                <c:pt idx="2777">
                  <c:v>-2.7889999999999998E-3</c:v>
                </c:pt>
                <c:pt idx="2778">
                  <c:v>-3.2339999999999999E-3</c:v>
                </c:pt>
                <c:pt idx="2779">
                  <c:v>-3.0079999999999998E-3</c:v>
                </c:pt>
                <c:pt idx="2780">
                  <c:v>-3.1250000000000002E-3</c:v>
                </c:pt>
                <c:pt idx="2781">
                  <c:v>-3.039E-3</c:v>
                </c:pt>
                <c:pt idx="2782">
                  <c:v>-3.1020000000000002E-3</c:v>
                </c:pt>
                <c:pt idx="2783">
                  <c:v>-3.1089999999999998E-3</c:v>
                </c:pt>
                <c:pt idx="2784">
                  <c:v>-3.1410000000000001E-3</c:v>
                </c:pt>
                <c:pt idx="2785">
                  <c:v>-3.2499999999999999E-3</c:v>
                </c:pt>
                <c:pt idx="2786">
                  <c:v>-3.1879999999999999E-3</c:v>
                </c:pt>
                <c:pt idx="2787">
                  <c:v>-3.0469999999999998E-3</c:v>
                </c:pt>
                <c:pt idx="2788">
                  <c:v>-3.1719999999999999E-3</c:v>
                </c:pt>
                <c:pt idx="2789">
                  <c:v>-3.1949999999999999E-3</c:v>
                </c:pt>
                <c:pt idx="2790">
                  <c:v>-2.977E-3</c:v>
                </c:pt>
                <c:pt idx="2791">
                  <c:v>-2.9919999999999999E-3</c:v>
                </c:pt>
                <c:pt idx="2792">
                  <c:v>-3.055E-3</c:v>
                </c:pt>
                <c:pt idx="2793">
                  <c:v>-3.0860000000000002E-3</c:v>
                </c:pt>
                <c:pt idx="2794">
                  <c:v>-3.3119999999999998E-3</c:v>
                </c:pt>
                <c:pt idx="2795">
                  <c:v>-3.1640000000000001E-3</c:v>
                </c:pt>
                <c:pt idx="2796">
                  <c:v>-3.156E-3</c:v>
                </c:pt>
                <c:pt idx="2797">
                  <c:v>-3.078E-3</c:v>
                </c:pt>
                <c:pt idx="2798">
                  <c:v>-3.1089999999999998E-3</c:v>
                </c:pt>
                <c:pt idx="2799">
                  <c:v>-2.9450000000000001E-3</c:v>
                </c:pt>
                <c:pt idx="2800">
                  <c:v>-3.2030000000000001E-3</c:v>
                </c:pt>
                <c:pt idx="2801">
                  <c:v>-3.039E-3</c:v>
                </c:pt>
                <c:pt idx="2802">
                  <c:v>-3.117E-3</c:v>
                </c:pt>
                <c:pt idx="2803">
                  <c:v>-3.1800000000000001E-3</c:v>
                </c:pt>
                <c:pt idx="2804">
                  <c:v>-3.0860000000000002E-3</c:v>
                </c:pt>
                <c:pt idx="2805">
                  <c:v>-3.1089999999999998E-3</c:v>
                </c:pt>
                <c:pt idx="2806">
                  <c:v>-3.0630000000000002E-3</c:v>
                </c:pt>
                <c:pt idx="2807">
                  <c:v>-2.875E-3</c:v>
                </c:pt>
                <c:pt idx="2808">
                  <c:v>-3.0630000000000002E-3</c:v>
                </c:pt>
                <c:pt idx="2809">
                  <c:v>-2.9380000000000001E-3</c:v>
                </c:pt>
                <c:pt idx="2810">
                  <c:v>-3.0630000000000002E-3</c:v>
                </c:pt>
                <c:pt idx="2811">
                  <c:v>-3.094E-3</c:v>
                </c:pt>
                <c:pt idx="2812">
                  <c:v>-3.0860000000000002E-3</c:v>
                </c:pt>
                <c:pt idx="2813">
                  <c:v>-2.9919999999999999E-3</c:v>
                </c:pt>
                <c:pt idx="2814">
                  <c:v>-3.1089999999999998E-3</c:v>
                </c:pt>
                <c:pt idx="2815">
                  <c:v>-3.156E-3</c:v>
                </c:pt>
                <c:pt idx="2816">
                  <c:v>-3.0699999999999998E-3</c:v>
                </c:pt>
                <c:pt idx="2817">
                  <c:v>-3.1480000000000002E-3</c:v>
                </c:pt>
                <c:pt idx="2818">
                  <c:v>-2.9450000000000001E-3</c:v>
                </c:pt>
                <c:pt idx="2819">
                  <c:v>-3.1719999999999999E-3</c:v>
                </c:pt>
                <c:pt idx="2820">
                  <c:v>-2.8830000000000001E-3</c:v>
                </c:pt>
                <c:pt idx="2821">
                  <c:v>-3.1329999999999999E-3</c:v>
                </c:pt>
                <c:pt idx="2822">
                  <c:v>-2.8519999999999999E-3</c:v>
                </c:pt>
                <c:pt idx="2823">
                  <c:v>-2.7729999999999999E-3</c:v>
                </c:pt>
                <c:pt idx="2824">
                  <c:v>-2.9689999999999999E-3</c:v>
                </c:pt>
                <c:pt idx="2825">
                  <c:v>-3.1640000000000001E-3</c:v>
                </c:pt>
                <c:pt idx="2826">
                  <c:v>-2.977E-3</c:v>
                </c:pt>
                <c:pt idx="2827">
                  <c:v>-3.1020000000000002E-3</c:v>
                </c:pt>
                <c:pt idx="2828">
                  <c:v>-3.1480000000000002E-3</c:v>
                </c:pt>
                <c:pt idx="2829">
                  <c:v>-3.117E-3</c:v>
                </c:pt>
                <c:pt idx="2830">
                  <c:v>-3.055E-3</c:v>
                </c:pt>
                <c:pt idx="2831">
                  <c:v>-3.1329999999999999E-3</c:v>
                </c:pt>
                <c:pt idx="2832">
                  <c:v>-2.82E-3</c:v>
                </c:pt>
                <c:pt idx="2833">
                  <c:v>-2.898E-3</c:v>
                </c:pt>
                <c:pt idx="2834">
                  <c:v>-3.1410000000000001E-3</c:v>
                </c:pt>
                <c:pt idx="2835">
                  <c:v>-3.1020000000000002E-3</c:v>
                </c:pt>
                <c:pt idx="2836">
                  <c:v>-2.875E-3</c:v>
                </c:pt>
                <c:pt idx="2837">
                  <c:v>-2.8909999999999999E-3</c:v>
                </c:pt>
                <c:pt idx="2838">
                  <c:v>-3.016E-3</c:v>
                </c:pt>
                <c:pt idx="2839">
                  <c:v>-2.82E-3</c:v>
                </c:pt>
                <c:pt idx="2840">
                  <c:v>-3.0860000000000002E-3</c:v>
                </c:pt>
                <c:pt idx="2841">
                  <c:v>-3.1329999999999999E-3</c:v>
                </c:pt>
                <c:pt idx="2842">
                  <c:v>-3.0000000000000001E-3</c:v>
                </c:pt>
                <c:pt idx="2843">
                  <c:v>-3.094E-3</c:v>
                </c:pt>
                <c:pt idx="2844">
                  <c:v>-2.8440000000000002E-3</c:v>
                </c:pt>
                <c:pt idx="2845">
                  <c:v>-2.9689999999999999E-3</c:v>
                </c:pt>
                <c:pt idx="2846">
                  <c:v>-2.9689999999999999E-3</c:v>
                </c:pt>
                <c:pt idx="2847">
                  <c:v>-2.7499999999999998E-3</c:v>
                </c:pt>
                <c:pt idx="2848">
                  <c:v>-3.1719999999999999E-3</c:v>
                </c:pt>
                <c:pt idx="2849">
                  <c:v>-2.9060000000000002E-3</c:v>
                </c:pt>
                <c:pt idx="2850">
                  <c:v>-2.9919999999999999E-3</c:v>
                </c:pt>
                <c:pt idx="2851">
                  <c:v>-2.859E-3</c:v>
                </c:pt>
                <c:pt idx="2852">
                  <c:v>-3.0699999999999998E-3</c:v>
                </c:pt>
                <c:pt idx="2853">
                  <c:v>-3.2030000000000001E-3</c:v>
                </c:pt>
                <c:pt idx="2854">
                  <c:v>-3.2889999999999998E-3</c:v>
                </c:pt>
                <c:pt idx="2855">
                  <c:v>-3.055E-3</c:v>
                </c:pt>
                <c:pt idx="2856">
                  <c:v>-3.1089999999999998E-3</c:v>
                </c:pt>
                <c:pt idx="2857">
                  <c:v>-3.039E-3</c:v>
                </c:pt>
                <c:pt idx="2858">
                  <c:v>-3.2499999999999999E-3</c:v>
                </c:pt>
                <c:pt idx="2859">
                  <c:v>-2.9450000000000001E-3</c:v>
                </c:pt>
                <c:pt idx="2860">
                  <c:v>-2.9610000000000001E-3</c:v>
                </c:pt>
                <c:pt idx="2861">
                  <c:v>-2.8909999999999999E-3</c:v>
                </c:pt>
                <c:pt idx="2862">
                  <c:v>-2.797E-3</c:v>
                </c:pt>
                <c:pt idx="2863">
                  <c:v>-3.0630000000000002E-3</c:v>
                </c:pt>
                <c:pt idx="2864">
                  <c:v>-3.1329999999999999E-3</c:v>
                </c:pt>
                <c:pt idx="2865">
                  <c:v>-2.8050000000000002E-3</c:v>
                </c:pt>
                <c:pt idx="2866">
                  <c:v>-3.2269999999999998E-3</c:v>
                </c:pt>
                <c:pt idx="2867">
                  <c:v>-2.9610000000000001E-3</c:v>
                </c:pt>
                <c:pt idx="2868">
                  <c:v>-3.2339999999999999E-3</c:v>
                </c:pt>
                <c:pt idx="2869">
                  <c:v>-3.0860000000000002E-3</c:v>
                </c:pt>
                <c:pt idx="2870">
                  <c:v>-3.156E-3</c:v>
                </c:pt>
                <c:pt idx="2871">
                  <c:v>-3.0079999999999998E-3</c:v>
                </c:pt>
                <c:pt idx="2872">
                  <c:v>-2.8519999999999999E-3</c:v>
                </c:pt>
                <c:pt idx="2873">
                  <c:v>-2.9139999999999999E-3</c:v>
                </c:pt>
                <c:pt idx="2874">
                  <c:v>-2.7889999999999998E-3</c:v>
                </c:pt>
                <c:pt idx="2875">
                  <c:v>-2.9450000000000001E-3</c:v>
                </c:pt>
                <c:pt idx="2876">
                  <c:v>-3.0079999999999998E-3</c:v>
                </c:pt>
                <c:pt idx="2877">
                  <c:v>-2.9919999999999999E-3</c:v>
                </c:pt>
                <c:pt idx="2878">
                  <c:v>-3.0230000000000001E-3</c:v>
                </c:pt>
                <c:pt idx="2879">
                  <c:v>-3.0699999999999998E-3</c:v>
                </c:pt>
                <c:pt idx="2880">
                  <c:v>-3.117E-3</c:v>
                </c:pt>
                <c:pt idx="2881">
                  <c:v>-3.2420000000000001E-3</c:v>
                </c:pt>
                <c:pt idx="2882">
                  <c:v>-2.898E-3</c:v>
                </c:pt>
                <c:pt idx="2883">
                  <c:v>-3.078E-3</c:v>
                </c:pt>
                <c:pt idx="2884">
                  <c:v>-2.9220000000000001E-3</c:v>
                </c:pt>
                <c:pt idx="2885">
                  <c:v>-3.0079999999999998E-3</c:v>
                </c:pt>
                <c:pt idx="2886">
                  <c:v>-3.1410000000000001E-3</c:v>
                </c:pt>
                <c:pt idx="2887">
                  <c:v>-2.9689999999999999E-3</c:v>
                </c:pt>
                <c:pt idx="2888">
                  <c:v>-3.016E-3</c:v>
                </c:pt>
                <c:pt idx="2889">
                  <c:v>-2.9139999999999999E-3</c:v>
                </c:pt>
                <c:pt idx="2890">
                  <c:v>-3.1800000000000001E-3</c:v>
                </c:pt>
                <c:pt idx="2891">
                  <c:v>-2.9689999999999999E-3</c:v>
                </c:pt>
                <c:pt idx="2892">
                  <c:v>-3.0630000000000002E-3</c:v>
                </c:pt>
                <c:pt idx="2893">
                  <c:v>-2.9840000000000001E-3</c:v>
                </c:pt>
                <c:pt idx="2894">
                  <c:v>-3.0309999999999998E-3</c:v>
                </c:pt>
                <c:pt idx="2895">
                  <c:v>-2.9380000000000001E-3</c:v>
                </c:pt>
                <c:pt idx="2896">
                  <c:v>-2.977E-3</c:v>
                </c:pt>
                <c:pt idx="2897">
                  <c:v>-3.0469999999999998E-3</c:v>
                </c:pt>
                <c:pt idx="2898">
                  <c:v>-3.0079999999999998E-3</c:v>
                </c:pt>
                <c:pt idx="2899">
                  <c:v>-3.0630000000000002E-3</c:v>
                </c:pt>
                <c:pt idx="2900">
                  <c:v>-3.1020000000000002E-3</c:v>
                </c:pt>
                <c:pt idx="2901">
                  <c:v>-2.9610000000000001E-3</c:v>
                </c:pt>
                <c:pt idx="2902">
                  <c:v>-2.898E-3</c:v>
                </c:pt>
                <c:pt idx="2903">
                  <c:v>-2.9220000000000001E-3</c:v>
                </c:pt>
                <c:pt idx="2904">
                  <c:v>-3.1879999999999999E-3</c:v>
                </c:pt>
                <c:pt idx="2905">
                  <c:v>-2.9840000000000001E-3</c:v>
                </c:pt>
                <c:pt idx="2906">
                  <c:v>-3.0469999999999998E-3</c:v>
                </c:pt>
                <c:pt idx="2907">
                  <c:v>-3.2190000000000001E-3</c:v>
                </c:pt>
                <c:pt idx="2908">
                  <c:v>-3.1949999999999999E-3</c:v>
                </c:pt>
                <c:pt idx="2909">
                  <c:v>-3.1020000000000002E-3</c:v>
                </c:pt>
                <c:pt idx="2910">
                  <c:v>-3.1480000000000002E-3</c:v>
                </c:pt>
                <c:pt idx="2911">
                  <c:v>-3.1879999999999999E-3</c:v>
                </c:pt>
                <c:pt idx="2912">
                  <c:v>-3.1250000000000002E-3</c:v>
                </c:pt>
                <c:pt idx="2913">
                  <c:v>-3.0630000000000002E-3</c:v>
                </c:pt>
                <c:pt idx="2914">
                  <c:v>-2.9840000000000001E-3</c:v>
                </c:pt>
                <c:pt idx="2915">
                  <c:v>-3.0860000000000002E-3</c:v>
                </c:pt>
                <c:pt idx="2916">
                  <c:v>-2.9220000000000001E-3</c:v>
                </c:pt>
                <c:pt idx="2917">
                  <c:v>-3.1949999999999999E-3</c:v>
                </c:pt>
                <c:pt idx="2918">
                  <c:v>-3.2190000000000001E-3</c:v>
                </c:pt>
                <c:pt idx="2919">
                  <c:v>-3.3519999999999999E-3</c:v>
                </c:pt>
                <c:pt idx="2920">
                  <c:v>-2.9610000000000001E-3</c:v>
                </c:pt>
                <c:pt idx="2921">
                  <c:v>-3.1410000000000001E-3</c:v>
                </c:pt>
                <c:pt idx="2922">
                  <c:v>-3.0860000000000002E-3</c:v>
                </c:pt>
                <c:pt idx="2923">
                  <c:v>-3.0230000000000001E-3</c:v>
                </c:pt>
                <c:pt idx="2924">
                  <c:v>-3.055E-3</c:v>
                </c:pt>
                <c:pt idx="2925">
                  <c:v>-3.398E-3</c:v>
                </c:pt>
                <c:pt idx="2926">
                  <c:v>-3.0860000000000002E-3</c:v>
                </c:pt>
                <c:pt idx="2927">
                  <c:v>-3.039E-3</c:v>
                </c:pt>
                <c:pt idx="2928">
                  <c:v>-3.3050000000000002E-3</c:v>
                </c:pt>
                <c:pt idx="2929">
                  <c:v>-3.2030000000000001E-3</c:v>
                </c:pt>
                <c:pt idx="2930">
                  <c:v>-3.3279999999999998E-3</c:v>
                </c:pt>
                <c:pt idx="2931">
                  <c:v>-3.1640000000000001E-3</c:v>
                </c:pt>
                <c:pt idx="2932">
                  <c:v>-3.1640000000000001E-3</c:v>
                </c:pt>
                <c:pt idx="2933">
                  <c:v>-3.1410000000000001E-3</c:v>
                </c:pt>
                <c:pt idx="2934">
                  <c:v>-3.1879999999999999E-3</c:v>
                </c:pt>
                <c:pt idx="2935">
                  <c:v>-3.0860000000000002E-3</c:v>
                </c:pt>
                <c:pt idx="2936">
                  <c:v>-3.078E-3</c:v>
                </c:pt>
                <c:pt idx="2937">
                  <c:v>-3.0630000000000002E-3</c:v>
                </c:pt>
                <c:pt idx="2938">
                  <c:v>-3.2109999999999999E-3</c:v>
                </c:pt>
                <c:pt idx="2939">
                  <c:v>-3.2420000000000001E-3</c:v>
                </c:pt>
                <c:pt idx="2940">
                  <c:v>-3.2499999999999999E-3</c:v>
                </c:pt>
                <c:pt idx="2941">
                  <c:v>-3.2339999999999999E-3</c:v>
                </c:pt>
                <c:pt idx="2942">
                  <c:v>-3.2499999999999999E-3</c:v>
                </c:pt>
                <c:pt idx="2943">
                  <c:v>-3.1719999999999999E-3</c:v>
                </c:pt>
                <c:pt idx="2944">
                  <c:v>-3.0309999999999998E-3</c:v>
                </c:pt>
                <c:pt idx="2945">
                  <c:v>-2.8670000000000002E-3</c:v>
                </c:pt>
                <c:pt idx="2946">
                  <c:v>-3.156E-3</c:v>
                </c:pt>
                <c:pt idx="2947">
                  <c:v>-3.1020000000000002E-3</c:v>
                </c:pt>
                <c:pt idx="2948">
                  <c:v>-3.2030000000000001E-3</c:v>
                </c:pt>
                <c:pt idx="2949">
                  <c:v>-3.1329999999999999E-3</c:v>
                </c:pt>
                <c:pt idx="2950">
                  <c:v>-3.1250000000000002E-3</c:v>
                </c:pt>
                <c:pt idx="2951">
                  <c:v>-3.2420000000000001E-3</c:v>
                </c:pt>
                <c:pt idx="2952">
                  <c:v>-3.2269999999999998E-3</c:v>
                </c:pt>
                <c:pt idx="2953">
                  <c:v>-3.2659999999999998E-3</c:v>
                </c:pt>
                <c:pt idx="2954">
                  <c:v>-3.2499999999999999E-3</c:v>
                </c:pt>
                <c:pt idx="2955">
                  <c:v>-3.0699999999999998E-3</c:v>
                </c:pt>
                <c:pt idx="2956">
                  <c:v>-3.1410000000000001E-3</c:v>
                </c:pt>
                <c:pt idx="2957">
                  <c:v>-2.8909999999999999E-3</c:v>
                </c:pt>
                <c:pt idx="2958">
                  <c:v>-3.4060000000000002E-3</c:v>
                </c:pt>
                <c:pt idx="2959">
                  <c:v>-3.2030000000000001E-3</c:v>
                </c:pt>
                <c:pt idx="2960">
                  <c:v>-3.1800000000000001E-3</c:v>
                </c:pt>
                <c:pt idx="2961">
                  <c:v>-3.1949999999999999E-3</c:v>
                </c:pt>
                <c:pt idx="2962">
                  <c:v>-3.117E-3</c:v>
                </c:pt>
                <c:pt idx="2963">
                  <c:v>-3.3119999999999998E-3</c:v>
                </c:pt>
                <c:pt idx="2964">
                  <c:v>-3.1879999999999999E-3</c:v>
                </c:pt>
                <c:pt idx="2965">
                  <c:v>-3.1089999999999998E-3</c:v>
                </c:pt>
                <c:pt idx="2966">
                  <c:v>-3.2810000000000001E-3</c:v>
                </c:pt>
                <c:pt idx="2967">
                  <c:v>-3.117E-3</c:v>
                </c:pt>
                <c:pt idx="2968">
                  <c:v>-3.2030000000000001E-3</c:v>
                </c:pt>
                <c:pt idx="2969">
                  <c:v>-3.1640000000000001E-3</c:v>
                </c:pt>
                <c:pt idx="2970">
                  <c:v>-3.2499999999999999E-3</c:v>
                </c:pt>
                <c:pt idx="2971">
                  <c:v>-3.156E-3</c:v>
                </c:pt>
                <c:pt idx="2972">
                  <c:v>-3.117E-3</c:v>
                </c:pt>
                <c:pt idx="2973">
                  <c:v>-3.3050000000000002E-3</c:v>
                </c:pt>
                <c:pt idx="2974">
                  <c:v>-3.2499999999999999E-3</c:v>
                </c:pt>
                <c:pt idx="2975">
                  <c:v>-3.078E-3</c:v>
                </c:pt>
                <c:pt idx="2976">
                  <c:v>-3.0469999999999998E-3</c:v>
                </c:pt>
                <c:pt idx="2977">
                  <c:v>-3.094E-3</c:v>
                </c:pt>
                <c:pt idx="2978">
                  <c:v>-3.0860000000000002E-3</c:v>
                </c:pt>
                <c:pt idx="2979">
                  <c:v>-2.9450000000000001E-3</c:v>
                </c:pt>
                <c:pt idx="2980">
                  <c:v>-3.1800000000000001E-3</c:v>
                </c:pt>
                <c:pt idx="2981">
                  <c:v>-3.1329999999999999E-3</c:v>
                </c:pt>
                <c:pt idx="2982">
                  <c:v>-3.1719999999999999E-3</c:v>
                </c:pt>
                <c:pt idx="2983">
                  <c:v>-3.156E-3</c:v>
                </c:pt>
                <c:pt idx="2984">
                  <c:v>-3.3279999999999998E-3</c:v>
                </c:pt>
                <c:pt idx="2985">
                  <c:v>-3.2269999999999998E-3</c:v>
                </c:pt>
                <c:pt idx="2986">
                  <c:v>-3.1020000000000002E-3</c:v>
                </c:pt>
                <c:pt idx="2987">
                  <c:v>-3.1879999999999999E-3</c:v>
                </c:pt>
                <c:pt idx="2988">
                  <c:v>-3.055E-3</c:v>
                </c:pt>
                <c:pt idx="2989">
                  <c:v>-3.3050000000000002E-3</c:v>
                </c:pt>
                <c:pt idx="2990">
                  <c:v>-3.016E-3</c:v>
                </c:pt>
                <c:pt idx="2991">
                  <c:v>-3.1410000000000001E-3</c:v>
                </c:pt>
                <c:pt idx="2992">
                  <c:v>-3.297E-3</c:v>
                </c:pt>
                <c:pt idx="2993">
                  <c:v>-3.2420000000000001E-3</c:v>
                </c:pt>
                <c:pt idx="2994">
                  <c:v>-3.094E-3</c:v>
                </c:pt>
                <c:pt idx="2995">
                  <c:v>-3.1410000000000001E-3</c:v>
                </c:pt>
                <c:pt idx="2996">
                  <c:v>-3.2030000000000001E-3</c:v>
                </c:pt>
                <c:pt idx="2997">
                  <c:v>-2.9689999999999999E-3</c:v>
                </c:pt>
                <c:pt idx="2998">
                  <c:v>-3.0699999999999998E-3</c:v>
                </c:pt>
                <c:pt idx="2999">
                  <c:v>-3.0309999999999998E-3</c:v>
                </c:pt>
                <c:pt idx="3000">
                  <c:v>-3.0699999999999998E-3</c:v>
                </c:pt>
                <c:pt idx="3001">
                  <c:v>-3.4529999999999999E-3</c:v>
                </c:pt>
                <c:pt idx="3002">
                  <c:v>-2.9689999999999999E-3</c:v>
                </c:pt>
                <c:pt idx="3003">
                  <c:v>-3.1089999999999998E-3</c:v>
                </c:pt>
                <c:pt idx="3004">
                  <c:v>-3.2030000000000001E-3</c:v>
                </c:pt>
                <c:pt idx="3005">
                  <c:v>-2.9919999999999999E-3</c:v>
                </c:pt>
                <c:pt idx="3006">
                  <c:v>-3.0079999999999998E-3</c:v>
                </c:pt>
                <c:pt idx="3007">
                  <c:v>-3.2109999999999999E-3</c:v>
                </c:pt>
                <c:pt idx="3008">
                  <c:v>-3.117E-3</c:v>
                </c:pt>
                <c:pt idx="3009">
                  <c:v>-3.0079999999999998E-3</c:v>
                </c:pt>
                <c:pt idx="3010">
                  <c:v>-3.2109999999999999E-3</c:v>
                </c:pt>
                <c:pt idx="3011">
                  <c:v>-2.7889999999999998E-3</c:v>
                </c:pt>
                <c:pt idx="3012">
                  <c:v>-3.0699999999999998E-3</c:v>
                </c:pt>
                <c:pt idx="3013">
                  <c:v>-2.898E-3</c:v>
                </c:pt>
                <c:pt idx="3014">
                  <c:v>-3.0000000000000001E-3</c:v>
                </c:pt>
                <c:pt idx="3015">
                  <c:v>-2.875E-3</c:v>
                </c:pt>
                <c:pt idx="3016">
                  <c:v>-3.0699999999999998E-3</c:v>
                </c:pt>
                <c:pt idx="3017">
                  <c:v>-3.1020000000000002E-3</c:v>
                </c:pt>
                <c:pt idx="3018">
                  <c:v>-2.9610000000000001E-3</c:v>
                </c:pt>
                <c:pt idx="3019">
                  <c:v>-3.1020000000000002E-3</c:v>
                </c:pt>
                <c:pt idx="3020">
                  <c:v>-3.039E-3</c:v>
                </c:pt>
                <c:pt idx="3021">
                  <c:v>-2.977E-3</c:v>
                </c:pt>
                <c:pt idx="3022">
                  <c:v>-3.0860000000000002E-3</c:v>
                </c:pt>
                <c:pt idx="3023">
                  <c:v>-3.156E-3</c:v>
                </c:pt>
                <c:pt idx="3024">
                  <c:v>-3.0469999999999998E-3</c:v>
                </c:pt>
                <c:pt idx="3025">
                  <c:v>-3.0469999999999998E-3</c:v>
                </c:pt>
                <c:pt idx="3026">
                  <c:v>-3.1879999999999999E-3</c:v>
                </c:pt>
                <c:pt idx="3027">
                  <c:v>-3.0309999999999998E-3</c:v>
                </c:pt>
                <c:pt idx="3028">
                  <c:v>-3.1640000000000001E-3</c:v>
                </c:pt>
                <c:pt idx="3029">
                  <c:v>-2.9529999999999999E-3</c:v>
                </c:pt>
                <c:pt idx="3030">
                  <c:v>-3.016E-3</c:v>
                </c:pt>
                <c:pt idx="3031">
                  <c:v>-2.9610000000000001E-3</c:v>
                </c:pt>
                <c:pt idx="3032">
                  <c:v>-3.117E-3</c:v>
                </c:pt>
                <c:pt idx="3033">
                  <c:v>-3.0000000000000001E-3</c:v>
                </c:pt>
                <c:pt idx="3034">
                  <c:v>-2.7499999999999998E-3</c:v>
                </c:pt>
                <c:pt idx="3035">
                  <c:v>-3.1250000000000002E-3</c:v>
                </c:pt>
                <c:pt idx="3036">
                  <c:v>-3.055E-3</c:v>
                </c:pt>
                <c:pt idx="3037">
                  <c:v>-3.016E-3</c:v>
                </c:pt>
                <c:pt idx="3038">
                  <c:v>-3.1410000000000001E-3</c:v>
                </c:pt>
                <c:pt idx="3039">
                  <c:v>-2.9220000000000001E-3</c:v>
                </c:pt>
                <c:pt idx="3040">
                  <c:v>-3.0469999999999998E-3</c:v>
                </c:pt>
                <c:pt idx="3041">
                  <c:v>-3.039E-3</c:v>
                </c:pt>
                <c:pt idx="3042">
                  <c:v>-2.8909999999999999E-3</c:v>
                </c:pt>
                <c:pt idx="3043">
                  <c:v>-2.9689999999999999E-3</c:v>
                </c:pt>
                <c:pt idx="3044">
                  <c:v>-3.0079999999999998E-3</c:v>
                </c:pt>
                <c:pt idx="3045">
                  <c:v>-3.1020000000000002E-3</c:v>
                </c:pt>
                <c:pt idx="3046">
                  <c:v>-3.1089999999999998E-3</c:v>
                </c:pt>
                <c:pt idx="3047">
                  <c:v>-3.0630000000000002E-3</c:v>
                </c:pt>
                <c:pt idx="3048">
                  <c:v>-2.875E-3</c:v>
                </c:pt>
                <c:pt idx="3049">
                  <c:v>-2.82E-3</c:v>
                </c:pt>
                <c:pt idx="3050">
                  <c:v>-3.039E-3</c:v>
                </c:pt>
                <c:pt idx="3051">
                  <c:v>-3.1020000000000002E-3</c:v>
                </c:pt>
                <c:pt idx="3052">
                  <c:v>-3.0630000000000002E-3</c:v>
                </c:pt>
                <c:pt idx="3053">
                  <c:v>-2.7339999999999999E-3</c:v>
                </c:pt>
                <c:pt idx="3054">
                  <c:v>-3.016E-3</c:v>
                </c:pt>
                <c:pt idx="3055">
                  <c:v>-2.7729999999999999E-3</c:v>
                </c:pt>
                <c:pt idx="3056">
                  <c:v>-3.0230000000000001E-3</c:v>
                </c:pt>
                <c:pt idx="3057">
                  <c:v>-2.9919999999999999E-3</c:v>
                </c:pt>
                <c:pt idx="3058">
                  <c:v>-3.1250000000000002E-3</c:v>
                </c:pt>
                <c:pt idx="3059">
                  <c:v>-3.0309999999999998E-3</c:v>
                </c:pt>
                <c:pt idx="3060">
                  <c:v>-3.1800000000000001E-3</c:v>
                </c:pt>
                <c:pt idx="3061">
                  <c:v>-2.9840000000000001E-3</c:v>
                </c:pt>
                <c:pt idx="3062">
                  <c:v>-2.8670000000000002E-3</c:v>
                </c:pt>
                <c:pt idx="3063">
                  <c:v>-3.0000000000000001E-3</c:v>
                </c:pt>
                <c:pt idx="3064">
                  <c:v>-3.1410000000000001E-3</c:v>
                </c:pt>
                <c:pt idx="3065">
                  <c:v>-3.0630000000000002E-3</c:v>
                </c:pt>
                <c:pt idx="3066">
                  <c:v>-3.1410000000000001E-3</c:v>
                </c:pt>
                <c:pt idx="3067">
                  <c:v>-2.9299999999999999E-3</c:v>
                </c:pt>
                <c:pt idx="3068">
                  <c:v>-3.0000000000000001E-3</c:v>
                </c:pt>
                <c:pt idx="3069">
                  <c:v>-3.016E-3</c:v>
                </c:pt>
                <c:pt idx="3070">
                  <c:v>-3.0079999999999998E-3</c:v>
                </c:pt>
                <c:pt idx="3071">
                  <c:v>-3.0230000000000001E-3</c:v>
                </c:pt>
                <c:pt idx="3072">
                  <c:v>-2.9610000000000001E-3</c:v>
                </c:pt>
                <c:pt idx="3073">
                  <c:v>-3.0309999999999998E-3</c:v>
                </c:pt>
                <c:pt idx="3074">
                  <c:v>-3.078E-3</c:v>
                </c:pt>
                <c:pt idx="3075">
                  <c:v>-2.9610000000000001E-3</c:v>
                </c:pt>
                <c:pt idx="3076">
                  <c:v>-2.82E-3</c:v>
                </c:pt>
                <c:pt idx="3077">
                  <c:v>-3.1329999999999999E-3</c:v>
                </c:pt>
                <c:pt idx="3078">
                  <c:v>-2.9450000000000001E-3</c:v>
                </c:pt>
                <c:pt idx="3079">
                  <c:v>-3.1089999999999998E-3</c:v>
                </c:pt>
                <c:pt idx="3080">
                  <c:v>-2.977E-3</c:v>
                </c:pt>
                <c:pt idx="3081">
                  <c:v>-3.117E-3</c:v>
                </c:pt>
                <c:pt idx="3082">
                  <c:v>-2.8279999999999998E-3</c:v>
                </c:pt>
                <c:pt idx="3083">
                  <c:v>-3.094E-3</c:v>
                </c:pt>
                <c:pt idx="3084">
                  <c:v>-3.258E-3</c:v>
                </c:pt>
                <c:pt idx="3085">
                  <c:v>-3.1949999999999999E-3</c:v>
                </c:pt>
                <c:pt idx="3086">
                  <c:v>-3.1879999999999999E-3</c:v>
                </c:pt>
                <c:pt idx="3087">
                  <c:v>-3.2190000000000001E-3</c:v>
                </c:pt>
                <c:pt idx="3088">
                  <c:v>-2.8519999999999999E-3</c:v>
                </c:pt>
                <c:pt idx="3089">
                  <c:v>-3.1020000000000002E-3</c:v>
                </c:pt>
                <c:pt idx="3090">
                  <c:v>-2.9220000000000001E-3</c:v>
                </c:pt>
                <c:pt idx="3091">
                  <c:v>-2.9060000000000002E-3</c:v>
                </c:pt>
                <c:pt idx="3092">
                  <c:v>-3.094E-3</c:v>
                </c:pt>
                <c:pt idx="3093">
                  <c:v>-3.016E-3</c:v>
                </c:pt>
                <c:pt idx="3094">
                  <c:v>-3.1250000000000002E-3</c:v>
                </c:pt>
                <c:pt idx="3095">
                  <c:v>-3.0630000000000002E-3</c:v>
                </c:pt>
                <c:pt idx="3096">
                  <c:v>-3.2339999999999999E-3</c:v>
                </c:pt>
                <c:pt idx="3097">
                  <c:v>-3.078E-3</c:v>
                </c:pt>
                <c:pt idx="3098">
                  <c:v>-3.1480000000000002E-3</c:v>
                </c:pt>
                <c:pt idx="3099">
                  <c:v>-3.1020000000000002E-3</c:v>
                </c:pt>
                <c:pt idx="3100">
                  <c:v>-3.1949999999999999E-3</c:v>
                </c:pt>
                <c:pt idx="3101">
                  <c:v>-2.7810000000000001E-3</c:v>
                </c:pt>
                <c:pt idx="3102">
                  <c:v>-3.156E-3</c:v>
                </c:pt>
                <c:pt idx="3103">
                  <c:v>-2.9380000000000001E-3</c:v>
                </c:pt>
                <c:pt idx="3104">
                  <c:v>-2.9840000000000001E-3</c:v>
                </c:pt>
                <c:pt idx="3105">
                  <c:v>-3.078E-3</c:v>
                </c:pt>
                <c:pt idx="3106">
                  <c:v>-3.0860000000000002E-3</c:v>
                </c:pt>
                <c:pt idx="3107">
                  <c:v>-3.1480000000000002E-3</c:v>
                </c:pt>
                <c:pt idx="3108">
                  <c:v>-3.4220000000000001E-3</c:v>
                </c:pt>
                <c:pt idx="3109">
                  <c:v>-3.0469999999999998E-3</c:v>
                </c:pt>
                <c:pt idx="3110">
                  <c:v>-3.2889999999999998E-3</c:v>
                </c:pt>
                <c:pt idx="3111">
                  <c:v>-3.1800000000000001E-3</c:v>
                </c:pt>
                <c:pt idx="3112">
                  <c:v>-3.1800000000000001E-3</c:v>
                </c:pt>
                <c:pt idx="3113">
                  <c:v>-2.977E-3</c:v>
                </c:pt>
                <c:pt idx="3114">
                  <c:v>-3.1250000000000002E-3</c:v>
                </c:pt>
                <c:pt idx="3115">
                  <c:v>-2.898E-3</c:v>
                </c:pt>
                <c:pt idx="3116">
                  <c:v>-3.3119999999999998E-3</c:v>
                </c:pt>
                <c:pt idx="3117">
                  <c:v>-3.4220000000000001E-3</c:v>
                </c:pt>
                <c:pt idx="3118">
                  <c:v>-3.0699999999999998E-3</c:v>
                </c:pt>
                <c:pt idx="3119">
                  <c:v>-3.2190000000000001E-3</c:v>
                </c:pt>
                <c:pt idx="3120">
                  <c:v>-3.2109999999999999E-3</c:v>
                </c:pt>
                <c:pt idx="3121">
                  <c:v>-2.859E-3</c:v>
                </c:pt>
                <c:pt idx="3122">
                  <c:v>-3.1329999999999999E-3</c:v>
                </c:pt>
                <c:pt idx="3123">
                  <c:v>-3.156E-3</c:v>
                </c:pt>
                <c:pt idx="3124">
                  <c:v>-3.297E-3</c:v>
                </c:pt>
                <c:pt idx="3125">
                  <c:v>-3.2810000000000001E-3</c:v>
                </c:pt>
                <c:pt idx="3126">
                  <c:v>-3.2109999999999999E-3</c:v>
                </c:pt>
                <c:pt idx="3127">
                  <c:v>-3.2339999999999999E-3</c:v>
                </c:pt>
                <c:pt idx="3128">
                  <c:v>-3.0860000000000002E-3</c:v>
                </c:pt>
                <c:pt idx="3129">
                  <c:v>-3.1250000000000002E-3</c:v>
                </c:pt>
                <c:pt idx="3130">
                  <c:v>-3.1250000000000002E-3</c:v>
                </c:pt>
                <c:pt idx="3131">
                  <c:v>-3.3279999999999998E-3</c:v>
                </c:pt>
                <c:pt idx="3132">
                  <c:v>-3.055E-3</c:v>
                </c:pt>
                <c:pt idx="3133">
                  <c:v>-3.2109999999999999E-3</c:v>
                </c:pt>
                <c:pt idx="3134">
                  <c:v>-3.359E-3</c:v>
                </c:pt>
                <c:pt idx="3135">
                  <c:v>-3.2810000000000001E-3</c:v>
                </c:pt>
                <c:pt idx="3136">
                  <c:v>-3.2339999999999999E-3</c:v>
                </c:pt>
                <c:pt idx="3137">
                  <c:v>-3.2269999999999998E-3</c:v>
                </c:pt>
                <c:pt idx="3138">
                  <c:v>-3.398E-3</c:v>
                </c:pt>
                <c:pt idx="3139">
                  <c:v>-3.2190000000000001E-3</c:v>
                </c:pt>
                <c:pt idx="3140">
                  <c:v>-3.4139999999999999E-3</c:v>
                </c:pt>
                <c:pt idx="3141">
                  <c:v>-3.3830000000000002E-3</c:v>
                </c:pt>
                <c:pt idx="3142">
                  <c:v>-3.1089999999999998E-3</c:v>
                </c:pt>
                <c:pt idx="3143">
                  <c:v>-3.2499999999999999E-3</c:v>
                </c:pt>
                <c:pt idx="3144">
                  <c:v>-3.4380000000000001E-3</c:v>
                </c:pt>
                <c:pt idx="3145">
                  <c:v>-3.0699999999999998E-3</c:v>
                </c:pt>
                <c:pt idx="3146">
                  <c:v>-3.1089999999999998E-3</c:v>
                </c:pt>
                <c:pt idx="3147">
                  <c:v>-3.2339999999999999E-3</c:v>
                </c:pt>
                <c:pt idx="3148">
                  <c:v>-3.0079999999999998E-3</c:v>
                </c:pt>
                <c:pt idx="3149">
                  <c:v>-3.2420000000000001E-3</c:v>
                </c:pt>
                <c:pt idx="3150">
                  <c:v>-3.3519999999999999E-3</c:v>
                </c:pt>
                <c:pt idx="3151">
                  <c:v>-3.1949999999999999E-3</c:v>
                </c:pt>
                <c:pt idx="3152">
                  <c:v>-3.1719999999999999E-3</c:v>
                </c:pt>
                <c:pt idx="3153">
                  <c:v>-2.977E-3</c:v>
                </c:pt>
                <c:pt idx="3154">
                  <c:v>-3.094E-3</c:v>
                </c:pt>
                <c:pt idx="3155">
                  <c:v>-3.1329999999999999E-3</c:v>
                </c:pt>
                <c:pt idx="3156">
                  <c:v>-3.2339999999999999E-3</c:v>
                </c:pt>
                <c:pt idx="3157">
                  <c:v>-3.1480000000000002E-3</c:v>
                </c:pt>
                <c:pt idx="3158">
                  <c:v>-3.3279999999999998E-3</c:v>
                </c:pt>
                <c:pt idx="3159">
                  <c:v>-3.1020000000000002E-3</c:v>
                </c:pt>
                <c:pt idx="3160">
                  <c:v>-3.2420000000000001E-3</c:v>
                </c:pt>
                <c:pt idx="3161">
                  <c:v>-3.1410000000000001E-3</c:v>
                </c:pt>
                <c:pt idx="3162">
                  <c:v>-3.3119999999999998E-3</c:v>
                </c:pt>
                <c:pt idx="3163">
                  <c:v>-3.1640000000000001E-3</c:v>
                </c:pt>
                <c:pt idx="3164">
                  <c:v>-3.2190000000000001E-3</c:v>
                </c:pt>
                <c:pt idx="3165">
                  <c:v>-3.1719999999999999E-3</c:v>
                </c:pt>
                <c:pt idx="3166">
                  <c:v>-3.3050000000000002E-3</c:v>
                </c:pt>
                <c:pt idx="3167">
                  <c:v>-3.1879999999999999E-3</c:v>
                </c:pt>
                <c:pt idx="3168">
                  <c:v>-3.2190000000000001E-3</c:v>
                </c:pt>
                <c:pt idx="3169">
                  <c:v>-3.1020000000000002E-3</c:v>
                </c:pt>
                <c:pt idx="3170">
                  <c:v>-3.3670000000000002E-3</c:v>
                </c:pt>
                <c:pt idx="3171">
                  <c:v>-3.359E-3</c:v>
                </c:pt>
                <c:pt idx="3172">
                  <c:v>-3.0309999999999998E-3</c:v>
                </c:pt>
                <c:pt idx="3173">
                  <c:v>-3.1800000000000001E-3</c:v>
                </c:pt>
                <c:pt idx="3174">
                  <c:v>-3.375E-3</c:v>
                </c:pt>
                <c:pt idx="3175">
                  <c:v>-3.117E-3</c:v>
                </c:pt>
                <c:pt idx="3176">
                  <c:v>-3.0079999999999998E-3</c:v>
                </c:pt>
                <c:pt idx="3177">
                  <c:v>-3.1719999999999999E-3</c:v>
                </c:pt>
                <c:pt idx="3178">
                  <c:v>-3.094E-3</c:v>
                </c:pt>
                <c:pt idx="3179">
                  <c:v>-3.398E-3</c:v>
                </c:pt>
                <c:pt idx="3180">
                  <c:v>-3.0469999999999998E-3</c:v>
                </c:pt>
                <c:pt idx="3181">
                  <c:v>-3.3519999999999999E-3</c:v>
                </c:pt>
                <c:pt idx="3182">
                  <c:v>-3.5230000000000001E-3</c:v>
                </c:pt>
                <c:pt idx="3183">
                  <c:v>-3.359E-3</c:v>
                </c:pt>
                <c:pt idx="3184">
                  <c:v>-3.1719999999999999E-3</c:v>
                </c:pt>
                <c:pt idx="3185">
                  <c:v>-3.258E-3</c:v>
                </c:pt>
                <c:pt idx="3186">
                  <c:v>-3.2109999999999999E-3</c:v>
                </c:pt>
                <c:pt idx="3187">
                  <c:v>-3.258E-3</c:v>
                </c:pt>
                <c:pt idx="3188">
                  <c:v>-3.1879999999999999E-3</c:v>
                </c:pt>
                <c:pt idx="3189">
                  <c:v>-3.2499999999999999E-3</c:v>
                </c:pt>
                <c:pt idx="3190">
                  <c:v>-3.1089999999999998E-3</c:v>
                </c:pt>
                <c:pt idx="3191">
                  <c:v>-3.2729999999999999E-3</c:v>
                </c:pt>
                <c:pt idx="3192">
                  <c:v>-3.055E-3</c:v>
                </c:pt>
                <c:pt idx="3193">
                  <c:v>-3.3119999999999998E-3</c:v>
                </c:pt>
                <c:pt idx="3194">
                  <c:v>-3.1410000000000001E-3</c:v>
                </c:pt>
                <c:pt idx="3195">
                  <c:v>-3.0630000000000002E-3</c:v>
                </c:pt>
                <c:pt idx="3196">
                  <c:v>-3.297E-3</c:v>
                </c:pt>
                <c:pt idx="3197">
                  <c:v>-3.1640000000000001E-3</c:v>
                </c:pt>
                <c:pt idx="3198">
                  <c:v>-3.0860000000000002E-3</c:v>
                </c:pt>
                <c:pt idx="3199">
                  <c:v>-3.1879999999999999E-3</c:v>
                </c:pt>
                <c:pt idx="3200">
                  <c:v>-3.1410000000000001E-3</c:v>
                </c:pt>
                <c:pt idx="3201">
                  <c:v>-3.156E-3</c:v>
                </c:pt>
                <c:pt idx="3202">
                  <c:v>-3.1089999999999998E-3</c:v>
                </c:pt>
                <c:pt idx="3203">
                  <c:v>-2.9840000000000001E-3</c:v>
                </c:pt>
                <c:pt idx="3204">
                  <c:v>-3.2190000000000001E-3</c:v>
                </c:pt>
                <c:pt idx="3205">
                  <c:v>-3.2190000000000001E-3</c:v>
                </c:pt>
                <c:pt idx="3206">
                  <c:v>-3.0630000000000002E-3</c:v>
                </c:pt>
                <c:pt idx="3207">
                  <c:v>-3.2420000000000001E-3</c:v>
                </c:pt>
                <c:pt idx="3208">
                  <c:v>-3.0860000000000002E-3</c:v>
                </c:pt>
                <c:pt idx="3209">
                  <c:v>-2.836E-3</c:v>
                </c:pt>
                <c:pt idx="3210">
                  <c:v>-3.1949999999999999E-3</c:v>
                </c:pt>
                <c:pt idx="3211">
                  <c:v>-3.0630000000000002E-3</c:v>
                </c:pt>
                <c:pt idx="3212">
                  <c:v>-2.8670000000000002E-3</c:v>
                </c:pt>
                <c:pt idx="3213">
                  <c:v>-3.2190000000000001E-3</c:v>
                </c:pt>
                <c:pt idx="3214">
                  <c:v>-3.2729999999999999E-3</c:v>
                </c:pt>
                <c:pt idx="3215">
                  <c:v>-2.9919999999999999E-3</c:v>
                </c:pt>
                <c:pt idx="3216">
                  <c:v>-3.078E-3</c:v>
                </c:pt>
                <c:pt idx="3217">
                  <c:v>-2.9919999999999999E-3</c:v>
                </c:pt>
                <c:pt idx="3218">
                  <c:v>-3.2030000000000001E-3</c:v>
                </c:pt>
                <c:pt idx="3219">
                  <c:v>-2.9840000000000001E-3</c:v>
                </c:pt>
                <c:pt idx="3220">
                  <c:v>-3.1949999999999999E-3</c:v>
                </c:pt>
                <c:pt idx="3221">
                  <c:v>-3.0079999999999998E-3</c:v>
                </c:pt>
                <c:pt idx="3222">
                  <c:v>-3.055E-3</c:v>
                </c:pt>
                <c:pt idx="3223">
                  <c:v>-3.1329999999999999E-3</c:v>
                </c:pt>
                <c:pt idx="3224">
                  <c:v>-3.258E-3</c:v>
                </c:pt>
                <c:pt idx="3225">
                  <c:v>-3.039E-3</c:v>
                </c:pt>
                <c:pt idx="3226">
                  <c:v>-3.1089999999999998E-3</c:v>
                </c:pt>
                <c:pt idx="3227">
                  <c:v>-2.9610000000000001E-3</c:v>
                </c:pt>
                <c:pt idx="3228">
                  <c:v>-2.7889999999999998E-3</c:v>
                </c:pt>
                <c:pt idx="3229">
                  <c:v>-3.1250000000000002E-3</c:v>
                </c:pt>
                <c:pt idx="3230">
                  <c:v>-3.32E-3</c:v>
                </c:pt>
                <c:pt idx="3231">
                  <c:v>-3.039E-3</c:v>
                </c:pt>
                <c:pt idx="3232">
                  <c:v>-3.0699999999999998E-3</c:v>
                </c:pt>
                <c:pt idx="3233">
                  <c:v>-3.1329999999999999E-3</c:v>
                </c:pt>
                <c:pt idx="3234">
                  <c:v>-2.9450000000000001E-3</c:v>
                </c:pt>
                <c:pt idx="3235">
                  <c:v>-3.0699999999999998E-3</c:v>
                </c:pt>
                <c:pt idx="3236">
                  <c:v>-3.1719999999999999E-3</c:v>
                </c:pt>
                <c:pt idx="3237">
                  <c:v>-2.8670000000000002E-3</c:v>
                </c:pt>
                <c:pt idx="3238">
                  <c:v>-2.8119999999999998E-3</c:v>
                </c:pt>
                <c:pt idx="3239">
                  <c:v>-3.1480000000000002E-3</c:v>
                </c:pt>
                <c:pt idx="3240">
                  <c:v>-2.9450000000000001E-3</c:v>
                </c:pt>
                <c:pt idx="3241">
                  <c:v>-3.156E-3</c:v>
                </c:pt>
                <c:pt idx="3242">
                  <c:v>-3.078E-3</c:v>
                </c:pt>
                <c:pt idx="3243">
                  <c:v>-2.8909999999999999E-3</c:v>
                </c:pt>
                <c:pt idx="3244">
                  <c:v>-3.094E-3</c:v>
                </c:pt>
                <c:pt idx="3245">
                  <c:v>-2.8670000000000002E-3</c:v>
                </c:pt>
                <c:pt idx="3246">
                  <c:v>-2.875E-3</c:v>
                </c:pt>
                <c:pt idx="3247">
                  <c:v>-2.7729999999999999E-3</c:v>
                </c:pt>
                <c:pt idx="3248">
                  <c:v>-2.9450000000000001E-3</c:v>
                </c:pt>
                <c:pt idx="3249">
                  <c:v>-3.1089999999999998E-3</c:v>
                </c:pt>
                <c:pt idx="3250">
                  <c:v>-3.039E-3</c:v>
                </c:pt>
                <c:pt idx="3251">
                  <c:v>-3.039E-3</c:v>
                </c:pt>
                <c:pt idx="3252">
                  <c:v>-3.1089999999999998E-3</c:v>
                </c:pt>
                <c:pt idx="3253">
                  <c:v>-3.016E-3</c:v>
                </c:pt>
                <c:pt idx="3254">
                  <c:v>-3.2269999999999998E-3</c:v>
                </c:pt>
                <c:pt idx="3255">
                  <c:v>-3.0000000000000001E-3</c:v>
                </c:pt>
                <c:pt idx="3256">
                  <c:v>-3.1020000000000002E-3</c:v>
                </c:pt>
                <c:pt idx="3257">
                  <c:v>-3.0469999999999998E-3</c:v>
                </c:pt>
                <c:pt idx="3258">
                  <c:v>-3.078E-3</c:v>
                </c:pt>
                <c:pt idx="3259">
                  <c:v>-3.0000000000000001E-3</c:v>
                </c:pt>
                <c:pt idx="3260">
                  <c:v>-3.0000000000000001E-3</c:v>
                </c:pt>
                <c:pt idx="3261">
                  <c:v>-3.078E-3</c:v>
                </c:pt>
                <c:pt idx="3262">
                  <c:v>-3.0860000000000002E-3</c:v>
                </c:pt>
                <c:pt idx="3263">
                  <c:v>-3.0469999999999998E-3</c:v>
                </c:pt>
                <c:pt idx="3264">
                  <c:v>-3.0000000000000001E-3</c:v>
                </c:pt>
                <c:pt idx="3265">
                  <c:v>-2.8830000000000001E-3</c:v>
                </c:pt>
                <c:pt idx="3266">
                  <c:v>-3.0000000000000001E-3</c:v>
                </c:pt>
                <c:pt idx="3267">
                  <c:v>-2.6559999999999999E-3</c:v>
                </c:pt>
                <c:pt idx="3268">
                  <c:v>-2.859E-3</c:v>
                </c:pt>
                <c:pt idx="3269">
                  <c:v>-2.8119999999999998E-3</c:v>
                </c:pt>
                <c:pt idx="3270">
                  <c:v>-2.9610000000000001E-3</c:v>
                </c:pt>
                <c:pt idx="3271">
                  <c:v>-2.977E-3</c:v>
                </c:pt>
                <c:pt idx="3272">
                  <c:v>-3.0000000000000001E-3</c:v>
                </c:pt>
                <c:pt idx="3273">
                  <c:v>-3.1800000000000001E-3</c:v>
                </c:pt>
                <c:pt idx="3274">
                  <c:v>-3.078E-3</c:v>
                </c:pt>
                <c:pt idx="3275">
                  <c:v>-3.055E-3</c:v>
                </c:pt>
                <c:pt idx="3276">
                  <c:v>-3.398E-3</c:v>
                </c:pt>
                <c:pt idx="3277">
                  <c:v>-3.0699999999999998E-3</c:v>
                </c:pt>
                <c:pt idx="3278">
                  <c:v>-2.8279999999999998E-3</c:v>
                </c:pt>
                <c:pt idx="3279">
                  <c:v>-3.0860000000000002E-3</c:v>
                </c:pt>
                <c:pt idx="3280">
                  <c:v>-3.0860000000000002E-3</c:v>
                </c:pt>
                <c:pt idx="3281">
                  <c:v>-2.898E-3</c:v>
                </c:pt>
                <c:pt idx="3282">
                  <c:v>-3.1020000000000002E-3</c:v>
                </c:pt>
                <c:pt idx="3283">
                  <c:v>-2.859E-3</c:v>
                </c:pt>
                <c:pt idx="3284">
                  <c:v>-2.9840000000000001E-3</c:v>
                </c:pt>
                <c:pt idx="3285">
                  <c:v>-3.1250000000000002E-3</c:v>
                </c:pt>
                <c:pt idx="3286">
                  <c:v>-2.836E-3</c:v>
                </c:pt>
                <c:pt idx="3287">
                  <c:v>-2.9220000000000001E-3</c:v>
                </c:pt>
                <c:pt idx="3288">
                  <c:v>-2.836E-3</c:v>
                </c:pt>
                <c:pt idx="3289">
                  <c:v>-2.8119999999999998E-3</c:v>
                </c:pt>
                <c:pt idx="3290">
                  <c:v>-3.055E-3</c:v>
                </c:pt>
                <c:pt idx="3291">
                  <c:v>-3.1329999999999999E-3</c:v>
                </c:pt>
                <c:pt idx="3292">
                  <c:v>-2.9919999999999999E-3</c:v>
                </c:pt>
                <c:pt idx="3293">
                  <c:v>-3.0079999999999998E-3</c:v>
                </c:pt>
                <c:pt idx="3294">
                  <c:v>-3.1089999999999998E-3</c:v>
                </c:pt>
                <c:pt idx="3295">
                  <c:v>-3.1089999999999998E-3</c:v>
                </c:pt>
                <c:pt idx="3296">
                  <c:v>-3.094E-3</c:v>
                </c:pt>
                <c:pt idx="3297">
                  <c:v>-3.0309999999999998E-3</c:v>
                </c:pt>
                <c:pt idx="3298">
                  <c:v>-3.039E-3</c:v>
                </c:pt>
                <c:pt idx="3299">
                  <c:v>-3.094E-3</c:v>
                </c:pt>
                <c:pt idx="3300">
                  <c:v>-2.797E-3</c:v>
                </c:pt>
                <c:pt idx="3301">
                  <c:v>-3.156E-3</c:v>
                </c:pt>
                <c:pt idx="3302">
                  <c:v>-3.078E-3</c:v>
                </c:pt>
                <c:pt idx="3303">
                  <c:v>-2.977E-3</c:v>
                </c:pt>
                <c:pt idx="3304">
                  <c:v>-2.898E-3</c:v>
                </c:pt>
                <c:pt idx="3305">
                  <c:v>-3.0309999999999998E-3</c:v>
                </c:pt>
                <c:pt idx="3306">
                  <c:v>-2.7729999999999999E-3</c:v>
                </c:pt>
                <c:pt idx="3307">
                  <c:v>-3.0309999999999998E-3</c:v>
                </c:pt>
                <c:pt idx="3308">
                  <c:v>-2.9919999999999999E-3</c:v>
                </c:pt>
                <c:pt idx="3309">
                  <c:v>-3.1949999999999999E-3</c:v>
                </c:pt>
                <c:pt idx="3310">
                  <c:v>-3.1640000000000001E-3</c:v>
                </c:pt>
                <c:pt idx="3311">
                  <c:v>-2.7339999999999999E-3</c:v>
                </c:pt>
                <c:pt idx="3312">
                  <c:v>-3.1020000000000002E-3</c:v>
                </c:pt>
                <c:pt idx="3313">
                  <c:v>-2.9919999999999999E-3</c:v>
                </c:pt>
                <c:pt idx="3314">
                  <c:v>-3.094E-3</c:v>
                </c:pt>
                <c:pt idx="3315">
                  <c:v>-3.1250000000000002E-3</c:v>
                </c:pt>
                <c:pt idx="3316">
                  <c:v>-3.4139999999999999E-3</c:v>
                </c:pt>
                <c:pt idx="3317">
                  <c:v>-3.0309999999999998E-3</c:v>
                </c:pt>
                <c:pt idx="3318">
                  <c:v>-2.898E-3</c:v>
                </c:pt>
                <c:pt idx="3319">
                  <c:v>-2.9840000000000001E-3</c:v>
                </c:pt>
                <c:pt idx="3320">
                  <c:v>-3.156E-3</c:v>
                </c:pt>
                <c:pt idx="3321">
                  <c:v>-3.1719999999999999E-3</c:v>
                </c:pt>
                <c:pt idx="3322">
                  <c:v>-2.82E-3</c:v>
                </c:pt>
                <c:pt idx="3323">
                  <c:v>-2.9919999999999999E-3</c:v>
                </c:pt>
                <c:pt idx="3324">
                  <c:v>-3.2659999999999998E-3</c:v>
                </c:pt>
                <c:pt idx="3325">
                  <c:v>-2.9529999999999999E-3</c:v>
                </c:pt>
                <c:pt idx="3326">
                  <c:v>-2.9060000000000002E-3</c:v>
                </c:pt>
                <c:pt idx="3327">
                  <c:v>-2.8279999999999998E-3</c:v>
                </c:pt>
                <c:pt idx="3328">
                  <c:v>-3.039E-3</c:v>
                </c:pt>
                <c:pt idx="3329">
                  <c:v>-2.6480000000000002E-3</c:v>
                </c:pt>
                <c:pt idx="3330">
                  <c:v>-3.1410000000000001E-3</c:v>
                </c:pt>
                <c:pt idx="3331">
                  <c:v>-2.9529999999999999E-3</c:v>
                </c:pt>
                <c:pt idx="3332">
                  <c:v>-2.9139999999999999E-3</c:v>
                </c:pt>
                <c:pt idx="3333">
                  <c:v>-3.0699999999999998E-3</c:v>
                </c:pt>
                <c:pt idx="3334">
                  <c:v>-3.0699999999999998E-3</c:v>
                </c:pt>
                <c:pt idx="3335">
                  <c:v>-3.1089999999999998E-3</c:v>
                </c:pt>
                <c:pt idx="3336">
                  <c:v>-3.2499999999999999E-3</c:v>
                </c:pt>
                <c:pt idx="3337">
                  <c:v>-3.0469999999999998E-3</c:v>
                </c:pt>
                <c:pt idx="3338">
                  <c:v>-3.2109999999999999E-3</c:v>
                </c:pt>
                <c:pt idx="3339">
                  <c:v>-2.9139999999999999E-3</c:v>
                </c:pt>
                <c:pt idx="3340">
                  <c:v>-2.875E-3</c:v>
                </c:pt>
                <c:pt idx="3341">
                  <c:v>-3.016E-3</c:v>
                </c:pt>
                <c:pt idx="3342">
                  <c:v>-3.0469999999999998E-3</c:v>
                </c:pt>
                <c:pt idx="3343">
                  <c:v>-2.977E-3</c:v>
                </c:pt>
                <c:pt idx="3344">
                  <c:v>-3.078E-3</c:v>
                </c:pt>
                <c:pt idx="3345">
                  <c:v>-2.9139999999999999E-3</c:v>
                </c:pt>
                <c:pt idx="3346">
                  <c:v>-2.9610000000000001E-3</c:v>
                </c:pt>
                <c:pt idx="3347">
                  <c:v>-2.8909999999999999E-3</c:v>
                </c:pt>
                <c:pt idx="3348">
                  <c:v>-3.117E-3</c:v>
                </c:pt>
                <c:pt idx="3349">
                  <c:v>-3.2339999999999999E-3</c:v>
                </c:pt>
                <c:pt idx="3350">
                  <c:v>-2.9299999999999999E-3</c:v>
                </c:pt>
                <c:pt idx="3351">
                  <c:v>-3.0000000000000001E-3</c:v>
                </c:pt>
                <c:pt idx="3352">
                  <c:v>-3.0000000000000001E-3</c:v>
                </c:pt>
                <c:pt idx="3353">
                  <c:v>-3.016E-3</c:v>
                </c:pt>
                <c:pt idx="3354">
                  <c:v>-3.297E-3</c:v>
                </c:pt>
                <c:pt idx="3355">
                  <c:v>-3.0630000000000002E-3</c:v>
                </c:pt>
                <c:pt idx="3356">
                  <c:v>-2.977E-3</c:v>
                </c:pt>
                <c:pt idx="3357">
                  <c:v>-2.9919999999999999E-3</c:v>
                </c:pt>
                <c:pt idx="3358">
                  <c:v>-2.9919999999999999E-3</c:v>
                </c:pt>
                <c:pt idx="3359">
                  <c:v>-3.0309999999999998E-3</c:v>
                </c:pt>
                <c:pt idx="3360">
                  <c:v>6.3200000000000001E-3</c:v>
                </c:pt>
                <c:pt idx="3361">
                  <c:v>0.1578</c:v>
                </c:pt>
                <c:pt idx="3362">
                  <c:v>0.16200000000000001</c:v>
                </c:pt>
                <c:pt idx="3363">
                  <c:v>0.16200000000000001</c:v>
                </c:pt>
                <c:pt idx="3364">
                  <c:v>0.16200000000000001</c:v>
                </c:pt>
                <c:pt idx="3365">
                  <c:v>0.16200000000000001</c:v>
                </c:pt>
                <c:pt idx="3366">
                  <c:v>0.1583</c:v>
                </c:pt>
                <c:pt idx="3367">
                  <c:v>0.14660000000000001</c:v>
                </c:pt>
                <c:pt idx="3368">
                  <c:v>0.13519999999999999</c:v>
                </c:pt>
                <c:pt idx="3369">
                  <c:v>0.126</c:v>
                </c:pt>
                <c:pt idx="3370">
                  <c:v>0.1182</c:v>
                </c:pt>
                <c:pt idx="3371">
                  <c:v>0.1114</c:v>
                </c:pt>
                <c:pt idx="3372">
                  <c:v>0.1051</c:v>
                </c:pt>
                <c:pt idx="3373">
                  <c:v>0.1002</c:v>
                </c:pt>
                <c:pt idx="3374">
                  <c:v>9.5189999999999997E-2</c:v>
                </c:pt>
                <c:pt idx="3375">
                  <c:v>9.1340000000000005E-2</c:v>
                </c:pt>
                <c:pt idx="3376">
                  <c:v>8.7290000000000006E-2</c:v>
                </c:pt>
                <c:pt idx="3377">
                  <c:v>8.3979999999999999E-2</c:v>
                </c:pt>
                <c:pt idx="3378">
                  <c:v>8.1100000000000005E-2</c:v>
                </c:pt>
                <c:pt idx="3379">
                  <c:v>7.7759999999999996E-2</c:v>
                </c:pt>
                <c:pt idx="3380">
                  <c:v>7.5730000000000006E-2</c:v>
                </c:pt>
                <c:pt idx="3381">
                  <c:v>7.3349999999999999E-2</c:v>
                </c:pt>
                <c:pt idx="3382">
                  <c:v>7.1239999999999998E-2</c:v>
                </c:pt>
                <c:pt idx="3383">
                  <c:v>6.9110000000000005E-2</c:v>
                </c:pt>
                <c:pt idx="3384">
                  <c:v>6.7559999999999995E-2</c:v>
                </c:pt>
                <c:pt idx="3385">
                  <c:v>6.5850000000000006E-2</c:v>
                </c:pt>
                <c:pt idx="3386">
                  <c:v>6.4130000000000006E-2</c:v>
                </c:pt>
                <c:pt idx="3387">
                  <c:v>6.2729999999999994E-2</c:v>
                </c:pt>
                <c:pt idx="3388">
                  <c:v>6.1269999999999998E-2</c:v>
                </c:pt>
                <c:pt idx="3389">
                  <c:v>5.9970000000000002E-2</c:v>
                </c:pt>
                <c:pt idx="3390">
                  <c:v>5.9110000000000003E-2</c:v>
                </c:pt>
                <c:pt idx="3391">
                  <c:v>5.7979999999999997E-2</c:v>
                </c:pt>
                <c:pt idx="3392">
                  <c:v>5.7070000000000003E-2</c:v>
                </c:pt>
                <c:pt idx="3393">
                  <c:v>5.6180000000000001E-2</c:v>
                </c:pt>
                <c:pt idx="3394">
                  <c:v>5.5230000000000001E-2</c:v>
                </c:pt>
                <c:pt idx="3395">
                  <c:v>5.4379999999999998E-2</c:v>
                </c:pt>
                <c:pt idx="3396">
                  <c:v>5.348E-2</c:v>
                </c:pt>
                <c:pt idx="3397">
                  <c:v>5.2810000000000003E-2</c:v>
                </c:pt>
                <c:pt idx="3398">
                  <c:v>5.1880000000000003E-2</c:v>
                </c:pt>
                <c:pt idx="3399">
                  <c:v>5.1279999999999999E-2</c:v>
                </c:pt>
                <c:pt idx="3400">
                  <c:v>5.0630000000000001E-2</c:v>
                </c:pt>
                <c:pt idx="3401">
                  <c:v>5.0229999999999997E-2</c:v>
                </c:pt>
                <c:pt idx="3402">
                  <c:v>4.9509999999999998E-2</c:v>
                </c:pt>
                <c:pt idx="3403">
                  <c:v>4.9050000000000003E-2</c:v>
                </c:pt>
                <c:pt idx="3404">
                  <c:v>4.845E-2</c:v>
                </c:pt>
                <c:pt idx="3405">
                  <c:v>4.8070000000000002E-2</c:v>
                </c:pt>
                <c:pt idx="3406">
                  <c:v>4.7289999999999999E-2</c:v>
                </c:pt>
                <c:pt idx="3407">
                  <c:v>4.6969999999999998E-2</c:v>
                </c:pt>
                <c:pt idx="3408">
                  <c:v>4.6460000000000001E-2</c:v>
                </c:pt>
                <c:pt idx="3409">
                  <c:v>4.598E-2</c:v>
                </c:pt>
                <c:pt idx="3410">
                  <c:v>4.573E-2</c:v>
                </c:pt>
                <c:pt idx="3411">
                  <c:v>4.5359999999999998E-2</c:v>
                </c:pt>
                <c:pt idx="3412">
                  <c:v>4.487E-2</c:v>
                </c:pt>
                <c:pt idx="3413">
                  <c:v>4.4830000000000002E-2</c:v>
                </c:pt>
                <c:pt idx="3414">
                  <c:v>4.4229999999999998E-2</c:v>
                </c:pt>
                <c:pt idx="3415">
                  <c:v>4.3990000000000001E-2</c:v>
                </c:pt>
                <c:pt idx="3416">
                  <c:v>4.3659999999999997E-2</c:v>
                </c:pt>
                <c:pt idx="3417">
                  <c:v>4.3560000000000001E-2</c:v>
                </c:pt>
                <c:pt idx="3418">
                  <c:v>4.3209999999999998E-2</c:v>
                </c:pt>
                <c:pt idx="3419">
                  <c:v>4.2659999999999997E-2</c:v>
                </c:pt>
                <c:pt idx="3420">
                  <c:v>4.2439999999999999E-2</c:v>
                </c:pt>
                <c:pt idx="3421">
                  <c:v>4.2220000000000001E-2</c:v>
                </c:pt>
                <c:pt idx="3422">
                  <c:v>4.197E-2</c:v>
                </c:pt>
                <c:pt idx="3423">
                  <c:v>4.1939999999999998E-2</c:v>
                </c:pt>
                <c:pt idx="3424">
                  <c:v>4.1450000000000001E-2</c:v>
                </c:pt>
                <c:pt idx="3425">
                  <c:v>4.1509999999999998E-2</c:v>
                </c:pt>
                <c:pt idx="3426">
                  <c:v>4.1119999999999997E-2</c:v>
                </c:pt>
                <c:pt idx="3427">
                  <c:v>4.0939999999999997E-2</c:v>
                </c:pt>
                <c:pt idx="3428">
                  <c:v>4.0689999999999997E-2</c:v>
                </c:pt>
                <c:pt idx="3429">
                  <c:v>4.0599999999999997E-2</c:v>
                </c:pt>
                <c:pt idx="3430">
                  <c:v>4.0050000000000002E-2</c:v>
                </c:pt>
                <c:pt idx="3431">
                  <c:v>4.0149999999999998E-2</c:v>
                </c:pt>
                <c:pt idx="3432">
                  <c:v>3.9910000000000001E-2</c:v>
                </c:pt>
                <c:pt idx="3433">
                  <c:v>3.9600000000000003E-2</c:v>
                </c:pt>
                <c:pt idx="3434">
                  <c:v>3.9359999999999999E-2</c:v>
                </c:pt>
                <c:pt idx="3435">
                  <c:v>3.9449999999999999E-2</c:v>
                </c:pt>
                <c:pt idx="3436">
                  <c:v>3.9260000000000003E-2</c:v>
                </c:pt>
                <c:pt idx="3437">
                  <c:v>3.884E-2</c:v>
                </c:pt>
                <c:pt idx="3438">
                  <c:v>3.9030000000000002E-2</c:v>
                </c:pt>
                <c:pt idx="3439">
                  <c:v>3.8629999999999998E-2</c:v>
                </c:pt>
                <c:pt idx="3440">
                  <c:v>3.841E-2</c:v>
                </c:pt>
                <c:pt idx="3441">
                  <c:v>3.8629999999999998E-2</c:v>
                </c:pt>
                <c:pt idx="3442">
                  <c:v>3.8210000000000001E-2</c:v>
                </c:pt>
                <c:pt idx="3443">
                  <c:v>3.823E-2</c:v>
                </c:pt>
                <c:pt idx="3444">
                  <c:v>3.805E-2</c:v>
                </c:pt>
                <c:pt idx="3445">
                  <c:v>3.8019999999999998E-2</c:v>
                </c:pt>
                <c:pt idx="3446">
                  <c:v>3.7620000000000001E-2</c:v>
                </c:pt>
                <c:pt idx="3447">
                  <c:v>3.7479999999999999E-2</c:v>
                </c:pt>
                <c:pt idx="3448">
                  <c:v>3.7280000000000001E-2</c:v>
                </c:pt>
                <c:pt idx="3449">
                  <c:v>3.739E-2</c:v>
                </c:pt>
                <c:pt idx="3450">
                  <c:v>3.712E-2</c:v>
                </c:pt>
                <c:pt idx="3451">
                  <c:v>3.7220000000000003E-2</c:v>
                </c:pt>
                <c:pt idx="3452">
                  <c:v>3.6729999999999999E-2</c:v>
                </c:pt>
                <c:pt idx="3453">
                  <c:v>3.7039999999999997E-2</c:v>
                </c:pt>
                <c:pt idx="3454">
                  <c:v>3.6519999999999997E-2</c:v>
                </c:pt>
                <c:pt idx="3455">
                  <c:v>3.6659999999999998E-2</c:v>
                </c:pt>
                <c:pt idx="3456">
                  <c:v>3.6499999999999998E-2</c:v>
                </c:pt>
                <c:pt idx="3457">
                  <c:v>3.6420000000000001E-2</c:v>
                </c:pt>
                <c:pt idx="3458">
                  <c:v>3.6519999999999997E-2</c:v>
                </c:pt>
                <c:pt idx="3459">
                  <c:v>3.6159999999999998E-2</c:v>
                </c:pt>
                <c:pt idx="3460">
                  <c:v>3.594E-2</c:v>
                </c:pt>
                <c:pt idx="3461">
                  <c:v>3.6060000000000002E-2</c:v>
                </c:pt>
                <c:pt idx="3462">
                  <c:v>3.5880000000000002E-2</c:v>
                </c:pt>
                <c:pt idx="3463">
                  <c:v>3.5819999999999998E-2</c:v>
                </c:pt>
                <c:pt idx="3464">
                  <c:v>3.5569999999999997E-2</c:v>
                </c:pt>
                <c:pt idx="3465">
                  <c:v>3.5580000000000001E-2</c:v>
                </c:pt>
                <c:pt idx="3466">
                  <c:v>3.5360000000000003E-2</c:v>
                </c:pt>
                <c:pt idx="3467">
                  <c:v>3.5340000000000003E-2</c:v>
                </c:pt>
                <c:pt idx="3468">
                  <c:v>3.542E-2</c:v>
                </c:pt>
                <c:pt idx="3469">
                  <c:v>3.524E-2</c:v>
                </c:pt>
                <c:pt idx="3470">
                  <c:v>3.5209999999999998E-2</c:v>
                </c:pt>
                <c:pt idx="3471">
                  <c:v>3.5130000000000002E-2</c:v>
                </c:pt>
                <c:pt idx="3472">
                  <c:v>3.5049999999999998E-2</c:v>
                </c:pt>
                <c:pt idx="3473">
                  <c:v>3.4909999999999997E-2</c:v>
                </c:pt>
                <c:pt idx="3474">
                  <c:v>3.4779999999999998E-2</c:v>
                </c:pt>
                <c:pt idx="3475">
                  <c:v>3.4630000000000001E-2</c:v>
                </c:pt>
                <c:pt idx="3476">
                  <c:v>3.4849999999999999E-2</c:v>
                </c:pt>
                <c:pt idx="3477">
                  <c:v>3.4410000000000003E-2</c:v>
                </c:pt>
                <c:pt idx="3478">
                  <c:v>3.4479999999999997E-2</c:v>
                </c:pt>
                <c:pt idx="3479">
                  <c:v>3.4470000000000001E-2</c:v>
                </c:pt>
                <c:pt idx="3480">
                  <c:v>3.4470000000000001E-2</c:v>
                </c:pt>
                <c:pt idx="3481">
                  <c:v>3.4200000000000001E-2</c:v>
                </c:pt>
                <c:pt idx="3482">
                  <c:v>3.3980000000000003E-2</c:v>
                </c:pt>
                <c:pt idx="3483">
                  <c:v>3.4169999999999999E-2</c:v>
                </c:pt>
                <c:pt idx="3484">
                  <c:v>3.4229999999999997E-2</c:v>
                </c:pt>
                <c:pt idx="3485">
                  <c:v>3.4040000000000001E-2</c:v>
                </c:pt>
                <c:pt idx="3486">
                  <c:v>3.4020000000000002E-2</c:v>
                </c:pt>
                <c:pt idx="3487">
                  <c:v>3.4029999999999998E-2</c:v>
                </c:pt>
                <c:pt idx="3488">
                  <c:v>3.3640000000000003E-2</c:v>
                </c:pt>
                <c:pt idx="3489">
                  <c:v>3.3770000000000001E-2</c:v>
                </c:pt>
                <c:pt idx="3490">
                  <c:v>3.372E-2</c:v>
                </c:pt>
                <c:pt idx="3491">
                  <c:v>3.3450000000000001E-2</c:v>
                </c:pt>
                <c:pt idx="3492">
                  <c:v>3.3750000000000002E-2</c:v>
                </c:pt>
                <c:pt idx="3493">
                  <c:v>3.3390000000000003E-2</c:v>
                </c:pt>
                <c:pt idx="3494">
                  <c:v>3.3480000000000003E-2</c:v>
                </c:pt>
                <c:pt idx="3495">
                  <c:v>3.3309999999999999E-2</c:v>
                </c:pt>
                <c:pt idx="3496">
                  <c:v>3.3439999999999998E-2</c:v>
                </c:pt>
                <c:pt idx="3497">
                  <c:v>3.3579999999999999E-2</c:v>
                </c:pt>
                <c:pt idx="3498">
                  <c:v>3.3230000000000003E-2</c:v>
                </c:pt>
                <c:pt idx="3499">
                  <c:v>3.3050000000000003E-2</c:v>
                </c:pt>
                <c:pt idx="3500">
                  <c:v>3.3149999999999999E-2</c:v>
                </c:pt>
                <c:pt idx="3501">
                  <c:v>3.2770000000000001E-2</c:v>
                </c:pt>
                <c:pt idx="3502">
                  <c:v>3.3099999999999997E-2</c:v>
                </c:pt>
                <c:pt idx="3503">
                  <c:v>3.3090000000000001E-2</c:v>
                </c:pt>
                <c:pt idx="3504">
                  <c:v>3.2649999999999998E-2</c:v>
                </c:pt>
                <c:pt idx="3505">
                  <c:v>3.2500000000000001E-2</c:v>
                </c:pt>
                <c:pt idx="3506">
                  <c:v>3.2590000000000001E-2</c:v>
                </c:pt>
                <c:pt idx="3507">
                  <c:v>3.2750000000000001E-2</c:v>
                </c:pt>
                <c:pt idx="3508">
                  <c:v>3.2469999999999999E-2</c:v>
                </c:pt>
                <c:pt idx="3509">
                  <c:v>3.2730000000000002E-2</c:v>
                </c:pt>
                <c:pt idx="3510">
                  <c:v>3.2439999999999997E-2</c:v>
                </c:pt>
                <c:pt idx="3511">
                  <c:v>3.2379999999999999E-2</c:v>
                </c:pt>
                <c:pt idx="3512">
                  <c:v>3.2250000000000001E-2</c:v>
                </c:pt>
                <c:pt idx="3513">
                  <c:v>3.245E-2</c:v>
                </c:pt>
                <c:pt idx="3514">
                  <c:v>3.2379999999999999E-2</c:v>
                </c:pt>
                <c:pt idx="3515">
                  <c:v>3.2140000000000002E-2</c:v>
                </c:pt>
                <c:pt idx="3516">
                  <c:v>3.1969999999999998E-2</c:v>
                </c:pt>
                <c:pt idx="3517">
                  <c:v>3.252E-2</c:v>
                </c:pt>
                <c:pt idx="3518">
                  <c:v>3.2199999999999999E-2</c:v>
                </c:pt>
                <c:pt idx="3519">
                  <c:v>3.2239999999999998E-2</c:v>
                </c:pt>
                <c:pt idx="3520">
                  <c:v>3.1919999999999997E-2</c:v>
                </c:pt>
                <c:pt idx="3521">
                  <c:v>3.2050000000000002E-2</c:v>
                </c:pt>
                <c:pt idx="3522">
                  <c:v>3.1879999999999999E-2</c:v>
                </c:pt>
                <c:pt idx="3523">
                  <c:v>3.1980000000000001E-2</c:v>
                </c:pt>
                <c:pt idx="3524">
                  <c:v>3.1550000000000002E-2</c:v>
                </c:pt>
                <c:pt idx="3525">
                  <c:v>3.1980000000000001E-2</c:v>
                </c:pt>
                <c:pt idx="3526">
                  <c:v>3.2039999999999999E-2</c:v>
                </c:pt>
                <c:pt idx="3527">
                  <c:v>3.1669999999999997E-2</c:v>
                </c:pt>
                <c:pt idx="3528">
                  <c:v>3.1719999999999998E-2</c:v>
                </c:pt>
                <c:pt idx="3529">
                  <c:v>3.1539999999999999E-2</c:v>
                </c:pt>
                <c:pt idx="3530">
                  <c:v>3.1550000000000002E-2</c:v>
                </c:pt>
                <c:pt idx="3531">
                  <c:v>3.1570000000000001E-2</c:v>
                </c:pt>
                <c:pt idx="3532">
                  <c:v>3.159E-2</c:v>
                </c:pt>
                <c:pt idx="3533">
                  <c:v>3.1440000000000003E-2</c:v>
                </c:pt>
                <c:pt idx="3534">
                  <c:v>3.1140000000000001E-2</c:v>
                </c:pt>
                <c:pt idx="3535">
                  <c:v>3.1530000000000002E-2</c:v>
                </c:pt>
                <c:pt idx="3536">
                  <c:v>3.1289999999999998E-2</c:v>
                </c:pt>
                <c:pt idx="3537">
                  <c:v>3.125E-2</c:v>
                </c:pt>
                <c:pt idx="3538">
                  <c:v>3.1210000000000002E-2</c:v>
                </c:pt>
                <c:pt idx="3539">
                  <c:v>3.108E-2</c:v>
                </c:pt>
                <c:pt idx="3540">
                  <c:v>3.1230000000000001E-2</c:v>
                </c:pt>
                <c:pt idx="3541">
                  <c:v>3.1440000000000003E-2</c:v>
                </c:pt>
                <c:pt idx="3542">
                  <c:v>3.1119999999999998E-2</c:v>
                </c:pt>
                <c:pt idx="3543">
                  <c:v>3.108E-2</c:v>
                </c:pt>
                <c:pt idx="3544">
                  <c:v>3.1260000000000003E-2</c:v>
                </c:pt>
                <c:pt idx="3545">
                  <c:v>3.108E-2</c:v>
                </c:pt>
                <c:pt idx="3546">
                  <c:v>3.0870000000000002E-2</c:v>
                </c:pt>
                <c:pt idx="3547">
                  <c:v>3.0519999999999999E-2</c:v>
                </c:pt>
                <c:pt idx="3548">
                  <c:v>3.066E-2</c:v>
                </c:pt>
                <c:pt idx="3549">
                  <c:v>3.09E-2</c:v>
                </c:pt>
                <c:pt idx="3550">
                  <c:v>3.0980000000000001E-2</c:v>
                </c:pt>
                <c:pt idx="3551">
                  <c:v>3.092E-2</c:v>
                </c:pt>
                <c:pt idx="3552">
                  <c:v>3.056E-2</c:v>
                </c:pt>
                <c:pt idx="3553">
                  <c:v>3.0540000000000001E-2</c:v>
                </c:pt>
                <c:pt idx="3554">
                  <c:v>3.0419999999999999E-2</c:v>
                </c:pt>
                <c:pt idx="3555">
                  <c:v>3.0540000000000001E-2</c:v>
                </c:pt>
                <c:pt idx="3556">
                  <c:v>3.065E-2</c:v>
                </c:pt>
                <c:pt idx="3557">
                  <c:v>3.058E-2</c:v>
                </c:pt>
                <c:pt idx="3558">
                  <c:v>3.048E-2</c:v>
                </c:pt>
                <c:pt idx="3559">
                  <c:v>3.0360000000000002E-2</c:v>
                </c:pt>
                <c:pt idx="3560">
                  <c:v>3.0439999999999998E-2</c:v>
                </c:pt>
                <c:pt idx="3561">
                  <c:v>3.0720000000000001E-2</c:v>
                </c:pt>
                <c:pt idx="3562">
                  <c:v>3.058E-2</c:v>
                </c:pt>
                <c:pt idx="3563">
                  <c:v>3.0339999999999999E-2</c:v>
                </c:pt>
                <c:pt idx="3564">
                  <c:v>3.0179999999999998E-2</c:v>
                </c:pt>
                <c:pt idx="3565">
                  <c:v>3.0079999999999999E-2</c:v>
                </c:pt>
                <c:pt idx="3566">
                  <c:v>3.0020000000000002E-2</c:v>
                </c:pt>
                <c:pt idx="3567">
                  <c:v>3.0339999999999999E-2</c:v>
                </c:pt>
                <c:pt idx="3568">
                  <c:v>3.0120000000000001E-2</c:v>
                </c:pt>
                <c:pt idx="3569">
                  <c:v>3.0259999999999999E-2</c:v>
                </c:pt>
                <c:pt idx="3570">
                  <c:v>2.998E-2</c:v>
                </c:pt>
                <c:pt idx="3571">
                  <c:v>3.023E-2</c:v>
                </c:pt>
                <c:pt idx="3572">
                  <c:v>2.9950000000000001E-2</c:v>
                </c:pt>
                <c:pt idx="3573">
                  <c:v>3.0089999999999999E-2</c:v>
                </c:pt>
                <c:pt idx="3574">
                  <c:v>2.9950000000000001E-2</c:v>
                </c:pt>
                <c:pt idx="3575">
                  <c:v>2.9870000000000001E-2</c:v>
                </c:pt>
                <c:pt idx="3576">
                  <c:v>2.9780000000000001E-2</c:v>
                </c:pt>
                <c:pt idx="3577">
                  <c:v>2.9839999999999998E-2</c:v>
                </c:pt>
                <c:pt idx="3578">
                  <c:v>2.9829999999999999E-2</c:v>
                </c:pt>
                <c:pt idx="3579">
                  <c:v>2.9899999999999999E-2</c:v>
                </c:pt>
                <c:pt idx="3580">
                  <c:v>2.9479999999999999E-2</c:v>
                </c:pt>
                <c:pt idx="3581">
                  <c:v>2.9780000000000001E-2</c:v>
                </c:pt>
                <c:pt idx="3582">
                  <c:v>2.981E-2</c:v>
                </c:pt>
                <c:pt idx="3583">
                  <c:v>2.9700000000000001E-2</c:v>
                </c:pt>
                <c:pt idx="3584">
                  <c:v>2.9770000000000001E-2</c:v>
                </c:pt>
                <c:pt idx="3585">
                  <c:v>2.9530000000000001E-2</c:v>
                </c:pt>
                <c:pt idx="3586">
                  <c:v>2.962E-2</c:v>
                </c:pt>
                <c:pt idx="3587">
                  <c:v>2.9489999999999999E-2</c:v>
                </c:pt>
                <c:pt idx="3588">
                  <c:v>2.954E-2</c:v>
                </c:pt>
                <c:pt idx="3589">
                  <c:v>2.9489999999999999E-2</c:v>
                </c:pt>
                <c:pt idx="3590">
                  <c:v>2.9270000000000001E-2</c:v>
                </c:pt>
                <c:pt idx="3591">
                  <c:v>2.955E-2</c:v>
                </c:pt>
                <c:pt idx="3592">
                  <c:v>2.947E-2</c:v>
                </c:pt>
                <c:pt idx="3593">
                  <c:v>2.937E-2</c:v>
                </c:pt>
                <c:pt idx="3594">
                  <c:v>2.9360000000000001E-2</c:v>
                </c:pt>
                <c:pt idx="3595">
                  <c:v>2.9389999999999999E-2</c:v>
                </c:pt>
                <c:pt idx="3596">
                  <c:v>2.9329999999999998E-2</c:v>
                </c:pt>
                <c:pt idx="3597">
                  <c:v>2.9239999999999999E-2</c:v>
                </c:pt>
                <c:pt idx="3598">
                  <c:v>2.9159999999999998E-2</c:v>
                </c:pt>
                <c:pt idx="3599">
                  <c:v>2.9159999999999998E-2</c:v>
                </c:pt>
                <c:pt idx="3600">
                  <c:v>2.929E-2</c:v>
                </c:pt>
                <c:pt idx="3601">
                  <c:v>2.9090000000000001E-2</c:v>
                </c:pt>
                <c:pt idx="3602">
                  <c:v>2.9180000000000001E-2</c:v>
                </c:pt>
                <c:pt idx="3603">
                  <c:v>2.9270000000000001E-2</c:v>
                </c:pt>
                <c:pt idx="3604">
                  <c:v>2.9080000000000002E-2</c:v>
                </c:pt>
                <c:pt idx="3605">
                  <c:v>2.9090000000000001E-2</c:v>
                </c:pt>
                <c:pt idx="3606">
                  <c:v>2.894E-2</c:v>
                </c:pt>
                <c:pt idx="3607">
                  <c:v>2.9049999999999999E-2</c:v>
                </c:pt>
                <c:pt idx="3608">
                  <c:v>2.929E-2</c:v>
                </c:pt>
                <c:pt idx="3609">
                  <c:v>2.9250000000000002E-2</c:v>
                </c:pt>
                <c:pt idx="3610">
                  <c:v>2.8899999999999999E-2</c:v>
                </c:pt>
                <c:pt idx="3611">
                  <c:v>2.9049999999999999E-2</c:v>
                </c:pt>
                <c:pt idx="3612">
                  <c:v>2.8879999999999999E-2</c:v>
                </c:pt>
                <c:pt idx="3613">
                  <c:v>2.8840000000000001E-2</c:v>
                </c:pt>
                <c:pt idx="3614">
                  <c:v>2.9149999999999999E-2</c:v>
                </c:pt>
                <c:pt idx="3615">
                  <c:v>2.8989999999999998E-2</c:v>
                </c:pt>
                <c:pt idx="3616">
                  <c:v>2.8819999999999998E-2</c:v>
                </c:pt>
                <c:pt idx="3617">
                  <c:v>2.8920000000000001E-2</c:v>
                </c:pt>
                <c:pt idx="3618">
                  <c:v>2.8760000000000001E-2</c:v>
                </c:pt>
                <c:pt idx="3619">
                  <c:v>2.8840000000000001E-2</c:v>
                </c:pt>
                <c:pt idx="3620">
                  <c:v>2.8740000000000002E-2</c:v>
                </c:pt>
                <c:pt idx="3621">
                  <c:v>2.8680000000000001E-2</c:v>
                </c:pt>
                <c:pt idx="3622">
                  <c:v>2.8799999999999999E-2</c:v>
                </c:pt>
                <c:pt idx="3623">
                  <c:v>2.8750000000000001E-2</c:v>
                </c:pt>
                <c:pt idx="3624">
                  <c:v>2.8910000000000002E-2</c:v>
                </c:pt>
                <c:pt idx="3625">
                  <c:v>2.8680000000000001E-2</c:v>
                </c:pt>
                <c:pt idx="3626">
                  <c:v>2.8590000000000001E-2</c:v>
                </c:pt>
                <c:pt idx="3627">
                  <c:v>2.8580000000000001E-2</c:v>
                </c:pt>
                <c:pt idx="3628">
                  <c:v>2.8729999999999999E-2</c:v>
                </c:pt>
                <c:pt idx="3629">
                  <c:v>2.8670000000000001E-2</c:v>
                </c:pt>
                <c:pt idx="3630">
                  <c:v>2.852E-2</c:v>
                </c:pt>
                <c:pt idx="3631">
                  <c:v>2.8660000000000001E-2</c:v>
                </c:pt>
                <c:pt idx="3632">
                  <c:v>2.845E-2</c:v>
                </c:pt>
                <c:pt idx="3633">
                  <c:v>2.8490000000000001E-2</c:v>
                </c:pt>
                <c:pt idx="3634">
                  <c:v>2.8660000000000001E-2</c:v>
                </c:pt>
                <c:pt idx="3635">
                  <c:v>2.8420000000000001E-2</c:v>
                </c:pt>
                <c:pt idx="3636">
                  <c:v>2.8760000000000001E-2</c:v>
                </c:pt>
                <c:pt idx="3637">
                  <c:v>2.8410000000000001E-2</c:v>
                </c:pt>
                <c:pt idx="3638">
                  <c:v>2.8459999999999999E-2</c:v>
                </c:pt>
                <c:pt idx="3639">
                  <c:v>2.8590000000000001E-2</c:v>
                </c:pt>
                <c:pt idx="3640">
                  <c:v>2.8410000000000001E-2</c:v>
                </c:pt>
                <c:pt idx="3641">
                  <c:v>2.8539999999999999E-2</c:v>
                </c:pt>
                <c:pt idx="3642">
                  <c:v>2.8549999999999999E-2</c:v>
                </c:pt>
                <c:pt idx="3643">
                  <c:v>2.8420000000000001E-2</c:v>
                </c:pt>
                <c:pt idx="3644">
                  <c:v>2.8340000000000001E-2</c:v>
                </c:pt>
                <c:pt idx="3645">
                  <c:v>2.8340000000000001E-2</c:v>
                </c:pt>
                <c:pt idx="3646">
                  <c:v>2.794E-2</c:v>
                </c:pt>
                <c:pt idx="3647">
                  <c:v>2.8330000000000001E-2</c:v>
                </c:pt>
                <c:pt idx="3648">
                  <c:v>2.8119999999999999E-2</c:v>
                </c:pt>
                <c:pt idx="3649">
                  <c:v>2.8219999999999999E-2</c:v>
                </c:pt>
                <c:pt idx="3650">
                  <c:v>2.8129999999999999E-2</c:v>
                </c:pt>
                <c:pt idx="3651">
                  <c:v>2.843E-2</c:v>
                </c:pt>
                <c:pt idx="3652">
                  <c:v>2.8070000000000001E-2</c:v>
                </c:pt>
                <c:pt idx="3653">
                  <c:v>2.8070000000000001E-2</c:v>
                </c:pt>
                <c:pt idx="3654">
                  <c:v>2.8250000000000001E-2</c:v>
                </c:pt>
                <c:pt idx="3655">
                  <c:v>2.8199999999999999E-2</c:v>
                </c:pt>
                <c:pt idx="3656">
                  <c:v>2.801E-2</c:v>
                </c:pt>
                <c:pt idx="3657">
                  <c:v>2.81E-2</c:v>
                </c:pt>
                <c:pt idx="3658">
                  <c:v>2.7969999999999998E-2</c:v>
                </c:pt>
                <c:pt idx="3659">
                  <c:v>2.8139999999999998E-2</c:v>
                </c:pt>
                <c:pt idx="3660">
                  <c:v>2.7959999999999999E-2</c:v>
                </c:pt>
                <c:pt idx="3661">
                  <c:v>2.8049999999999999E-2</c:v>
                </c:pt>
                <c:pt idx="3662">
                  <c:v>2.784E-2</c:v>
                </c:pt>
                <c:pt idx="3663">
                  <c:v>2.801E-2</c:v>
                </c:pt>
                <c:pt idx="3664">
                  <c:v>2.7859999999999999E-2</c:v>
                </c:pt>
                <c:pt idx="3665">
                  <c:v>2.8139999999999998E-2</c:v>
                </c:pt>
                <c:pt idx="3666">
                  <c:v>2.7820000000000001E-2</c:v>
                </c:pt>
                <c:pt idx="3667">
                  <c:v>2.7890000000000002E-2</c:v>
                </c:pt>
                <c:pt idx="3668">
                  <c:v>2.7720000000000002E-2</c:v>
                </c:pt>
                <c:pt idx="3669">
                  <c:v>2.8150000000000001E-2</c:v>
                </c:pt>
                <c:pt idx="3670">
                  <c:v>2.7820000000000001E-2</c:v>
                </c:pt>
                <c:pt idx="3671">
                  <c:v>2.7900000000000001E-2</c:v>
                </c:pt>
                <c:pt idx="3672">
                  <c:v>2.7689999999999999E-2</c:v>
                </c:pt>
                <c:pt idx="3673">
                  <c:v>2.7650000000000001E-2</c:v>
                </c:pt>
                <c:pt idx="3674">
                  <c:v>2.768E-2</c:v>
                </c:pt>
                <c:pt idx="3675">
                  <c:v>2.777E-2</c:v>
                </c:pt>
                <c:pt idx="3676">
                  <c:v>2.7529999999999999E-2</c:v>
                </c:pt>
                <c:pt idx="3677">
                  <c:v>2.7660000000000001E-2</c:v>
                </c:pt>
                <c:pt idx="3678">
                  <c:v>2.7650000000000001E-2</c:v>
                </c:pt>
                <c:pt idx="3679">
                  <c:v>2.7730000000000001E-2</c:v>
                </c:pt>
                <c:pt idx="3680">
                  <c:v>2.7560000000000001E-2</c:v>
                </c:pt>
                <c:pt idx="3681">
                  <c:v>2.7699999999999999E-2</c:v>
                </c:pt>
                <c:pt idx="3682">
                  <c:v>2.7619999999999999E-2</c:v>
                </c:pt>
                <c:pt idx="3683">
                  <c:v>2.758E-2</c:v>
                </c:pt>
                <c:pt idx="3684">
                  <c:v>2.7380000000000002E-2</c:v>
                </c:pt>
                <c:pt idx="3685">
                  <c:v>2.7820000000000001E-2</c:v>
                </c:pt>
                <c:pt idx="3686">
                  <c:v>2.7210000000000002E-2</c:v>
                </c:pt>
                <c:pt idx="3687">
                  <c:v>2.7300000000000001E-2</c:v>
                </c:pt>
                <c:pt idx="3688">
                  <c:v>2.7439999999999999E-2</c:v>
                </c:pt>
                <c:pt idx="3689">
                  <c:v>2.759E-2</c:v>
                </c:pt>
                <c:pt idx="3690">
                  <c:v>2.7449999999999999E-2</c:v>
                </c:pt>
                <c:pt idx="3691">
                  <c:v>2.7230000000000001E-2</c:v>
                </c:pt>
                <c:pt idx="3692">
                  <c:v>2.743E-2</c:v>
                </c:pt>
                <c:pt idx="3693">
                  <c:v>2.7349999999999999E-2</c:v>
                </c:pt>
                <c:pt idx="3694">
                  <c:v>2.7300000000000001E-2</c:v>
                </c:pt>
                <c:pt idx="3695">
                  <c:v>2.7210000000000002E-2</c:v>
                </c:pt>
                <c:pt idx="3696">
                  <c:v>2.7380000000000002E-2</c:v>
                </c:pt>
                <c:pt idx="3697">
                  <c:v>2.7210000000000002E-2</c:v>
                </c:pt>
                <c:pt idx="3698">
                  <c:v>2.7230000000000001E-2</c:v>
                </c:pt>
                <c:pt idx="3699">
                  <c:v>2.7220000000000001E-2</c:v>
                </c:pt>
                <c:pt idx="3700">
                  <c:v>2.7279999999999999E-2</c:v>
                </c:pt>
                <c:pt idx="3701">
                  <c:v>2.7009999999999999E-2</c:v>
                </c:pt>
                <c:pt idx="3702">
                  <c:v>2.7269999999999999E-2</c:v>
                </c:pt>
                <c:pt idx="3703">
                  <c:v>2.7109999999999999E-2</c:v>
                </c:pt>
                <c:pt idx="3704">
                  <c:v>2.7050000000000001E-2</c:v>
                </c:pt>
                <c:pt idx="3705">
                  <c:v>2.7060000000000001E-2</c:v>
                </c:pt>
                <c:pt idx="3706">
                  <c:v>2.7019999999999999E-2</c:v>
                </c:pt>
                <c:pt idx="3707">
                  <c:v>2.6689999999999998E-2</c:v>
                </c:pt>
                <c:pt idx="3708">
                  <c:v>2.7029999999999998E-2</c:v>
                </c:pt>
                <c:pt idx="3709">
                  <c:v>2.7E-2</c:v>
                </c:pt>
                <c:pt idx="3710">
                  <c:v>2.7060000000000001E-2</c:v>
                </c:pt>
                <c:pt idx="3711">
                  <c:v>2.6950000000000002E-2</c:v>
                </c:pt>
                <c:pt idx="3712">
                  <c:v>2.7019999999999999E-2</c:v>
                </c:pt>
                <c:pt idx="3713">
                  <c:v>2.7150000000000001E-2</c:v>
                </c:pt>
                <c:pt idx="3714">
                  <c:v>2.6880000000000001E-2</c:v>
                </c:pt>
                <c:pt idx="3715">
                  <c:v>2.691E-2</c:v>
                </c:pt>
                <c:pt idx="3716">
                  <c:v>2.7E-2</c:v>
                </c:pt>
                <c:pt idx="3717">
                  <c:v>2.6790000000000001E-2</c:v>
                </c:pt>
                <c:pt idx="3718">
                  <c:v>2.6689999999999998E-2</c:v>
                </c:pt>
                <c:pt idx="3719">
                  <c:v>2.6759999999999999E-2</c:v>
                </c:pt>
                <c:pt idx="3720">
                  <c:v>2.664E-2</c:v>
                </c:pt>
                <c:pt idx="3721">
                  <c:v>2.681E-2</c:v>
                </c:pt>
                <c:pt idx="3722">
                  <c:v>2.673E-2</c:v>
                </c:pt>
                <c:pt idx="3723">
                  <c:v>2.6780000000000002E-2</c:v>
                </c:pt>
                <c:pt idx="3724">
                  <c:v>2.6929999999999999E-2</c:v>
                </c:pt>
                <c:pt idx="3725">
                  <c:v>2.6700000000000002E-2</c:v>
                </c:pt>
                <c:pt idx="3726">
                  <c:v>2.666E-2</c:v>
                </c:pt>
                <c:pt idx="3727">
                  <c:v>2.6749999999999999E-2</c:v>
                </c:pt>
                <c:pt idx="3728">
                  <c:v>2.6630000000000001E-2</c:v>
                </c:pt>
                <c:pt idx="3729">
                  <c:v>2.6519999999999998E-2</c:v>
                </c:pt>
                <c:pt idx="3730">
                  <c:v>2.6540000000000001E-2</c:v>
                </c:pt>
                <c:pt idx="3731">
                  <c:v>2.6599999999999999E-2</c:v>
                </c:pt>
                <c:pt idx="3732">
                  <c:v>2.6370000000000001E-2</c:v>
                </c:pt>
                <c:pt idx="3733">
                  <c:v>2.6689999999999998E-2</c:v>
                </c:pt>
                <c:pt idx="3734">
                  <c:v>2.6519999999999998E-2</c:v>
                </c:pt>
                <c:pt idx="3735">
                  <c:v>2.6499999999999999E-2</c:v>
                </c:pt>
                <c:pt idx="3736">
                  <c:v>2.666E-2</c:v>
                </c:pt>
                <c:pt idx="3737">
                  <c:v>2.6540000000000001E-2</c:v>
                </c:pt>
                <c:pt idx="3738">
                  <c:v>2.6460000000000001E-2</c:v>
                </c:pt>
                <c:pt idx="3739">
                  <c:v>2.666E-2</c:v>
                </c:pt>
                <c:pt idx="3740">
                  <c:v>2.64E-2</c:v>
                </c:pt>
                <c:pt idx="3741">
                  <c:v>2.6370000000000001E-2</c:v>
                </c:pt>
                <c:pt idx="3742">
                  <c:v>2.639E-2</c:v>
                </c:pt>
                <c:pt idx="3743">
                  <c:v>2.622E-2</c:v>
                </c:pt>
                <c:pt idx="3744">
                  <c:v>2.623E-2</c:v>
                </c:pt>
                <c:pt idx="3745">
                  <c:v>2.614E-2</c:v>
                </c:pt>
                <c:pt idx="3746">
                  <c:v>2.6259999999999999E-2</c:v>
                </c:pt>
                <c:pt idx="3747">
                  <c:v>2.6270000000000002E-2</c:v>
                </c:pt>
                <c:pt idx="3748">
                  <c:v>2.6499999999999999E-2</c:v>
                </c:pt>
                <c:pt idx="3749">
                  <c:v>2.6380000000000001E-2</c:v>
                </c:pt>
                <c:pt idx="3750">
                  <c:v>2.6120000000000001E-2</c:v>
                </c:pt>
                <c:pt idx="3751">
                  <c:v>2.6509999999999999E-2</c:v>
                </c:pt>
                <c:pt idx="3752">
                  <c:v>2.6360000000000001E-2</c:v>
                </c:pt>
                <c:pt idx="3753">
                  <c:v>2.5909999999999999E-2</c:v>
                </c:pt>
                <c:pt idx="3754">
                  <c:v>2.613E-2</c:v>
                </c:pt>
                <c:pt idx="3755">
                  <c:v>2.613E-2</c:v>
                </c:pt>
                <c:pt idx="3756">
                  <c:v>2.6020000000000001E-2</c:v>
                </c:pt>
                <c:pt idx="3757">
                  <c:v>2.6069999999999999E-2</c:v>
                </c:pt>
                <c:pt idx="3758">
                  <c:v>2.6120000000000001E-2</c:v>
                </c:pt>
                <c:pt idx="3759">
                  <c:v>2.6259999999999999E-2</c:v>
                </c:pt>
                <c:pt idx="3760">
                  <c:v>2.6339999999999999E-2</c:v>
                </c:pt>
                <c:pt idx="3761">
                  <c:v>2.6259999999999999E-2</c:v>
                </c:pt>
                <c:pt idx="3762">
                  <c:v>2.605E-2</c:v>
                </c:pt>
                <c:pt idx="3763">
                  <c:v>2.588E-2</c:v>
                </c:pt>
                <c:pt idx="3764">
                  <c:v>2.5819999999999999E-2</c:v>
                </c:pt>
                <c:pt idx="3765">
                  <c:v>2.588E-2</c:v>
                </c:pt>
                <c:pt idx="3766">
                  <c:v>2.605E-2</c:v>
                </c:pt>
                <c:pt idx="3767">
                  <c:v>2.6069999999999999E-2</c:v>
                </c:pt>
                <c:pt idx="3768">
                  <c:v>2.5870000000000001E-2</c:v>
                </c:pt>
                <c:pt idx="3769">
                  <c:v>2.6079999999999999E-2</c:v>
                </c:pt>
                <c:pt idx="3770">
                  <c:v>2.5999999999999999E-2</c:v>
                </c:pt>
                <c:pt idx="3771">
                  <c:v>2.6079999999999999E-2</c:v>
                </c:pt>
                <c:pt idx="3772">
                  <c:v>2.5989999999999999E-2</c:v>
                </c:pt>
                <c:pt idx="3773">
                  <c:v>2.5899999999999999E-2</c:v>
                </c:pt>
                <c:pt idx="3774">
                  <c:v>2.6069999999999999E-2</c:v>
                </c:pt>
                <c:pt idx="3775">
                  <c:v>2.588E-2</c:v>
                </c:pt>
                <c:pt idx="3776">
                  <c:v>2.5860000000000001E-2</c:v>
                </c:pt>
                <c:pt idx="3777">
                  <c:v>2.5729999999999999E-2</c:v>
                </c:pt>
                <c:pt idx="3778">
                  <c:v>2.5829999999999999E-2</c:v>
                </c:pt>
                <c:pt idx="3779">
                  <c:v>2.564E-2</c:v>
                </c:pt>
                <c:pt idx="3780">
                  <c:v>2.596E-2</c:v>
                </c:pt>
                <c:pt idx="3781">
                  <c:v>2.563E-2</c:v>
                </c:pt>
                <c:pt idx="3782">
                  <c:v>2.5739999999999999E-2</c:v>
                </c:pt>
                <c:pt idx="3783">
                  <c:v>2.572E-2</c:v>
                </c:pt>
                <c:pt idx="3784">
                  <c:v>2.5839999999999998E-2</c:v>
                </c:pt>
                <c:pt idx="3785">
                  <c:v>2.5520000000000001E-2</c:v>
                </c:pt>
                <c:pt idx="3786">
                  <c:v>2.5850000000000001E-2</c:v>
                </c:pt>
                <c:pt idx="3787">
                  <c:v>2.5610000000000001E-2</c:v>
                </c:pt>
                <c:pt idx="3788">
                  <c:v>2.5520000000000001E-2</c:v>
                </c:pt>
                <c:pt idx="3789">
                  <c:v>2.5669999999999998E-2</c:v>
                </c:pt>
                <c:pt idx="3790">
                  <c:v>2.5739999999999999E-2</c:v>
                </c:pt>
                <c:pt idx="3791">
                  <c:v>2.5690000000000001E-2</c:v>
                </c:pt>
                <c:pt idx="3792">
                  <c:v>2.5700000000000001E-2</c:v>
                </c:pt>
                <c:pt idx="3793">
                  <c:v>2.538E-2</c:v>
                </c:pt>
                <c:pt idx="3794">
                  <c:v>2.5659999999999999E-2</c:v>
                </c:pt>
                <c:pt idx="3795">
                  <c:v>2.555E-2</c:v>
                </c:pt>
                <c:pt idx="3796">
                  <c:v>2.555E-2</c:v>
                </c:pt>
                <c:pt idx="3797">
                  <c:v>2.5389999999999999E-2</c:v>
                </c:pt>
                <c:pt idx="3798">
                  <c:v>2.5659999999999999E-2</c:v>
                </c:pt>
                <c:pt idx="3799">
                  <c:v>2.5420000000000002E-2</c:v>
                </c:pt>
                <c:pt idx="3800">
                  <c:v>2.5489999999999999E-2</c:v>
                </c:pt>
                <c:pt idx="3801">
                  <c:v>2.5610000000000001E-2</c:v>
                </c:pt>
                <c:pt idx="3802">
                  <c:v>2.545E-2</c:v>
                </c:pt>
                <c:pt idx="3803">
                  <c:v>2.529E-2</c:v>
                </c:pt>
                <c:pt idx="3804">
                  <c:v>2.528E-2</c:v>
                </c:pt>
                <c:pt idx="3805">
                  <c:v>2.5340000000000001E-2</c:v>
                </c:pt>
                <c:pt idx="3806">
                  <c:v>2.5420000000000002E-2</c:v>
                </c:pt>
                <c:pt idx="3807">
                  <c:v>2.53E-2</c:v>
                </c:pt>
                <c:pt idx="3808">
                  <c:v>2.5520000000000001E-2</c:v>
                </c:pt>
                <c:pt idx="3809">
                  <c:v>2.528E-2</c:v>
                </c:pt>
                <c:pt idx="3810">
                  <c:v>2.538E-2</c:v>
                </c:pt>
                <c:pt idx="3811">
                  <c:v>2.5329999999999998E-2</c:v>
                </c:pt>
                <c:pt idx="3812">
                  <c:v>2.5260000000000001E-2</c:v>
                </c:pt>
                <c:pt idx="3813">
                  <c:v>2.5569999999999999E-2</c:v>
                </c:pt>
                <c:pt idx="3814">
                  <c:v>2.5520000000000001E-2</c:v>
                </c:pt>
                <c:pt idx="3815">
                  <c:v>2.5409999999999999E-2</c:v>
                </c:pt>
                <c:pt idx="3816">
                  <c:v>2.5389999999999999E-2</c:v>
                </c:pt>
                <c:pt idx="3817">
                  <c:v>2.513E-2</c:v>
                </c:pt>
                <c:pt idx="3818">
                  <c:v>2.5329999999999998E-2</c:v>
                </c:pt>
                <c:pt idx="3819">
                  <c:v>2.5499999999999998E-2</c:v>
                </c:pt>
                <c:pt idx="3820">
                  <c:v>2.4989999999999998E-2</c:v>
                </c:pt>
                <c:pt idx="3821">
                  <c:v>2.545E-2</c:v>
                </c:pt>
                <c:pt idx="3822">
                  <c:v>2.5270000000000001E-2</c:v>
                </c:pt>
                <c:pt idx="3823">
                  <c:v>2.5420000000000002E-2</c:v>
                </c:pt>
                <c:pt idx="3824">
                  <c:v>2.5020000000000001E-2</c:v>
                </c:pt>
                <c:pt idx="3825">
                  <c:v>2.5159999999999998E-2</c:v>
                </c:pt>
                <c:pt idx="3826">
                  <c:v>2.5229999999999999E-2</c:v>
                </c:pt>
                <c:pt idx="3827">
                  <c:v>2.5000000000000001E-2</c:v>
                </c:pt>
                <c:pt idx="3828">
                  <c:v>2.5159999999999998E-2</c:v>
                </c:pt>
                <c:pt idx="3829">
                  <c:v>2.5049999999999999E-2</c:v>
                </c:pt>
                <c:pt idx="3830">
                  <c:v>2.487E-2</c:v>
                </c:pt>
                <c:pt idx="3831">
                  <c:v>2.513E-2</c:v>
                </c:pt>
                <c:pt idx="3832">
                  <c:v>2.4920000000000001E-2</c:v>
                </c:pt>
                <c:pt idx="3833">
                  <c:v>2.5149999999999999E-2</c:v>
                </c:pt>
                <c:pt idx="3834">
                  <c:v>2.5170000000000001E-2</c:v>
                </c:pt>
                <c:pt idx="3835">
                  <c:v>2.495E-2</c:v>
                </c:pt>
                <c:pt idx="3836">
                  <c:v>2.495E-2</c:v>
                </c:pt>
                <c:pt idx="3837">
                  <c:v>2.5069999999999999E-2</c:v>
                </c:pt>
                <c:pt idx="3838">
                  <c:v>2.4899999999999999E-2</c:v>
                </c:pt>
                <c:pt idx="3839">
                  <c:v>2.5090000000000001E-2</c:v>
                </c:pt>
                <c:pt idx="3840">
                  <c:v>2.5020000000000001E-2</c:v>
                </c:pt>
                <c:pt idx="3841">
                  <c:v>2.5090000000000001E-2</c:v>
                </c:pt>
                <c:pt idx="3842">
                  <c:v>2.5010000000000001E-2</c:v>
                </c:pt>
                <c:pt idx="3843">
                  <c:v>2.4910000000000002E-2</c:v>
                </c:pt>
                <c:pt idx="3844">
                  <c:v>2.4729999999999999E-2</c:v>
                </c:pt>
                <c:pt idx="3845">
                  <c:v>2.4920000000000001E-2</c:v>
                </c:pt>
                <c:pt idx="3846">
                  <c:v>2.4910000000000002E-2</c:v>
                </c:pt>
                <c:pt idx="3847">
                  <c:v>2.4649999999999998E-2</c:v>
                </c:pt>
                <c:pt idx="3848">
                  <c:v>2.4740000000000002E-2</c:v>
                </c:pt>
                <c:pt idx="3849">
                  <c:v>2.4879999999999999E-2</c:v>
                </c:pt>
                <c:pt idx="3850">
                  <c:v>2.4660000000000001E-2</c:v>
                </c:pt>
                <c:pt idx="3851">
                  <c:v>2.4740000000000002E-2</c:v>
                </c:pt>
                <c:pt idx="3852">
                  <c:v>2.495E-2</c:v>
                </c:pt>
                <c:pt idx="3853">
                  <c:v>2.4840000000000001E-2</c:v>
                </c:pt>
                <c:pt idx="3854">
                  <c:v>2.5000000000000001E-2</c:v>
                </c:pt>
                <c:pt idx="3855">
                  <c:v>2.4879999999999999E-2</c:v>
                </c:pt>
                <c:pt idx="3856">
                  <c:v>2.487E-2</c:v>
                </c:pt>
                <c:pt idx="3857">
                  <c:v>2.4629999999999999E-2</c:v>
                </c:pt>
                <c:pt idx="3858">
                  <c:v>2.4639999999999999E-2</c:v>
                </c:pt>
                <c:pt idx="3859">
                  <c:v>2.4570000000000002E-2</c:v>
                </c:pt>
                <c:pt idx="3860">
                  <c:v>2.4680000000000001E-2</c:v>
                </c:pt>
                <c:pt idx="3861">
                  <c:v>2.47E-2</c:v>
                </c:pt>
                <c:pt idx="3862">
                  <c:v>2.4809999999999999E-2</c:v>
                </c:pt>
                <c:pt idx="3863">
                  <c:v>2.4709999999999999E-2</c:v>
                </c:pt>
                <c:pt idx="3864">
                  <c:v>2.4479999999999998E-2</c:v>
                </c:pt>
                <c:pt idx="3865">
                  <c:v>2.461E-2</c:v>
                </c:pt>
                <c:pt idx="3866">
                  <c:v>2.4660000000000001E-2</c:v>
                </c:pt>
                <c:pt idx="3867">
                  <c:v>2.445E-2</c:v>
                </c:pt>
                <c:pt idx="3868">
                  <c:v>2.47E-2</c:v>
                </c:pt>
                <c:pt idx="3869">
                  <c:v>2.4680000000000001E-2</c:v>
                </c:pt>
                <c:pt idx="3870">
                  <c:v>2.4400000000000002E-2</c:v>
                </c:pt>
                <c:pt idx="3871">
                  <c:v>2.4539999999999999E-2</c:v>
                </c:pt>
                <c:pt idx="3872">
                  <c:v>2.4500000000000001E-2</c:v>
                </c:pt>
                <c:pt idx="3873">
                  <c:v>2.4549999999999999E-2</c:v>
                </c:pt>
                <c:pt idx="3874">
                  <c:v>2.4639999999999999E-2</c:v>
                </c:pt>
                <c:pt idx="3875">
                  <c:v>2.4469999999999999E-2</c:v>
                </c:pt>
                <c:pt idx="3876">
                  <c:v>2.4369999999999999E-2</c:v>
                </c:pt>
                <c:pt idx="3877">
                  <c:v>2.4680000000000001E-2</c:v>
                </c:pt>
                <c:pt idx="3878">
                  <c:v>2.4299999999999999E-2</c:v>
                </c:pt>
                <c:pt idx="3879">
                  <c:v>2.4379999999999999E-2</c:v>
                </c:pt>
                <c:pt idx="3880">
                  <c:v>2.4299999999999999E-2</c:v>
                </c:pt>
                <c:pt idx="3881">
                  <c:v>2.4299999999999999E-2</c:v>
                </c:pt>
                <c:pt idx="3882">
                  <c:v>2.445E-2</c:v>
                </c:pt>
                <c:pt idx="3883">
                  <c:v>2.4469999999999999E-2</c:v>
                </c:pt>
                <c:pt idx="3884">
                  <c:v>2.4410000000000001E-2</c:v>
                </c:pt>
                <c:pt idx="3885">
                  <c:v>2.4299999999999999E-2</c:v>
                </c:pt>
                <c:pt idx="3886">
                  <c:v>2.443E-2</c:v>
                </c:pt>
                <c:pt idx="3887">
                  <c:v>2.4230000000000002E-2</c:v>
                </c:pt>
                <c:pt idx="3888">
                  <c:v>2.4170000000000001E-2</c:v>
                </c:pt>
                <c:pt idx="3889">
                  <c:v>2.4070000000000001E-2</c:v>
                </c:pt>
                <c:pt idx="3890">
                  <c:v>2.4230000000000002E-2</c:v>
                </c:pt>
                <c:pt idx="3891">
                  <c:v>2.427E-2</c:v>
                </c:pt>
                <c:pt idx="3892">
                  <c:v>2.409E-2</c:v>
                </c:pt>
                <c:pt idx="3893">
                  <c:v>2.4119999999999999E-2</c:v>
                </c:pt>
                <c:pt idx="3894">
                  <c:v>2.4199999999999999E-2</c:v>
                </c:pt>
                <c:pt idx="3895">
                  <c:v>2.4129999999999999E-2</c:v>
                </c:pt>
                <c:pt idx="3896">
                  <c:v>2.4060000000000002E-2</c:v>
                </c:pt>
                <c:pt idx="3897">
                  <c:v>2.401E-2</c:v>
                </c:pt>
                <c:pt idx="3898">
                  <c:v>2.427E-2</c:v>
                </c:pt>
                <c:pt idx="3899">
                  <c:v>2.4129999999999999E-2</c:v>
                </c:pt>
                <c:pt idx="3900">
                  <c:v>2.4E-2</c:v>
                </c:pt>
                <c:pt idx="3901">
                  <c:v>2.3970000000000002E-2</c:v>
                </c:pt>
                <c:pt idx="3902">
                  <c:v>2.3879999999999998E-2</c:v>
                </c:pt>
                <c:pt idx="3903">
                  <c:v>2.3980000000000001E-2</c:v>
                </c:pt>
                <c:pt idx="3904">
                  <c:v>2.3879999999999998E-2</c:v>
                </c:pt>
                <c:pt idx="3905">
                  <c:v>2.3879999999999998E-2</c:v>
                </c:pt>
                <c:pt idx="3906">
                  <c:v>2.3789999999999999E-2</c:v>
                </c:pt>
                <c:pt idx="3907">
                  <c:v>2.3970000000000002E-2</c:v>
                </c:pt>
                <c:pt idx="3908">
                  <c:v>2.4070000000000001E-2</c:v>
                </c:pt>
                <c:pt idx="3909">
                  <c:v>2.367E-2</c:v>
                </c:pt>
                <c:pt idx="3910">
                  <c:v>2.383E-2</c:v>
                </c:pt>
                <c:pt idx="3911">
                  <c:v>2.402E-2</c:v>
                </c:pt>
                <c:pt idx="3912">
                  <c:v>2.3800000000000002E-2</c:v>
                </c:pt>
                <c:pt idx="3913">
                  <c:v>2.393E-2</c:v>
                </c:pt>
                <c:pt idx="3914">
                  <c:v>2.385E-2</c:v>
                </c:pt>
                <c:pt idx="3915">
                  <c:v>2.375E-2</c:v>
                </c:pt>
                <c:pt idx="3916">
                  <c:v>2.3779999999999999E-2</c:v>
                </c:pt>
                <c:pt idx="3917">
                  <c:v>2.383E-2</c:v>
                </c:pt>
                <c:pt idx="3918">
                  <c:v>2.3869999999999999E-2</c:v>
                </c:pt>
                <c:pt idx="3919">
                  <c:v>2.3910000000000001E-2</c:v>
                </c:pt>
                <c:pt idx="3920">
                  <c:v>2.3730000000000001E-2</c:v>
                </c:pt>
                <c:pt idx="3921">
                  <c:v>2.3640000000000001E-2</c:v>
                </c:pt>
                <c:pt idx="3922">
                  <c:v>2.384E-2</c:v>
                </c:pt>
                <c:pt idx="3923">
                  <c:v>2.3879999999999998E-2</c:v>
                </c:pt>
                <c:pt idx="3924">
                  <c:v>2.385E-2</c:v>
                </c:pt>
                <c:pt idx="3925">
                  <c:v>2.3730000000000001E-2</c:v>
                </c:pt>
                <c:pt idx="3926">
                  <c:v>2.376E-2</c:v>
                </c:pt>
                <c:pt idx="3927">
                  <c:v>2.358E-2</c:v>
                </c:pt>
                <c:pt idx="3928">
                  <c:v>2.3539999999999998E-2</c:v>
                </c:pt>
                <c:pt idx="3929">
                  <c:v>2.3640000000000001E-2</c:v>
                </c:pt>
                <c:pt idx="3930">
                  <c:v>2.3449999999999999E-2</c:v>
                </c:pt>
                <c:pt idx="3931">
                  <c:v>2.3519999999999999E-2</c:v>
                </c:pt>
                <c:pt idx="3932">
                  <c:v>2.3429999999999999E-2</c:v>
                </c:pt>
                <c:pt idx="3933">
                  <c:v>2.3699999999999999E-2</c:v>
                </c:pt>
                <c:pt idx="3934">
                  <c:v>2.3519999999999999E-2</c:v>
                </c:pt>
                <c:pt idx="3935">
                  <c:v>2.3210000000000001E-2</c:v>
                </c:pt>
                <c:pt idx="3936">
                  <c:v>2.3529999999999999E-2</c:v>
                </c:pt>
                <c:pt idx="3937">
                  <c:v>2.3630000000000002E-2</c:v>
                </c:pt>
                <c:pt idx="3938">
                  <c:v>2.367E-2</c:v>
                </c:pt>
                <c:pt idx="3939">
                  <c:v>2.333E-2</c:v>
                </c:pt>
                <c:pt idx="3940">
                  <c:v>2.3480000000000001E-2</c:v>
                </c:pt>
                <c:pt idx="3941">
                  <c:v>2.3449999999999999E-2</c:v>
                </c:pt>
                <c:pt idx="3942">
                  <c:v>2.341E-2</c:v>
                </c:pt>
                <c:pt idx="3943">
                  <c:v>2.3300000000000001E-2</c:v>
                </c:pt>
                <c:pt idx="3944">
                  <c:v>2.3449999999999999E-2</c:v>
                </c:pt>
                <c:pt idx="3945">
                  <c:v>2.3369999999999998E-2</c:v>
                </c:pt>
                <c:pt idx="3946">
                  <c:v>2.3449999999999999E-2</c:v>
                </c:pt>
                <c:pt idx="3947">
                  <c:v>2.3619999999999999E-2</c:v>
                </c:pt>
                <c:pt idx="3948">
                  <c:v>2.334E-2</c:v>
                </c:pt>
                <c:pt idx="3949">
                  <c:v>2.3259999999999999E-2</c:v>
                </c:pt>
                <c:pt idx="3950">
                  <c:v>2.3199999999999998E-2</c:v>
                </c:pt>
                <c:pt idx="3951">
                  <c:v>2.2970000000000001E-2</c:v>
                </c:pt>
                <c:pt idx="3952">
                  <c:v>2.3359999999999999E-2</c:v>
                </c:pt>
                <c:pt idx="3953">
                  <c:v>2.3449999999999999E-2</c:v>
                </c:pt>
                <c:pt idx="3954">
                  <c:v>2.341E-2</c:v>
                </c:pt>
                <c:pt idx="3955">
                  <c:v>2.3099999999999999E-2</c:v>
                </c:pt>
                <c:pt idx="3956">
                  <c:v>2.3179999999999999E-2</c:v>
                </c:pt>
                <c:pt idx="3957">
                  <c:v>2.3290000000000002E-2</c:v>
                </c:pt>
                <c:pt idx="3958">
                  <c:v>2.3470000000000001E-2</c:v>
                </c:pt>
                <c:pt idx="3959">
                  <c:v>2.3300000000000001E-2</c:v>
                </c:pt>
                <c:pt idx="3960">
                  <c:v>2.298E-2</c:v>
                </c:pt>
                <c:pt idx="3961">
                  <c:v>2.324E-2</c:v>
                </c:pt>
                <c:pt idx="3962">
                  <c:v>2.3009999999999999E-2</c:v>
                </c:pt>
                <c:pt idx="3963">
                  <c:v>2.3E-2</c:v>
                </c:pt>
                <c:pt idx="3964">
                  <c:v>2.307E-2</c:v>
                </c:pt>
                <c:pt idx="3965">
                  <c:v>2.3230000000000001E-2</c:v>
                </c:pt>
                <c:pt idx="3966">
                  <c:v>2.3300000000000001E-2</c:v>
                </c:pt>
                <c:pt idx="3967">
                  <c:v>2.3359999999999999E-2</c:v>
                </c:pt>
                <c:pt idx="3968">
                  <c:v>2.3230000000000001E-2</c:v>
                </c:pt>
                <c:pt idx="3969">
                  <c:v>2.3120000000000002E-2</c:v>
                </c:pt>
                <c:pt idx="3970">
                  <c:v>2.3369999999999998E-2</c:v>
                </c:pt>
                <c:pt idx="3971">
                  <c:v>2.308E-2</c:v>
                </c:pt>
                <c:pt idx="3972">
                  <c:v>2.2880000000000001E-2</c:v>
                </c:pt>
                <c:pt idx="3973">
                  <c:v>2.291E-2</c:v>
                </c:pt>
                <c:pt idx="3974">
                  <c:v>2.2960000000000001E-2</c:v>
                </c:pt>
                <c:pt idx="3975">
                  <c:v>2.2859999999999998E-2</c:v>
                </c:pt>
                <c:pt idx="3976">
                  <c:v>2.3050000000000001E-2</c:v>
                </c:pt>
                <c:pt idx="3977">
                  <c:v>2.3E-2</c:v>
                </c:pt>
                <c:pt idx="3978">
                  <c:v>2.341E-2</c:v>
                </c:pt>
                <c:pt idx="3979">
                  <c:v>2.3300000000000001E-2</c:v>
                </c:pt>
                <c:pt idx="3980">
                  <c:v>2.3060000000000001E-2</c:v>
                </c:pt>
                <c:pt idx="3981">
                  <c:v>2.3019999999999999E-2</c:v>
                </c:pt>
                <c:pt idx="3982">
                  <c:v>2.2769999999999999E-2</c:v>
                </c:pt>
                <c:pt idx="3983">
                  <c:v>2.3029999999999998E-2</c:v>
                </c:pt>
                <c:pt idx="3984">
                  <c:v>2.29E-2</c:v>
                </c:pt>
                <c:pt idx="3985">
                  <c:v>2.3E-2</c:v>
                </c:pt>
                <c:pt idx="3986">
                  <c:v>2.2870000000000001E-2</c:v>
                </c:pt>
                <c:pt idx="3987">
                  <c:v>2.324E-2</c:v>
                </c:pt>
                <c:pt idx="3988">
                  <c:v>2.2880000000000001E-2</c:v>
                </c:pt>
                <c:pt idx="3989">
                  <c:v>2.2759999999999999E-2</c:v>
                </c:pt>
                <c:pt idx="3990">
                  <c:v>2.2950000000000002E-2</c:v>
                </c:pt>
                <c:pt idx="3991">
                  <c:v>2.316E-2</c:v>
                </c:pt>
                <c:pt idx="3992">
                  <c:v>2.291E-2</c:v>
                </c:pt>
                <c:pt idx="3993">
                  <c:v>2.308E-2</c:v>
                </c:pt>
                <c:pt idx="3994">
                  <c:v>2.2870000000000001E-2</c:v>
                </c:pt>
                <c:pt idx="3995">
                  <c:v>2.2780000000000002E-2</c:v>
                </c:pt>
                <c:pt idx="3996">
                  <c:v>2.2939999999999999E-2</c:v>
                </c:pt>
                <c:pt idx="3997">
                  <c:v>2.2870000000000001E-2</c:v>
                </c:pt>
                <c:pt idx="3998">
                  <c:v>2.281E-2</c:v>
                </c:pt>
                <c:pt idx="3999">
                  <c:v>2.2870000000000001E-2</c:v>
                </c:pt>
                <c:pt idx="4000">
                  <c:v>2.266E-2</c:v>
                </c:pt>
                <c:pt idx="4001">
                  <c:v>2.2939999999999999E-2</c:v>
                </c:pt>
                <c:pt idx="4002">
                  <c:v>2.2599999999999999E-2</c:v>
                </c:pt>
                <c:pt idx="4003">
                  <c:v>2.2780000000000002E-2</c:v>
                </c:pt>
                <c:pt idx="4004">
                  <c:v>2.3109999999999999E-2</c:v>
                </c:pt>
                <c:pt idx="4005">
                  <c:v>2.2859999999999998E-2</c:v>
                </c:pt>
                <c:pt idx="4006">
                  <c:v>2.273E-2</c:v>
                </c:pt>
                <c:pt idx="4007">
                  <c:v>2.2839999999999999E-2</c:v>
                </c:pt>
                <c:pt idx="4008">
                  <c:v>2.2800000000000001E-2</c:v>
                </c:pt>
                <c:pt idx="4009">
                  <c:v>2.2769999999999999E-2</c:v>
                </c:pt>
                <c:pt idx="4010">
                  <c:v>2.3009999999999999E-2</c:v>
                </c:pt>
                <c:pt idx="4011">
                  <c:v>2.2769999999999999E-2</c:v>
                </c:pt>
                <c:pt idx="4012">
                  <c:v>2.2790000000000001E-2</c:v>
                </c:pt>
                <c:pt idx="4013">
                  <c:v>2.266E-2</c:v>
                </c:pt>
                <c:pt idx="4014">
                  <c:v>2.2700000000000001E-2</c:v>
                </c:pt>
                <c:pt idx="4015">
                  <c:v>2.2780000000000002E-2</c:v>
                </c:pt>
                <c:pt idx="4016">
                  <c:v>2.2630000000000001E-2</c:v>
                </c:pt>
                <c:pt idx="4017">
                  <c:v>2.265E-2</c:v>
                </c:pt>
                <c:pt idx="4018">
                  <c:v>2.2630000000000001E-2</c:v>
                </c:pt>
                <c:pt idx="4019">
                  <c:v>2.2970000000000001E-2</c:v>
                </c:pt>
                <c:pt idx="4020">
                  <c:v>2.264E-2</c:v>
                </c:pt>
                <c:pt idx="4021">
                  <c:v>2.2689999999999998E-2</c:v>
                </c:pt>
                <c:pt idx="4022">
                  <c:v>2.248E-2</c:v>
                </c:pt>
                <c:pt idx="4023">
                  <c:v>2.2620000000000001E-2</c:v>
                </c:pt>
                <c:pt idx="4024">
                  <c:v>2.2780000000000002E-2</c:v>
                </c:pt>
                <c:pt idx="4025">
                  <c:v>2.282E-2</c:v>
                </c:pt>
                <c:pt idx="4026">
                  <c:v>2.2519999999999998E-2</c:v>
                </c:pt>
                <c:pt idx="4027">
                  <c:v>2.249E-2</c:v>
                </c:pt>
                <c:pt idx="4028">
                  <c:v>2.2599999999999999E-2</c:v>
                </c:pt>
                <c:pt idx="4029">
                  <c:v>2.2620000000000001E-2</c:v>
                </c:pt>
                <c:pt idx="4030">
                  <c:v>2.282E-2</c:v>
                </c:pt>
                <c:pt idx="4031">
                  <c:v>2.2610000000000002E-2</c:v>
                </c:pt>
                <c:pt idx="4032">
                  <c:v>2.2589999999999999E-2</c:v>
                </c:pt>
                <c:pt idx="4033">
                  <c:v>2.2370000000000001E-2</c:v>
                </c:pt>
                <c:pt idx="4034">
                  <c:v>2.264E-2</c:v>
                </c:pt>
                <c:pt idx="4035">
                  <c:v>2.282E-2</c:v>
                </c:pt>
                <c:pt idx="4036">
                  <c:v>2.2610000000000002E-2</c:v>
                </c:pt>
                <c:pt idx="4037">
                  <c:v>2.2550000000000001E-2</c:v>
                </c:pt>
                <c:pt idx="4038">
                  <c:v>2.2669999999999999E-2</c:v>
                </c:pt>
                <c:pt idx="4039">
                  <c:v>2.2460000000000001E-2</c:v>
                </c:pt>
                <c:pt idx="4040">
                  <c:v>2.248E-2</c:v>
                </c:pt>
                <c:pt idx="4041">
                  <c:v>2.2499999999999999E-2</c:v>
                </c:pt>
                <c:pt idx="4042">
                  <c:v>2.205E-2</c:v>
                </c:pt>
                <c:pt idx="4043">
                  <c:v>2.2589999999999999E-2</c:v>
                </c:pt>
                <c:pt idx="4044">
                  <c:v>2.2519999999999998E-2</c:v>
                </c:pt>
                <c:pt idx="4045">
                  <c:v>2.249E-2</c:v>
                </c:pt>
                <c:pt idx="4046">
                  <c:v>2.2339999999999999E-2</c:v>
                </c:pt>
                <c:pt idx="4047">
                  <c:v>2.2460000000000001E-2</c:v>
                </c:pt>
                <c:pt idx="4048">
                  <c:v>2.222E-2</c:v>
                </c:pt>
                <c:pt idx="4049">
                  <c:v>2.2519999999999998E-2</c:v>
                </c:pt>
                <c:pt idx="4050">
                  <c:v>2.2370000000000001E-2</c:v>
                </c:pt>
                <c:pt idx="4051">
                  <c:v>2.2720000000000001E-2</c:v>
                </c:pt>
                <c:pt idx="4052">
                  <c:v>2.239E-2</c:v>
                </c:pt>
                <c:pt idx="4053">
                  <c:v>2.2450000000000001E-2</c:v>
                </c:pt>
                <c:pt idx="4054">
                  <c:v>2.2089999999999999E-2</c:v>
                </c:pt>
                <c:pt idx="4055">
                  <c:v>2.2429999999999999E-2</c:v>
                </c:pt>
                <c:pt idx="4056">
                  <c:v>2.247E-2</c:v>
                </c:pt>
                <c:pt idx="4057">
                  <c:v>2.2329999999999999E-2</c:v>
                </c:pt>
                <c:pt idx="4058">
                  <c:v>2.23E-2</c:v>
                </c:pt>
                <c:pt idx="4059">
                  <c:v>2.2370000000000001E-2</c:v>
                </c:pt>
                <c:pt idx="4060">
                  <c:v>2.2339999999999999E-2</c:v>
                </c:pt>
                <c:pt idx="4061">
                  <c:v>2.2589999999999999E-2</c:v>
                </c:pt>
                <c:pt idx="4062">
                  <c:v>2.2200000000000001E-2</c:v>
                </c:pt>
                <c:pt idx="4063">
                  <c:v>2.2280000000000001E-2</c:v>
                </c:pt>
                <c:pt idx="4064">
                  <c:v>2.2169999999999999E-2</c:v>
                </c:pt>
                <c:pt idx="4065">
                  <c:v>2.223E-2</c:v>
                </c:pt>
                <c:pt idx="4066">
                  <c:v>2.231E-2</c:v>
                </c:pt>
                <c:pt idx="4067">
                  <c:v>2.222E-2</c:v>
                </c:pt>
                <c:pt idx="4068">
                  <c:v>2.2210000000000001E-2</c:v>
                </c:pt>
                <c:pt idx="4069">
                  <c:v>2.2089999999999999E-2</c:v>
                </c:pt>
                <c:pt idx="4070">
                  <c:v>2.2190000000000001E-2</c:v>
                </c:pt>
                <c:pt idx="4071">
                  <c:v>2.2009999999999998E-2</c:v>
                </c:pt>
                <c:pt idx="4072">
                  <c:v>2.2169999999999999E-2</c:v>
                </c:pt>
                <c:pt idx="4073">
                  <c:v>2.2190000000000001E-2</c:v>
                </c:pt>
                <c:pt idx="4074">
                  <c:v>2.223E-2</c:v>
                </c:pt>
                <c:pt idx="4075">
                  <c:v>2.2440000000000002E-2</c:v>
                </c:pt>
                <c:pt idx="4076">
                  <c:v>2.2020000000000001E-2</c:v>
                </c:pt>
                <c:pt idx="4077">
                  <c:v>2.2030000000000001E-2</c:v>
                </c:pt>
                <c:pt idx="4078">
                  <c:v>2.2210000000000001E-2</c:v>
                </c:pt>
                <c:pt idx="4079">
                  <c:v>2.2110000000000001E-2</c:v>
                </c:pt>
                <c:pt idx="4080">
                  <c:v>2.2339999999999999E-2</c:v>
                </c:pt>
                <c:pt idx="4081">
                  <c:v>2.2210000000000001E-2</c:v>
                </c:pt>
                <c:pt idx="4082">
                  <c:v>2.2020000000000001E-2</c:v>
                </c:pt>
                <c:pt idx="4083">
                  <c:v>2.2200000000000001E-2</c:v>
                </c:pt>
                <c:pt idx="4084">
                  <c:v>2.1989999999999999E-2</c:v>
                </c:pt>
                <c:pt idx="4085">
                  <c:v>2.1909999999999999E-2</c:v>
                </c:pt>
                <c:pt idx="4086">
                  <c:v>2.2020000000000001E-2</c:v>
                </c:pt>
                <c:pt idx="4087">
                  <c:v>2.1770000000000001E-2</c:v>
                </c:pt>
                <c:pt idx="4088">
                  <c:v>2.206E-2</c:v>
                </c:pt>
                <c:pt idx="4089">
                  <c:v>2.1989999999999999E-2</c:v>
                </c:pt>
                <c:pt idx="4090">
                  <c:v>2.1899999999999999E-2</c:v>
                </c:pt>
                <c:pt idx="4091">
                  <c:v>2.1950000000000001E-2</c:v>
                </c:pt>
                <c:pt idx="4092">
                  <c:v>2.1839999999999998E-2</c:v>
                </c:pt>
                <c:pt idx="4093">
                  <c:v>2.198E-2</c:v>
                </c:pt>
                <c:pt idx="4094">
                  <c:v>2.145E-2</c:v>
                </c:pt>
                <c:pt idx="4095">
                  <c:v>2.1700000000000001E-2</c:v>
                </c:pt>
                <c:pt idx="4096">
                  <c:v>2.1729999999999999E-2</c:v>
                </c:pt>
                <c:pt idx="4097">
                  <c:v>2.172E-2</c:v>
                </c:pt>
                <c:pt idx="4098">
                  <c:v>2.1819999999999999E-2</c:v>
                </c:pt>
                <c:pt idx="4099">
                  <c:v>2.1659999999999999E-2</c:v>
                </c:pt>
                <c:pt idx="4100">
                  <c:v>2.171E-2</c:v>
                </c:pt>
                <c:pt idx="4101">
                  <c:v>2.1760000000000002E-2</c:v>
                </c:pt>
                <c:pt idx="4102">
                  <c:v>2.1950000000000001E-2</c:v>
                </c:pt>
                <c:pt idx="4103">
                  <c:v>2.2040000000000001E-2</c:v>
                </c:pt>
                <c:pt idx="4104">
                  <c:v>2.1649999999999999E-2</c:v>
                </c:pt>
                <c:pt idx="4105">
                  <c:v>2.171E-2</c:v>
                </c:pt>
                <c:pt idx="4106">
                  <c:v>2.1770000000000001E-2</c:v>
                </c:pt>
                <c:pt idx="4107">
                  <c:v>2.163E-2</c:v>
                </c:pt>
                <c:pt idx="4108">
                  <c:v>2.171E-2</c:v>
                </c:pt>
                <c:pt idx="4109">
                  <c:v>2.1770000000000001E-2</c:v>
                </c:pt>
                <c:pt idx="4110">
                  <c:v>2.138E-2</c:v>
                </c:pt>
                <c:pt idx="4111">
                  <c:v>2.1669999999999998E-2</c:v>
                </c:pt>
                <c:pt idx="4112">
                  <c:v>2.155E-2</c:v>
                </c:pt>
                <c:pt idx="4113">
                  <c:v>2.1559999999999999E-2</c:v>
                </c:pt>
                <c:pt idx="4114">
                  <c:v>2.163E-2</c:v>
                </c:pt>
                <c:pt idx="4115">
                  <c:v>2.1839999999999998E-2</c:v>
                </c:pt>
                <c:pt idx="4116">
                  <c:v>2.1510000000000001E-2</c:v>
                </c:pt>
                <c:pt idx="4117">
                  <c:v>2.163E-2</c:v>
                </c:pt>
                <c:pt idx="4118">
                  <c:v>2.1510000000000001E-2</c:v>
                </c:pt>
                <c:pt idx="4119">
                  <c:v>2.1579999999999998E-2</c:v>
                </c:pt>
                <c:pt idx="4120">
                  <c:v>2.1590000000000002E-2</c:v>
                </c:pt>
                <c:pt idx="4121">
                  <c:v>2.162E-2</c:v>
                </c:pt>
                <c:pt idx="4122">
                  <c:v>2.145E-2</c:v>
                </c:pt>
                <c:pt idx="4123">
                  <c:v>2.1499999999999998E-2</c:v>
                </c:pt>
                <c:pt idx="4124">
                  <c:v>2.1569999999999999E-2</c:v>
                </c:pt>
                <c:pt idx="4125">
                  <c:v>2.1520000000000001E-2</c:v>
                </c:pt>
                <c:pt idx="4126">
                  <c:v>2.145E-2</c:v>
                </c:pt>
                <c:pt idx="4127">
                  <c:v>2.1409999999999998E-2</c:v>
                </c:pt>
                <c:pt idx="4128">
                  <c:v>2.1270000000000001E-2</c:v>
                </c:pt>
                <c:pt idx="4129">
                  <c:v>2.128E-2</c:v>
                </c:pt>
                <c:pt idx="4130">
                  <c:v>2.12E-2</c:v>
                </c:pt>
                <c:pt idx="4131">
                  <c:v>2.1420000000000002E-2</c:v>
                </c:pt>
                <c:pt idx="4132">
                  <c:v>2.1389999999999999E-2</c:v>
                </c:pt>
                <c:pt idx="4133">
                  <c:v>2.112E-2</c:v>
                </c:pt>
                <c:pt idx="4134">
                  <c:v>2.1319999999999999E-2</c:v>
                </c:pt>
                <c:pt idx="4135">
                  <c:v>2.1489999999999999E-2</c:v>
                </c:pt>
                <c:pt idx="4136">
                  <c:v>2.1160000000000002E-2</c:v>
                </c:pt>
                <c:pt idx="4137">
                  <c:v>2.1319999999999999E-2</c:v>
                </c:pt>
                <c:pt idx="4138">
                  <c:v>2.1180000000000001E-2</c:v>
                </c:pt>
                <c:pt idx="4139">
                  <c:v>2.121E-2</c:v>
                </c:pt>
                <c:pt idx="4140">
                  <c:v>2.129E-2</c:v>
                </c:pt>
                <c:pt idx="4141">
                  <c:v>2.1059999999999999E-2</c:v>
                </c:pt>
                <c:pt idx="4142">
                  <c:v>2.1129999999999999E-2</c:v>
                </c:pt>
                <c:pt idx="4143">
                  <c:v>2.1479999999999999E-2</c:v>
                </c:pt>
                <c:pt idx="4144">
                  <c:v>2.1250000000000002E-2</c:v>
                </c:pt>
                <c:pt idx="4145">
                  <c:v>2.1340000000000001E-2</c:v>
                </c:pt>
                <c:pt idx="4146">
                  <c:v>2.1129999999999999E-2</c:v>
                </c:pt>
                <c:pt idx="4147">
                  <c:v>2.1059999999999999E-2</c:v>
                </c:pt>
                <c:pt idx="4148">
                  <c:v>2.112E-2</c:v>
                </c:pt>
                <c:pt idx="4149">
                  <c:v>2.0959999999999999E-2</c:v>
                </c:pt>
                <c:pt idx="4150">
                  <c:v>2.1170000000000001E-2</c:v>
                </c:pt>
                <c:pt idx="4151">
                  <c:v>2.0979999999999999E-2</c:v>
                </c:pt>
                <c:pt idx="4152">
                  <c:v>2.1059999999999999E-2</c:v>
                </c:pt>
                <c:pt idx="4153">
                  <c:v>2.0979999999999999E-2</c:v>
                </c:pt>
                <c:pt idx="4154">
                  <c:v>2.0930000000000001E-2</c:v>
                </c:pt>
                <c:pt idx="4155">
                  <c:v>2.103E-2</c:v>
                </c:pt>
                <c:pt idx="4156">
                  <c:v>2.0959999999999999E-2</c:v>
                </c:pt>
                <c:pt idx="4157">
                  <c:v>2.1059999999999999E-2</c:v>
                </c:pt>
                <c:pt idx="4158">
                  <c:v>2.087E-2</c:v>
                </c:pt>
                <c:pt idx="4159">
                  <c:v>2.095E-2</c:v>
                </c:pt>
                <c:pt idx="4160">
                  <c:v>2.0899999999999998E-2</c:v>
                </c:pt>
                <c:pt idx="4161">
                  <c:v>2.0889999999999999E-2</c:v>
                </c:pt>
                <c:pt idx="4162">
                  <c:v>2.0979999999999999E-2</c:v>
                </c:pt>
                <c:pt idx="4163">
                  <c:v>2.095E-2</c:v>
                </c:pt>
                <c:pt idx="4164">
                  <c:v>2.0840000000000001E-2</c:v>
                </c:pt>
                <c:pt idx="4165">
                  <c:v>2.1069999999999998E-2</c:v>
                </c:pt>
                <c:pt idx="4166">
                  <c:v>2.095E-2</c:v>
                </c:pt>
                <c:pt idx="4167">
                  <c:v>2.104E-2</c:v>
                </c:pt>
                <c:pt idx="4168">
                  <c:v>2.078E-2</c:v>
                </c:pt>
                <c:pt idx="4169">
                  <c:v>2.112E-2</c:v>
                </c:pt>
                <c:pt idx="4170">
                  <c:v>2.0729999999999998E-2</c:v>
                </c:pt>
                <c:pt idx="4171">
                  <c:v>2.1090000000000001E-2</c:v>
                </c:pt>
                <c:pt idx="4172">
                  <c:v>2.0719999999999999E-2</c:v>
                </c:pt>
                <c:pt idx="4173">
                  <c:v>2.0740000000000001E-2</c:v>
                </c:pt>
                <c:pt idx="4174">
                  <c:v>2.0629999999999999E-2</c:v>
                </c:pt>
                <c:pt idx="4175">
                  <c:v>2.086E-2</c:v>
                </c:pt>
                <c:pt idx="4176">
                  <c:v>2.0879999999999999E-2</c:v>
                </c:pt>
                <c:pt idx="4177">
                  <c:v>2.085E-2</c:v>
                </c:pt>
                <c:pt idx="4178">
                  <c:v>2.0670000000000001E-2</c:v>
                </c:pt>
                <c:pt idx="4179">
                  <c:v>2.0840000000000001E-2</c:v>
                </c:pt>
                <c:pt idx="4180">
                  <c:v>2.0639999999999999E-2</c:v>
                </c:pt>
                <c:pt idx="4181">
                  <c:v>2.0760000000000001E-2</c:v>
                </c:pt>
                <c:pt idx="4182">
                  <c:v>2.077E-2</c:v>
                </c:pt>
                <c:pt idx="4183">
                  <c:v>2.0629999999999999E-2</c:v>
                </c:pt>
                <c:pt idx="4184">
                  <c:v>2.0889999999999999E-2</c:v>
                </c:pt>
                <c:pt idx="4185">
                  <c:v>2.0719999999999999E-2</c:v>
                </c:pt>
                <c:pt idx="4186">
                  <c:v>2.0590000000000001E-2</c:v>
                </c:pt>
                <c:pt idx="4187">
                  <c:v>2.0729999999999998E-2</c:v>
                </c:pt>
                <c:pt idx="4188">
                  <c:v>2.0740000000000001E-2</c:v>
                </c:pt>
                <c:pt idx="4189">
                  <c:v>2.0449999999999999E-2</c:v>
                </c:pt>
                <c:pt idx="4190">
                  <c:v>2.052E-2</c:v>
                </c:pt>
                <c:pt idx="4191">
                  <c:v>2.085E-2</c:v>
                </c:pt>
                <c:pt idx="4192">
                  <c:v>2.0590000000000001E-2</c:v>
                </c:pt>
                <c:pt idx="4193">
                  <c:v>2.077E-2</c:v>
                </c:pt>
                <c:pt idx="4194">
                  <c:v>2.0650000000000002E-2</c:v>
                </c:pt>
                <c:pt idx="4195">
                  <c:v>2.0590000000000001E-2</c:v>
                </c:pt>
                <c:pt idx="4196">
                  <c:v>2.0809999999999999E-2</c:v>
                </c:pt>
                <c:pt idx="4197">
                  <c:v>2.078E-2</c:v>
                </c:pt>
                <c:pt idx="4198">
                  <c:v>2.0549999999999999E-2</c:v>
                </c:pt>
                <c:pt idx="4199">
                  <c:v>2.07E-2</c:v>
                </c:pt>
                <c:pt idx="4200">
                  <c:v>2.0639999999999999E-2</c:v>
                </c:pt>
                <c:pt idx="4201">
                  <c:v>2.0650000000000002E-2</c:v>
                </c:pt>
                <c:pt idx="4202">
                  <c:v>2.087E-2</c:v>
                </c:pt>
                <c:pt idx="4203">
                  <c:v>2.0480000000000002E-2</c:v>
                </c:pt>
                <c:pt idx="4204">
                  <c:v>2.068E-2</c:v>
                </c:pt>
                <c:pt idx="4205">
                  <c:v>2.051E-2</c:v>
                </c:pt>
                <c:pt idx="4206">
                  <c:v>2.0379999999999999E-2</c:v>
                </c:pt>
                <c:pt idx="4207">
                  <c:v>2.0629999999999999E-2</c:v>
                </c:pt>
                <c:pt idx="4208">
                  <c:v>2.0750000000000001E-2</c:v>
                </c:pt>
                <c:pt idx="4209">
                  <c:v>2.07E-2</c:v>
                </c:pt>
                <c:pt idx="4210">
                  <c:v>2.0799999999999999E-2</c:v>
                </c:pt>
                <c:pt idx="4211">
                  <c:v>2.0469999999999999E-2</c:v>
                </c:pt>
                <c:pt idx="4212">
                  <c:v>2.0590000000000001E-2</c:v>
                </c:pt>
                <c:pt idx="4213">
                  <c:v>2.0389999999999998E-2</c:v>
                </c:pt>
                <c:pt idx="4214">
                  <c:v>2.0570000000000001E-2</c:v>
                </c:pt>
                <c:pt idx="4215">
                  <c:v>2.0449999999999999E-2</c:v>
                </c:pt>
                <c:pt idx="4216">
                  <c:v>2.061E-2</c:v>
                </c:pt>
                <c:pt idx="4217">
                  <c:v>2.0570000000000001E-2</c:v>
                </c:pt>
                <c:pt idx="4218">
                  <c:v>2.0369999999999999E-2</c:v>
                </c:pt>
                <c:pt idx="4219">
                  <c:v>2.0539999999999999E-2</c:v>
                </c:pt>
                <c:pt idx="4220">
                  <c:v>2.0420000000000001E-2</c:v>
                </c:pt>
                <c:pt idx="4221">
                  <c:v>2.036E-2</c:v>
                </c:pt>
                <c:pt idx="4222">
                  <c:v>2.034E-2</c:v>
                </c:pt>
                <c:pt idx="4223">
                  <c:v>2.0660000000000001E-2</c:v>
                </c:pt>
                <c:pt idx="4224">
                  <c:v>2.0549999999999999E-2</c:v>
                </c:pt>
                <c:pt idx="4225">
                  <c:v>2.035E-2</c:v>
                </c:pt>
                <c:pt idx="4226">
                  <c:v>2.027E-2</c:v>
                </c:pt>
                <c:pt idx="4227">
                  <c:v>2.0299999999999999E-2</c:v>
                </c:pt>
                <c:pt idx="4228">
                  <c:v>2.0580000000000001E-2</c:v>
                </c:pt>
                <c:pt idx="4229">
                  <c:v>2.0250000000000001E-2</c:v>
                </c:pt>
                <c:pt idx="4230">
                  <c:v>2.0449999999999999E-2</c:v>
                </c:pt>
                <c:pt idx="4231">
                  <c:v>2.019E-2</c:v>
                </c:pt>
                <c:pt idx="4232">
                  <c:v>2.034E-2</c:v>
                </c:pt>
                <c:pt idx="4233">
                  <c:v>2.0480000000000002E-2</c:v>
                </c:pt>
                <c:pt idx="4234">
                  <c:v>2.0389999999999998E-2</c:v>
                </c:pt>
                <c:pt idx="4235">
                  <c:v>2.0490000000000001E-2</c:v>
                </c:pt>
                <c:pt idx="4236">
                  <c:v>2.0230000000000001E-2</c:v>
                </c:pt>
                <c:pt idx="4237">
                  <c:v>2.0279999999999999E-2</c:v>
                </c:pt>
                <c:pt idx="4238">
                  <c:v>2.053E-2</c:v>
                </c:pt>
                <c:pt idx="4239">
                  <c:v>2.0410000000000001E-2</c:v>
                </c:pt>
                <c:pt idx="4240">
                  <c:v>2.019E-2</c:v>
                </c:pt>
                <c:pt idx="4241">
                  <c:v>2.0320000000000001E-2</c:v>
                </c:pt>
                <c:pt idx="4242">
                  <c:v>2.0459999999999999E-2</c:v>
                </c:pt>
                <c:pt idx="4243">
                  <c:v>2.0140000000000002E-2</c:v>
                </c:pt>
                <c:pt idx="4244">
                  <c:v>2.0449999999999999E-2</c:v>
                </c:pt>
                <c:pt idx="4245">
                  <c:v>2.052E-2</c:v>
                </c:pt>
                <c:pt idx="4246">
                  <c:v>2.0080000000000001E-2</c:v>
                </c:pt>
                <c:pt idx="4247">
                  <c:v>2.0029999999999999E-2</c:v>
                </c:pt>
                <c:pt idx="4248">
                  <c:v>2.0420000000000001E-2</c:v>
                </c:pt>
                <c:pt idx="4249">
                  <c:v>2.0299999999999999E-2</c:v>
                </c:pt>
                <c:pt idx="4250">
                  <c:v>2.0320000000000001E-2</c:v>
                </c:pt>
                <c:pt idx="4251">
                  <c:v>2.034E-2</c:v>
                </c:pt>
                <c:pt idx="4252">
                  <c:v>2.034E-2</c:v>
                </c:pt>
                <c:pt idx="4253">
                  <c:v>2.026E-2</c:v>
                </c:pt>
                <c:pt idx="4254">
                  <c:v>2.0129999999999999E-2</c:v>
                </c:pt>
                <c:pt idx="4255">
                  <c:v>2.018E-2</c:v>
                </c:pt>
                <c:pt idx="4256">
                  <c:v>2.0109999999999999E-2</c:v>
                </c:pt>
                <c:pt idx="4257">
                  <c:v>2.0549999999999999E-2</c:v>
                </c:pt>
                <c:pt idx="4258">
                  <c:v>2.0140000000000002E-2</c:v>
                </c:pt>
                <c:pt idx="4259">
                  <c:v>2.0320000000000001E-2</c:v>
                </c:pt>
                <c:pt idx="4260">
                  <c:v>2.0049999999999998E-2</c:v>
                </c:pt>
                <c:pt idx="4261">
                  <c:v>1.9890000000000001E-2</c:v>
                </c:pt>
                <c:pt idx="4262">
                  <c:v>2.0129999999999999E-2</c:v>
                </c:pt>
                <c:pt idx="4263">
                  <c:v>2.0039999999999999E-2</c:v>
                </c:pt>
                <c:pt idx="4264">
                  <c:v>2.0049999999999998E-2</c:v>
                </c:pt>
                <c:pt idx="4265">
                  <c:v>2.002E-2</c:v>
                </c:pt>
                <c:pt idx="4266">
                  <c:v>1.9970000000000002E-2</c:v>
                </c:pt>
                <c:pt idx="4267">
                  <c:v>1.9980000000000001E-2</c:v>
                </c:pt>
                <c:pt idx="4268">
                  <c:v>2.0199999999999999E-2</c:v>
                </c:pt>
                <c:pt idx="4269">
                  <c:v>2.0039999999999999E-2</c:v>
                </c:pt>
                <c:pt idx="4270">
                  <c:v>1.9949999999999999E-2</c:v>
                </c:pt>
                <c:pt idx="4271">
                  <c:v>2.0129999999999999E-2</c:v>
                </c:pt>
                <c:pt idx="4272">
                  <c:v>1.984E-2</c:v>
                </c:pt>
                <c:pt idx="4273">
                  <c:v>2.0199999999999999E-2</c:v>
                </c:pt>
                <c:pt idx="4274">
                  <c:v>1.9779999999999999E-2</c:v>
                </c:pt>
                <c:pt idx="4275">
                  <c:v>1.9970000000000002E-2</c:v>
                </c:pt>
                <c:pt idx="4276">
                  <c:v>1.9980000000000001E-2</c:v>
                </c:pt>
                <c:pt idx="4277">
                  <c:v>1.984E-2</c:v>
                </c:pt>
                <c:pt idx="4278">
                  <c:v>2.0119999999999999E-2</c:v>
                </c:pt>
                <c:pt idx="4279">
                  <c:v>2.0219999999999998E-2</c:v>
                </c:pt>
                <c:pt idx="4280">
                  <c:v>1.9859999999999999E-2</c:v>
                </c:pt>
                <c:pt idx="4281">
                  <c:v>1.9730000000000001E-2</c:v>
                </c:pt>
                <c:pt idx="4282">
                  <c:v>2.0070000000000001E-2</c:v>
                </c:pt>
                <c:pt idx="4283">
                  <c:v>1.9730000000000001E-2</c:v>
                </c:pt>
                <c:pt idx="4284">
                  <c:v>2.01E-2</c:v>
                </c:pt>
                <c:pt idx="4285">
                  <c:v>1.9699999999999999E-2</c:v>
                </c:pt>
                <c:pt idx="4286">
                  <c:v>1.9939999999999999E-2</c:v>
                </c:pt>
                <c:pt idx="4287">
                  <c:v>1.9800000000000002E-2</c:v>
                </c:pt>
                <c:pt idx="4288">
                  <c:v>1.9820000000000001E-2</c:v>
                </c:pt>
                <c:pt idx="4289">
                  <c:v>1.975E-2</c:v>
                </c:pt>
                <c:pt idx="4290">
                  <c:v>1.968E-2</c:v>
                </c:pt>
                <c:pt idx="4291">
                  <c:v>1.9879999999999998E-2</c:v>
                </c:pt>
                <c:pt idx="4292">
                  <c:v>1.9720000000000001E-2</c:v>
                </c:pt>
                <c:pt idx="4293">
                  <c:v>1.9650000000000001E-2</c:v>
                </c:pt>
                <c:pt idx="4294">
                  <c:v>1.9879999999999998E-2</c:v>
                </c:pt>
                <c:pt idx="4295">
                  <c:v>1.9609999999999999E-2</c:v>
                </c:pt>
                <c:pt idx="4296">
                  <c:v>1.9890000000000001E-2</c:v>
                </c:pt>
                <c:pt idx="4297">
                  <c:v>1.9550000000000001E-2</c:v>
                </c:pt>
                <c:pt idx="4298">
                  <c:v>1.9769999999999999E-2</c:v>
                </c:pt>
                <c:pt idx="4299">
                  <c:v>1.9699999999999999E-2</c:v>
                </c:pt>
                <c:pt idx="4300">
                  <c:v>1.9619999999999999E-2</c:v>
                </c:pt>
                <c:pt idx="4301">
                  <c:v>1.9789999999999999E-2</c:v>
                </c:pt>
                <c:pt idx="4302">
                  <c:v>1.968E-2</c:v>
                </c:pt>
                <c:pt idx="4303">
                  <c:v>1.959E-2</c:v>
                </c:pt>
                <c:pt idx="4304">
                  <c:v>1.9570000000000001E-2</c:v>
                </c:pt>
                <c:pt idx="4305">
                  <c:v>1.9380000000000001E-2</c:v>
                </c:pt>
                <c:pt idx="4306">
                  <c:v>1.9720000000000001E-2</c:v>
                </c:pt>
                <c:pt idx="4307">
                  <c:v>1.9529999999999999E-2</c:v>
                </c:pt>
                <c:pt idx="4308">
                  <c:v>1.958E-2</c:v>
                </c:pt>
                <c:pt idx="4309">
                  <c:v>1.9570000000000001E-2</c:v>
                </c:pt>
                <c:pt idx="4310">
                  <c:v>1.941E-2</c:v>
                </c:pt>
                <c:pt idx="4311">
                  <c:v>1.941E-2</c:v>
                </c:pt>
                <c:pt idx="4312">
                  <c:v>1.958E-2</c:v>
                </c:pt>
                <c:pt idx="4313">
                  <c:v>1.941E-2</c:v>
                </c:pt>
                <c:pt idx="4314">
                  <c:v>1.932E-2</c:v>
                </c:pt>
                <c:pt idx="4315">
                  <c:v>1.9529999999999999E-2</c:v>
                </c:pt>
                <c:pt idx="4316">
                  <c:v>1.9310000000000001E-2</c:v>
                </c:pt>
                <c:pt idx="4317">
                  <c:v>1.941E-2</c:v>
                </c:pt>
                <c:pt idx="4318">
                  <c:v>1.9400000000000001E-2</c:v>
                </c:pt>
                <c:pt idx="4319">
                  <c:v>1.9449999999999999E-2</c:v>
                </c:pt>
                <c:pt idx="4320">
                  <c:v>1.9480000000000001E-2</c:v>
                </c:pt>
                <c:pt idx="4321">
                  <c:v>1.9449999999999999E-2</c:v>
                </c:pt>
                <c:pt idx="4322">
                  <c:v>1.932E-2</c:v>
                </c:pt>
                <c:pt idx="4323">
                  <c:v>1.934E-2</c:v>
                </c:pt>
                <c:pt idx="4324">
                  <c:v>1.932E-2</c:v>
                </c:pt>
                <c:pt idx="4325">
                  <c:v>1.9380000000000001E-2</c:v>
                </c:pt>
                <c:pt idx="4326">
                  <c:v>1.933E-2</c:v>
                </c:pt>
                <c:pt idx="4327">
                  <c:v>1.9300000000000001E-2</c:v>
                </c:pt>
                <c:pt idx="4328">
                  <c:v>1.9269999999999999E-2</c:v>
                </c:pt>
                <c:pt idx="4329">
                  <c:v>1.9259999999999999E-2</c:v>
                </c:pt>
                <c:pt idx="4330">
                  <c:v>1.9210000000000001E-2</c:v>
                </c:pt>
                <c:pt idx="4331">
                  <c:v>1.942E-2</c:v>
                </c:pt>
                <c:pt idx="4332">
                  <c:v>1.9449999999999999E-2</c:v>
                </c:pt>
                <c:pt idx="4333">
                  <c:v>1.9259999999999999E-2</c:v>
                </c:pt>
                <c:pt idx="4334">
                  <c:v>1.9369999999999998E-2</c:v>
                </c:pt>
                <c:pt idx="4335">
                  <c:v>1.9109999999999999E-2</c:v>
                </c:pt>
                <c:pt idx="4336">
                  <c:v>1.9539999999999998E-2</c:v>
                </c:pt>
                <c:pt idx="4337">
                  <c:v>1.916E-2</c:v>
                </c:pt>
                <c:pt idx="4338">
                  <c:v>1.9099999999999999E-2</c:v>
                </c:pt>
                <c:pt idx="4339">
                  <c:v>1.9050000000000001E-2</c:v>
                </c:pt>
                <c:pt idx="4340">
                  <c:v>1.9349999999999999E-2</c:v>
                </c:pt>
                <c:pt idx="4341">
                  <c:v>1.9300000000000001E-2</c:v>
                </c:pt>
                <c:pt idx="4342">
                  <c:v>1.9429999999999999E-2</c:v>
                </c:pt>
                <c:pt idx="4343">
                  <c:v>1.9199999999999998E-2</c:v>
                </c:pt>
                <c:pt idx="4344">
                  <c:v>1.9019999999999999E-2</c:v>
                </c:pt>
                <c:pt idx="4345">
                  <c:v>1.9060000000000001E-2</c:v>
                </c:pt>
                <c:pt idx="4346">
                  <c:v>1.9120000000000002E-2</c:v>
                </c:pt>
                <c:pt idx="4347">
                  <c:v>1.8939999999999999E-2</c:v>
                </c:pt>
                <c:pt idx="4348">
                  <c:v>1.9130000000000001E-2</c:v>
                </c:pt>
                <c:pt idx="4349">
                  <c:v>1.933E-2</c:v>
                </c:pt>
                <c:pt idx="4350">
                  <c:v>1.916E-2</c:v>
                </c:pt>
                <c:pt idx="4351">
                  <c:v>1.9199999999999998E-2</c:v>
                </c:pt>
                <c:pt idx="4352">
                  <c:v>1.8769999999999998E-2</c:v>
                </c:pt>
                <c:pt idx="4353">
                  <c:v>1.8960000000000001E-2</c:v>
                </c:pt>
                <c:pt idx="4354">
                  <c:v>1.9230000000000001E-2</c:v>
                </c:pt>
                <c:pt idx="4355">
                  <c:v>1.9199999999999998E-2</c:v>
                </c:pt>
                <c:pt idx="4356">
                  <c:v>1.9009999999999999E-2</c:v>
                </c:pt>
                <c:pt idx="4357">
                  <c:v>1.9019999999999999E-2</c:v>
                </c:pt>
                <c:pt idx="4358">
                  <c:v>1.8790000000000001E-2</c:v>
                </c:pt>
                <c:pt idx="4359">
                  <c:v>1.882E-2</c:v>
                </c:pt>
                <c:pt idx="4360">
                  <c:v>1.891E-2</c:v>
                </c:pt>
                <c:pt idx="4361">
                  <c:v>1.916E-2</c:v>
                </c:pt>
                <c:pt idx="4362">
                  <c:v>1.8720000000000001E-2</c:v>
                </c:pt>
                <c:pt idx="4363">
                  <c:v>1.9089999999999999E-2</c:v>
                </c:pt>
                <c:pt idx="4364">
                  <c:v>1.9189999999999999E-2</c:v>
                </c:pt>
                <c:pt idx="4365">
                  <c:v>1.9130000000000001E-2</c:v>
                </c:pt>
                <c:pt idx="4366">
                  <c:v>1.9E-2</c:v>
                </c:pt>
                <c:pt idx="4367">
                  <c:v>1.9009999999999999E-2</c:v>
                </c:pt>
                <c:pt idx="4368">
                  <c:v>1.8859999999999998E-2</c:v>
                </c:pt>
                <c:pt idx="4369">
                  <c:v>1.8880000000000001E-2</c:v>
                </c:pt>
                <c:pt idx="4370">
                  <c:v>1.891E-2</c:v>
                </c:pt>
                <c:pt idx="4371">
                  <c:v>1.9E-2</c:v>
                </c:pt>
                <c:pt idx="4372">
                  <c:v>1.882E-2</c:v>
                </c:pt>
                <c:pt idx="4373">
                  <c:v>1.9050000000000001E-2</c:v>
                </c:pt>
                <c:pt idx="4374">
                  <c:v>1.9259999999999999E-2</c:v>
                </c:pt>
                <c:pt idx="4375">
                  <c:v>1.8919999999999999E-2</c:v>
                </c:pt>
                <c:pt idx="4376">
                  <c:v>1.883E-2</c:v>
                </c:pt>
                <c:pt idx="4377">
                  <c:v>1.8790000000000001E-2</c:v>
                </c:pt>
                <c:pt idx="4378">
                  <c:v>1.891E-2</c:v>
                </c:pt>
                <c:pt idx="4379">
                  <c:v>1.8780000000000002E-2</c:v>
                </c:pt>
                <c:pt idx="4380">
                  <c:v>1.8859999999999998E-2</c:v>
                </c:pt>
                <c:pt idx="4381">
                  <c:v>1.873E-2</c:v>
                </c:pt>
                <c:pt idx="4382">
                  <c:v>1.8679999999999999E-2</c:v>
                </c:pt>
                <c:pt idx="4383">
                  <c:v>1.882E-2</c:v>
                </c:pt>
                <c:pt idx="4384">
                  <c:v>1.883E-2</c:v>
                </c:pt>
                <c:pt idx="4385">
                  <c:v>1.8839999999999999E-2</c:v>
                </c:pt>
                <c:pt idx="4386">
                  <c:v>1.8700000000000001E-2</c:v>
                </c:pt>
                <c:pt idx="4387">
                  <c:v>1.8700000000000001E-2</c:v>
                </c:pt>
                <c:pt idx="4388">
                  <c:v>1.8769999999999998E-2</c:v>
                </c:pt>
                <c:pt idx="4389">
                  <c:v>1.8919999999999999E-2</c:v>
                </c:pt>
                <c:pt idx="4390">
                  <c:v>1.8499999999999999E-2</c:v>
                </c:pt>
                <c:pt idx="4391">
                  <c:v>1.8950000000000002E-2</c:v>
                </c:pt>
                <c:pt idx="4392">
                  <c:v>1.8700000000000001E-2</c:v>
                </c:pt>
                <c:pt idx="4393">
                  <c:v>1.882E-2</c:v>
                </c:pt>
                <c:pt idx="4394">
                  <c:v>1.8890000000000001E-2</c:v>
                </c:pt>
                <c:pt idx="4395">
                  <c:v>1.8630000000000001E-2</c:v>
                </c:pt>
                <c:pt idx="4396">
                  <c:v>1.8700000000000001E-2</c:v>
                </c:pt>
                <c:pt idx="4397">
                  <c:v>1.8689999999999998E-2</c:v>
                </c:pt>
                <c:pt idx="4398">
                  <c:v>1.865E-2</c:v>
                </c:pt>
                <c:pt idx="4399">
                  <c:v>1.866E-2</c:v>
                </c:pt>
                <c:pt idx="4400">
                  <c:v>1.8509999999999999E-2</c:v>
                </c:pt>
                <c:pt idx="4401">
                  <c:v>1.873E-2</c:v>
                </c:pt>
                <c:pt idx="4402">
                  <c:v>1.864E-2</c:v>
                </c:pt>
                <c:pt idx="4403">
                  <c:v>1.84E-2</c:v>
                </c:pt>
                <c:pt idx="4404">
                  <c:v>1.8679999999999999E-2</c:v>
                </c:pt>
                <c:pt idx="4405">
                  <c:v>1.8450000000000001E-2</c:v>
                </c:pt>
                <c:pt idx="4406">
                  <c:v>1.873E-2</c:v>
                </c:pt>
                <c:pt idx="4407">
                  <c:v>1.8759999999999999E-2</c:v>
                </c:pt>
                <c:pt idx="4408">
                  <c:v>1.8489999999999999E-2</c:v>
                </c:pt>
                <c:pt idx="4409">
                  <c:v>1.8880000000000001E-2</c:v>
                </c:pt>
                <c:pt idx="4410">
                  <c:v>1.8769999999999998E-2</c:v>
                </c:pt>
                <c:pt idx="4411">
                  <c:v>1.8550000000000001E-2</c:v>
                </c:pt>
                <c:pt idx="4412">
                  <c:v>1.866E-2</c:v>
                </c:pt>
                <c:pt idx="4413">
                  <c:v>1.865E-2</c:v>
                </c:pt>
                <c:pt idx="4414">
                  <c:v>1.8620000000000001E-2</c:v>
                </c:pt>
                <c:pt idx="4415">
                  <c:v>1.8880000000000001E-2</c:v>
                </c:pt>
                <c:pt idx="4416">
                  <c:v>1.8720000000000001E-2</c:v>
                </c:pt>
                <c:pt idx="4417">
                  <c:v>1.8759999999999999E-2</c:v>
                </c:pt>
                <c:pt idx="4418">
                  <c:v>1.856E-2</c:v>
                </c:pt>
                <c:pt idx="4419">
                  <c:v>1.8499999999999999E-2</c:v>
                </c:pt>
                <c:pt idx="4420">
                  <c:v>1.847E-2</c:v>
                </c:pt>
                <c:pt idx="4421">
                  <c:v>1.8610000000000002E-2</c:v>
                </c:pt>
                <c:pt idx="4422">
                  <c:v>1.8540000000000001E-2</c:v>
                </c:pt>
                <c:pt idx="4423">
                  <c:v>1.8749999999999999E-2</c:v>
                </c:pt>
                <c:pt idx="4424">
                  <c:v>1.8499999999999999E-2</c:v>
                </c:pt>
                <c:pt idx="4425">
                  <c:v>1.856E-2</c:v>
                </c:pt>
                <c:pt idx="4426">
                  <c:v>1.8700000000000001E-2</c:v>
                </c:pt>
                <c:pt idx="4427">
                  <c:v>1.8669999999999999E-2</c:v>
                </c:pt>
                <c:pt idx="4428">
                  <c:v>1.8759999999999999E-2</c:v>
                </c:pt>
                <c:pt idx="4429">
                  <c:v>1.8579999999999999E-2</c:v>
                </c:pt>
                <c:pt idx="4430">
                  <c:v>1.8409999999999999E-2</c:v>
                </c:pt>
                <c:pt idx="4431">
                  <c:v>1.891E-2</c:v>
                </c:pt>
                <c:pt idx="4432">
                  <c:v>1.8460000000000001E-2</c:v>
                </c:pt>
                <c:pt idx="4433">
                  <c:v>1.8540000000000001E-2</c:v>
                </c:pt>
                <c:pt idx="4434">
                  <c:v>1.8519999999999998E-2</c:v>
                </c:pt>
                <c:pt idx="4435">
                  <c:v>1.8579999999999999E-2</c:v>
                </c:pt>
                <c:pt idx="4436">
                  <c:v>1.866E-2</c:v>
                </c:pt>
                <c:pt idx="4437">
                  <c:v>1.8360000000000001E-2</c:v>
                </c:pt>
                <c:pt idx="4438">
                  <c:v>1.8200000000000001E-2</c:v>
                </c:pt>
                <c:pt idx="4439">
                  <c:v>1.8429999999999998E-2</c:v>
                </c:pt>
                <c:pt idx="4440">
                  <c:v>1.8450000000000001E-2</c:v>
                </c:pt>
                <c:pt idx="4441">
                  <c:v>1.8579999999999999E-2</c:v>
                </c:pt>
                <c:pt idx="4442">
                  <c:v>1.8550000000000001E-2</c:v>
                </c:pt>
                <c:pt idx="4443">
                  <c:v>1.8339999999999999E-2</c:v>
                </c:pt>
                <c:pt idx="4444">
                  <c:v>1.8460000000000001E-2</c:v>
                </c:pt>
                <c:pt idx="4445">
                  <c:v>1.8350000000000002E-2</c:v>
                </c:pt>
                <c:pt idx="4446">
                  <c:v>1.8620000000000001E-2</c:v>
                </c:pt>
                <c:pt idx="4447">
                  <c:v>1.8429999999999998E-2</c:v>
                </c:pt>
                <c:pt idx="4448">
                  <c:v>1.847E-2</c:v>
                </c:pt>
                <c:pt idx="4449">
                  <c:v>1.8380000000000001E-2</c:v>
                </c:pt>
                <c:pt idx="4450">
                  <c:v>1.8169999999999999E-2</c:v>
                </c:pt>
                <c:pt idx="4451">
                  <c:v>1.84E-2</c:v>
                </c:pt>
                <c:pt idx="4452">
                  <c:v>1.8360000000000001E-2</c:v>
                </c:pt>
                <c:pt idx="4453">
                  <c:v>1.823E-2</c:v>
                </c:pt>
                <c:pt idx="4454">
                  <c:v>1.8419999999999999E-2</c:v>
                </c:pt>
                <c:pt idx="4455">
                  <c:v>1.839E-2</c:v>
                </c:pt>
                <c:pt idx="4456">
                  <c:v>1.8499999999999999E-2</c:v>
                </c:pt>
                <c:pt idx="4457">
                  <c:v>1.8419999999999999E-2</c:v>
                </c:pt>
                <c:pt idx="4458">
                  <c:v>1.8370000000000001E-2</c:v>
                </c:pt>
                <c:pt idx="4459">
                  <c:v>1.8450000000000001E-2</c:v>
                </c:pt>
                <c:pt idx="4460">
                  <c:v>1.831E-2</c:v>
                </c:pt>
                <c:pt idx="4461">
                  <c:v>1.8339999999999999E-2</c:v>
                </c:pt>
                <c:pt idx="4462">
                  <c:v>1.8169999999999999E-2</c:v>
                </c:pt>
                <c:pt idx="4463">
                  <c:v>1.8100000000000002E-2</c:v>
                </c:pt>
                <c:pt idx="4464">
                  <c:v>1.8280000000000001E-2</c:v>
                </c:pt>
                <c:pt idx="4465">
                  <c:v>1.822E-2</c:v>
                </c:pt>
                <c:pt idx="4466">
                  <c:v>1.823E-2</c:v>
                </c:pt>
                <c:pt idx="4467">
                  <c:v>1.8249999999999999E-2</c:v>
                </c:pt>
                <c:pt idx="4468">
                  <c:v>1.821E-2</c:v>
                </c:pt>
                <c:pt idx="4469">
                  <c:v>1.8149999999999999E-2</c:v>
                </c:pt>
                <c:pt idx="4470">
                  <c:v>1.823E-2</c:v>
                </c:pt>
                <c:pt idx="4471">
                  <c:v>1.8350000000000002E-2</c:v>
                </c:pt>
                <c:pt idx="4472">
                  <c:v>1.7919999999999998E-2</c:v>
                </c:pt>
                <c:pt idx="4473">
                  <c:v>1.8180000000000002E-2</c:v>
                </c:pt>
                <c:pt idx="4474">
                  <c:v>1.823E-2</c:v>
                </c:pt>
                <c:pt idx="4475">
                  <c:v>1.8200000000000001E-2</c:v>
                </c:pt>
                <c:pt idx="4476">
                  <c:v>1.797E-2</c:v>
                </c:pt>
                <c:pt idx="4477">
                  <c:v>1.8409999999999999E-2</c:v>
                </c:pt>
                <c:pt idx="4478">
                  <c:v>1.788E-2</c:v>
                </c:pt>
                <c:pt idx="4479">
                  <c:v>1.823E-2</c:v>
                </c:pt>
                <c:pt idx="4480">
                  <c:v>1.8429999999999998E-2</c:v>
                </c:pt>
                <c:pt idx="4481">
                  <c:v>1.8120000000000001E-2</c:v>
                </c:pt>
                <c:pt idx="4482">
                  <c:v>1.7850000000000001E-2</c:v>
                </c:pt>
                <c:pt idx="4483">
                  <c:v>1.7950000000000001E-2</c:v>
                </c:pt>
                <c:pt idx="4484">
                  <c:v>1.806E-2</c:v>
                </c:pt>
                <c:pt idx="4485">
                  <c:v>1.7950000000000001E-2</c:v>
                </c:pt>
                <c:pt idx="4486">
                  <c:v>1.7950000000000001E-2</c:v>
                </c:pt>
                <c:pt idx="4487">
                  <c:v>1.7930000000000001E-2</c:v>
                </c:pt>
                <c:pt idx="4488">
                  <c:v>1.7930000000000001E-2</c:v>
                </c:pt>
                <c:pt idx="4489">
                  <c:v>1.7950000000000001E-2</c:v>
                </c:pt>
                <c:pt idx="4490">
                  <c:v>1.8020000000000001E-2</c:v>
                </c:pt>
                <c:pt idx="4491">
                  <c:v>1.8159999999999999E-2</c:v>
                </c:pt>
                <c:pt idx="4492">
                  <c:v>1.806E-2</c:v>
                </c:pt>
                <c:pt idx="4493">
                  <c:v>1.788E-2</c:v>
                </c:pt>
                <c:pt idx="4494">
                  <c:v>1.789E-2</c:v>
                </c:pt>
                <c:pt idx="4495">
                  <c:v>1.7850000000000001E-2</c:v>
                </c:pt>
                <c:pt idx="4496">
                  <c:v>1.7729999999999999E-2</c:v>
                </c:pt>
                <c:pt idx="4497">
                  <c:v>1.7840000000000002E-2</c:v>
                </c:pt>
                <c:pt idx="4498">
                  <c:v>1.7690000000000001E-2</c:v>
                </c:pt>
                <c:pt idx="4499">
                  <c:v>1.8030000000000001E-2</c:v>
                </c:pt>
                <c:pt idx="4500">
                  <c:v>1.7840000000000002E-2</c:v>
                </c:pt>
                <c:pt idx="4501">
                  <c:v>1.78E-2</c:v>
                </c:pt>
                <c:pt idx="4502">
                  <c:v>1.7569999999999999E-2</c:v>
                </c:pt>
                <c:pt idx="4503">
                  <c:v>1.7770000000000001E-2</c:v>
                </c:pt>
                <c:pt idx="4504">
                  <c:v>1.7520000000000001E-2</c:v>
                </c:pt>
                <c:pt idx="4505">
                  <c:v>1.7829999999999999E-2</c:v>
                </c:pt>
                <c:pt idx="4506">
                  <c:v>1.7909999999999999E-2</c:v>
                </c:pt>
                <c:pt idx="4507">
                  <c:v>1.787E-2</c:v>
                </c:pt>
                <c:pt idx="4508">
                  <c:v>1.7649999999999999E-2</c:v>
                </c:pt>
                <c:pt idx="4509">
                  <c:v>1.771E-2</c:v>
                </c:pt>
                <c:pt idx="4510">
                  <c:v>1.77E-2</c:v>
                </c:pt>
                <c:pt idx="4511">
                  <c:v>1.77E-2</c:v>
                </c:pt>
                <c:pt idx="4512">
                  <c:v>1.7739999999999999E-2</c:v>
                </c:pt>
                <c:pt idx="4513">
                  <c:v>1.7919999999999998E-2</c:v>
                </c:pt>
                <c:pt idx="4514">
                  <c:v>1.78E-2</c:v>
                </c:pt>
                <c:pt idx="4515">
                  <c:v>1.755E-2</c:v>
                </c:pt>
                <c:pt idx="4516">
                  <c:v>1.7659999999999999E-2</c:v>
                </c:pt>
                <c:pt idx="4517">
                  <c:v>1.7569999999999999E-2</c:v>
                </c:pt>
                <c:pt idx="4518">
                  <c:v>1.77E-2</c:v>
                </c:pt>
                <c:pt idx="4519">
                  <c:v>1.7500000000000002E-2</c:v>
                </c:pt>
                <c:pt idx="4520">
                  <c:v>1.7680000000000001E-2</c:v>
                </c:pt>
                <c:pt idx="4521">
                  <c:v>1.7579999999999998E-2</c:v>
                </c:pt>
                <c:pt idx="4522">
                  <c:v>1.763E-2</c:v>
                </c:pt>
                <c:pt idx="4523">
                  <c:v>1.7670000000000002E-2</c:v>
                </c:pt>
                <c:pt idx="4524">
                  <c:v>1.7229999999999999E-2</c:v>
                </c:pt>
                <c:pt idx="4525">
                  <c:v>1.7569999999999999E-2</c:v>
                </c:pt>
                <c:pt idx="4526">
                  <c:v>1.7479999999999999E-2</c:v>
                </c:pt>
                <c:pt idx="4527">
                  <c:v>1.7440000000000001E-2</c:v>
                </c:pt>
                <c:pt idx="4528">
                  <c:v>1.7479999999999999E-2</c:v>
                </c:pt>
                <c:pt idx="4529">
                  <c:v>1.737E-2</c:v>
                </c:pt>
                <c:pt idx="4530">
                  <c:v>1.7559999999999999E-2</c:v>
                </c:pt>
                <c:pt idx="4531">
                  <c:v>1.7680000000000001E-2</c:v>
                </c:pt>
                <c:pt idx="4532">
                  <c:v>1.7520000000000001E-2</c:v>
                </c:pt>
                <c:pt idx="4533">
                  <c:v>1.753E-2</c:v>
                </c:pt>
                <c:pt idx="4534">
                  <c:v>1.7489999999999999E-2</c:v>
                </c:pt>
                <c:pt idx="4535">
                  <c:v>1.7590000000000001E-2</c:v>
                </c:pt>
                <c:pt idx="4536">
                  <c:v>1.7590000000000001E-2</c:v>
                </c:pt>
                <c:pt idx="4537">
                  <c:v>1.7420000000000001E-2</c:v>
                </c:pt>
                <c:pt idx="4538">
                  <c:v>1.7639999999999999E-2</c:v>
                </c:pt>
                <c:pt idx="4539">
                  <c:v>1.7670000000000002E-2</c:v>
                </c:pt>
                <c:pt idx="4540">
                  <c:v>1.7729999999999999E-2</c:v>
                </c:pt>
                <c:pt idx="4541">
                  <c:v>1.754E-2</c:v>
                </c:pt>
                <c:pt idx="4542">
                  <c:v>1.7440000000000001E-2</c:v>
                </c:pt>
                <c:pt idx="4543">
                  <c:v>1.7659999999999999E-2</c:v>
                </c:pt>
                <c:pt idx="4544">
                  <c:v>1.7440000000000001E-2</c:v>
                </c:pt>
                <c:pt idx="4545">
                  <c:v>1.7680000000000001E-2</c:v>
                </c:pt>
                <c:pt idx="4546">
                  <c:v>1.736E-2</c:v>
                </c:pt>
                <c:pt idx="4547">
                  <c:v>1.7520000000000001E-2</c:v>
                </c:pt>
                <c:pt idx="4548">
                  <c:v>1.728E-2</c:v>
                </c:pt>
                <c:pt idx="4549">
                  <c:v>1.7299999999999999E-2</c:v>
                </c:pt>
                <c:pt idx="4550">
                  <c:v>1.738E-2</c:v>
                </c:pt>
                <c:pt idx="4551">
                  <c:v>1.745E-2</c:v>
                </c:pt>
                <c:pt idx="4552">
                  <c:v>1.754E-2</c:v>
                </c:pt>
                <c:pt idx="4553">
                  <c:v>1.7489999999999999E-2</c:v>
                </c:pt>
                <c:pt idx="4554">
                  <c:v>1.745E-2</c:v>
                </c:pt>
                <c:pt idx="4555">
                  <c:v>1.7239999999999998E-2</c:v>
                </c:pt>
                <c:pt idx="4556">
                  <c:v>1.7409999999999998E-2</c:v>
                </c:pt>
                <c:pt idx="4557">
                  <c:v>1.7500000000000002E-2</c:v>
                </c:pt>
                <c:pt idx="4558">
                  <c:v>1.7440000000000001E-2</c:v>
                </c:pt>
                <c:pt idx="4559">
                  <c:v>1.7399999999999999E-2</c:v>
                </c:pt>
                <c:pt idx="4560">
                  <c:v>1.719E-2</c:v>
                </c:pt>
                <c:pt idx="4561">
                  <c:v>1.721E-2</c:v>
                </c:pt>
                <c:pt idx="4562">
                  <c:v>1.7299999999999999E-2</c:v>
                </c:pt>
                <c:pt idx="4563">
                  <c:v>1.7129999999999999E-2</c:v>
                </c:pt>
                <c:pt idx="4564">
                  <c:v>1.746E-2</c:v>
                </c:pt>
                <c:pt idx="4565">
                  <c:v>1.7170000000000001E-2</c:v>
                </c:pt>
                <c:pt idx="4566">
                  <c:v>1.7350000000000001E-2</c:v>
                </c:pt>
                <c:pt idx="4567">
                  <c:v>1.7049999999999999E-2</c:v>
                </c:pt>
                <c:pt idx="4568">
                  <c:v>1.7139999999999999E-2</c:v>
                </c:pt>
                <c:pt idx="4569">
                  <c:v>1.7330000000000002E-2</c:v>
                </c:pt>
                <c:pt idx="4570">
                  <c:v>1.7049999999999999E-2</c:v>
                </c:pt>
                <c:pt idx="4571">
                  <c:v>1.7229999999999999E-2</c:v>
                </c:pt>
                <c:pt idx="4572">
                  <c:v>1.7420000000000001E-2</c:v>
                </c:pt>
                <c:pt idx="4573">
                  <c:v>1.7229999999999999E-2</c:v>
                </c:pt>
                <c:pt idx="4574">
                  <c:v>1.7239999999999998E-2</c:v>
                </c:pt>
                <c:pt idx="4575">
                  <c:v>1.712E-2</c:v>
                </c:pt>
                <c:pt idx="4576">
                  <c:v>1.719E-2</c:v>
                </c:pt>
                <c:pt idx="4577">
                  <c:v>1.72E-2</c:v>
                </c:pt>
                <c:pt idx="4578">
                  <c:v>1.753E-2</c:v>
                </c:pt>
                <c:pt idx="4579">
                  <c:v>1.7139999999999999E-2</c:v>
                </c:pt>
                <c:pt idx="4580">
                  <c:v>1.7270000000000001E-2</c:v>
                </c:pt>
                <c:pt idx="4581">
                  <c:v>1.72E-2</c:v>
                </c:pt>
                <c:pt idx="4582">
                  <c:v>1.7139999999999999E-2</c:v>
                </c:pt>
                <c:pt idx="4583">
                  <c:v>1.6969999999999999E-2</c:v>
                </c:pt>
                <c:pt idx="4584">
                  <c:v>1.719E-2</c:v>
                </c:pt>
                <c:pt idx="4585">
                  <c:v>1.704E-2</c:v>
                </c:pt>
                <c:pt idx="4586">
                  <c:v>1.7319999999999999E-2</c:v>
                </c:pt>
                <c:pt idx="4587">
                  <c:v>1.7149999999999999E-2</c:v>
                </c:pt>
                <c:pt idx="4588">
                  <c:v>1.7069999999999998E-2</c:v>
                </c:pt>
                <c:pt idx="4589">
                  <c:v>1.7090000000000001E-2</c:v>
                </c:pt>
                <c:pt idx="4590">
                  <c:v>1.729E-2</c:v>
                </c:pt>
                <c:pt idx="4591">
                  <c:v>1.7149999999999999E-2</c:v>
                </c:pt>
                <c:pt idx="4592">
                  <c:v>1.7059999999999999E-2</c:v>
                </c:pt>
                <c:pt idx="4593">
                  <c:v>1.712E-2</c:v>
                </c:pt>
                <c:pt idx="4594">
                  <c:v>1.7139999999999999E-2</c:v>
                </c:pt>
                <c:pt idx="4595">
                  <c:v>1.719E-2</c:v>
                </c:pt>
                <c:pt idx="4596">
                  <c:v>1.7069999999999998E-2</c:v>
                </c:pt>
                <c:pt idx="4597">
                  <c:v>1.7170000000000001E-2</c:v>
                </c:pt>
                <c:pt idx="4598">
                  <c:v>1.7239999999999998E-2</c:v>
                </c:pt>
                <c:pt idx="4599">
                  <c:v>1.702E-2</c:v>
                </c:pt>
                <c:pt idx="4600">
                  <c:v>1.7219999999999999E-2</c:v>
                </c:pt>
                <c:pt idx="4601">
                  <c:v>1.711E-2</c:v>
                </c:pt>
                <c:pt idx="4602">
                  <c:v>1.6910000000000001E-2</c:v>
                </c:pt>
                <c:pt idx="4603">
                  <c:v>1.7010000000000001E-2</c:v>
                </c:pt>
                <c:pt idx="4604">
                  <c:v>1.6899999999999998E-2</c:v>
                </c:pt>
                <c:pt idx="4605">
                  <c:v>1.721E-2</c:v>
                </c:pt>
                <c:pt idx="4606">
                  <c:v>1.704E-2</c:v>
                </c:pt>
                <c:pt idx="4607">
                  <c:v>1.702E-2</c:v>
                </c:pt>
                <c:pt idx="4608">
                  <c:v>1.686E-2</c:v>
                </c:pt>
                <c:pt idx="4609">
                  <c:v>1.6969999999999999E-2</c:v>
                </c:pt>
                <c:pt idx="4610">
                  <c:v>1.72E-2</c:v>
                </c:pt>
                <c:pt idx="4611">
                  <c:v>1.6879999999999999E-2</c:v>
                </c:pt>
                <c:pt idx="4612">
                  <c:v>1.6990000000000002E-2</c:v>
                </c:pt>
                <c:pt idx="4613">
                  <c:v>1.728E-2</c:v>
                </c:pt>
                <c:pt idx="4614">
                  <c:v>1.6910000000000001E-2</c:v>
                </c:pt>
                <c:pt idx="4615">
                  <c:v>1.7049999999999999E-2</c:v>
                </c:pt>
                <c:pt idx="4616">
                  <c:v>1.7000000000000001E-2</c:v>
                </c:pt>
                <c:pt idx="4617">
                  <c:v>1.6969999999999999E-2</c:v>
                </c:pt>
                <c:pt idx="4618">
                  <c:v>1.711E-2</c:v>
                </c:pt>
                <c:pt idx="4619">
                  <c:v>1.6969999999999999E-2</c:v>
                </c:pt>
                <c:pt idx="4620">
                  <c:v>1.7090000000000001E-2</c:v>
                </c:pt>
                <c:pt idx="4621">
                  <c:v>1.6910000000000001E-2</c:v>
                </c:pt>
                <c:pt idx="4622">
                  <c:v>1.6920000000000001E-2</c:v>
                </c:pt>
                <c:pt idx="4623">
                  <c:v>1.6959999999999999E-2</c:v>
                </c:pt>
                <c:pt idx="4624">
                  <c:v>1.6969999999999999E-2</c:v>
                </c:pt>
                <c:pt idx="4625">
                  <c:v>1.6889999999999999E-2</c:v>
                </c:pt>
                <c:pt idx="4626">
                  <c:v>1.7180000000000001E-2</c:v>
                </c:pt>
                <c:pt idx="4627">
                  <c:v>1.6660000000000001E-2</c:v>
                </c:pt>
                <c:pt idx="4628">
                  <c:v>1.6910000000000001E-2</c:v>
                </c:pt>
                <c:pt idx="4629">
                  <c:v>1.6990000000000002E-2</c:v>
                </c:pt>
                <c:pt idx="4630">
                  <c:v>1.6629999999999999E-2</c:v>
                </c:pt>
                <c:pt idx="4631">
                  <c:v>1.6879999999999999E-2</c:v>
                </c:pt>
                <c:pt idx="4632">
                  <c:v>1.7090000000000001E-2</c:v>
                </c:pt>
                <c:pt idx="4633">
                  <c:v>1.686E-2</c:v>
                </c:pt>
                <c:pt idx="4634">
                  <c:v>1.6729999999999998E-2</c:v>
                </c:pt>
                <c:pt idx="4635">
                  <c:v>1.685E-2</c:v>
                </c:pt>
                <c:pt idx="4636">
                  <c:v>1.6840000000000001E-2</c:v>
                </c:pt>
                <c:pt idx="4637">
                  <c:v>1.686E-2</c:v>
                </c:pt>
                <c:pt idx="4638">
                  <c:v>1.6740000000000001E-2</c:v>
                </c:pt>
                <c:pt idx="4639">
                  <c:v>1.6729999999999998E-2</c:v>
                </c:pt>
                <c:pt idx="4640">
                  <c:v>1.6750000000000001E-2</c:v>
                </c:pt>
                <c:pt idx="4641">
                  <c:v>1.6830000000000001E-2</c:v>
                </c:pt>
                <c:pt idx="4642">
                  <c:v>1.6619999999999999E-2</c:v>
                </c:pt>
                <c:pt idx="4643">
                  <c:v>1.678E-2</c:v>
                </c:pt>
                <c:pt idx="4644">
                  <c:v>1.7180000000000001E-2</c:v>
                </c:pt>
                <c:pt idx="4645">
                  <c:v>1.6590000000000001E-2</c:v>
                </c:pt>
                <c:pt idx="4646">
                  <c:v>1.6840000000000001E-2</c:v>
                </c:pt>
                <c:pt idx="4647">
                  <c:v>1.685E-2</c:v>
                </c:pt>
                <c:pt idx="4648">
                  <c:v>1.652E-2</c:v>
                </c:pt>
                <c:pt idx="4649">
                  <c:v>1.67E-2</c:v>
                </c:pt>
                <c:pt idx="4650">
                  <c:v>1.6750000000000001E-2</c:v>
                </c:pt>
                <c:pt idx="4651">
                  <c:v>1.6629999999999999E-2</c:v>
                </c:pt>
                <c:pt idx="4652">
                  <c:v>1.6660000000000001E-2</c:v>
                </c:pt>
                <c:pt idx="4653">
                  <c:v>1.6729999999999998E-2</c:v>
                </c:pt>
                <c:pt idx="4654">
                  <c:v>1.6709999999999999E-2</c:v>
                </c:pt>
                <c:pt idx="4655">
                  <c:v>1.6979999999999999E-2</c:v>
                </c:pt>
                <c:pt idx="4656">
                  <c:v>1.677E-2</c:v>
                </c:pt>
                <c:pt idx="4657">
                  <c:v>1.6570000000000001E-2</c:v>
                </c:pt>
                <c:pt idx="4658">
                  <c:v>1.6840000000000001E-2</c:v>
                </c:pt>
                <c:pt idx="4659">
                  <c:v>1.6639999999999999E-2</c:v>
                </c:pt>
                <c:pt idx="4660">
                  <c:v>1.6480000000000002E-2</c:v>
                </c:pt>
                <c:pt idx="4661">
                  <c:v>1.67E-2</c:v>
                </c:pt>
                <c:pt idx="4662">
                  <c:v>1.6709999999999999E-2</c:v>
                </c:pt>
                <c:pt idx="4663">
                  <c:v>1.626E-2</c:v>
                </c:pt>
                <c:pt idx="4664">
                  <c:v>1.6619999999999999E-2</c:v>
                </c:pt>
                <c:pt idx="4665">
                  <c:v>1.67E-2</c:v>
                </c:pt>
                <c:pt idx="4666">
                  <c:v>1.6559999999999998E-2</c:v>
                </c:pt>
                <c:pt idx="4667">
                  <c:v>1.635E-2</c:v>
                </c:pt>
                <c:pt idx="4668">
                  <c:v>1.652E-2</c:v>
                </c:pt>
                <c:pt idx="4669">
                  <c:v>1.6410000000000001E-2</c:v>
                </c:pt>
                <c:pt idx="4670">
                  <c:v>1.6590000000000001E-2</c:v>
                </c:pt>
                <c:pt idx="4671">
                  <c:v>1.652E-2</c:v>
                </c:pt>
                <c:pt idx="4672">
                  <c:v>1.6740000000000001E-2</c:v>
                </c:pt>
                <c:pt idx="4673">
                  <c:v>1.6480000000000002E-2</c:v>
                </c:pt>
                <c:pt idx="4674">
                  <c:v>1.6799999999999999E-2</c:v>
                </c:pt>
                <c:pt idx="4675">
                  <c:v>1.6590000000000001E-2</c:v>
                </c:pt>
                <c:pt idx="4676">
                  <c:v>1.6559999999999998E-2</c:v>
                </c:pt>
                <c:pt idx="4677">
                  <c:v>1.6449999999999999E-2</c:v>
                </c:pt>
                <c:pt idx="4678">
                  <c:v>1.6590000000000001E-2</c:v>
                </c:pt>
                <c:pt idx="4679">
                  <c:v>1.6389999999999998E-2</c:v>
                </c:pt>
                <c:pt idx="4680">
                  <c:v>1.6389999999999998E-2</c:v>
                </c:pt>
                <c:pt idx="4681">
                  <c:v>1.6480000000000002E-2</c:v>
                </c:pt>
                <c:pt idx="4682">
                  <c:v>1.6410000000000001E-2</c:v>
                </c:pt>
                <c:pt idx="4683">
                  <c:v>1.6449999999999999E-2</c:v>
                </c:pt>
                <c:pt idx="4684">
                  <c:v>1.617E-2</c:v>
                </c:pt>
                <c:pt idx="4685">
                  <c:v>1.66E-2</c:v>
                </c:pt>
                <c:pt idx="4686">
                  <c:v>1.6469999999999999E-2</c:v>
                </c:pt>
                <c:pt idx="4687">
                  <c:v>1.6310000000000002E-2</c:v>
                </c:pt>
                <c:pt idx="4688">
                  <c:v>1.627E-2</c:v>
                </c:pt>
                <c:pt idx="4689">
                  <c:v>1.619E-2</c:v>
                </c:pt>
                <c:pt idx="4690">
                  <c:v>1.6410000000000001E-2</c:v>
                </c:pt>
                <c:pt idx="4691">
                  <c:v>1.6299999999999999E-2</c:v>
                </c:pt>
                <c:pt idx="4692">
                  <c:v>1.618E-2</c:v>
                </c:pt>
                <c:pt idx="4693">
                  <c:v>1.6129999999999999E-2</c:v>
                </c:pt>
                <c:pt idx="4694">
                  <c:v>1.6379999999999999E-2</c:v>
                </c:pt>
                <c:pt idx="4695">
                  <c:v>1.627E-2</c:v>
                </c:pt>
                <c:pt idx="4696">
                  <c:v>1.6330000000000001E-2</c:v>
                </c:pt>
                <c:pt idx="4697">
                  <c:v>1.6209999999999999E-2</c:v>
                </c:pt>
                <c:pt idx="4698">
                  <c:v>1.6289999999999999E-2</c:v>
                </c:pt>
                <c:pt idx="4699">
                  <c:v>1.6310000000000002E-2</c:v>
                </c:pt>
                <c:pt idx="4700">
                  <c:v>1.6449999999999999E-2</c:v>
                </c:pt>
                <c:pt idx="4701">
                  <c:v>1.5949999999999999E-2</c:v>
                </c:pt>
                <c:pt idx="4702">
                  <c:v>1.626E-2</c:v>
                </c:pt>
                <c:pt idx="4703">
                  <c:v>1.619E-2</c:v>
                </c:pt>
                <c:pt idx="4704">
                  <c:v>1.627E-2</c:v>
                </c:pt>
                <c:pt idx="4705">
                  <c:v>1.6230000000000001E-2</c:v>
                </c:pt>
                <c:pt idx="4706">
                  <c:v>1.634E-2</c:v>
                </c:pt>
                <c:pt idx="4707">
                  <c:v>1.5949999999999999E-2</c:v>
                </c:pt>
                <c:pt idx="4708">
                  <c:v>1.6129999999999999E-2</c:v>
                </c:pt>
                <c:pt idx="4709">
                  <c:v>1.6199999999999999E-2</c:v>
                </c:pt>
                <c:pt idx="4710">
                  <c:v>1.593E-2</c:v>
                </c:pt>
                <c:pt idx="4711">
                  <c:v>1.636E-2</c:v>
                </c:pt>
                <c:pt idx="4712">
                  <c:v>1.5910000000000001E-2</c:v>
                </c:pt>
                <c:pt idx="4713">
                  <c:v>1.6129999999999999E-2</c:v>
                </c:pt>
                <c:pt idx="4714">
                  <c:v>1.61E-2</c:v>
                </c:pt>
                <c:pt idx="4715">
                  <c:v>1.6230000000000001E-2</c:v>
                </c:pt>
                <c:pt idx="4716">
                  <c:v>1.6140000000000002E-2</c:v>
                </c:pt>
                <c:pt idx="4717">
                  <c:v>1.6160000000000001E-2</c:v>
                </c:pt>
                <c:pt idx="4718">
                  <c:v>1.6049999999999998E-2</c:v>
                </c:pt>
                <c:pt idx="4719">
                  <c:v>1.6029999999999999E-2</c:v>
                </c:pt>
                <c:pt idx="4720">
                  <c:v>1.5910000000000001E-2</c:v>
                </c:pt>
                <c:pt idx="4721">
                  <c:v>1.609E-2</c:v>
                </c:pt>
                <c:pt idx="4722">
                  <c:v>1.601E-2</c:v>
                </c:pt>
                <c:pt idx="4723">
                  <c:v>1.584E-2</c:v>
                </c:pt>
                <c:pt idx="4724">
                  <c:v>1.5970000000000002E-2</c:v>
                </c:pt>
                <c:pt idx="4725">
                  <c:v>1.5970000000000002E-2</c:v>
                </c:pt>
                <c:pt idx="4726">
                  <c:v>1.6129999999999999E-2</c:v>
                </c:pt>
                <c:pt idx="4727">
                  <c:v>1.5970000000000002E-2</c:v>
                </c:pt>
                <c:pt idx="4728">
                  <c:v>1.5769999999999999E-2</c:v>
                </c:pt>
                <c:pt idx="4729">
                  <c:v>1.6199999999999999E-2</c:v>
                </c:pt>
                <c:pt idx="4730">
                  <c:v>1.5939999999999999E-2</c:v>
                </c:pt>
                <c:pt idx="4731">
                  <c:v>1.5910000000000001E-2</c:v>
                </c:pt>
                <c:pt idx="4732">
                  <c:v>1.6E-2</c:v>
                </c:pt>
                <c:pt idx="4733">
                  <c:v>1.5949999999999999E-2</c:v>
                </c:pt>
                <c:pt idx="4734">
                  <c:v>1.5650000000000001E-2</c:v>
                </c:pt>
                <c:pt idx="4735">
                  <c:v>1.6049999999999998E-2</c:v>
                </c:pt>
                <c:pt idx="4736">
                  <c:v>1.6039999999999999E-2</c:v>
                </c:pt>
                <c:pt idx="4737">
                  <c:v>1.5879999999999998E-2</c:v>
                </c:pt>
                <c:pt idx="4738">
                  <c:v>1.6150000000000001E-2</c:v>
                </c:pt>
                <c:pt idx="4739">
                  <c:v>1.6140000000000002E-2</c:v>
                </c:pt>
                <c:pt idx="4740">
                  <c:v>1.5879999999999998E-2</c:v>
                </c:pt>
                <c:pt idx="4741">
                  <c:v>1.584E-2</c:v>
                </c:pt>
                <c:pt idx="4742">
                  <c:v>1.593E-2</c:v>
                </c:pt>
                <c:pt idx="4743">
                  <c:v>1.5679999999999999E-2</c:v>
                </c:pt>
                <c:pt idx="4744">
                  <c:v>1.5879999999999998E-2</c:v>
                </c:pt>
                <c:pt idx="4745">
                  <c:v>1.5879999999999998E-2</c:v>
                </c:pt>
                <c:pt idx="4746">
                  <c:v>1.5769999999999999E-2</c:v>
                </c:pt>
                <c:pt idx="4747">
                  <c:v>1.5720000000000001E-2</c:v>
                </c:pt>
                <c:pt idx="4748">
                  <c:v>1.567E-2</c:v>
                </c:pt>
                <c:pt idx="4749">
                  <c:v>1.5730000000000001E-2</c:v>
                </c:pt>
                <c:pt idx="4750">
                  <c:v>1.5970000000000002E-2</c:v>
                </c:pt>
                <c:pt idx="4751">
                  <c:v>1.5910000000000001E-2</c:v>
                </c:pt>
                <c:pt idx="4752">
                  <c:v>1.5640000000000001E-2</c:v>
                </c:pt>
                <c:pt idx="4753">
                  <c:v>1.5949999999999999E-2</c:v>
                </c:pt>
                <c:pt idx="4754">
                  <c:v>1.555E-2</c:v>
                </c:pt>
                <c:pt idx="4755">
                  <c:v>1.5599999999999999E-2</c:v>
                </c:pt>
                <c:pt idx="4756">
                  <c:v>1.5890000000000001E-2</c:v>
                </c:pt>
                <c:pt idx="4757">
                  <c:v>1.566E-2</c:v>
                </c:pt>
                <c:pt idx="4758">
                  <c:v>1.558E-2</c:v>
                </c:pt>
                <c:pt idx="4759">
                  <c:v>1.5599999999999999E-2</c:v>
                </c:pt>
                <c:pt idx="4760">
                  <c:v>1.566E-2</c:v>
                </c:pt>
                <c:pt idx="4761">
                  <c:v>1.566E-2</c:v>
                </c:pt>
                <c:pt idx="4762">
                  <c:v>1.562E-2</c:v>
                </c:pt>
                <c:pt idx="4763">
                  <c:v>1.5720000000000001E-2</c:v>
                </c:pt>
                <c:pt idx="4764">
                  <c:v>1.5610000000000001E-2</c:v>
                </c:pt>
                <c:pt idx="4765">
                  <c:v>1.5869999999999999E-2</c:v>
                </c:pt>
                <c:pt idx="4766">
                  <c:v>1.5570000000000001E-2</c:v>
                </c:pt>
                <c:pt idx="4767">
                  <c:v>1.5779999999999999E-2</c:v>
                </c:pt>
                <c:pt idx="4768">
                  <c:v>1.5630000000000002E-2</c:v>
                </c:pt>
                <c:pt idx="4769">
                  <c:v>1.5520000000000001E-2</c:v>
                </c:pt>
                <c:pt idx="4770">
                  <c:v>1.576E-2</c:v>
                </c:pt>
                <c:pt idx="4771">
                  <c:v>1.5389999999999999E-2</c:v>
                </c:pt>
                <c:pt idx="4772">
                  <c:v>1.554E-2</c:v>
                </c:pt>
                <c:pt idx="4773">
                  <c:v>1.5769999999999999E-2</c:v>
                </c:pt>
                <c:pt idx="4774">
                  <c:v>1.5480000000000001E-2</c:v>
                </c:pt>
                <c:pt idx="4775">
                  <c:v>1.558E-2</c:v>
                </c:pt>
                <c:pt idx="4776">
                  <c:v>1.562E-2</c:v>
                </c:pt>
                <c:pt idx="4777">
                  <c:v>1.5299999999999999E-2</c:v>
                </c:pt>
                <c:pt idx="4778">
                  <c:v>1.5429999999999999E-2</c:v>
                </c:pt>
                <c:pt idx="4779">
                  <c:v>1.5720000000000001E-2</c:v>
                </c:pt>
                <c:pt idx="4780">
                  <c:v>1.5640000000000001E-2</c:v>
                </c:pt>
                <c:pt idx="4781">
                  <c:v>1.5709999999999998E-2</c:v>
                </c:pt>
                <c:pt idx="4782">
                  <c:v>1.5769999999999999E-2</c:v>
                </c:pt>
                <c:pt idx="4783">
                  <c:v>1.55E-2</c:v>
                </c:pt>
                <c:pt idx="4784">
                  <c:v>1.553E-2</c:v>
                </c:pt>
                <c:pt idx="4785">
                  <c:v>1.562E-2</c:v>
                </c:pt>
                <c:pt idx="4786">
                  <c:v>1.5640000000000001E-2</c:v>
                </c:pt>
                <c:pt idx="4787">
                  <c:v>1.5959999999999998E-2</c:v>
                </c:pt>
                <c:pt idx="4788">
                  <c:v>1.566E-2</c:v>
                </c:pt>
                <c:pt idx="4789">
                  <c:v>1.566E-2</c:v>
                </c:pt>
                <c:pt idx="4790">
                  <c:v>1.5509999999999999E-2</c:v>
                </c:pt>
                <c:pt idx="4791">
                  <c:v>1.5440000000000001E-2</c:v>
                </c:pt>
                <c:pt idx="4792">
                  <c:v>1.558E-2</c:v>
                </c:pt>
                <c:pt idx="4793">
                  <c:v>1.5599999999999999E-2</c:v>
                </c:pt>
                <c:pt idx="4794">
                  <c:v>1.5509999999999999E-2</c:v>
                </c:pt>
                <c:pt idx="4795">
                  <c:v>1.541E-2</c:v>
                </c:pt>
                <c:pt idx="4796">
                  <c:v>1.5469999999999999E-2</c:v>
                </c:pt>
                <c:pt idx="4797">
                  <c:v>1.5570000000000001E-2</c:v>
                </c:pt>
                <c:pt idx="4798">
                  <c:v>1.5679999999999999E-2</c:v>
                </c:pt>
                <c:pt idx="4799">
                  <c:v>1.562E-2</c:v>
                </c:pt>
                <c:pt idx="4800">
                  <c:v>1.5630000000000002E-2</c:v>
                </c:pt>
                <c:pt idx="4801">
                  <c:v>1.541E-2</c:v>
                </c:pt>
                <c:pt idx="4802">
                  <c:v>1.5730000000000001E-2</c:v>
                </c:pt>
                <c:pt idx="4803">
                  <c:v>1.5699999999999999E-2</c:v>
                </c:pt>
                <c:pt idx="4804">
                  <c:v>1.567E-2</c:v>
                </c:pt>
                <c:pt idx="4805">
                  <c:v>1.55E-2</c:v>
                </c:pt>
                <c:pt idx="4806">
                  <c:v>1.5689999999999999E-2</c:v>
                </c:pt>
                <c:pt idx="4807">
                  <c:v>1.5259999999999999E-2</c:v>
                </c:pt>
                <c:pt idx="4808">
                  <c:v>1.5270000000000001E-2</c:v>
                </c:pt>
                <c:pt idx="4809">
                  <c:v>1.545E-2</c:v>
                </c:pt>
                <c:pt idx="4810">
                  <c:v>1.5559999999999999E-2</c:v>
                </c:pt>
                <c:pt idx="4811">
                  <c:v>1.567E-2</c:v>
                </c:pt>
                <c:pt idx="4812">
                  <c:v>1.5480000000000001E-2</c:v>
                </c:pt>
                <c:pt idx="4813">
                  <c:v>1.558E-2</c:v>
                </c:pt>
                <c:pt idx="4814">
                  <c:v>1.5089999999999999E-2</c:v>
                </c:pt>
                <c:pt idx="4815">
                  <c:v>1.5699999999999999E-2</c:v>
                </c:pt>
                <c:pt idx="4816">
                  <c:v>1.545E-2</c:v>
                </c:pt>
                <c:pt idx="4817">
                  <c:v>1.559E-2</c:v>
                </c:pt>
                <c:pt idx="4818">
                  <c:v>1.55E-2</c:v>
                </c:pt>
                <c:pt idx="4819">
                  <c:v>1.532E-2</c:v>
                </c:pt>
                <c:pt idx="4820">
                  <c:v>1.545E-2</c:v>
                </c:pt>
                <c:pt idx="4821">
                  <c:v>1.545E-2</c:v>
                </c:pt>
                <c:pt idx="4822">
                  <c:v>1.524E-2</c:v>
                </c:pt>
                <c:pt idx="4823">
                  <c:v>1.5630000000000002E-2</c:v>
                </c:pt>
                <c:pt idx="4824">
                  <c:v>1.5480000000000001E-2</c:v>
                </c:pt>
                <c:pt idx="4825">
                  <c:v>1.55E-2</c:v>
                </c:pt>
                <c:pt idx="4826">
                  <c:v>1.555E-2</c:v>
                </c:pt>
                <c:pt idx="4827">
                  <c:v>1.562E-2</c:v>
                </c:pt>
                <c:pt idx="4828">
                  <c:v>1.532E-2</c:v>
                </c:pt>
                <c:pt idx="4829">
                  <c:v>1.5520000000000001E-2</c:v>
                </c:pt>
                <c:pt idx="4830">
                  <c:v>1.545E-2</c:v>
                </c:pt>
                <c:pt idx="4831">
                  <c:v>1.5270000000000001E-2</c:v>
                </c:pt>
                <c:pt idx="4832">
                  <c:v>1.528E-2</c:v>
                </c:pt>
                <c:pt idx="4833">
                  <c:v>1.5389999999999999E-2</c:v>
                </c:pt>
                <c:pt idx="4834">
                  <c:v>1.537E-2</c:v>
                </c:pt>
                <c:pt idx="4835">
                  <c:v>1.542E-2</c:v>
                </c:pt>
                <c:pt idx="4836">
                  <c:v>1.5100000000000001E-2</c:v>
                </c:pt>
                <c:pt idx="4837">
                  <c:v>1.5299999999999999E-2</c:v>
                </c:pt>
                <c:pt idx="4838">
                  <c:v>1.5480000000000001E-2</c:v>
                </c:pt>
                <c:pt idx="4839">
                  <c:v>1.536E-2</c:v>
                </c:pt>
                <c:pt idx="4840">
                  <c:v>1.502E-2</c:v>
                </c:pt>
                <c:pt idx="4841">
                  <c:v>1.538E-2</c:v>
                </c:pt>
                <c:pt idx="4842">
                  <c:v>1.5310000000000001E-2</c:v>
                </c:pt>
                <c:pt idx="4843">
                  <c:v>1.536E-2</c:v>
                </c:pt>
                <c:pt idx="4844">
                  <c:v>1.5480000000000001E-2</c:v>
                </c:pt>
                <c:pt idx="4845">
                  <c:v>1.529E-2</c:v>
                </c:pt>
                <c:pt idx="4846">
                  <c:v>1.5339999999999999E-2</c:v>
                </c:pt>
                <c:pt idx="4847">
                  <c:v>1.5509999999999999E-2</c:v>
                </c:pt>
                <c:pt idx="4848">
                  <c:v>1.549E-2</c:v>
                </c:pt>
                <c:pt idx="4849">
                  <c:v>1.52E-2</c:v>
                </c:pt>
                <c:pt idx="4850">
                  <c:v>1.5339999999999999E-2</c:v>
                </c:pt>
                <c:pt idx="4851">
                  <c:v>1.528E-2</c:v>
                </c:pt>
                <c:pt idx="4852">
                  <c:v>1.5270000000000001E-2</c:v>
                </c:pt>
                <c:pt idx="4853">
                  <c:v>1.519E-2</c:v>
                </c:pt>
                <c:pt idx="4854">
                  <c:v>1.521E-2</c:v>
                </c:pt>
                <c:pt idx="4855">
                  <c:v>1.52E-2</c:v>
                </c:pt>
                <c:pt idx="4856">
                  <c:v>1.545E-2</c:v>
                </c:pt>
                <c:pt idx="4857">
                  <c:v>1.5180000000000001E-2</c:v>
                </c:pt>
                <c:pt idx="4858">
                  <c:v>1.515E-2</c:v>
                </c:pt>
                <c:pt idx="4859">
                  <c:v>1.506E-2</c:v>
                </c:pt>
                <c:pt idx="4860">
                  <c:v>1.4999999999999999E-2</c:v>
                </c:pt>
                <c:pt idx="4861">
                  <c:v>1.494E-2</c:v>
                </c:pt>
                <c:pt idx="4862">
                  <c:v>1.5129999999999999E-2</c:v>
                </c:pt>
                <c:pt idx="4863">
                  <c:v>1.5219999999999999E-2</c:v>
                </c:pt>
                <c:pt idx="4864">
                  <c:v>1.525E-2</c:v>
                </c:pt>
                <c:pt idx="4865">
                  <c:v>1.5089999999999999E-2</c:v>
                </c:pt>
                <c:pt idx="4866">
                  <c:v>1.506E-2</c:v>
                </c:pt>
                <c:pt idx="4867">
                  <c:v>1.5129999999999999E-2</c:v>
                </c:pt>
                <c:pt idx="4868">
                  <c:v>1.515E-2</c:v>
                </c:pt>
                <c:pt idx="4869">
                  <c:v>1.516E-2</c:v>
                </c:pt>
                <c:pt idx="4870">
                  <c:v>1.5100000000000001E-2</c:v>
                </c:pt>
                <c:pt idx="4871">
                  <c:v>1.515E-2</c:v>
                </c:pt>
                <c:pt idx="4872">
                  <c:v>1.529E-2</c:v>
                </c:pt>
                <c:pt idx="4873">
                  <c:v>1.5270000000000001E-2</c:v>
                </c:pt>
                <c:pt idx="4874">
                  <c:v>1.499E-2</c:v>
                </c:pt>
                <c:pt idx="4875">
                  <c:v>1.485E-2</c:v>
                </c:pt>
                <c:pt idx="4876">
                  <c:v>1.4999999999999999E-2</c:v>
                </c:pt>
                <c:pt idx="4877">
                  <c:v>1.5049999999999999E-2</c:v>
                </c:pt>
                <c:pt idx="4878">
                  <c:v>1.502E-2</c:v>
                </c:pt>
                <c:pt idx="4879">
                  <c:v>1.4800000000000001E-2</c:v>
                </c:pt>
                <c:pt idx="4880">
                  <c:v>1.4999999999999999E-2</c:v>
                </c:pt>
                <c:pt idx="4881">
                  <c:v>1.4880000000000001E-2</c:v>
                </c:pt>
                <c:pt idx="4882">
                  <c:v>1.4800000000000001E-2</c:v>
                </c:pt>
                <c:pt idx="4883">
                  <c:v>1.495E-2</c:v>
                </c:pt>
                <c:pt idx="4884">
                  <c:v>1.4840000000000001E-2</c:v>
                </c:pt>
                <c:pt idx="4885">
                  <c:v>1.4829999999999999E-2</c:v>
                </c:pt>
                <c:pt idx="4886">
                  <c:v>1.498E-2</c:v>
                </c:pt>
                <c:pt idx="4887">
                  <c:v>1.495E-2</c:v>
                </c:pt>
                <c:pt idx="4888">
                  <c:v>1.4789999999999999E-2</c:v>
                </c:pt>
                <c:pt idx="4889">
                  <c:v>1.477E-2</c:v>
                </c:pt>
                <c:pt idx="4890">
                  <c:v>1.485E-2</c:v>
                </c:pt>
                <c:pt idx="4891">
                  <c:v>1.489E-2</c:v>
                </c:pt>
                <c:pt idx="4892">
                  <c:v>1.5049999999999999E-2</c:v>
                </c:pt>
                <c:pt idx="4893">
                  <c:v>1.4749999999999999E-2</c:v>
                </c:pt>
                <c:pt idx="4894">
                  <c:v>1.4800000000000001E-2</c:v>
                </c:pt>
                <c:pt idx="4895">
                  <c:v>1.481E-2</c:v>
                </c:pt>
                <c:pt idx="4896">
                  <c:v>1.4789999999999999E-2</c:v>
                </c:pt>
                <c:pt idx="4897">
                  <c:v>1.4789999999999999E-2</c:v>
                </c:pt>
                <c:pt idx="4898">
                  <c:v>1.474E-2</c:v>
                </c:pt>
                <c:pt idx="4899">
                  <c:v>1.465E-2</c:v>
                </c:pt>
                <c:pt idx="4900">
                  <c:v>1.452E-2</c:v>
                </c:pt>
                <c:pt idx="4901">
                  <c:v>1.487E-2</c:v>
                </c:pt>
                <c:pt idx="4902">
                  <c:v>1.469E-2</c:v>
                </c:pt>
                <c:pt idx="4903">
                  <c:v>1.4970000000000001E-2</c:v>
                </c:pt>
                <c:pt idx="4904">
                  <c:v>1.4749999999999999E-2</c:v>
                </c:pt>
                <c:pt idx="4905">
                  <c:v>1.4420000000000001E-2</c:v>
                </c:pt>
                <c:pt idx="4906">
                  <c:v>1.4829999999999999E-2</c:v>
                </c:pt>
                <c:pt idx="4907">
                  <c:v>1.4670000000000001E-2</c:v>
                </c:pt>
                <c:pt idx="4908">
                  <c:v>1.477E-2</c:v>
                </c:pt>
                <c:pt idx="4909">
                  <c:v>1.473E-2</c:v>
                </c:pt>
                <c:pt idx="4910">
                  <c:v>1.46E-2</c:v>
                </c:pt>
                <c:pt idx="4911">
                  <c:v>1.453E-2</c:v>
                </c:pt>
                <c:pt idx="4912">
                  <c:v>1.504E-2</c:v>
                </c:pt>
                <c:pt idx="4913">
                  <c:v>1.455E-2</c:v>
                </c:pt>
                <c:pt idx="4914">
                  <c:v>1.455E-2</c:v>
                </c:pt>
                <c:pt idx="4915">
                  <c:v>1.4409999999999999E-2</c:v>
                </c:pt>
                <c:pt idx="4916">
                  <c:v>1.468E-2</c:v>
                </c:pt>
                <c:pt idx="4917">
                  <c:v>1.4590000000000001E-2</c:v>
                </c:pt>
                <c:pt idx="4918">
                  <c:v>1.473E-2</c:v>
                </c:pt>
                <c:pt idx="4919">
                  <c:v>1.4590000000000001E-2</c:v>
                </c:pt>
                <c:pt idx="4920">
                  <c:v>1.461E-2</c:v>
                </c:pt>
                <c:pt idx="4921">
                  <c:v>1.451E-2</c:v>
                </c:pt>
                <c:pt idx="4922">
                  <c:v>1.4630000000000001E-2</c:v>
                </c:pt>
                <c:pt idx="4923">
                  <c:v>1.46E-2</c:v>
                </c:pt>
                <c:pt idx="4924">
                  <c:v>1.44E-2</c:v>
                </c:pt>
                <c:pt idx="4925">
                  <c:v>1.448E-2</c:v>
                </c:pt>
                <c:pt idx="4926">
                  <c:v>1.465E-2</c:v>
                </c:pt>
                <c:pt idx="4927">
                  <c:v>1.444E-2</c:v>
                </c:pt>
                <c:pt idx="4928">
                  <c:v>1.4460000000000001E-2</c:v>
                </c:pt>
                <c:pt idx="4929">
                  <c:v>1.438E-2</c:v>
                </c:pt>
                <c:pt idx="4930">
                  <c:v>1.477E-2</c:v>
                </c:pt>
                <c:pt idx="4931">
                  <c:v>1.4330000000000001E-2</c:v>
                </c:pt>
                <c:pt idx="4932">
                  <c:v>1.455E-2</c:v>
                </c:pt>
                <c:pt idx="4933">
                  <c:v>1.435E-2</c:v>
                </c:pt>
                <c:pt idx="4934">
                  <c:v>1.4409999999999999E-2</c:v>
                </c:pt>
                <c:pt idx="4935">
                  <c:v>1.473E-2</c:v>
                </c:pt>
                <c:pt idx="4936">
                  <c:v>1.477E-2</c:v>
                </c:pt>
                <c:pt idx="4937">
                  <c:v>1.4590000000000001E-2</c:v>
                </c:pt>
                <c:pt idx="4938">
                  <c:v>1.4500000000000001E-2</c:v>
                </c:pt>
                <c:pt idx="4939">
                  <c:v>1.431E-2</c:v>
                </c:pt>
                <c:pt idx="4940">
                  <c:v>1.4590000000000001E-2</c:v>
                </c:pt>
                <c:pt idx="4941">
                  <c:v>1.4E-2</c:v>
                </c:pt>
                <c:pt idx="4942">
                  <c:v>1.44E-2</c:v>
                </c:pt>
                <c:pt idx="4943">
                  <c:v>1.427E-2</c:v>
                </c:pt>
                <c:pt idx="4944">
                  <c:v>1.448E-2</c:v>
                </c:pt>
                <c:pt idx="4945">
                  <c:v>1.438E-2</c:v>
                </c:pt>
                <c:pt idx="4946">
                  <c:v>1.452E-2</c:v>
                </c:pt>
                <c:pt idx="4947">
                  <c:v>1.455E-2</c:v>
                </c:pt>
                <c:pt idx="4948">
                  <c:v>1.4579999999999999E-2</c:v>
                </c:pt>
                <c:pt idx="4949">
                  <c:v>1.4460000000000001E-2</c:v>
                </c:pt>
                <c:pt idx="4950">
                  <c:v>1.413E-2</c:v>
                </c:pt>
                <c:pt idx="4951">
                  <c:v>1.4579999999999999E-2</c:v>
                </c:pt>
                <c:pt idx="4952">
                  <c:v>1.418E-2</c:v>
                </c:pt>
                <c:pt idx="4953">
                  <c:v>1.4409999999999999E-2</c:v>
                </c:pt>
                <c:pt idx="4954">
                  <c:v>1.4160000000000001E-2</c:v>
                </c:pt>
                <c:pt idx="4955">
                  <c:v>1.4239999999999999E-2</c:v>
                </c:pt>
                <c:pt idx="4956">
                  <c:v>1.4200000000000001E-2</c:v>
                </c:pt>
                <c:pt idx="4957">
                  <c:v>1.4540000000000001E-2</c:v>
                </c:pt>
                <c:pt idx="4958">
                  <c:v>1.448E-2</c:v>
                </c:pt>
                <c:pt idx="4959">
                  <c:v>1.4449999999999999E-2</c:v>
                </c:pt>
                <c:pt idx="4960">
                  <c:v>1.4239999999999999E-2</c:v>
                </c:pt>
                <c:pt idx="4961">
                  <c:v>1.4330000000000001E-2</c:v>
                </c:pt>
                <c:pt idx="4962">
                  <c:v>1.406E-2</c:v>
                </c:pt>
                <c:pt idx="4963">
                  <c:v>1.417E-2</c:v>
                </c:pt>
                <c:pt idx="4964">
                  <c:v>1.427E-2</c:v>
                </c:pt>
                <c:pt idx="4965">
                  <c:v>1.4200000000000001E-2</c:v>
                </c:pt>
                <c:pt idx="4966">
                  <c:v>1.423E-2</c:v>
                </c:pt>
                <c:pt idx="4967">
                  <c:v>1.417E-2</c:v>
                </c:pt>
                <c:pt idx="4968">
                  <c:v>1.4319999999999999E-2</c:v>
                </c:pt>
                <c:pt idx="4969">
                  <c:v>1.405E-2</c:v>
                </c:pt>
                <c:pt idx="4970">
                  <c:v>1.452E-2</c:v>
                </c:pt>
                <c:pt idx="4971">
                  <c:v>1.3950000000000001E-2</c:v>
                </c:pt>
                <c:pt idx="4972">
                  <c:v>1.427E-2</c:v>
                </c:pt>
                <c:pt idx="4973">
                  <c:v>1.4109999999999999E-2</c:v>
                </c:pt>
                <c:pt idx="4974">
                  <c:v>1.436E-2</c:v>
                </c:pt>
                <c:pt idx="4975">
                  <c:v>1.4200000000000001E-2</c:v>
                </c:pt>
                <c:pt idx="4976">
                  <c:v>1.4019999999999999E-2</c:v>
                </c:pt>
                <c:pt idx="4977">
                  <c:v>1.426E-2</c:v>
                </c:pt>
                <c:pt idx="4978">
                  <c:v>1.3979999999999999E-2</c:v>
                </c:pt>
                <c:pt idx="4979">
                  <c:v>1.4330000000000001E-2</c:v>
                </c:pt>
                <c:pt idx="4980">
                  <c:v>1.409E-2</c:v>
                </c:pt>
                <c:pt idx="4981">
                  <c:v>1.423E-2</c:v>
                </c:pt>
                <c:pt idx="4982">
                  <c:v>1.423E-2</c:v>
                </c:pt>
                <c:pt idx="4983">
                  <c:v>1.409E-2</c:v>
                </c:pt>
                <c:pt idx="4984">
                  <c:v>1.4120000000000001E-2</c:v>
                </c:pt>
                <c:pt idx="4985">
                  <c:v>1.4109999999999999E-2</c:v>
                </c:pt>
                <c:pt idx="4986">
                  <c:v>1.4160000000000001E-2</c:v>
                </c:pt>
                <c:pt idx="4987">
                  <c:v>1.4160000000000001E-2</c:v>
                </c:pt>
                <c:pt idx="4988">
                  <c:v>1.4200000000000001E-2</c:v>
                </c:pt>
                <c:pt idx="4989">
                  <c:v>1.4160000000000001E-2</c:v>
                </c:pt>
                <c:pt idx="4990">
                  <c:v>1.3979999999999999E-2</c:v>
                </c:pt>
                <c:pt idx="4991">
                  <c:v>1.4239999999999999E-2</c:v>
                </c:pt>
                <c:pt idx="4992">
                  <c:v>1.376E-2</c:v>
                </c:pt>
                <c:pt idx="4993">
                  <c:v>1.4080000000000001E-2</c:v>
                </c:pt>
                <c:pt idx="4994">
                  <c:v>1.4319999999999999E-2</c:v>
                </c:pt>
                <c:pt idx="4995">
                  <c:v>1.4200000000000001E-2</c:v>
                </c:pt>
                <c:pt idx="4996">
                  <c:v>1.4069999999999999E-2</c:v>
                </c:pt>
                <c:pt idx="4997">
                  <c:v>1.4019999999999999E-2</c:v>
                </c:pt>
                <c:pt idx="4998">
                  <c:v>1.4069999999999999E-2</c:v>
                </c:pt>
                <c:pt idx="4999">
                  <c:v>1.4069999999999999E-2</c:v>
                </c:pt>
                <c:pt idx="5000">
                  <c:v>1.4109999999999999E-2</c:v>
                </c:pt>
                <c:pt idx="5001">
                  <c:v>1.4E-2</c:v>
                </c:pt>
                <c:pt idx="5002">
                  <c:v>1.417E-2</c:v>
                </c:pt>
                <c:pt idx="5003">
                  <c:v>1.388E-2</c:v>
                </c:pt>
                <c:pt idx="5004">
                  <c:v>1.41E-2</c:v>
                </c:pt>
                <c:pt idx="5005">
                  <c:v>1.4E-2</c:v>
                </c:pt>
                <c:pt idx="5006">
                  <c:v>1.4149999999999999E-2</c:v>
                </c:pt>
                <c:pt idx="5007">
                  <c:v>1.38E-2</c:v>
                </c:pt>
                <c:pt idx="5008">
                  <c:v>1.405E-2</c:v>
                </c:pt>
                <c:pt idx="5009">
                  <c:v>1.4149999999999999E-2</c:v>
                </c:pt>
                <c:pt idx="5010">
                  <c:v>1.397E-2</c:v>
                </c:pt>
                <c:pt idx="5011">
                  <c:v>1.4030000000000001E-2</c:v>
                </c:pt>
                <c:pt idx="5012">
                  <c:v>1.3899999999999999E-2</c:v>
                </c:pt>
                <c:pt idx="5013">
                  <c:v>1.409E-2</c:v>
                </c:pt>
                <c:pt idx="5014">
                  <c:v>1.4E-2</c:v>
                </c:pt>
                <c:pt idx="5015">
                  <c:v>1.3860000000000001E-2</c:v>
                </c:pt>
                <c:pt idx="5016">
                  <c:v>1.405E-2</c:v>
                </c:pt>
                <c:pt idx="5017">
                  <c:v>1.4120000000000001E-2</c:v>
                </c:pt>
                <c:pt idx="5018">
                  <c:v>1.4080000000000001E-2</c:v>
                </c:pt>
                <c:pt idx="5019">
                  <c:v>1.393E-2</c:v>
                </c:pt>
                <c:pt idx="5020">
                  <c:v>1.3769999999999999E-2</c:v>
                </c:pt>
                <c:pt idx="5021">
                  <c:v>1.414E-2</c:v>
                </c:pt>
                <c:pt idx="5022">
                  <c:v>1.41E-2</c:v>
                </c:pt>
                <c:pt idx="5023">
                  <c:v>1.4030000000000001E-2</c:v>
                </c:pt>
                <c:pt idx="5024">
                  <c:v>1.4E-2</c:v>
                </c:pt>
                <c:pt idx="5025">
                  <c:v>1.387E-2</c:v>
                </c:pt>
                <c:pt idx="5026">
                  <c:v>1.4080000000000001E-2</c:v>
                </c:pt>
                <c:pt idx="5027">
                  <c:v>1.397E-2</c:v>
                </c:pt>
                <c:pt idx="5028">
                  <c:v>1.41E-2</c:v>
                </c:pt>
                <c:pt idx="5029">
                  <c:v>1.4019999999999999E-2</c:v>
                </c:pt>
                <c:pt idx="5030">
                  <c:v>1.388E-2</c:v>
                </c:pt>
                <c:pt idx="5031">
                  <c:v>1.4080000000000001E-2</c:v>
                </c:pt>
                <c:pt idx="5032">
                  <c:v>1.379E-2</c:v>
                </c:pt>
                <c:pt idx="5033">
                  <c:v>1.376E-2</c:v>
                </c:pt>
                <c:pt idx="5034">
                  <c:v>1.384E-2</c:v>
                </c:pt>
                <c:pt idx="5035">
                  <c:v>1.391E-2</c:v>
                </c:pt>
                <c:pt idx="5036">
                  <c:v>1.391E-2</c:v>
                </c:pt>
                <c:pt idx="5037">
                  <c:v>1.3860000000000001E-2</c:v>
                </c:pt>
                <c:pt idx="5038">
                  <c:v>1.3639999999999999E-2</c:v>
                </c:pt>
                <c:pt idx="5039">
                  <c:v>1.3860000000000001E-2</c:v>
                </c:pt>
                <c:pt idx="5040">
                  <c:v>1.3849999999999999E-2</c:v>
                </c:pt>
                <c:pt idx="5041">
                  <c:v>1.413E-2</c:v>
                </c:pt>
                <c:pt idx="5042">
                  <c:v>1.372E-2</c:v>
                </c:pt>
                <c:pt idx="5043">
                  <c:v>1.391E-2</c:v>
                </c:pt>
                <c:pt idx="5044">
                  <c:v>1.3950000000000001E-2</c:v>
                </c:pt>
                <c:pt idx="5045">
                  <c:v>1.401E-2</c:v>
                </c:pt>
                <c:pt idx="5046">
                  <c:v>1.374E-2</c:v>
                </c:pt>
                <c:pt idx="5047">
                  <c:v>1.4019999999999999E-2</c:v>
                </c:pt>
                <c:pt idx="5048">
                  <c:v>1.391E-2</c:v>
                </c:pt>
                <c:pt idx="5049">
                  <c:v>1.3849999999999999E-2</c:v>
                </c:pt>
                <c:pt idx="5050">
                  <c:v>1.3769999999999999E-2</c:v>
                </c:pt>
                <c:pt idx="5051">
                  <c:v>1.3820000000000001E-2</c:v>
                </c:pt>
                <c:pt idx="5052">
                  <c:v>1.384E-2</c:v>
                </c:pt>
                <c:pt idx="5053">
                  <c:v>1.3729999999999999E-2</c:v>
                </c:pt>
                <c:pt idx="5054">
                  <c:v>1.3769999999999999E-2</c:v>
                </c:pt>
                <c:pt idx="5055">
                  <c:v>1.38E-2</c:v>
                </c:pt>
                <c:pt idx="5056">
                  <c:v>1.3650000000000001E-2</c:v>
                </c:pt>
                <c:pt idx="5057">
                  <c:v>1.3849999999999999E-2</c:v>
                </c:pt>
                <c:pt idx="5058">
                  <c:v>1.359E-2</c:v>
                </c:pt>
                <c:pt idx="5059">
                  <c:v>1.366E-2</c:v>
                </c:pt>
                <c:pt idx="5060">
                  <c:v>1.391E-2</c:v>
                </c:pt>
                <c:pt idx="5061">
                  <c:v>1.3780000000000001E-2</c:v>
                </c:pt>
                <c:pt idx="5062">
                  <c:v>1.384E-2</c:v>
                </c:pt>
                <c:pt idx="5063">
                  <c:v>1.389E-2</c:v>
                </c:pt>
                <c:pt idx="5064">
                  <c:v>1.3650000000000001E-2</c:v>
                </c:pt>
                <c:pt idx="5065">
                  <c:v>1.401E-2</c:v>
                </c:pt>
                <c:pt idx="5066">
                  <c:v>1.3849999999999999E-2</c:v>
                </c:pt>
                <c:pt idx="5067">
                  <c:v>1.355E-2</c:v>
                </c:pt>
                <c:pt idx="5068">
                  <c:v>1.3769999999999999E-2</c:v>
                </c:pt>
                <c:pt idx="5069">
                  <c:v>1.38E-2</c:v>
                </c:pt>
                <c:pt idx="5070">
                  <c:v>1.359E-2</c:v>
                </c:pt>
                <c:pt idx="5071">
                  <c:v>1.391E-2</c:v>
                </c:pt>
                <c:pt idx="5072">
                  <c:v>1.389E-2</c:v>
                </c:pt>
                <c:pt idx="5073">
                  <c:v>1.349E-2</c:v>
                </c:pt>
                <c:pt idx="5074">
                  <c:v>1.3520000000000001E-2</c:v>
                </c:pt>
                <c:pt idx="5075">
                  <c:v>1.3690000000000001E-2</c:v>
                </c:pt>
                <c:pt idx="5076">
                  <c:v>1.375E-2</c:v>
                </c:pt>
                <c:pt idx="5077">
                  <c:v>1.355E-2</c:v>
                </c:pt>
                <c:pt idx="5078">
                  <c:v>1.3690000000000001E-2</c:v>
                </c:pt>
                <c:pt idx="5079">
                  <c:v>1.34E-2</c:v>
                </c:pt>
                <c:pt idx="5080">
                  <c:v>1.3639999999999999E-2</c:v>
                </c:pt>
                <c:pt idx="5081">
                  <c:v>1.3780000000000001E-2</c:v>
                </c:pt>
                <c:pt idx="5082">
                  <c:v>1.3599999999999999E-2</c:v>
                </c:pt>
                <c:pt idx="5083">
                  <c:v>1.3679999999999999E-2</c:v>
                </c:pt>
                <c:pt idx="5084">
                  <c:v>1.3520000000000001E-2</c:v>
                </c:pt>
                <c:pt idx="5085">
                  <c:v>1.34E-2</c:v>
                </c:pt>
                <c:pt idx="5086">
                  <c:v>1.3690000000000001E-2</c:v>
                </c:pt>
                <c:pt idx="5087">
                  <c:v>1.37E-2</c:v>
                </c:pt>
                <c:pt idx="5088">
                  <c:v>1.359E-2</c:v>
                </c:pt>
                <c:pt idx="5089">
                  <c:v>1.34E-2</c:v>
                </c:pt>
                <c:pt idx="5090">
                  <c:v>1.3440000000000001E-2</c:v>
                </c:pt>
                <c:pt idx="5091">
                  <c:v>1.349E-2</c:v>
                </c:pt>
                <c:pt idx="5092">
                  <c:v>1.333E-2</c:v>
                </c:pt>
                <c:pt idx="5093">
                  <c:v>1.3520000000000001E-2</c:v>
                </c:pt>
                <c:pt idx="5094">
                  <c:v>1.324E-2</c:v>
                </c:pt>
                <c:pt idx="5095">
                  <c:v>1.341E-2</c:v>
                </c:pt>
                <c:pt idx="5096">
                  <c:v>1.345E-2</c:v>
                </c:pt>
                <c:pt idx="5097">
                  <c:v>1.32E-2</c:v>
                </c:pt>
                <c:pt idx="5098">
                  <c:v>1.3339999999999999E-2</c:v>
                </c:pt>
                <c:pt idx="5099">
                  <c:v>1.3350000000000001E-2</c:v>
                </c:pt>
                <c:pt idx="5100">
                  <c:v>1.3390000000000001E-2</c:v>
                </c:pt>
                <c:pt idx="5101">
                  <c:v>1.3679999999999999E-2</c:v>
                </c:pt>
                <c:pt idx="5102">
                  <c:v>1.353E-2</c:v>
                </c:pt>
                <c:pt idx="5103">
                  <c:v>1.34E-2</c:v>
                </c:pt>
                <c:pt idx="5104">
                  <c:v>1.3350000000000001E-2</c:v>
                </c:pt>
                <c:pt idx="5105">
                  <c:v>1.332E-2</c:v>
                </c:pt>
                <c:pt idx="5106">
                  <c:v>1.3520000000000001E-2</c:v>
                </c:pt>
                <c:pt idx="5107">
                  <c:v>1.3509999999999999E-2</c:v>
                </c:pt>
                <c:pt idx="5108">
                  <c:v>1.357E-2</c:v>
                </c:pt>
                <c:pt idx="5109">
                  <c:v>1.3429999999999999E-2</c:v>
                </c:pt>
                <c:pt idx="5110">
                  <c:v>1.3480000000000001E-2</c:v>
                </c:pt>
                <c:pt idx="5111">
                  <c:v>1.37E-2</c:v>
                </c:pt>
                <c:pt idx="5112">
                  <c:v>1.3339999999999999E-2</c:v>
                </c:pt>
                <c:pt idx="5113">
                  <c:v>1.324E-2</c:v>
                </c:pt>
                <c:pt idx="5114">
                  <c:v>1.329E-2</c:v>
                </c:pt>
                <c:pt idx="5115">
                  <c:v>1.342E-2</c:v>
                </c:pt>
                <c:pt idx="5116">
                  <c:v>1.332E-2</c:v>
                </c:pt>
                <c:pt idx="5117">
                  <c:v>1.3299999999999999E-2</c:v>
                </c:pt>
                <c:pt idx="5118">
                  <c:v>1.3100000000000001E-2</c:v>
                </c:pt>
                <c:pt idx="5119">
                  <c:v>1.337E-2</c:v>
                </c:pt>
                <c:pt idx="5120">
                  <c:v>1.3169999999999999E-2</c:v>
                </c:pt>
                <c:pt idx="5121">
                  <c:v>1.3339999999999999E-2</c:v>
                </c:pt>
                <c:pt idx="5122">
                  <c:v>1.336E-2</c:v>
                </c:pt>
                <c:pt idx="5123">
                  <c:v>1.324E-2</c:v>
                </c:pt>
                <c:pt idx="5124">
                  <c:v>1.315E-2</c:v>
                </c:pt>
                <c:pt idx="5125">
                  <c:v>1.346E-2</c:v>
                </c:pt>
                <c:pt idx="5126">
                  <c:v>1.3509999999999999E-2</c:v>
                </c:pt>
                <c:pt idx="5127">
                  <c:v>1.337E-2</c:v>
                </c:pt>
                <c:pt idx="5128">
                  <c:v>1.3220000000000001E-2</c:v>
                </c:pt>
                <c:pt idx="5129">
                  <c:v>1.32E-2</c:v>
                </c:pt>
                <c:pt idx="5130">
                  <c:v>1.316E-2</c:v>
                </c:pt>
                <c:pt idx="5131">
                  <c:v>1.323E-2</c:v>
                </c:pt>
                <c:pt idx="5132">
                  <c:v>1.3220000000000001E-2</c:v>
                </c:pt>
                <c:pt idx="5133">
                  <c:v>1.357E-2</c:v>
                </c:pt>
                <c:pt idx="5134">
                  <c:v>1.341E-2</c:v>
                </c:pt>
                <c:pt idx="5135">
                  <c:v>1.332E-2</c:v>
                </c:pt>
                <c:pt idx="5136">
                  <c:v>1.324E-2</c:v>
                </c:pt>
                <c:pt idx="5137">
                  <c:v>1.323E-2</c:v>
                </c:pt>
                <c:pt idx="5138">
                  <c:v>1.32E-2</c:v>
                </c:pt>
                <c:pt idx="5139">
                  <c:v>1.3089999999999999E-2</c:v>
                </c:pt>
                <c:pt idx="5140">
                  <c:v>1.324E-2</c:v>
                </c:pt>
                <c:pt idx="5141">
                  <c:v>1.3140000000000001E-2</c:v>
                </c:pt>
                <c:pt idx="5142">
                  <c:v>1.3180000000000001E-2</c:v>
                </c:pt>
                <c:pt idx="5143">
                  <c:v>1.3050000000000001E-2</c:v>
                </c:pt>
                <c:pt idx="5144">
                  <c:v>1.2880000000000001E-2</c:v>
                </c:pt>
                <c:pt idx="5145">
                  <c:v>1.316E-2</c:v>
                </c:pt>
                <c:pt idx="5146">
                  <c:v>1.3089999999999999E-2</c:v>
                </c:pt>
                <c:pt idx="5147">
                  <c:v>1.3050000000000001E-2</c:v>
                </c:pt>
                <c:pt idx="5148">
                  <c:v>1.295E-2</c:v>
                </c:pt>
                <c:pt idx="5149">
                  <c:v>1.3100000000000001E-2</c:v>
                </c:pt>
                <c:pt idx="5150">
                  <c:v>1.303E-2</c:v>
                </c:pt>
                <c:pt idx="5151">
                  <c:v>1.299E-2</c:v>
                </c:pt>
                <c:pt idx="5152">
                  <c:v>1.307E-2</c:v>
                </c:pt>
                <c:pt idx="5153">
                  <c:v>1.3259999999999999E-2</c:v>
                </c:pt>
                <c:pt idx="5154">
                  <c:v>1.2959999999999999E-2</c:v>
                </c:pt>
                <c:pt idx="5155">
                  <c:v>1.321E-2</c:v>
                </c:pt>
                <c:pt idx="5156">
                  <c:v>1.312E-2</c:v>
                </c:pt>
                <c:pt idx="5157">
                  <c:v>1.3270000000000001E-2</c:v>
                </c:pt>
                <c:pt idx="5158">
                  <c:v>1.2970000000000001E-2</c:v>
                </c:pt>
                <c:pt idx="5159">
                  <c:v>1.302E-2</c:v>
                </c:pt>
                <c:pt idx="5160">
                  <c:v>1.3089999999999999E-2</c:v>
                </c:pt>
                <c:pt idx="5161">
                  <c:v>1.3140000000000001E-2</c:v>
                </c:pt>
                <c:pt idx="5162">
                  <c:v>1.303E-2</c:v>
                </c:pt>
                <c:pt idx="5163">
                  <c:v>1.304E-2</c:v>
                </c:pt>
                <c:pt idx="5164">
                  <c:v>1.3050000000000001E-2</c:v>
                </c:pt>
                <c:pt idx="5165">
                  <c:v>1.298E-2</c:v>
                </c:pt>
                <c:pt idx="5166">
                  <c:v>1.315E-2</c:v>
                </c:pt>
                <c:pt idx="5167">
                  <c:v>1.298E-2</c:v>
                </c:pt>
                <c:pt idx="5168">
                  <c:v>1.312E-2</c:v>
                </c:pt>
                <c:pt idx="5169">
                  <c:v>1.303E-2</c:v>
                </c:pt>
                <c:pt idx="5170">
                  <c:v>1.2959999999999999E-2</c:v>
                </c:pt>
                <c:pt idx="5171">
                  <c:v>1.3129999999999999E-2</c:v>
                </c:pt>
                <c:pt idx="5172">
                  <c:v>1.3050000000000001E-2</c:v>
                </c:pt>
                <c:pt idx="5173">
                  <c:v>1.286E-2</c:v>
                </c:pt>
                <c:pt idx="5174">
                  <c:v>1.29E-2</c:v>
                </c:pt>
                <c:pt idx="5175">
                  <c:v>1.2840000000000001E-2</c:v>
                </c:pt>
                <c:pt idx="5176">
                  <c:v>1.303E-2</c:v>
                </c:pt>
                <c:pt idx="5177">
                  <c:v>1.295E-2</c:v>
                </c:pt>
                <c:pt idx="5178">
                  <c:v>1.3050000000000001E-2</c:v>
                </c:pt>
                <c:pt idx="5179">
                  <c:v>1.2840000000000001E-2</c:v>
                </c:pt>
                <c:pt idx="5180">
                  <c:v>1.2999999999999999E-2</c:v>
                </c:pt>
                <c:pt idx="5181">
                  <c:v>1.3050000000000001E-2</c:v>
                </c:pt>
                <c:pt idx="5182">
                  <c:v>1.2760000000000001E-2</c:v>
                </c:pt>
                <c:pt idx="5183">
                  <c:v>1.294E-2</c:v>
                </c:pt>
                <c:pt idx="5184">
                  <c:v>1.298E-2</c:v>
                </c:pt>
                <c:pt idx="5185">
                  <c:v>1.302E-2</c:v>
                </c:pt>
                <c:pt idx="5186">
                  <c:v>1.286E-2</c:v>
                </c:pt>
                <c:pt idx="5187">
                  <c:v>1.308E-2</c:v>
                </c:pt>
                <c:pt idx="5188">
                  <c:v>1.294E-2</c:v>
                </c:pt>
                <c:pt idx="5189">
                  <c:v>1.298E-2</c:v>
                </c:pt>
                <c:pt idx="5190">
                  <c:v>1.2800000000000001E-2</c:v>
                </c:pt>
                <c:pt idx="5191">
                  <c:v>1.303E-2</c:v>
                </c:pt>
                <c:pt idx="5192">
                  <c:v>1.2959999999999999E-2</c:v>
                </c:pt>
                <c:pt idx="5193">
                  <c:v>1.295E-2</c:v>
                </c:pt>
                <c:pt idx="5194">
                  <c:v>1.289E-2</c:v>
                </c:pt>
                <c:pt idx="5195">
                  <c:v>1.2880000000000001E-2</c:v>
                </c:pt>
                <c:pt idx="5196">
                  <c:v>1.3010000000000001E-2</c:v>
                </c:pt>
                <c:pt idx="5197">
                  <c:v>1.277E-2</c:v>
                </c:pt>
                <c:pt idx="5198">
                  <c:v>1.299E-2</c:v>
                </c:pt>
                <c:pt idx="5199">
                  <c:v>1.316E-2</c:v>
                </c:pt>
                <c:pt idx="5200">
                  <c:v>1.2959999999999999E-2</c:v>
                </c:pt>
                <c:pt idx="5201">
                  <c:v>1.306E-2</c:v>
                </c:pt>
                <c:pt idx="5202">
                  <c:v>1.302E-2</c:v>
                </c:pt>
                <c:pt idx="5203">
                  <c:v>1.277E-2</c:v>
                </c:pt>
                <c:pt idx="5204">
                  <c:v>1.2970000000000001E-2</c:v>
                </c:pt>
                <c:pt idx="5205">
                  <c:v>1.3089999999999999E-2</c:v>
                </c:pt>
                <c:pt idx="5206">
                  <c:v>1.298E-2</c:v>
                </c:pt>
                <c:pt idx="5207">
                  <c:v>1.3050000000000001E-2</c:v>
                </c:pt>
                <c:pt idx="5208">
                  <c:v>1.2829999999999999E-2</c:v>
                </c:pt>
                <c:pt idx="5209">
                  <c:v>1.285E-2</c:v>
                </c:pt>
                <c:pt idx="5210">
                  <c:v>1.2869999999999999E-2</c:v>
                </c:pt>
                <c:pt idx="5211">
                  <c:v>1.2880000000000001E-2</c:v>
                </c:pt>
                <c:pt idx="5212">
                  <c:v>1.303E-2</c:v>
                </c:pt>
                <c:pt idx="5213">
                  <c:v>1.291E-2</c:v>
                </c:pt>
                <c:pt idx="5214">
                  <c:v>1.298E-2</c:v>
                </c:pt>
                <c:pt idx="5215">
                  <c:v>1.282E-2</c:v>
                </c:pt>
                <c:pt idx="5216">
                  <c:v>1.295E-2</c:v>
                </c:pt>
                <c:pt idx="5217">
                  <c:v>1.298E-2</c:v>
                </c:pt>
                <c:pt idx="5218">
                  <c:v>1.302E-2</c:v>
                </c:pt>
                <c:pt idx="5219">
                  <c:v>1.265E-2</c:v>
                </c:pt>
                <c:pt idx="5220">
                  <c:v>1.304E-2</c:v>
                </c:pt>
                <c:pt idx="5221">
                  <c:v>1.2800000000000001E-2</c:v>
                </c:pt>
                <c:pt idx="5222">
                  <c:v>1.278E-2</c:v>
                </c:pt>
                <c:pt idx="5223">
                  <c:v>1.2880000000000001E-2</c:v>
                </c:pt>
                <c:pt idx="5224">
                  <c:v>1.268E-2</c:v>
                </c:pt>
                <c:pt idx="5225">
                  <c:v>1.2869999999999999E-2</c:v>
                </c:pt>
                <c:pt idx="5226">
                  <c:v>1.2840000000000001E-2</c:v>
                </c:pt>
                <c:pt idx="5227">
                  <c:v>1.286E-2</c:v>
                </c:pt>
                <c:pt idx="5228">
                  <c:v>1.2880000000000001E-2</c:v>
                </c:pt>
                <c:pt idx="5229">
                  <c:v>1.2840000000000001E-2</c:v>
                </c:pt>
                <c:pt idx="5230">
                  <c:v>1.2659999999999999E-2</c:v>
                </c:pt>
                <c:pt idx="5231">
                  <c:v>1.2800000000000001E-2</c:v>
                </c:pt>
                <c:pt idx="5232">
                  <c:v>1.269E-2</c:v>
                </c:pt>
                <c:pt idx="5233">
                  <c:v>1.2699999999999999E-2</c:v>
                </c:pt>
                <c:pt idx="5234">
                  <c:v>1.2789999999999999E-2</c:v>
                </c:pt>
                <c:pt idx="5235">
                  <c:v>1.2829999999999999E-2</c:v>
                </c:pt>
                <c:pt idx="5236">
                  <c:v>1.261E-2</c:v>
                </c:pt>
                <c:pt idx="5237">
                  <c:v>1.265E-2</c:v>
                </c:pt>
                <c:pt idx="5238">
                  <c:v>1.2829999999999999E-2</c:v>
                </c:pt>
                <c:pt idx="5239">
                  <c:v>1.274E-2</c:v>
                </c:pt>
                <c:pt idx="5240">
                  <c:v>1.277E-2</c:v>
                </c:pt>
                <c:pt idx="5241">
                  <c:v>1.2670000000000001E-2</c:v>
                </c:pt>
                <c:pt idx="5242">
                  <c:v>1.2919999999999999E-2</c:v>
                </c:pt>
                <c:pt idx="5243">
                  <c:v>1.295E-2</c:v>
                </c:pt>
                <c:pt idx="5244">
                  <c:v>1.2630000000000001E-2</c:v>
                </c:pt>
                <c:pt idx="5245">
                  <c:v>1.268E-2</c:v>
                </c:pt>
                <c:pt idx="5246">
                  <c:v>1.259E-2</c:v>
                </c:pt>
                <c:pt idx="5247">
                  <c:v>1.282E-2</c:v>
                </c:pt>
                <c:pt idx="5248">
                  <c:v>1.265E-2</c:v>
                </c:pt>
                <c:pt idx="5249">
                  <c:v>1.2829999999999999E-2</c:v>
                </c:pt>
                <c:pt idx="5250">
                  <c:v>1.2409999999999999E-2</c:v>
                </c:pt>
                <c:pt idx="5251">
                  <c:v>1.259E-2</c:v>
                </c:pt>
                <c:pt idx="5252">
                  <c:v>1.2789999999999999E-2</c:v>
                </c:pt>
                <c:pt idx="5253">
                  <c:v>1.261E-2</c:v>
                </c:pt>
                <c:pt idx="5254">
                  <c:v>1.252E-2</c:v>
                </c:pt>
                <c:pt idx="5255">
                  <c:v>1.274E-2</c:v>
                </c:pt>
                <c:pt idx="5256">
                  <c:v>1.261E-2</c:v>
                </c:pt>
                <c:pt idx="5257">
                  <c:v>1.2540000000000001E-2</c:v>
                </c:pt>
                <c:pt idx="5258">
                  <c:v>1.277E-2</c:v>
                </c:pt>
                <c:pt idx="5259">
                  <c:v>1.2800000000000001E-2</c:v>
                </c:pt>
                <c:pt idx="5260">
                  <c:v>1.259E-2</c:v>
                </c:pt>
                <c:pt idx="5261">
                  <c:v>1.2699999999999999E-2</c:v>
                </c:pt>
                <c:pt idx="5262">
                  <c:v>1.255E-2</c:v>
                </c:pt>
                <c:pt idx="5263">
                  <c:v>1.278E-2</c:v>
                </c:pt>
                <c:pt idx="5264">
                  <c:v>1.2449999999999999E-2</c:v>
                </c:pt>
                <c:pt idx="5265">
                  <c:v>1.261E-2</c:v>
                </c:pt>
                <c:pt idx="5266">
                  <c:v>1.2670000000000001E-2</c:v>
                </c:pt>
                <c:pt idx="5267">
                  <c:v>1.2449999999999999E-2</c:v>
                </c:pt>
                <c:pt idx="5268">
                  <c:v>1.277E-2</c:v>
                </c:pt>
                <c:pt idx="5269">
                  <c:v>1.247E-2</c:v>
                </c:pt>
                <c:pt idx="5270">
                  <c:v>1.256E-2</c:v>
                </c:pt>
                <c:pt idx="5271">
                  <c:v>1.222E-2</c:v>
                </c:pt>
                <c:pt idx="5272">
                  <c:v>1.2540000000000001E-2</c:v>
                </c:pt>
                <c:pt idx="5273">
                  <c:v>1.234E-2</c:v>
                </c:pt>
                <c:pt idx="5274">
                  <c:v>1.268E-2</c:v>
                </c:pt>
                <c:pt idx="5275">
                  <c:v>1.24E-2</c:v>
                </c:pt>
                <c:pt idx="5276">
                  <c:v>1.2449999999999999E-2</c:v>
                </c:pt>
                <c:pt idx="5277">
                  <c:v>1.2319999999999999E-2</c:v>
                </c:pt>
                <c:pt idx="5278">
                  <c:v>1.252E-2</c:v>
                </c:pt>
                <c:pt idx="5279">
                  <c:v>1.2460000000000001E-2</c:v>
                </c:pt>
                <c:pt idx="5280">
                  <c:v>1.2449999999999999E-2</c:v>
                </c:pt>
                <c:pt idx="5281">
                  <c:v>1.251E-2</c:v>
                </c:pt>
                <c:pt idx="5282">
                  <c:v>1.239E-2</c:v>
                </c:pt>
                <c:pt idx="5283">
                  <c:v>1.227E-2</c:v>
                </c:pt>
                <c:pt idx="5284">
                  <c:v>1.2489999999999999E-2</c:v>
                </c:pt>
                <c:pt idx="5285">
                  <c:v>1.2370000000000001E-2</c:v>
                </c:pt>
                <c:pt idx="5286">
                  <c:v>1.223E-2</c:v>
                </c:pt>
                <c:pt idx="5287">
                  <c:v>1.2290000000000001E-2</c:v>
                </c:pt>
                <c:pt idx="5288">
                  <c:v>1.2330000000000001E-2</c:v>
                </c:pt>
                <c:pt idx="5289">
                  <c:v>1.2330000000000001E-2</c:v>
                </c:pt>
                <c:pt idx="5290">
                  <c:v>1.2330000000000001E-2</c:v>
                </c:pt>
                <c:pt idx="5291">
                  <c:v>1.23E-2</c:v>
                </c:pt>
                <c:pt idx="5292">
                  <c:v>1.231E-2</c:v>
                </c:pt>
                <c:pt idx="5293">
                  <c:v>1.23E-2</c:v>
                </c:pt>
                <c:pt idx="5294">
                  <c:v>1.205E-2</c:v>
                </c:pt>
                <c:pt idx="5295">
                  <c:v>1.197E-2</c:v>
                </c:pt>
                <c:pt idx="5296">
                  <c:v>1.231E-2</c:v>
                </c:pt>
                <c:pt idx="5297">
                  <c:v>1.24E-2</c:v>
                </c:pt>
                <c:pt idx="5298">
                  <c:v>1.256E-2</c:v>
                </c:pt>
                <c:pt idx="5299">
                  <c:v>1.2449999999999999E-2</c:v>
                </c:pt>
                <c:pt idx="5300">
                  <c:v>1.221E-2</c:v>
                </c:pt>
                <c:pt idx="5301">
                  <c:v>1.223E-2</c:v>
                </c:pt>
                <c:pt idx="5302">
                  <c:v>1.235E-2</c:v>
                </c:pt>
                <c:pt idx="5303">
                  <c:v>1.242E-2</c:v>
                </c:pt>
                <c:pt idx="5304">
                  <c:v>1.238E-2</c:v>
                </c:pt>
                <c:pt idx="5305">
                  <c:v>1.247E-2</c:v>
                </c:pt>
                <c:pt idx="5306">
                  <c:v>1.209E-2</c:v>
                </c:pt>
                <c:pt idx="5307">
                  <c:v>1.239E-2</c:v>
                </c:pt>
                <c:pt idx="5308">
                  <c:v>1.2409999999999999E-2</c:v>
                </c:pt>
                <c:pt idx="5309">
                  <c:v>1.234E-2</c:v>
                </c:pt>
                <c:pt idx="5310">
                  <c:v>1.225E-2</c:v>
                </c:pt>
                <c:pt idx="5311">
                  <c:v>1.1950000000000001E-2</c:v>
                </c:pt>
                <c:pt idx="5312">
                  <c:v>1.213E-2</c:v>
                </c:pt>
                <c:pt idx="5313">
                  <c:v>1.209E-2</c:v>
                </c:pt>
                <c:pt idx="5314">
                  <c:v>1.227E-2</c:v>
                </c:pt>
                <c:pt idx="5315">
                  <c:v>1.1979999999999999E-2</c:v>
                </c:pt>
                <c:pt idx="5316">
                  <c:v>1.1979999999999999E-2</c:v>
                </c:pt>
                <c:pt idx="5317">
                  <c:v>1.2120000000000001E-2</c:v>
                </c:pt>
                <c:pt idx="5318">
                  <c:v>1.2019999999999999E-2</c:v>
                </c:pt>
                <c:pt idx="5319">
                  <c:v>1.205E-2</c:v>
                </c:pt>
                <c:pt idx="5320">
                  <c:v>1.2120000000000001E-2</c:v>
                </c:pt>
                <c:pt idx="5321">
                  <c:v>1.226E-2</c:v>
                </c:pt>
                <c:pt idx="5322">
                  <c:v>1.226E-2</c:v>
                </c:pt>
                <c:pt idx="5323">
                  <c:v>1.2239999999999999E-2</c:v>
                </c:pt>
                <c:pt idx="5324">
                  <c:v>1.2160000000000001E-2</c:v>
                </c:pt>
                <c:pt idx="5325">
                  <c:v>1.2E-2</c:v>
                </c:pt>
                <c:pt idx="5326">
                  <c:v>1.204E-2</c:v>
                </c:pt>
                <c:pt idx="5327">
                  <c:v>1.2070000000000001E-2</c:v>
                </c:pt>
                <c:pt idx="5328">
                  <c:v>1.1979999999999999E-2</c:v>
                </c:pt>
                <c:pt idx="5329">
                  <c:v>1.205E-2</c:v>
                </c:pt>
                <c:pt idx="5330">
                  <c:v>1.196E-2</c:v>
                </c:pt>
                <c:pt idx="5331">
                  <c:v>1.2030000000000001E-2</c:v>
                </c:pt>
                <c:pt idx="5332">
                  <c:v>1.23E-2</c:v>
                </c:pt>
                <c:pt idx="5333">
                  <c:v>1.2120000000000001E-2</c:v>
                </c:pt>
                <c:pt idx="5334">
                  <c:v>1.2200000000000001E-2</c:v>
                </c:pt>
                <c:pt idx="5335">
                  <c:v>1.1990000000000001E-2</c:v>
                </c:pt>
                <c:pt idx="5336">
                  <c:v>1.1950000000000001E-2</c:v>
                </c:pt>
                <c:pt idx="5337">
                  <c:v>1.1900000000000001E-2</c:v>
                </c:pt>
                <c:pt idx="5338">
                  <c:v>1.2149999999999999E-2</c:v>
                </c:pt>
                <c:pt idx="5339">
                  <c:v>1.1979999999999999E-2</c:v>
                </c:pt>
                <c:pt idx="5340">
                  <c:v>1.1939999999999999E-2</c:v>
                </c:pt>
                <c:pt idx="5341">
                  <c:v>1.184E-2</c:v>
                </c:pt>
                <c:pt idx="5342">
                  <c:v>1.197E-2</c:v>
                </c:pt>
                <c:pt idx="5343">
                  <c:v>1.197E-2</c:v>
                </c:pt>
                <c:pt idx="5344">
                  <c:v>1.2070000000000001E-2</c:v>
                </c:pt>
                <c:pt idx="5345">
                  <c:v>1.2160000000000001E-2</c:v>
                </c:pt>
                <c:pt idx="5346">
                  <c:v>1.176E-2</c:v>
                </c:pt>
                <c:pt idx="5347">
                  <c:v>1.2149999999999999E-2</c:v>
                </c:pt>
                <c:pt idx="5348">
                  <c:v>1.189E-2</c:v>
                </c:pt>
                <c:pt idx="5349">
                  <c:v>1.2019999999999999E-2</c:v>
                </c:pt>
                <c:pt idx="5350">
                  <c:v>1.1979999999999999E-2</c:v>
                </c:pt>
                <c:pt idx="5351">
                  <c:v>1.205E-2</c:v>
                </c:pt>
                <c:pt idx="5352">
                  <c:v>1.188E-2</c:v>
                </c:pt>
                <c:pt idx="5353">
                  <c:v>1.1769999999999999E-2</c:v>
                </c:pt>
                <c:pt idx="5354">
                  <c:v>1.193E-2</c:v>
                </c:pt>
                <c:pt idx="5355">
                  <c:v>1.175E-2</c:v>
                </c:pt>
                <c:pt idx="5356">
                  <c:v>1.188E-2</c:v>
                </c:pt>
                <c:pt idx="5357">
                  <c:v>1.2030000000000001E-2</c:v>
                </c:pt>
                <c:pt idx="5358">
                  <c:v>1.204E-2</c:v>
                </c:pt>
                <c:pt idx="5359">
                  <c:v>1.1769999999999999E-2</c:v>
                </c:pt>
                <c:pt idx="5360">
                  <c:v>1.183E-2</c:v>
                </c:pt>
                <c:pt idx="5361">
                  <c:v>1.162E-2</c:v>
                </c:pt>
                <c:pt idx="5362">
                  <c:v>1.1860000000000001E-2</c:v>
                </c:pt>
                <c:pt idx="5363">
                  <c:v>1.201E-2</c:v>
                </c:pt>
                <c:pt idx="5364">
                  <c:v>1.2109999999999999E-2</c:v>
                </c:pt>
                <c:pt idx="5365">
                  <c:v>1.2019999999999999E-2</c:v>
                </c:pt>
                <c:pt idx="5366">
                  <c:v>1.208E-2</c:v>
                </c:pt>
                <c:pt idx="5367">
                  <c:v>1.191E-2</c:v>
                </c:pt>
                <c:pt idx="5368">
                  <c:v>1.191E-2</c:v>
                </c:pt>
                <c:pt idx="5369">
                  <c:v>1.166E-2</c:v>
                </c:pt>
                <c:pt idx="5370">
                  <c:v>1.2019999999999999E-2</c:v>
                </c:pt>
                <c:pt idx="5371">
                  <c:v>1.158E-2</c:v>
                </c:pt>
                <c:pt idx="5372">
                  <c:v>1.1820000000000001E-2</c:v>
                </c:pt>
                <c:pt idx="5373">
                  <c:v>1.1730000000000001E-2</c:v>
                </c:pt>
                <c:pt idx="5374">
                  <c:v>1.1769999999999999E-2</c:v>
                </c:pt>
                <c:pt idx="5375">
                  <c:v>1.1860000000000001E-2</c:v>
                </c:pt>
                <c:pt idx="5376">
                  <c:v>1.1820000000000001E-2</c:v>
                </c:pt>
                <c:pt idx="5377">
                  <c:v>1.179E-2</c:v>
                </c:pt>
                <c:pt idx="5378">
                  <c:v>1.183E-2</c:v>
                </c:pt>
                <c:pt idx="5379">
                  <c:v>1.183E-2</c:v>
                </c:pt>
                <c:pt idx="5380">
                  <c:v>1.1809999999999999E-2</c:v>
                </c:pt>
                <c:pt idx="5381">
                  <c:v>1.2019999999999999E-2</c:v>
                </c:pt>
                <c:pt idx="5382">
                  <c:v>1.174E-2</c:v>
                </c:pt>
                <c:pt idx="5383">
                  <c:v>1.176E-2</c:v>
                </c:pt>
                <c:pt idx="5384">
                  <c:v>1.175E-2</c:v>
                </c:pt>
                <c:pt idx="5385">
                  <c:v>1.1780000000000001E-2</c:v>
                </c:pt>
                <c:pt idx="5386">
                  <c:v>1.1730000000000001E-2</c:v>
                </c:pt>
                <c:pt idx="5387">
                  <c:v>1.1950000000000001E-2</c:v>
                </c:pt>
                <c:pt idx="5388">
                  <c:v>1.166E-2</c:v>
                </c:pt>
                <c:pt idx="5389">
                  <c:v>1.1780000000000001E-2</c:v>
                </c:pt>
                <c:pt idx="5390">
                  <c:v>1.1690000000000001E-2</c:v>
                </c:pt>
                <c:pt idx="5391">
                  <c:v>1.176E-2</c:v>
                </c:pt>
                <c:pt idx="5392">
                  <c:v>1.163E-2</c:v>
                </c:pt>
                <c:pt idx="5393">
                  <c:v>1.189E-2</c:v>
                </c:pt>
                <c:pt idx="5394">
                  <c:v>1.17E-2</c:v>
                </c:pt>
                <c:pt idx="5395">
                  <c:v>1.162E-2</c:v>
                </c:pt>
                <c:pt idx="5396">
                  <c:v>1.174E-2</c:v>
                </c:pt>
                <c:pt idx="5397">
                  <c:v>1.193E-2</c:v>
                </c:pt>
                <c:pt idx="5398">
                  <c:v>1.167E-2</c:v>
                </c:pt>
                <c:pt idx="5399">
                  <c:v>1.1769999999999999E-2</c:v>
                </c:pt>
                <c:pt idx="5400">
                  <c:v>1.162E-2</c:v>
                </c:pt>
                <c:pt idx="5401">
                  <c:v>1.1849999999999999E-2</c:v>
                </c:pt>
                <c:pt idx="5402">
                  <c:v>1.1849999999999999E-2</c:v>
                </c:pt>
                <c:pt idx="5403">
                  <c:v>1.18E-2</c:v>
                </c:pt>
                <c:pt idx="5404">
                  <c:v>1.171E-2</c:v>
                </c:pt>
                <c:pt idx="5405">
                  <c:v>1.208E-2</c:v>
                </c:pt>
                <c:pt idx="5406">
                  <c:v>1.166E-2</c:v>
                </c:pt>
                <c:pt idx="5407">
                  <c:v>1.1690000000000001E-2</c:v>
                </c:pt>
                <c:pt idx="5408">
                  <c:v>1.1480000000000001E-2</c:v>
                </c:pt>
                <c:pt idx="5409">
                  <c:v>1.172E-2</c:v>
                </c:pt>
                <c:pt idx="5410">
                  <c:v>1.171E-2</c:v>
                </c:pt>
                <c:pt idx="5411">
                  <c:v>1.167E-2</c:v>
                </c:pt>
                <c:pt idx="5412">
                  <c:v>1.158E-2</c:v>
                </c:pt>
                <c:pt idx="5413">
                  <c:v>1.1520000000000001E-2</c:v>
                </c:pt>
                <c:pt idx="5414">
                  <c:v>1.162E-2</c:v>
                </c:pt>
                <c:pt idx="5415">
                  <c:v>1.158E-2</c:v>
                </c:pt>
                <c:pt idx="5416">
                  <c:v>1.166E-2</c:v>
                </c:pt>
                <c:pt idx="5417">
                  <c:v>1.193E-2</c:v>
                </c:pt>
                <c:pt idx="5418">
                  <c:v>1.176E-2</c:v>
                </c:pt>
                <c:pt idx="5419">
                  <c:v>1.1520000000000001E-2</c:v>
                </c:pt>
                <c:pt idx="5420">
                  <c:v>1.166E-2</c:v>
                </c:pt>
                <c:pt idx="5421">
                  <c:v>1.176E-2</c:v>
                </c:pt>
                <c:pt idx="5422">
                  <c:v>1.155E-2</c:v>
                </c:pt>
                <c:pt idx="5423">
                  <c:v>1.1679999999999999E-2</c:v>
                </c:pt>
                <c:pt idx="5424">
                  <c:v>1.166E-2</c:v>
                </c:pt>
                <c:pt idx="5425">
                  <c:v>1.1809999999999999E-2</c:v>
                </c:pt>
                <c:pt idx="5426">
                  <c:v>1.145E-2</c:v>
                </c:pt>
                <c:pt idx="5427">
                  <c:v>1.163E-2</c:v>
                </c:pt>
                <c:pt idx="5428">
                  <c:v>1.153E-2</c:v>
                </c:pt>
                <c:pt idx="5429">
                  <c:v>1.1730000000000001E-2</c:v>
                </c:pt>
                <c:pt idx="5430">
                  <c:v>1.125E-2</c:v>
                </c:pt>
                <c:pt idx="5431">
                  <c:v>1.1599999999999999E-2</c:v>
                </c:pt>
                <c:pt idx="5432">
                  <c:v>1.184E-2</c:v>
                </c:pt>
                <c:pt idx="5433">
                  <c:v>1.1809999999999999E-2</c:v>
                </c:pt>
                <c:pt idx="5434">
                  <c:v>1.1480000000000001E-2</c:v>
                </c:pt>
                <c:pt idx="5435">
                  <c:v>1.166E-2</c:v>
                </c:pt>
                <c:pt idx="5436">
                  <c:v>1.154E-2</c:v>
                </c:pt>
                <c:pt idx="5437">
                  <c:v>1.1730000000000001E-2</c:v>
                </c:pt>
                <c:pt idx="5438">
                  <c:v>1.1560000000000001E-2</c:v>
                </c:pt>
                <c:pt idx="5439">
                  <c:v>1.1560000000000001E-2</c:v>
                </c:pt>
                <c:pt idx="5440">
                  <c:v>1.18E-2</c:v>
                </c:pt>
                <c:pt idx="5441">
                  <c:v>1.1639999999999999E-2</c:v>
                </c:pt>
                <c:pt idx="5442">
                  <c:v>1.141E-2</c:v>
                </c:pt>
                <c:pt idx="5443">
                  <c:v>1.1610000000000001E-2</c:v>
                </c:pt>
                <c:pt idx="5444">
                  <c:v>1.153E-2</c:v>
                </c:pt>
                <c:pt idx="5445">
                  <c:v>1.146E-2</c:v>
                </c:pt>
                <c:pt idx="5446">
                  <c:v>1.155E-2</c:v>
                </c:pt>
                <c:pt idx="5447">
                  <c:v>1.17E-2</c:v>
                </c:pt>
                <c:pt idx="5448">
                  <c:v>1.162E-2</c:v>
                </c:pt>
                <c:pt idx="5449">
                  <c:v>1.1560000000000001E-2</c:v>
                </c:pt>
                <c:pt idx="5450">
                  <c:v>1.153E-2</c:v>
                </c:pt>
                <c:pt idx="5451">
                  <c:v>1.1429999999999999E-2</c:v>
                </c:pt>
                <c:pt idx="5452">
                  <c:v>1.1520000000000001E-2</c:v>
                </c:pt>
                <c:pt idx="5453">
                  <c:v>1.1560000000000001E-2</c:v>
                </c:pt>
                <c:pt idx="5454">
                  <c:v>1.133E-2</c:v>
                </c:pt>
                <c:pt idx="5455">
                  <c:v>1.14E-2</c:v>
                </c:pt>
                <c:pt idx="5456">
                  <c:v>1.17E-2</c:v>
                </c:pt>
                <c:pt idx="5457">
                  <c:v>1.1509999999999999E-2</c:v>
                </c:pt>
                <c:pt idx="5458">
                  <c:v>1.1599999999999999E-2</c:v>
                </c:pt>
                <c:pt idx="5459">
                  <c:v>1.1769999999999999E-2</c:v>
                </c:pt>
                <c:pt idx="5460">
                  <c:v>1.141E-2</c:v>
                </c:pt>
                <c:pt idx="5461">
                  <c:v>1.159E-2</c:v>
                </c:pt>
                <c:pt idx="5462">
                  <c:v>1.1140000000000001E-2</c:v>
                </c:pt>
                <c:pt idx="5463">
                  <c:v>1.1599999999999999E-2</c:v>
                </c:pt>
                <c:pt idx="5464">
                  <c:v>1.141E-2</c:v>
                </c:pt>
                <c:pt idx="5465">
                  <c:v>1.154E-2</c:v>
                </c:pt>
                <c:pt idx="5466">
                  <c:v>1.166E-2</c:v>
                </c:pt>
                <c:pt idx="5467">
                  <c:v>1.17E-2</c:v>
                </c:pt>
                <c:pt idx="5468">
                  <c:v>1.1339999999999999E-2</c:v>
                </c:pt>
                <c:pt idx="5469">
                  <c:v>1.146E-2</c:v>
                </c:pt>
                <c:pt idx="5470">
                  <c:v>1.153E-2</c:v>
                </c:pt>
                <c:pt idx="5471">
                  <c:v>1.155E-2</c:v>
                </c:pt>
                <c:pt idx="5472">
                  <c:v>1.132E-2</c:v>
                </c:pt>
                <c:pt idx="5473">
                  <c:v>1.159E-2</c:v>
                </c:pt>
                <c:pt idx="5474">
                  <c:v>1.145E-2</c:v>
                </c:pt>
                <c:pt idx="5475">
                  <c:v>1.142E-2</c:v>
                </c:pt>
                <c:pt idx="5476">
                  <c:v>1.136E-2</c:v>
                </c:pt>
                <c:pt idx="5477">
                  <c:v>1.1379999999999999E-2</c:v>
                </c:pt>
                <c:pt idx="5478">
                  <c:v>1.1299999999999999E-2</c:v>
                </c:pt>
                <c:pt idx="5479">
                  <c:v>1.1339999999999999E-2</c:v>
                </c:pt>
                <c:pt idx="5480">
                  <c:v>1.1390000000000001E-2</c:v>
                </c:pt>
                <c:pt idx="5481">
                  <c:v>1.1339999999999999E-2</c:v>
                </c:pt>
                <c:pt idx="5482">
                  <c:v>1.145E-2</c:v>
                </c:pt>
                <c:pt idx="5483">
                  <c:v>1.1339999999999999E-2</c:v>
                </c:pt>
                <c:pt idx="5484">
                  <c:v>1.1390000000000001E-2</c:v>
                </c:pt>
                <c:pt idx="5485">
                  <c:v>1.123E-2</c:v>
                </c:pt>
                <c:pt idx="5486">
                  <c:v>1.137E-2</c:v>
                </c:pt>
                <c:pt idx="5487">
                  <c:v>1.123E-2</c:v>
                </c:pt>
                <c:pt idx="5488">
                  <c:v>1.1129999999999999E-2</c:v>
                </c:pt>
                <c:pt idx="5489">
                  <c:v>1.124E-2</c:v>
                </c:pt>
                <c:pt idx="5490">
                  <c:v>1.1350000000000001E-2</c:v>
                </c:pt>
                <c:pt idx="5491">
                  <c:v>1.1270000000000001E-2</c:v>
                </c:pt>
                <c:pt idx="5492">
                  <c:v>1.1299999999999999E-2</c:v>
                </c:pt>
                <c:pt idx="5493">
                  <c:v>1.0959999999999999E-2</c:v>
                </c:pt>
                <c:pt idx="5494">
                  <c:v>1.11E-2</c:v>
                </c:pt>
                <c:pt idx="5495">
                  <c:v>1.124E-2</c:v>
                </c:pt>
                <c:pt idx="5496">
                  <c:v>1.145E-2</c:v>
                </c:pt>
                <c:pt idx="5497">
                  <c:v>1.1140000000000001E-2</c:v>
                </c:pt>
                <c:pt idx="5498">
                  <c:v>1.1440000000000001E-2</c:v>
                </c:pt>
                <c:pt idx="5499">
                  <c:v>1.1270000000000001E-2</c:v>
                </c:pt>
                <c:pt idx="5500">
                  <c:v>1.1220000000000001E-2</c:v>
                </c:pt>
                <c:pt idx="5501">
                  <c:v>1.1299999999999999E-2</c:v>
                </c:pt>
                <c:pt idx="5502">
                  <c:v>1.112E-2</c:v>
                </c:pt>
                <c:pt idx="5503">
                  <c:v>1.1299999999999999E-2</c:v>
                </c:pt>
                <c:pt idx="5504">
                  <c:v>1.1220000000000001E-2</c:v>
                </c:pt>
                <c:pt idx="5505">
                  <c:v>1.111E-2</c:v>
                </c:pt>
                <c:pt idx="5506">
                  <c:v>1.103E-2</c:v>
                </c:pt>
                <c:pt idx="5507">
                  <c:v>1.124E-2</c:v>
                </c:pt>
                <c:pt idx="5508">
                  <c:v>1.108E-2</c:v>
                </c:pt>
                <c:pt idx="5509">
                  <c:v>1.106E-2</c:v>
                </c:pt>
                <c:pt idx="5510">
                  <c:v>1.124E-2</c:v>
                </c:pt>
                <c:pt idx="5511">
                  <c:v>1.116E-2</c:v>
                </c:pt>
                <c:pt idx="5512">
                  <c:v>1.112E-2</c:v>
                </c:pt>
                <c:pt idx="5513">
                  <c:v>1.1010000000000001E-2</c:v>
                </c:pt>
                <c:pt idx="5514">
                  <c:v>1.119E-2</c:v>
                </c:pt>
                <c:pt idx="5515">
                  <c:v>1.108E-2</c:v>
                </c:pt>
                <c:pt idx="5516">
                  <c:v>1.107E-2</c:v>
                </c:pt>
                <c:pt idx="5517">
                  <c:v>1.1050000000000001E-2</c:v>
                </c:pt>
                <c:pt idx="5518">
                  <c:v>1.116E-2</c:v>
                </c:pt>
                <c:pt idx="5519">
                  <c:v>1.1350000000000001E-2</c:v>
                </c:pt>
                <c:pt idx="5520">
                  <c:v>1.1270000000000001E-2</c:v>
                </c:pt>
                <c:pt idx="5521">
                  <c:v>1.1220000000000001E-2</c:v>
                </c:pt>
                <c:pt idx="5522">
                  <c:v>1.1299999999999999E-2</c:v>
                </c:pt>
                <c:pt idx="5523">
                  <c:v>1.123E-2</c:v>
                </c:pt>
                <c:pt idx="5524">
                  <c:v>1.102E-2</c:v>
                </c:pt>
                <c:pt idx="5525">
                  <c:v>1.1209999999999999E-2</c:v>
                </c:pt>
                <c:pt idx="5526">
                  <c:v>1.0999999999999999E-2</c:v>
                </c:pt>
                <c:pt idx="5527">
                  <c:v>1.102E-2</c:v>
                </c:pt>
                <c:pt idx="5528">
                  <c:v>1.098E-2</c:v>
                </c:pt>
                <c:pt idx="5529">
                  <c:v>1.1050000000000001E-2</c:v>
                </c:pt>
                <c:pt idx="5530">
                  <c:v>1.1259999999999999E-2</c:v>
                </c:pt>
                <c:pt idx="5531">
                  <c:v>1.1270000000000001E-2</c:v>
                </c:pt>
                <c:pt idx="5532">
                  <c:v>1.1169999999999999E-2</c:v>
                </c:pt>
                <c:pt idx="5533">
                  <c:v>1.0959999999999999E-2</c:v>
                </c:pt>
                <c:pt idx="5534">
                  <c:v>1.108E-2</c:v>
                </c:pt>
                <c:pt idx="5535">
                  <c:v>1.0789999999999999E-2</c:v>
                </c:pt>
                <c:pt idx="5536">
                  <c:v>1.12E-2</c:v>
                </c:pt>
                <c:pt idx="5537">
                  <c:v>1.1140000000000001E-2</c:v>
                </c:pt>
                <c:pt idx="5538">
                  <c:v>1.098E-2</c:v>
                </c:pt>
                <c:pt idx="5539">
                  <c:v>1.108E-2</c:v>
                </c:pt>
                <c:pt idx="5540">
                  <c:v>1.0800000000000001E-2</c:v>
                </c:pt>
                <c:pt idx="5541">
                  <c:v>1.1039999999999999E-2</c:v>
                </c:pt>
                <c:pt idx="5542">
                  <c:v>1.1010000000000001E-2</c:v>
                </c:pt>
                <c:pt idx="5543">
                  <c:v>1.106E-2</c:v>
                </c:pt>
                <c:pt idx="5544">
                  <c:v>1.0800000000000001E-2</c:v>
                </c:pt>
                <c:pt idx="5545">
                  <c:v>1.123E-2</c:v>
                </c:pt>
                <c:pt idx="5546">
                  <c:v>1.085E-2</c:v>
                </c:pt>
                <c:pt idx="5547">
                  <c:v>1.0880000000000001E-2</c:v>
                </c:pt>
                <c:pt idx="5548">
                  <c:v>1.112E-2</c:v>
                </c:pt>
                <c:pt idx="5549">
                  <c:v>1.09E-2</c:v>
                </c:pt>
                <c:pt idx="5550">
                  <c:v>1.0959999999999999E-2</c:v>
                </c:pt>
                <c:pt idx="5551">
                  <c:v>1.0789999999999999E-2</c:v>
                </c:pt>
                <c:pt idx="5552">
                  <c:v>1.093E-2</c:v>
                </c:pt>
                <c:pt idx="5553">
                  <c:v>1.1089999999999999E-2</c:v>
                </c:pt>
                <c:pt idx="5554">
                  <c:v>1.11E-2</c:v>
                </c:pt>
                <c:pt idx="5555">
                  <c:v>1.1089999999999999E-2</c:v>
                </c:pt>
                <c:pt idx="5556">
                  <c:v>1.0959999999999999E-2</c:v>
                </c:pt>
                <c:pt idx="5557">
                  <c:v>1.116E-2</c:v>
                </c:pt>
                <c:pt idx="5558">
                  <c:v>1.093E-2</c:v>
                </c:pt>
                <c:pt idx="5559">
                  <c:v>1.094E-2</c:v>
                </c:pt>
                <c:pt idx="5560">
                  <c:v>1.1050000000000001E-2</c:v>
                </c:pt>
                <c:pt idx="5561">
                  <c:v>1.086E-2</c:v>
                </c:pt>
                <c:pt idx="5562">
                  <c:v>1.0789999999999999E-2</c:v>
                </c:pt>
                <c:pt idx="5563">
                  <c:v>1.0800000000000001E-2</c:v>
                </c:pt>
                <c:pt idx="5564">
                  <c:v>1.0840000000000001E-2</c:v>
                </c:pt>
                <c:pt idx="5565">
                  <c:v>1.073E-2</c:v>
                </c:pt>
                <c:pt idx="5566">
                  <c:v>1.0749999999999999E-2</c:v>
                </c:pt>
                <c:pt idx="5567">
                  <c:v>1.068E-2</c:v>
                </c:pt>
                <c:pt idx="5568">
                  <c:v>1.095E-2</c:v>
                </c:pt>
                <c:pt idx="5569">
                  <c:v>1.074E-2</c:v>
                </c:pt>
                <c:pt idx="5570">
                  <c:v>1.0619999999999999E-2</c:v>
                </c:pt>
                <c:pt idx="5571">
                  <c:v>1.091E-2</c:v>
                </c:pt>
                <c:pt idx="5572">
                  <c:v>1.0829999999999999E-2</c:v>
                </c:pt>
                <c:pt idx="5573">
                  <c:v>1.116E-2</c:v>
                </c:pt>
                <c:pt idx="5574">
                  <c:v>1.074E-2</c:v>
                </c:pt>
                <c:pt idx="5575">
                  <c:v>1.115E-2</c:v>
                </c:pt>
                <c:pt idx="5576">
                  <c:v>1.0999999999999999E-2</c:v>
                </c:pt>
                <c:pt idx="5577">
                  <c:v>1.1039999999999999E-2</c:v>
                </c:pt>
                <c:pt idx="5578">
                  <c:v>1.0880000000000001E-2</c:v>
                </c:pt>
                <c:pt idx="5579">
                  <c:v>1.0829999999999999E-2</c:v>
                </c:pt>
                <c:pt idx="5580">
                  <c:v>1.094E-2</c:v>
                </c:pt>
                <c:pt idx="5581">
                  <c:v>1.09E-2</c:v>
                </c:pt>
                <c:pt idx="5582">
                  <c:v>1.069E-2</c:v>
                </c:pt>
                <c:pt idx="5583">
                  <c:v>1.0919999999999999E-2</c:v>
                </c:pt>
                <c:pt idx="5584">
                  <c:v>1.095E-2</c:v>
                </c:pt>
                <c:pt idx="5585">
                  <c:v>1.082E-2</c:v>
                </c:pt>
                <c:pt idx="5586">
                  <c:v>1.0880000000000001E-2</c:v>
                </c:pt>
                <c:pt idx="5587">
                  <c:v>1.0970000000000001E-2</c:v>
                </c:pt>
                <c:pt idx="5588">
                  <c:v>1.095E-2</c:v>
                </c:pt>
                <c:pt idx="5589">
                  <c:v>1.0919999999999999E-2</c:v>
                </c:pt>
                <c:pt idx="5590">
                  <c:v>1.0840000000000001E-2</c:v>
                </c:pt>
                <c:pt idx="5591">
                  <c:v>1.056E-2</c:v>
                </c:pt>
                <c:pt idx="5592">
                  <c:v>1.077E-2</c:v>
                </c:pt>
                <c:pt idx="5593">
                  <c:v>1.061E-2</c:v>
                </c:pt>
                <c:pt idx="5594">
                  <c:v>1.091E-2</c:v>
                </c:pt>
                <c:pt idx="5595">
                  <c:v>1.077E-2</c:v>
                </c:pt>
                <c:pt idx="5596">
                  <c:v>1.0829999999999999E-2</c:v>
                </c:pt>
                <c:pt idx="5597">
                  <c:v>1.085E-2</c:v>
                </c:pt>
                <c:pt idx="5598">
                  <c:v>1.0749999999999999E-2</c:v>
                </c:pt>
                <c:pt idx="5599">
                  <c:v>1.077E-2</c:v>
                </c:pt>
                <c:pt idx="5600">
                  <c:v>1.072E-2</c:v>
                </c:pt>
                <c:pt idx="5601">
                  <c:v>1.073E-2</c:v>
                </c:pt>
                <c:pt idx="5602">
                  <c:v>1.1050000000000001E-2</c:v>
                </c:pt>
                <c:pt idx="5603">
                  <c:v>1.0840000000000001E-2</c:v>
                </c:pt>
                <c:pt idx="5604">
                  <c:v>1.072E-2</c:v>
                </c:pt>
                <c:pt idx="5605">
                  <c:v>1.091E-2</c:v>
                </c:pt>
                <c:pt idx="5606">
                  <c:v>1.051E-2</c:v>
                </c:pt>
                <c:pt idx="5607">
                  <c:v>1.064E-2</c:v>
                </c:pt>
                <c:pt idx="5608">
                  <c:v>1.0880000000000001E-2</c:v>
                </c:pt>
                <c:pt idx="5609">
                  <c:v>1.077E-2</c:v>
                </c:pt>
                <c:pt idx="5610">
                  <c:v>1.0710000000000001E-2</c:v>
                </c:pt>
                <c:pt idx="5611">
                  <c:v>1.0800000000000001E-2</c:v>
                </c:pt>
                <c:pt idx="5612">
                  <c:v>1.06E-2</c:v>
                </c:pt>
                <c:pt idx="5613">
                  <c:v>1.0840000000000001E-2</c:v>
                </c:pt>
                <c:pt idx="5614">
                  <c:v>1.091E-2</c:v>
                </c:pt>
                <c:pt idx="5615">
                  <c:v>1.077E-2</c:v>
                </c:pt>
                <c:pt idx="5616">
                  <c:v>1.085E-2</c:v>
                </c:pt>
                <c:pt idx="5617">
                  <c:v>1.0699999999999999E-2</c:v>
                </c:pt>
                <c:pt idx="5618">
                  <c:v>1.077E-2</c:v>
                </c:pt>
                <c:pt idx="5619">
                  <c:v>1.0999999999999999E-2</c:v>
                </c:pt>
                <c:pt idx="5620">
                  <c:v>1.099E-2</c:v>
                </c:pt>
                <c:pt idx="5621">
                  <c:v>1.078E-2</c:v>
                </c:pt>
                <c:pt idx="5622">
                  <c:v>1.0789999999999999E-2</c:v>
                </c:pt>
                <c:pt idx="5623">
                  <c:v>1.102E-2</c:v>
                </c:pt>
                <c:pt idx="5624">
                  <c:v>1.0710000000000001E-2</c:v>
                </c:pt>
                <c:pt idx="5625">
                  <c:v>1.081E-2</c:v>
                </c:pt>
                <c:pt idx="5626">
                  <c:v>1.0540000000000001E-2</c:v>
                </c:pt>
                <c:pt idx="5627">
                  <c:v>1.059E-2</c:v>
                </c:pt>
                <c:pt idx="5628">
                  <c:v>1.0619999999999999E-2</c:v>
                </c:pt>
                <c:pt idx="5629">
                  <c:v>1.077E-2</c:v>
                </c:pt>
                <c:pt idx="5630">
                  <c:v>1.0580000000000001E-2</c:v>
                </c:pt>
                <c:pt idx="5631">
                  <c:v>1.0880000000000001E-2</c:v>
                </c:pt>
                <c:pt idx="5632">
                  <c:v>1.073E-2</c:v>
                </c:pt>
                <c:pt idx="5633">
                  <c:v>1.0529999999999999E-2</c:v>
                </c:pt>
                <c:pt idx="5634">
                  <c:v>1.09E-2</c:v>
                </c:pt>
                <c:pt idx="5635">
                  <c:v>1.077E-2</c:v>
                </c:pt>
                <c:pt idx="5636">
                  <c:v>1.048E-2</c:v>
                </c:pt>
                <c:pt idx="5637">
                  <c:v>1.073E-2</c:v>
                </c:pt>
                <c:pt idx="5638">
                  <c:v>1.051E-2</c:v>
                </c:pt>
                <c:pt idx="5639">
                  <c:v>1.064E-2</c:v>
                </c:pt>
                <c:pt idx="5640">
                  <c:v>1.0630000000000001E-2</c:v>
                </c:pt>
                <c:pt idx="5641">
                  <c:v>1.056E-2</c:v>
                </c:pt>
                <c:pt idx="5642">
                  <c:v>1.076E-2</c:v>
                </c:pt>
                <c:pt idx="5643">
                  <c:v>1.074E-2</c:v>
                </c:pt>
                <c:pt idx="5644">
                  <c:v>1.077E-2</c:v>
                </c:pt>
                <c:pt idx="5645">
                  <c:v>1.0880000000000001E-2</c:v>
                </c:pt>
                <c:pt idx="5646">
                  <c:v>1.0580000000000001E-2</c:v>
                </c:pt>
                <c:pt idx="5647">
                  <c:v>1.044E-2</c:v>
                </c:pt>
                <c:pt idx="5648">
                  <c:v>1.064E-2</c:v>
                </c:pt>
                <c:pt idx="5649">
                  <c:v>1.0410000000000001E-2</c:v>
                </c:pt>
                <c:pt idx="5650">
                  <c:v>1.038E-2</c:v>
                </c:pt>
                <c:pt idx="5651">
                  <c:v>1.052E-2</c:v>
                </c:pt>
                <c:pt idx="5652">
                  <c:v>1.055E-2</c:v>
                </c:pt>
                <c:pt idx="5653">
                  <c:v>1.0540000000000001E-2</c:v>
                </c:pt>
                <c:pt idx="5654">
                  <c:v>1.0630000000000001E-2</c:v>
                </c:pt>
                <c:pt idx="5655">
                  <c:v>1.051E-2</c:v>
                </c:pt>
                <c:pt idx="5656">
                  <c:v>1.068E-2</c:v>
                </c:pt>
                <c:pt idx="5657">
                  <c:v>1.0749999999999999E-2</c:v>
                </c:pt>
                <c:pt idx="5658">
                  <c:v>1.065E-2</c:v>
                </c:pt>
                <c:pt idx="5659">
                  <c:v>1.0630000000000001E-2</c:v>
                </c:pt>
                <c:pt idx="5660">
                  <c:v>1.0659999999999999E-2</c:v>
                </c:pt>
                <c:pt idx="5661">
                  <c:v>1.048E-2</c:v>
                </c:pt>
                <c:pt idx="5662">
                  <c:v>1.0580000000000001E-2</c:v>
                </c:pt>
                <c:pt idx="5663">
                  <c:v>1.052E-2</c:v>
                </c:pt>
                <c:pt idx="5664">
                  <c:v>1.06E-2</c:v>
                </c:pt>
                <c:pt idx="5665">
                  <c:v>1.073E-2</c:v>
                </c:pt>
                <c:pt idx="5666">
                  <c:v>1.034E-2</c:v>
                </c:pt>
                <c:pt idx="5667">
                  <c:v>1.0699999999999999E-2</c:v>
                </c:pt>
                <c:pt idx="5668">
                  <c:v>1.0500000000000001E-2</c:v>
                </c:pt>
                <c:pt idx="5669">
                  <c:v>1.048E-2</c:v>
                </c:pt>
                <c:pt idx="5670">
                  <c:v>1.056E-2</c:v>
                </c:pt>
                <c:pt idx="5671">
                  <c:v>1.043E-2</c:v>
                </c:pt>
                <c:pt idx="5672">
                  <c:v>1.0410000000000001E-2</c:v>
                </c:pt>
                <c:pt idx="5673">
                  <c:v>1.0410000000000001E-2</c:v>
                </c:pt>
                <c:pt idx="5674">
                  <c:v>1.052E-2</c:v>
                </c:pt>
                <c:pt idx="5675">
                  <c:v>1.059E-2</c:v>
                </c:pt>
                <c:pt idx="5676">
                  <c:v>1.0290000000000001E-2</c:v>
                </c:pt>
                <c:pt idx="5677">
                  <c:v>1.038E-2</c:v>
                </c:pt>
                <c:pt idx="5678">
                  <c:v>1.055E-2</c:v>
                </c:pt>
                <c:pt idx="5679">
                  <c:v>1.035E-2</c:v>
                </c:pt>
                <c:pt idx="5680">
                  <c:v>1.052E-2</c:v>
                </c:pt>
                <c:pt idx="5681">
                  <c:v>1.042E-2</c:v>
                </c:pt>
                <c:pt idx="5682">
                  <c:v>1.035E-2</c:v>
                </c:pt>
                <c:pt idx="5683">
                  <c:v>1.031E-2</c:v>
                </c:pt>
                <c:pt idx="5684">
                  <c:v>1.0290000000000001E-2</c:v>
                </c:pt>
                <c:pt idx="5685">
                  <c:v>1.03E-2</c:v>
                </c:pt>
                <c:pt idx="5686">
                  <c:v>1.0410000000000001E-2</c:v>
                </c:pt>
                <c:pt idx="5687">
                  <c:v>1.034E-2</c:v>
                </c:pt>
                <c:pt idx="5688">
                  <c:v>1.023E-2</c:v>
                </c:pt>
                <c:pt idx="5689">
                  <c:v>1.0489999999999999E-2</c:v>
                </c:pt>
                <c:pt idx="5690">
                  <c:v>1.048E-2</c:v>
                </c:pt>
                <c:pt idx="5691">
                  <c:v>1.008E-2</c:v>
                </c:pt>
                <c:pt idx="5692">
                  <c:v>1.0019999999999999E-2</c:v>
                </c:pt>
                <c:pt idx="5693">
                  <c:v>1.009E-2</c:v>
                </c:pt>
                <c:pt idx="5694">
                  <c:v>1.038E-2</c:v>
                </c:pt>
                <c:pt idx="5695">
                  <c:v>1.0290000000000001E-2</c:v>
                </c:pt>
                <c:pt idx="5696">
                  <c:v>1.023E-2</c:v>
                </c:pt>
                <c:pt idx="5697">
                  <c:v>1.005E-2</c:v>
                </c:pt>
                <c:pt idx="5698">
                  <c:v>1.034E-2</c:v>
                </c:pt>
                <c:pt idx="5699">
                  <c:v>1.035E-2</c:v>
                </c:pt>
                <c:pt idx="5700">
                  <c:v>1.0290000000000001E-2</c:v>
                </c:pt>
                <c:pt idx="5701">
                  <c:v>1.018E-2</c:v>
                </c:pt>
                <c:pt idx="5702">
                  <c:v>1.0410000000000001E-2</c:v>
                </c:pt>
                <c:pt idx="5703">
                  <c:v>9.9769999999999998E-3</c:v>
                </c:pt>
                <c:pt idx="5704">
                  <c:v>1.055E-2</c:v>
                </c:pt>
                <c:pt idx="5705">
                  <c:v>1.03E-2</c:v>
                </c:pt>
                <c:pt idx="5706">
                  <c:v>1.038E-2</c:v>
                </c:pt>
                <c:pt idx="5707">
                  <c:v>9.9769999999999998E-3</c:v>
                </c:pt>
                <c:pt idx="5708">
                  <c:v>1.0370000000000001E-2</c:v>
                </c:pt>
                <c:pt idx="5709">
                  <c:v>9.9220000000000003E-3</c:v>
                </c:pt>
                <c:pt idx="5710">
                  <c:v>1.031E-2</c:v>
                </c:pt>
                <c:pt idx="5711">
                  <c:v>1.034E-2</c:v>
                </c:pt>
                <c:pt idx="5712">
                  <c:v>9.9769999999999998E-3</c:v>
                </c:pt>
                <c:pt idx="5713">
                  <c:v>1.027E-2</c:v>
                </c:pt>
                <c:pt idx="5714">
                  <c:v>1.0240000000000001E-2</c:v>
                </c:pt>
                <c:pt idx="5715">
                  <c:v>1.0240000000000001E-2</c:v>
                </c:pt>
                <c:pt idx="5716">
                  <c:v>1.0449999999999999E-2</c:v>
                </c:pt>
                <c:pt idx="5717">
                  <c:v>1.031E-2</c:v>
                </c:pt>
                <c:pt idx="5718">
                  <c:v>1.034E-2</c:v>
                </c:pt>
                <c:pt idx="5719">
                  <c:v>1.0500000000000001E-2</c:v>
                </c:pt>
                <c:pt idx="5720">
                  <c:v>1.0279999999999999E-2</c:v>
                </c:pt>
                <c:pt idx="5721">
                  <c:v>1.0240000000000001E-2</c:v>
                </c:pt>
                <c:pt idx="5722">
                  <c:v>1.001E-2</c:v>
                </c:pt>
                <c:pt idx="5723">
                  <c:v>1.023E-2</c:v>
                </c:pt>
                <c:pt idx="5724">
                  <c:v>1.0200000000000001E-2</c:v>
                </c:pt>
                <c:pt idx="5725">
                  <c:v>9.8589999999999997E-3</c:v>
                </c:pt>
                <c:pt idx="5726">
                  <c:v>1.01E-2</c:v>
                </c:pt>
                <c:pt idx="5727">
                  <c:v>1.005E-2</c:v>
                </c:pt>
                <c:pt idx="5728">
                  <c:v>1.042E-2</c:v>
                </c:pt>
                <c:pt idx="5729">
                  <c:v>1.031E-2</c:v>
                </c:pt>
                <c:pt idx="5730">
                  <c:v>1.0200000000000001E-2</c:v>
                </c:pt>
                <c:pt idx="5731">
                  <c:v>1.0240000000000001E-2</c:v>
                </c:pt>
                <c:pt idx="5732">
                  <c:v>1.021E-2</c:v>
                </c:pt>
                <c:pt idx="5733">
                  <c:v>1.0030000000000001E-2</c:v>
                </c:pt>
                <c:pt idx="5734">
                  <c:v>1.048E-2</c:v>
                </c:pt>
                <c:pt idx="5735">
                  <c:v>1.027E-2</c:v>
                </c:pt>
                <c:pt idx="5736">
                  <c:v>1.009E-2</c:v>
                </c:pt>
                <c:pt idx="5737">
                  <c:v>9.9609999999999994E-3</c:v>
                </c:pt>
                <c:pt idx="5738">
                  <c:v>9.953E-3</c:v>
                </c:pt>
                <c:pt idx="5739">
                  <c:v>1.026E-2</c:v>
                </c:pt>
                <c:pt idx="5740">
                  <c:v>0.01</c:v>
                </c:pt>
                <c:pt idx="5741">
                  <c:v>1.0120000000000001E-2</c:v>
                </c:pt>
                <c:pt idx="5742">
                  <c:v>1.01E-2</c:v>
                </c:pt>
                <c:pt idx="5743">
                  <c:v>1.008E-2</c:v>
                </c:pt>
                <c:pt idx="5744">
                  <c:v>1.0070000000000001E-2</c:v>
                </c:pt>
                <c:pt idx="5745">
                  <c:v>1.0160000000000001E-2</c:v>
                </c:pt>
                <c:pt idx="5746">
                  <c:v>1.018E-2</c:v>
                </c:pt>
                <c:pt idx="5747">
                  <c:v>1.0290000000000001E-2</c:v>
                </c:pt>
                <c:pt idx="5748">
                  <c:v>1.0319999999999999E-2</c:v>
                </c:pt>
                <c:pt idx="5749">
                  <c:v>1.025E-2</c:v>
                </c:pt>
                <c:pt idx="5750">
                  <c:v>1.013E-2</c:v>
                </c:pt>
                <c:pt idx="5751">
                  <c:v>1.0200000000000001E-2</c:v>
                </c:pt>
                <c:pt idx="5752">
                  <c:v>1.013E-2</c:v>
                </c:pt>
                <c:pt idx="5753">
                  <c:v>1.0030000000000001E-2</c:v>
                </c:pt>
                <c:pt idx="5754">
                  <c:v>1.0120000000000001E-2</c:v>
                </c:pt>
                <c:pt idx="5755">
                  <c:v>0.01</c:v>
                </c:pt>
                <c:pt idx="5756">
                  <c:v>0.01</c:v>
                </c:pt>
                <c:pt idx="5757">
                  <c:v>1.0059999999999999E-2</c:v>
                </c:pt>
                <c:pt idx="5758">
                  <c:v>1.023E-2</c:v>
                </c:pt>
                <c:pt idx="5759">
                  <c:v>1.004E-2</c:v>
                </c:pt>
                <c:pt idx="5760">
                  <c:v>1.0019999999999999E-2</c:v>
                </c:pt>
                <c:pt idx="5761">
                  <c:v>1.0200000000000001E-2</c:v>
                </c:pt>
                <c:pt idx="5762">
                  <c:v>9.9690000000000004E-3</c:v>
                </c:pt>
                <c:pt idx="5763">
                  <c:v>1.013E-2</c:v>
                </c:pt>
                <c:pt idx="5764">
                  <c:v>9.9769999999999998E-3</c:v>
                </c:pt>
                <c:pt idx="5765">
                  <c:v>1.009E-2</c:v>
                </c:pt>
                <c:pt idx="5766">
                  <c:v>1.004E-2</c:v>
                </c:pt>
                <c:pt idx="5767">
                  <c:v>9.9769999999999998E-3</c:v>
                </c:pt>
                <c:pt idx="5768">
                  <c:v>9.9139999999999992E-3</c:v>
                </c:pt>
                <c:pt idx="5769">
                  <c:v>1.018E-2</c:v>
                </c:pt>
                <c:pt idx="5770">
                  <c:v>9.9450000000000007E-3</c:v>
                </c:pt>
                <c:pt idx="5771">
                  <c:v>9.9919999999999991E-3</c:v>
                </c:pt>
                <c:pt idx="5772">
                  <c:v>9.9059999999999999E-3</c:v>
                </c:pt>
                <c:pt idx="5773">
                  <c:v>1.014E-2</c:v>
                </c:pt>
                <c:pt idx="5774">
                  <c:v>9.8980000000000005E-3</c:v>
                </c:pt>
                <c:pt idx="5775">
                  <c:v>9.8589999999999997E-3</c:v>
                </c:pt>
                <c:pt idx="5776">
                  <c:v>9.7809999999999998E-3</c:v>
                </c:pt>
                <c:pt idx="5777">
                  <c:v>1.001E-2</c:v>
                </c:pt>
                <c:pt idx="5778">
                  <c:v>9.9769999999999998E-3</c:v>
                </c:pt>
                <c:pt idx="5779">
                  <c:v>1.027E-2</c:v>
                </c:pt>
                <c:pt idx="5780">
                  <c:v>9.8829999999999994E-3</c:v>
                </c:pt>
                <c:pt idx="5781">
                  <c:v>1.001E-2</c:v>
                </c:pt>
                <c:pt idx="5782">
                  <c:v>0.01</c:v>
                </c:pt>
                <c:pt idx="5783">
                  <c:v>1.027E-2</c:v>
                </c:pt>
                <c:pt idx="5784">
                  <c:v>9.953E-3</c:v>
                </c:pt>
                <c:pt idx="5785">
                  <c:v>9.9059999999999999E-3</c:v>
                </c:pt>
                <c:pt idx="5786">
                  <c:v>1.0030000000000001E-2</c:v>
                </c:pt>
                <c:pt idx="5787">
                  <c:v>1.0019999999999999E-2</c:v>
                </c:pt>
                <c:pt idx="5788">
                  <c:v>1.014E-2</c:v>
                </c:pt>
                <c:pt idx="5789">
                  <c:v>9.953E-3</c:v>
                </c:pt>
                <c:pt idx="5790">
                  <c:v>9.9769999999999998E-3</c:v>
                </c:pt>
                <c:pt idx="5791">
                  <c:v>1.009E-2</c:v>
                </c:pt>
                <c:pt idx="5792">
                  <c:v>1.014E-2</c:v>
                </c:pt>
                <c:pt idx="5793">
                  <c:v>9.9609999999999994E-3</c:v>
                </c:pt>
                <c:pt idx="5794">
                  <c:v>1.017E-2</c:v>
                </c:pt>
                <c:pt idx="5795">
                  <c:v>9.9609999999999994E-3</c:v>
                </c:pt>
                <c:pt idx="5796">
                  <c:v>1.001E-2</c:v>
                </c:pt>
                <c:pt idx="5797">
                  <c:v>9.8750000000000001E-3</c:v>
                </c:pt>
                <c:pt idx="5798">
                  <c:v>9.8670000000000008E-3</c:v>
                </c:pt>
                <c:pt idx="5799">
                  <c:v>1.005E-2</c:v>
                </c:pt>
                <c:pt idx="5800">
                  <c:v>9.9059999999999999E-3</c:v>
                </c:pt>
                <c:pt idx="5801">
                  <c:v>9.7660000000000004E-3</c:v>
                </c:pt>
                <c:pt idx="5802">
                  <c:v>1.0030000000000001E-2</c:v>
                </c:pt>
                <c:pt idx="5803">
                  <c:v>9.9450000000000007E-3</c:v>
                </c:pt>
                <c:pt idx="5804">
                  <c:v>9.8200000000000006E-3</c:v>
                </c:pt>
                <c:pt idx="5805">
                  <c:v>9.8440000000000003E-3</c:v>
                </c:pt>
                <c:pt idx="5806">
                  <c:v>9.8910000000000005E-3</c:v>
                </c:pt>
                <c:pt idx="5807">
                  <c:v>1.0019999999999999E-2</c:v>
                </c:pt>
                <c:pt idx="5808">
                  <c:v>9.6410000000000003E-3</c:v>
                </c:pt>
                <c:pt idx="5809">
                  <c:v>9.953E-3</c:v>
                </c:pt>
                <c:pt idx="5810">
                  <c:v>9.8670000000000008E-3</c:v>
                </c:pt>
                <c:pt idx="5811">
                  <c:v>1.0070000000000001E-2</c:v>
                </c:pt>
                <c:pt idx="5812">
                  <c:v>1.001E-2</c:v>
                </c:pt>
                <c:pt idx="5813">
                  <c:v>9.8829999999999994E-3</c:v>
                </c:pt>
                <c:pt idx="5814">
                  <c:v>1.0149999999999999E-2</c:v>
                </c:pt>
                <c:pt idx="5815">
                  <c:v>9.9609999999999994E-3</c:v>
                </c:pt>
                <c:pt idx="5816">
                  <c:v>1.008E-2</c:v>
                </c:pt>
                <c:pt idx="5817">
                  <c:v>1.0019999999999999E-2</c:v>
                </c:pt>
                <c:pt idx="5818">
                  <c:v>9.8279999999999999E-3</c:v>
                </c:pt>
                <c:pt idx="5819">
                  <c:v>9.9220000000000003E-3</c:v>
                </c:pt>
                <c:pt idx="5820">
                  <c:v>9.7809999999999998E-3</c:v>
                </c:pt>
                <c:pt idx="5821">
                  <c:v>9.9059999999999999E-3</c:v>
                </c:pt>
                <c:pt idx="5822">
                  <c:v>9.7579999999999993E-3</c:v>
                </c:pt>
                <c:pt idx="5823">
                  <c:v>1.001E-2</c:v>
                </c:pt>
                <c:pt idx="5824">
                  <c:v>9.8440000000000003E-3</c:v>
                </c:pt>
                <c:pt idx="5825">
                  <c:v>9.8829999999999994E-3</c:v>
                </c:pt>
                <c:pt idx="5826">
                  <c:v>9.9059999999999999E-3</c:v>
                </c:pt>
                <c:pt idx="5827">
                  <c:v>9.8670000000000008E-3</c:v>
                </c:pt>
                <c:pt idx="5828">
                  <c:v>9.7420000000000007E-3</c:v>
                </c:pt>
                <c:pt idx="5829">
                  <c:v>1.005E-2</c:v>
                </c:pt>
                <c:pt idx="5830">
                  <c:v>9.5700000000000004E-3</c:v>
                </c:pt>
                <c:pt idx="5831">
                  <c:v>9.8359999999999993E-3</c:v>
                </c:pt>
                <c:pt idx="5832">
                  <c:v>1.017E-2</c:v>
                </c:pt>
                <c:pt idx="5833">
                  <c:v>9.9609999999999994E-3</c:v>
                </c:pt>
                <c:pt idx="5834">
                  <c:v>9.7420000000000007E-3</c:v>
                </c:pt>
                <c:pt idx="5835">
                  <c:v>1.0019999999999999E-2</c:v>
                </c:pt>
                <c:pt idx="5836">
                  <c:v>9.7660000000000004E-3</c:v>
                </c:pt>
                <c:pt idx="5837">
                  <c:v>9.8279999999999999E-3</c:v>
                </c:pt>
                <c:pt idx="5838">
                  <c:v>9.8980000000000005E-3</c:v>
                </c:pt>
                <c:pt idx="5839">
                  <c:v>9.8910000000000005E-3</c:v>
                </c:pt>
                <c:pt idx="5840">
                  <c:v>9.9609999999999994E-3</c:v>
                </c:pt>
                <c:pt idx="5841">
                  <c:v>9.9919999999999991E-3</c:v>
                </c:pt>
                <c:pt idx="5842">
                  <c:v>9.8200000000000006E-3</c:v>
                </c:pt>
                <c:pt idx="5843">
                  <c:v>1.0019999999999999E-2</c:v>
                </c:pt>
                <c:pt idx="5844">
                  <c:v>9.7730000000000004E-3</c:v>
                </c:pt>
                <c:pt idx="5845">
                  <c:v>9.6640000000000007E-3</c:v>
                </c:pt>
                <c:pt idx="5846">
                  <c:v>9.7269999999999995E-3</c:v>
                </c:pt>
                <c:pt idx="5847">
                  <c:v>9.4219999999999998E-3</c:v>
                </c:pt>
                <c:pt idx="5848">
                  <c:v>9.5309999999999995E-3</c:v>
                </c:pt>
                <c:pt idx="5849">
                  <c:v>9.9059999999999999E-3</c:v>
                </c:pt>
                <c:pt idx="5850">
                  <c:v>9.7660000000000004E-3</c:v>
                </c:pt>
                <c:pt idx="5851">
                  <c:v>9.6329999999999992E-3</c:v>
                </c:pt>
                <c:pt idx="5852">
                  <c:v>9.8750000000000001E-3</c:v>
                </c:pt>
                <c:pt idx="5853">
                  <c:v>9.6950000000000005E-3</c:v>
                </c:pt>
                <c:pt idx="5854">
                  <c:v>9.7579999999999993E-3</c:v>
                </c:pt>
                <c:pt idx="5855">
                  <c:v>9.6329999999999992E-3</c:v>
                </c:pt>
                <c:pt idx="5856">
                  <c:v>9.672E-3</c:v>
                </c:pt>
                <c:pt idx="5857">
                  <c:v>9.8589999999999997E-3</c:v>
                </c:pt>
                <c:pt idx="5858">
                  <c:v>9.5469999999999999E-3</c:v>
                </c:pt>
                <c:pt idx="5859">
                  <c:v>9.8130000000000005E-3</c:v>
                </c:pt>
                <c:pt idx="5860">
                  <c:v>9.7339999999999996E-3</c:v>
                </c:pt>
                <c:pt idx="5861">
                  <c:v>9.5619999999999993E-3</c:v>
                </c:pt>
                <c:pt idx="5862">
                  <c:v>1.004E-2</c:v>
                </c:pt>
                <c:pt idx="5863">
                  <c:v>9.7730000000000004E-3</c:v>
                </c:pt>
                <c:pt idx="5864">
                  <c:v>9.4920000000000004E-3</c:v>
                </c:pt>
                <c:pt idx="5865">
                  <c:v>9.6869999999999994E-3</c:v>
                </c:pt>
                <c:pt idx="5866">
                  <c:v>9.6410000000000003E-3</c:v>
                </c:pt>
                <c:pt idx="5867">
                  <c:v>9.672E-3</c:v>
                </c:pt>
                <c:pt idx="5868">
                  <c:v>9.7190000000000002E-3</c:v>
                </c:pt>
                <c:pt idx="5869">
                  <c:v>9.7339999999999996E-3</c:v>
                </c:pt>
                <c:pt idx="5870">
                  <c:v>9.4059999999999994E-3</c:v>
                </c:pt>
                <c:pt idx="5871">
                  <c:v>9.5390000000000006E-3</c:v>
                </c:pt>
                <c:pt idx="5872">
                  <c:v>9.5549999999999993E-3</c:v>
                </c:pt>
                <c:pt idx="5873">
                  <c:v>9.8670000000000008E-3</c:v>
                </c:pt>
                <c:pt idx="5874">
                  <c:v>9.5700000000000004E-3</c:v>
                </c:pt>
                <c:pt idx="5875">
                  <c:v>9.7029999999999998E-3</c:v>
                </c:pt>
                <c:pt idx="5876">
                  <c:v>9.8359999999999993E-3</c:v>
                </c:pt>
                <c:pt idx="5877">
                  <c:v>9.6640000000000007E-3</c:v>
                </c:pt>
                <c:pt idx="5878">
                  <c:v>9.391E-3</c:v>
                </c:pt>
                <c:pt idx="5879">
                  <c:v>9.6329999999999992E-3</c:v>
                </c:pt>
                <c:pt idx="5880">
                  <c:v>9.1479999999999999E-3</c:v>
                </c:pt>
                <c:pt idx="5881">
                  <c:v>9.5390000000000006E-3</c:v>
                </c:pt>
                <c:pt idx="5882">
                  <c:v>9.4369999999999992E-3</c:v>
                </c:pt>
                <c:pt idx="5883">
                  <c:v>9.5619999999999993E-3</c:v>
                </c:pt>
                <c:pt idx="5884">
                  <c:v>9.5309999999999995E-3</c:v>
                </c:pt>
                <c:pt idx="5885">
                  <c:v>9.7730000000000004E-3</c:v>
                </c:pt>
                <c:pt idx="5886">
                  <c:v>9.5309999999999995E-3</c:v>
                </c:pt>
                <c:pt idx="5887">
                  <c:v>9.6019999999999994E-3</c:v>
                </c:pt>
                <c:pt idx="5888">
                  <c:v>9.4369999999999992E-3</c:v>
                </c:pt>
                <c:pt idx="5889">
                  <c:v>9.2969999999999997E-3</c:v>
                </c:pt>
                <c:pt idx="5890">
                  <c:v>9.4769999999999993E-3</c:v>
                </c:pt>
                <c:pt idx="5891">
                  <c:v>9.4920000000000004E-3</c:v>
                </c:pt>
                <c:pt idx="5892">
                  <c:v>9.3050000000000008E-3</c:v>
                </c:pt>
                <c:pt idx="5893">
                  <c:v>9.6480000000000003E-3</c:v>
                </c:pt>
                <c:pt idx="5894">
                  <c:v>9.4140000000000005E-3</c:v>
                </c:pt>
                <c:pt idx="5895">
                  <c:v>9.672E-3</c:v>
                </c:pt>
                <c:pt idx="5896">
                  <c:v>9.5080000000000008E-3</c:v>
                </c:pt>
                <c:pt idx="5897">
                  <c:v>9.4450000000000003E-3</c:v>
                </c:pt>
                <c:pt idx="5898">
                  <c:v>9.3589999999999993E-3</c:v>
                </c:pt>
                <c:pt idx="5899">
                  <c:v>9.5779999999999997E-3</c:v>
                </c:pt>
                <c:pt idx="5900">
                  <c:v>9.5619999999999993E-3</c:v>
                </c:pt>
                <c:pt idx="5901">
                  <c:v>9.2890000000000004E-3</c:v>
                </c:pt>
                <c:pt idx="5902">
                  <c:v>9.4059999999999994E-3</c:v>
                </c:pt>
                <c:pt idx="5903">
                  <c:v>9.4140000000000005E-3</c:v>
                </c:pt>
                <c:pt idx="5904">
                  <c:v>9.3279999999999995E-3</c:v>
                </c:pt>
                <c:pt idx="5905">
                  <c:v>9.4529999999999996E-3</c:v>
                </c:pt>
                <c:pt idx="5906">
                  <c:v>9.4999999999999998E-3</c:v>
                </c:pt>
                <c:pt idx="5907">
                  <c:v>9.4450000000000003E-3</c:v>
                </c:pt>
                <c:pt idx="5908">
                  <c:v>9.3589999999999993E-3</c:v>
                </c:pt>
                <c:pt idx="5909">
                  <c:v>9.391E-3</c:v>
                </c:pt>
                <c:pt idx="5910">
                  <c:v>9.1640000000000003E-3</c:v>
                </c:pt>
                <c:pt idx="5911">
                  <c:v>9.4369999999999992E-3</c:v>
                </c:pt>
                <c:pt idx="5912">
                  <c:v>9.2339999999999992E-3</c:v>
                </c:pt>
                <c:pt idx="5913">
                  <c:v>9.4920000000000004E-3</c:v>
                </c:pt>
                <c:pt idx="5914">
                  <c:v>9.4299999999999991E-3</c:v>
                </c:pt>
                <c:pt idx="5915">
                  <c:v>9.391E-3</c:v>
                </c:pt>
                <c:pt idx="5916">
                  <c:v>9.391E-3</c:v>
                </c:pt>
                <c:pt idx="5917">
                  <c:v>9.7109999999999991E-3</c:v>
                </c:pt>
                <c:pt idx="5918">
                  <c:v>9.2969999999999997E-3</c:v>
                </c:pt>
                <c:pt idx="5919">
                  <c:v>9.469E-3</c:v>
                </c:pt>
                <c:pt idx="5920">
                  <c:v>9.2659999999999999E-3</c:v>
                </c:pt>
                <c:pt idx="5921">
                  <c:v>9.3439999999999999E-3</c:v>
                </c:pt>
                <c:pt idx="5922">
                  <c:v>9.2580000000000006E-3</c:v>
                </c:pt>
                <c:pt idx="5923">
                  <c:v>9.273E-3</c:v>
                </c:pt>
                <c:pt idx="5924">
                  <c:v>9.3050000000000008E-3</c:v>
                </c:pt>
                <c:pt idx="5925">
                  <c:v>9.5390000000000006E-3</c:v>
                </c:pt>
                <c:pt idx="5926">
                  <c:v>9.4839999999999994E-3</c:v>
                </c:pt>
                <c:pt idx="5927">
                  <c:v>9.6869999999999994E-3</c:v>
                </c:pt>
                <c:pt idx="5928">
                  <c:v>9.4999999999999998E-3</c:v>
                </c:pt>
                <c:pt idx="5929">
                  <c:v>9.1090000000000008E-3</c:v>
                </c:pt>
                <c:pt idx="5930">
                  <c:v>9.3589999999999993E-3</c:v>
                </c:pt>
                <c:pt idx="5931">
                  <c:v>9.1800000000000007E-3</c:v>
                </c:pt>
                <c:pt idx="5932">
                  <c:v>9.2420000000000002E-3</c:v>
                </c:pt>
                <c:pt idx="5933">
                  <c:v>9.3279999999999995E-3</c:v>
                </c:pt>
                <c:pt idx="5934">
                  <c:v>9.3439999999999999E-3</c:v>
                </c:pt>
                <c:pt idx="5935">
                  <c:v>9.3830000000000007E-3</c:v>
                </c:pt>
                <c:pt idx="5936">
                  <c:v>9.3519999999999992E-3</c:v>
                </c:pt>
                <c:pt idx="5937">
                  <c:v>9.3980000000000001E-3</c:v>
                </c:pt>
                <c:pt idx="5938">
                  <c:v>9.1640000000000003E-3</c:v>
                </c:pt>
                <c:pt idx="5939">
                  <c:v>9.4999999999999998E-3</c:v>
                </c:pt>
                <c:pt idx="5940">
                  <c:v>9.2270000000000008E-3</c:v>
                </c:pt>
                <c:pt idx="5941">
                  <c:v>9.391E-3</c:v>
                </c:pt>
                <c:pt idx="5942">
                  <c:v>9.3279999999999995E-3</c:v>
                </c:pt>
                <c:pt idx="5943">
                  <c:v>9.195E-3</c:v>
                </c:pt>
                <c:pt idx="5944">
                  <c:v>9.3120000000000008E-3</c:v>
                </c:pt>
                <c:pt idx="5945">
                  <c:v>9.2270000000000008E-3</c:v>
                </c:pt>
                <c:pt idx="5946">
                  <c:v>9.3360000000000005E-3</c:v>
                </c:pt>
                <c:pt idx="5947">
                  <c:v>9.0860000000000003E-3</c:v>
                </c:pt>
                <c:pt idx="5948">
                  <c:v>9.2499999999999995E-3</c:v>
                </c:pt>
                <c:pt idx="5949">
                  <c:v>9.1719999999999996E-3</c:v>
                </c:pt>
                <c:pt idx="5950">
                  <c:v>9.2270000000000008E-3</c:v>
                </c:pt>
                <c:pt idx="5951">
                  <c:v>9.2499999999999995E-3</c:v>
                </c:pt>
                <c:pt idx="5952">
                  <c:v>9.3120000000000008E-3</c:v>
                </c:pt>
                <c:pt idx="5953">
                  <c:v>9.1020000000000007E-3</c:v>
                </c:pt>
                <c:pt idx="5954">
                  <c:v>9.2029999999999994E-3</c:v>
                </c:pt>
                <c:pt idx="5955">
                  <c:v>9.0310000000000008E-3</c:v>
                </c:pt>
                <c:pt idx="5956">
                  <c:v>9.1719999999999996E-3</c:v>
                </c:pt>
                <c:pt idx="5957">
                  <c:v>9.1640000000000003E-3</c:v>
                </c:pt>
                <c:pt idx="5958">
                  <c:v>9.5080000000000008E-3</c:v>
                </c:pt>
                <c:pt idx="5959">
                  <c:v>9.2029999999999994E-3</c:v>
                </c:pt>
                <c:pt idx="5960">
                  <c:v>9.0469999999999995E-3</c:v>
                </c:pt>
                <c:pt idx="5961">
                  <c:v>9.2339999999999992E-3</c:v>
                </c:pt>
                <c:pt idx="5962">
                  <c:v>9.3519999999999992E-3</c:v>
                </c:pt>
                <c:pt idx="5963">
                  <c:v>9.1330000000000005E-3</c:v>
                </c:pt>
                <c:pt idx="5964">
                  <c:v>8.9219999999999994E-3</c:v>
                </c:pt>
                <c:pt idx="5965">
                  <c:v>9.1719999999999996E-3</c:v>
                </c:pt>
                <c:pt idx="5966">
                  <c:v>9.3120000000000008E-3</c:v>
                </c:pt>
                <c:pt idx="5967">
                  <c:v>9.0779999999999993E-3</c:v>
                </c:pt>
                <c:pt idx="5968">
                  <c:v>9.0159999999999997E-3</c:v>
                </c:pt>
                <c:pt idx="5969">
                  <c:v>9.2189999999999998E-3</c:v>
                </c:pt>
                <c:pt idx="5970">
                  <c:v>9.1170000000000001E-3</c:v>
                </c:pt>
                <c:pt idx="5971">
                  <c:v>9.0860000000000003E-3</c:v>
                </c:pt>
                <c:pt idx="5972">
                  <c:v>9.0939999999999997E-3</c:v>
                </c:pt>
                <c:pt idx="5973">
                  <c:v>9.2189999999999998E-3</c:v>
                </c:pt>
                <c:pt idx="5974">
                  <c:v>9.1640000000000003E-3</c:v>
                </c:pt>
                <c:pt idx="5975">
                  <c:v>9.2580000000000006E-3</c:v>
                </c:pt>
                <c:pt idx="5976">
                  <c:v>9.0779999999999993E-3</c:v>
                </c:pt>
                <c:pt idx="5977">
                  <c:v>9.1719999999999996E-3</c:v>
                </c:pt>
                <c:pt idx="5978">
                  <c:v>9.2969999999999997E-3</c:v>
                </c:pt>
                <c:pt idx="5979">
                  <c:v>9.3749999999999997E-3</c:v>
                </c:pt>
                <c:pt idx="5980">
                  <c:v>8.9689999999999995E-3</c:v>
                </c:pt>
                <c:pt idx="5981">
                  <c:v>9.1249999999999994E-3</c:v>
                </c:pt>
                <c:pt idx="5982">
                  <c:v>9.0080000000000004E-3</c:v>
                </c:pt>
                <c:pt idx="5983">
                  <c:v>8.9300000000000004E-3</c:v>
                </c:pt>
                <c:pt idx="5984">
                  <c:v>9.1800000000000007E-3</c:v>
                </c:pt>
                <c:pt idx="5985">
                  <c:v>9.0699999999999999E-3</c:v>
                </c:pt>
                <c:pt idx="5986">
                  <c:v>9.2499999999999995E-3</c:v>
                </c:pt>
                <c:pt idx="5987">
                  <c:v>9.0310000000000008E-3</c:v>
                </c:pt>
                <c:pt idx="5988">
                  <c:v>9.2890000000000004E-3</c:v>
                </c:pt>
                <c:pt idx="5989">
                  <c:v>8.9610000000000002E-3</c:v>
                </c:pt>
                <c:pt idx="5990">
                  <c:v>9.3200000000000002E-3</c:v>
                </c:pt>
                <c:pt idx="5991">
                  <c:v>9.2189999999999998E-3</c:v>
                </c:pt>
                <c:pt idx="5992">
                  <c:v>9.1020000000000007E-3</c:v>
                </c:pt>
                <c:pt idx="5993">
                  <c:v>9.0620000000000006E-3</c:v>
                </c:pt>
                <c:pt idx="5994">
                  <c:v>8.9689999999999995E-3</c:v>
                </c:pt>
                <c:pt idx="5995">
                  <c:v>9.0939999999999997E-3</c:v>
                </c:pt>
                <c:pt idx="5996">
                  <c:v>8.9999999999999993E-3</c:v>
                </c:pt>
                <c:pt idx="5997">
                  <c:v>8.9449999999999998E-3</c:v>
                </c:pt>
                <c:pt idx="5998">
                  <c:v>9.0620000000000006E-3</c:v>
                </c:pt>
                <c:pt idx="5999">
                  <c:v>9.273E-3</c:v>
                </c:pt>
                <c:pt idx="6000">
                  <c:v>9.0469999999999995E-3</c:v>
                </c:pt>
                <c:pt idx="6001">
                  <c:v>9.0159999999999997E-3</c:v>
                </c:pt>
                <c:pt idx="6002">
                  <c:v>8.8909999999999996E-3</c:v>
                </c:pt>
                <c:pt idx="6003">
                  <c:v>8.8669999999999999E-3</c:v>
                </c:pt>
                <c:pt idx="6004">
                  <c:v>8.9379999999999998E-3</c:v>
                </c:pt>
                <c:pt idx="6005">
                  <c:v>9.0159999999999997E-3</c:v>
                </c:pt>
                <c:pt idx="6006">
                  <c:v>9.0159999999999997E-3</c:v>
                </c:pt>
                <c:pt idx="6007">
                  <c:v>8.8050000000000003E-3</c:v>
                </c:pt>
                <c:pt idx="6008">
                  <c:v>8.7969999999999993E-3</c:v>
                </c:pt>
                <c:pt idx="6009">
                  <c:v>9.0550000000000005E-3</c:v>
                </c:pt>
                <c:pt idx="6010">
                  <c:v>9.0779999999999993E-3</c:v>
                </c:pt>
                <c:pt idx="6011">
                  <c:v>9.0469999999999995E-3</c:v>
                </c:pt>
                <c:pt idx="6012">
                  <c:v>9.0080000000000004E-3</c:v>
                </c:pt>
                <c:pt idx="6013">
                  <c:v>8.9840000000000007E-3</c:v>
                </c:pt>
                <c:pt idx="6014">
                  <c:v>9.0620000000000006E-3</c:v>
                </c:pt>
                <c:pt idx="6015">
                  <c:v>9.0469999999999995E-3</c:v>
                </c:pt>
                <c:pt idx="6016">
                  <c:v>9.1409999999999998E-3</c:v>
                </c:pt>
                <c:pt idx="6017">
                  <c:v>9.0469999999999995E-3</c:v>
                </c:pt>
                <c:pt idx="6018">
                  <c:v>9.0620000000000006E-3</c:v>
                </c:pt>
                <c:pt idx="6019">
                  <c:v>9.2270000000000008E-3</c:v>
                </c:pt>
                <c:pt idx="6020">
                  <c:v>8.9219999999999994E-3</c:v>
                </c:pt>
                <c:pt idx="6021">
                  <c:v>9.1640000000000003E-3</c:v>
                </c:pt>
                <c:pt idx="6022">
                  <c:v>8.6560000000000005E-3</c:v>
                </c:pt>
                <c:pt idx="6023">
                  <c:v>8.8199999999999997E-3</c:v>
                </c:pt>
                <c:pt idx="6024">
                  <c:v>8.9060000000000007E-3</c:v>
                </c:pt>
                <c:pt idx="6025">
                  <c:v>9.1249999999999994E-3</c:v>
                </c:pt>
                <c:pt idx="6026">
                  <c:v>8.7419999999999998E-3</c:v>
                </c:pt>
                <c:pt idx="6027">
                  <c:v>8.9840000000000007E-3</c:v>
                </c:pt>
                <c:pt idx="6028">
                  <c:v>9.0620000000000006E-3</c:v>
                </c:pt>
                <c:pt idx="6029">
                  <c:v>9.1330000000000005E-3</c:v>
                </c:pt>
                <c:pt idx="6030">
                  <c:v>9.0620000000000006E-3</c:v>
                </c:pt>
                <c:pt idx="6031">
                  <c:v>8.8749999999999992E-3</c:v>
                </c:pt>
                <c:pt idx="6032">
                  <c:v>9.0080000000000004E-3</c:v>
                </c:pt>
                <c:pt idx="6033">
                  <c:v>9.0390000000000002E-3</c:v>
                </c:pt>
                <c:pt idx="6034">
                  <c:v>9.0699999999999999E-3</c:v>
                </c:pt>
                <c:pt idx="6035">
                  <c:v>9.2110000000000004E-3</c:v>
                </c:pt>
                <c:pt idx="6036">
                  <c:v>8.9219999999999994E-3</c:v>
                </c:pt>
                <c:pt idx="6037">
                  <c:v>8.8749999999999992E-3</c:v>
                </c:pt>
                <c:pt idx="6038">
                  <c:v>8.9529999999999992E-3</c:v>
                </c:pt>
                <c:pt idx="6039">
                  <c:v>8.8909999999999996E-3</c:v>
                </c:pt>
                <c:pt idx="6040">
                  <c:v>8.8360000000000001E-3</c:v>
                </c:pt>
                <c:pt idx="6041">
                  <c:v>9.1090000000000008E-3</c:v>
                </c:pt>
                <c:pt idx="6042">
                  <c:v>8.7889999999999999E-3</c:v>
                </c:pt>
                <c:pt idx="6043">
                  <c:v>8.8439999999999994E-3</c:v>
                </c:pt>
                <c:pt idx="6044">
                  <c:v>8.8520000000000005E-3</c:v>
                </c:pt>
                <c:pt idx="6045">
                  <c:v>8.9840000000000007E-3</c:v>
                </c:pt>
                <c:pt idx="6046">
                  <c:v>8.7889999999999999E-3</c:v>
                </c:pt>
                <c:pt idx="6047">
                  <c:v>8.7270000000000004E-3</c:v>
                </c:pt>
                <c:pt idx="6048">
                  <c:v>8.7580000000000002E-3</c:v>
                </c:pt>
                <c:pt idx="6049">
                  <c:v>9.0310000000000008E-3</c:v>
                </c:pt>
                <c:pt idx="6050">
                  <c:v>8.9689999999999995E-3</c:v>
                </c:pt>
                <c:pt idx="6051">
                  <c:v>8.8439999999999994E-3</c:v>
                </c:pt>
                <c:pt idx="6052">
                  <c:v>8.8749999999999992E-3</c:v>
                </c:pt>
                <c:pt idx="6053">
                  <c:v>8.8749999999999992E-3</c:v>
                </c:pt>
                <c:pt idx="6054">
                  <c:v>8.8439999999999994E-3</c:v>
                </c:pt>
                <c:pt idx="6055">
                  <c:v>8.9060000000000007E-3</c:v>
                </c:pt>
                <c:pt idx="6056">
                  <c:v>8.8439999999999994E-3</c:v>
                </c:pt>
                <c:pt idx="6057">
                  <c:v>8.7340000000000004E-3</c:v>
                </c:pt>
                <c:pt idx="6058">
                  <c:v>8.9610000000000002E-3</c:v>
                </c:pt>
                <c:pt idx="6059">
                  <c:v>8.7729999999999995E-3</c:v>
                </c:pt>
                <c:pt idx="6060">
                  <c:v>9.0229999999999998E-3</c:v>
                </c:pt>
                <c:pt idx="6061">
                  <c:v>9.2270000000000008E-3</c:v>
                </c:pt>
                <c:pt idx="6062">
                  <c:v>8.6879999999999995E-3</c:v>
                </c:pt>
                <c:pt idx="6063">
                  <c:v>8.6090000000000003E-3</c:v>
                </c:pt>
                <c:pt idx="6064">
                  <c:v>8.8360000000000001E-3</c:v>
                </c:pt>
                <c:pt idx="6065">
                  <c:v>8.6879999999999995E-3</c:v>
                </c:pt>
                <c:pt idx="6066">
                  <c:v>8.7270000000000004E-3</c:v>
                </c:pt>
                <c:pt idx="6067">
                  <c:v>8.5780000000000006E-3</c:v>
                </c:pt>
                <c:pt idx="6068">
                  <c:v>8.7659999999999995E-3</c:v>
                </c:pt>
                <c:pt idx="6069">
                  <c:v>8.9300000000000004E-3</c:v>
                </c:pt>
                <c:pt idx="6070">
                  <c:v>8.7340000000000004E-3</c:v>
                </c:pt>
                <c:pt idx="6071">
                  <c:v>8.8909999999999996E-3</c:v>
                </c:pt>
                <c:pt idx="6072">
                  <c:v>8.8669999999999999E-3</c:v>
                </c:pt>
                <c:pt idx="6073">
                  <c:v>8.6560000000000005E-3</c:v>
                </c:pt>
                <c:pt idx="6074">
                  <c:v>8.914E-3</c:v>
                </c:pt>
                <c:pt idx="6075">
                  <c:v>8.9219999999999994E-3</c:v>
                </c:pt>
                <c:pt idx="6076">
                  <c:v>8.8129999999999997E-3</c:v>
                </c:pt>
                <c:pt idx="6077">
                  <c:v>8.9379999999999998E-3</c:v>
                </c:pt>
                <c:pt idx="6078">
                  <c:v>8.6949999999999996E-3</c:v>
                </c:pt>
                <c:pt idx="6079">
                  <c:v>8.9060000000000007E-3</c:v>
                </c:pt>
                <c:pt idx="6080">
                  <c:v>8.5939999999999992E-3</c:v>
                </c:pt>
                <c:pt idx="6081">
                  <c:v>8.6560000000000005E-3</c:v>
                </c:pt>
                <c:pt idx="6082">
                  <c:v>8.7659999999999995E-3</c:v>
                </c:pt>
                <c:pt idx="6083">
                  <c:v>8.5939999999999992E-3</c:v>
                </c:pt>
                <c:pt idx="6084">
                  <c:v>8.6409999999999994E-3</c:v>
                </c:pt>
                <c:pt idx="6085">
                  <c:v>8.5699999999999995E-3</c:v>
                </c:pt>
                <c:pt idx="6086">
                  <c:v>8.5859999999999999E-3</c:v>
                </c:pt>
                <c:pt idx="6087">
                  <c:v>8.6719999999999992E-3</c:v>
                </c:pt>
                <c:pt idx="6088">
                  <c:v>8.5229999999999993E-3</c:v>
                </c:pt>
                <c:pt idx="6089">
                  <c:v>8.6879999999999995E-3</c:v>
                </c:pt>
                <c:pt idx="6090">
                  <c:v>8.6949999999999996E-3</c:v>
                </c:pt>
                <c:pt idx="6091">
                  <c:v>8.7889999999999999E-3</c:v>
                </c:pt>
                <c:pt idx="6092">
                  <c:v>8.6949999999999996E-3</c:v>
                </c:pt>
                <c:pt idx="6093">
                  <c:v>8.5310000000000004E-3</c:v>
                </c:pt>
                <c:pt idx="6094">
                  <c:v>8.7729999999999995E-3</c:v>
                </c:pt>
                <c:pt idx="6095">
                  <c:v>8.6169999999999997E-3</c:v>
                </c:pt>
                <c:pt idx="6096">
                  <c:v>8.5939999999999992E-3</c:v>
                </c:pt>
                <c:pt idx="6097">
                  <c:v>8.6949999999999996E-3</c:v>
                </c:pt>
                <c:pt idx="6098">
                  <c:v>8.5939999999999992E-3</c:v>
                </c:pt>
                <c:pt idx="6099">
                  <c:v>8.5159999999999993E-3</c:v>
                </c:pt>
                <c:pt idx="6100">
                  <c:v>8.8129999999999997E-3</c:v>
                </c:pt>
                <c:pt idx="6101">
                  <c:v>8.7030000000000007E-3</c:v>
                </c:pt>
                <c:pt idx="6102">
                  <c:v>8.6949999999999996E-3</c:v>
                </c:pt>
                <c:pt idx="6103">
                  <c:v>8.4840000000000002E-3</c:v>
                </c:pt>
                <c:pt idx="6104">
                  <c:v>8.6409999999999994E-3</c:v>
                </c:pt>
                <c:pt idx="6105">
                  <c:v>8.5629999999999994E-3</c:v>
                </c:pt>
                <c:pt idx="6106">
                  <c:v>8.5859999999999999E-3</c:v>
                </c:pt>
                <c:pt idx="6107">
                  <c:v>8.5229999999999993E-3</c:v>
                </c:pt>
                <c:pt idx="6108">
                  <c:v>8.4770000000000002E-3</c:v>
                </c:pt>
                <c:pt idx="6109">
                  <c:v>8.5310000000000004E-3</c:v>
                </c:pt>
                <c:pt idx="6110">
                  <c:v>8.5699999999999995E-3</c:v>
                </c:pt>
                <c:pt idx="6111">
                  <c:v>8.4530000000000004E-3</c:v>
                </c:pt>
                <c:pt idx="6112">
                  <c:v>8.6800000000000002E-3</c:v>
                </c:pt>
                <c:pt idx="6113">
                  <c:v>8.4919999999999995E-3</c:v>
                </c:pt>
                <c:pt idx="6114">
                  <c:v>8.4139999999999996E-3</c:v>
                </c:pt>
                <c:pt idx="6115">
                  <c:v>8.8050000000000003E-3</c:v>
                </c:pt>
                <c:pt idx="6116">
                  <c:v>8.4690000000000008E-3</c:v>
                </c:pt>
                <c:pt idx="6117">
                  <c:v>8.7580000000000002E-3</c:v>
                </c:pt>
                <c:pt idx="6118">
                  <c:v>8.4060000000000003E-3</c:v>
                </c:pt>
                <c:pt idx="6119">
                  <c:v>8.3909999999999992E-3</c:v>
                </c:pt>
                <c:pt idx="6120">
                  <c:v>8.2730000000000008E-3</c:v>
                </c:pt>
                <c:pt idx="6121">
                  <c:v>8.6560000000000005E-3</c:v>
                </c:pt>
                <c:pt idx="6122">
                  <c:v>8.5470000000000008E-3</c:v>
                </c:pt>
                <c:pt idx="6123">
                  <c:v>8.7340000000000004E-3</c:v>
                </c:pt>
                <c:pt idx="6124">
                  <c:v>8.7729999999999995E-3</c:v>
                </c:pt>
                <c:pt idx="6125">
                  <c:v>8.7810000000000006E-3</c:v>
                </c:pt>
                <c:pt idx="6126">
                  <c:v>8.7270000000000004E-3</c:v>
                </c:pt>
                <c:pt idx="6127">
                  <c:v>8.711E-3</c:v>
                </c:pt>
                <c:pt idx="6128">
                  <c:v>8.7580000000000002E-3</c:v>
                </c:pt>
                <c:pt idx="6129">
                  <c:v>8.3359999999999997E-3</c:v>
                </c:pt>
                <c:pt idx="6130">
                  <c:v>8.352E-3</c:v>
                </c:pt>
                <c:pt idx="6131">
                  <c:v>8.6479999999999994E-3</c:v>
                </c:pt>
                <c:pt idx="6132">
                  <c:v>8.5550000000000001E-3</c:v>
                </c:pt>
                <c:pt idx="6133">
                  <c:v>8.6020000000000003E-3</c:v>
                </c:pt>
                <c:pt idx="6134">
                  <c:v>8.3440000000000007E-3</c:v>
                </c:pt>
                <c:pt idx="6135">
                  <c:v>8.5780000000000006E-3</c:v>
                </c:pt>
                <c:pt idx="6136">
                  <c:v>8.352E-3</c:v>
                </c:pt>
                <c:pt idx="6137">
                  <c:v>8.6560000000000005E-3</c:v>
                </c:pt>
                <c:pt idx="6138">
                  <c:v>8.6020000000000003E-3</c:v>
                </c:pt>
                <c:pt idx="6139">
                  <c:v>8.4060000000000003E-3</c:v>
                </c:pt>
                <c:pt idx="6140">
                  <c:v>8.5079999999999999E-3</c:v>
                </c:pt>
                <c:pt idx="6141">
                  <c:v>8.352E-3</c:v>
                </c:pt>
                <c:pt idx="6142">
                  <c:v>8.3590000000000001E-3</c:v>
                </c:pt>
                <c:pt idx="6143">
                  <c:v>8.7340000000000004E-3</c:v>
                </c:pt>
                <c:pt idx="6144">
                  <c:v>8.5470000000000008E-3</c:v>
                </c:pt>
                <c:pt idx="6145">
                  <c:v>8.4379999999999993E-3</c:v>
                </c:pt>
                <c:pt idx="6146">
                  <c:v>8.4690000000000008E-3</c:v>
                </c:pt>
                <c:pt idx="6147">
                  <c:v>8.711E-3</c:v>
                </c:pt>
                <c:pt idx="6148">
                  <c:v>8.4060000000000003E-3</c:v>
                </c:pt>
                <c:pt idx="6149">
                  <c:v>8.4449999999999994E-3</c:v>
                </c:pt>
                <c:pt idx="6150">
                  <c:v>8.3199999999999993E-3</c:v>
                </c:pt>
                <c:pt idx="6151">
                  <c:v>8.3280000000000003E-3</c:v>
                </c:pt>
                <c:pt idx="6152">
                  <c:v>8.4139999999999996E-3</c:v>
                </c:pt>
                <c:pt idx="6153">
                  <c:v>8.3280000000000003E-3</c:v>
                </c:pt>
                <c:pt idx="6154">
                  <c:v>8.5229999999999993E-3</c:v>
                </c:pt>
                <c:pt idx="6155">
                  <c:v>8.5000000000000006E-3</c:v>
                </c:pt>
                <c:pt idx="6156">
                  <c:v>8.4840000000000002E-3</c:v>
                </c:pt>
                <c:pt idx="6157">
                  <c:v>8.2660000000000008E-3</c:v>
                </c:pt>
                <c:pt idx="6158">
                  <c:v>8.3979999999999992E-3</c:v>
                </c:pt>
                <c:pt idx="6159">
                  <c:v>8.5859999999999999E-3</c:v>
                </c:pt>
                <c:pt idx="6160">
                  <c:v>8.3979999999999992E-3</c:v>
                </c:pt>
                <c:pt idx="6161">
                  <c:v>8.4139999999999996E-3</c:v>
                </c:pt>
                <c:pt idx="6162">
                  <c:v>8.4060000000000003E-3</c:v>
                </c:pt>
                <c:pt idx="6163">
                  <c:v>8.5310000000000004E-3</c:v>
                </c:pt>
                <c:pt idx="6164">
                  <c:v>8.4690000000000008E-3</c:v>
                </c:pt>
                <c:pt idx="6165">
                  <c:v>8.3669999999999994E-3</c:v>
                </c:pt>
                <c:pt idx="6166">
                  <c:v>8.4139999999999996E-3</c:v>
                </c:pt>
                <c:pt idx="6167">
                  <c:v>8.4770000000000002E-3</c:v>
                </c:pt>
                <c:pt idx="6168">
                  <c:v>8.3669999999999994E-3</c:v>
                </c:pt>
                <c:pt idx="6169">
                  <c:v>8.5079999999999999E-3</c:v>
                </c:pt>
                <c:pt idx="6170">
                  <c:v>8.3359999999999997E-3</c:v>
                </c:pt>
                <c:pt idx="6171">
                  <c:v>8.2889999999999995E-3</c:v>
                </c:pt>
                <c:pt idx="6172">
                  <c:v>8.2730000000000008E-3</c:v>
                </c:pt>
                <c:pt idx="6173">
                  <c:v>8.3129999999999992E-3</c:v>
                </c:pt>
                <c:pt idx="6174">
                  <c:v>8.4690000000000008E-3</c:v>
                </c:pt>
                <c:pt idx="6175">
                  <c:v>8.3979999999999992E-3</c:v>
                </c:pt>
                <c:pt idx="6176">
                  <c:v>8.4449999999999994E-3</c:v>
                </c:pt>
                <c:pt idx="6177">
                  <c:v>8.3129999999999992E-3</c:v>
                </c:pt>
                <c:pt idx="6178">
                  <c:v>8.4060000000000003E-3</c:v>
                </c:pt>
                <c:pt idx="6179">
                  <c:v>8.3359999999999997E-3</c:v>
                </c:pt>
                <c:pt idx="6180">
                  <c:v>8.2419999999999993E-3</c:v>
                </c:pt>
                <c:pt idx="6181">
                  <c:v>8.4770000000000002E-3</c:v>
                </c:pt>
                <c:pt idx="6182">
                  <c:v>8.4449999999999994E-3</c:v>
                </c:pt>
                <c:pt idx="6183">
                  <c:v>8.2889999999999995E-3</c:v>
                </c:pt>
                <c:pt idx="6184">
                  <c:v>8.5780000000000006E-3</c:v>
                </c:pt>
                <c:pt idx="6185">
                  <c:v>8.2970000000000006E-3</c:v>
                </c:pt>
                <c:pt idx="6186">
                  <c:v>8.5000000000000006E-3</c:v>
                </c:pt>
                <c:pt idx="6187">
                  <c:v>8.4919999999999995E-3</c:v>
                </c:pt>
                <c:pt idx="6188">
                  <c:v>8.3129999999999992E-3</c:v>
                </c:pt>
                <c:pt idx="6189">
                  <c:v>8.5629999999999994E-3</c:v>
                </c:pt>
                <c:pt idx="6190">
                  <c:v>8.2500000000000004E-3</c:v>
                </c:pt>
                <c:pt idx="6191">
                  <c:v>8.4220000000000007E-3</c:v>
                </c:pt>
                <c:pt idx="6192">
                  <c:v>8.3750000000000005E-3</c:v>
                </c:pt>
                <c:pt idx="6193">
                  <c:v>8.2419999999999993E-3</c:v>
                </c:pt>
                <c:pt idx="6194">
                  <c:v>8.3280000000000003E-3</c:v>
                </c:pt>
                <c:pt idx="6195">
                  <c:v>8.2030000000000002E-3</c:v>
                </c:pt>
                <c:pt idx="6196">
                  <c:v>7.9769999999999997E-3</c:v>
                </c:pt>
                <c:pt idx="6197">
                  <c:v>8.3979999999999992E-3</c:v>
                </c:pt>
                <c:pt idx="6198">
                  <c:v>8.3280000000000003E-3</c:v>
                </c:pt>
                <c:pt idx="6199">
                  <c:v>8.3590000000000001E-3</c:v>
                </c:pt>
                <c:pt idx="6200">
                  <c:v>8.0160000000000006E-3</c:v>
                </c:pt>
                <c:pt idx="6201">
                  <c:v>8.2660000000000008E-3</c:v>
                </c:pt>
                <c:pt idx="6202">
                  <c:v>8.3750000000000005E-3</c:v>
                </c:pt>
                <c:pt idx="6203">
                  <c:v>8.3829999999999998E-3</c:v>
                </c:pt>
                <c:pt idx="6204">
                  <c:v>8.3280000000000003E-3</c:v>
                </c:pt>
                <c:pt idx="6205">
                  <c:v>8.2730000000000008E-3</c:v>
                </c:pt>
                <c:pt idx="6206">
                  <c:v>8.4139999999999996E-3</c:v>
                </c:pt>
                <c:pt idx="6207">
                  <c:v>8.4139999999999996E-3</c:v>
                </c:pt>
                <c:pt idx="6208">
                  <c:v>8.3049999999999999E-3</c:v>
                </c:pt>
                <c:pt idx="6209">
                  <c:v>8.2810000000000002E-3</c:v>
                </c:pt>
                <c:pt idx="6210">
                  <c:v>8.3440000000000007E-3</c:v>
                </c:pt>
                <c:pt idx="6211">
                  <c:v>8.4220000000000007E-3</c:v>
                </c:pt>
                <c:pt idx="6212">
                  <c:v>8.3049999999999999E-3</c:v>
                </c:pt>
                <c:pt idx="6213">
                  <c:v>8.3129999999999992E-3</c:v>
                </c:pt>
                <c:pt idx="6214">
                  <c:v>8.352E-3</c:v>
                </c:pt>
                <c:pt idx="6215">
                  <c:v>8.0700000000000008E-3</c:v>
                </c:pt>
                <c:pt idx="6216">
                  <c:v>8.2419999999999993E-3</c:v>
                </c:pt>
                <c:pt idx="6217">
                  <c:v>8.5939999999999992E-3</c:v>
                </c:pt>
                <c:pt idx="6218">
                  <c:v>8.2109999999999995E-3</c:v>
                </c:pt>
                <c:pt idx="6219">
                  <c:v>8.2810000000000002E-3</c:v>
                </c:pt>
                <c:pt idx="6220">
                  <c:v>8.1560000000000001E-3</c:v>
                </c:pt>
                <c:pt idx="6221">
                  <c:v>8.1720000000000004E-3</c:v>
                </c:pt>
                <c:pt idx="6222">
                  <c:v>8.1480000000000007E-3</c:v>
                </c:pt>
                <c:pt idx="6223">
                  <c:v>8.2970000000000006E-3</c:v>
                </c:pt>
                <c:pt idx="6224">
                  <c:v>8.3829999999999998E-3</c:v>
                </c:pt>
                <c:pt idx="6225">
                  <c:v>8.1169999999999992E-3</c:v>
                </c:pt>
                <c:pt idx="6226">
                  <c:v>8.1019999999999998E-3</c:v>
                </c:pt>
                <c:pt idx="6227">
                  <c:v>8.3440000000000007E-3</c:v>
                </c:pt>
                <c:pt idx="6228">
                  <c:v>8.4139999999999996E-3</c:v>
                </c:pt>
                <c:pt idx="6229">
                  <c:v>8.0160000000000006E-3</c:v>
                </c:pt>
                <c:pt idx="6230">
                  <c:v>8.2190000000000006E-3</c:v>
                </c:pt>
                <c:pt idx="6231">
                  <c:v>8.2810000000000002E-3</c:v>
                </c:pt>
                <c:pt idx="6232">
                  <c:v>8.1410000000000007E-3</c:v>
                </c:pt>
                <c:pt idx="6233">
                  <c:v>8.4220000000000007E-3</c:v>
                </c:pt>
                <c:pt idx="6234">
                  <c:v>8.1089999999999999E-3</c:v>
                </c:pt>
                <c:pt idx="6235">
                  <c:v>8.1880000000000008E-3</c:v>
                </c:pt>
                <c:pt idx="6236">
                  <c:v>7.9839999999999998E-3</c:v>
                </c:pt>
                <c:pt idx="6237">
                  <c:v>8.2889999999999995E-3</c:v>
                </c:pt>
                <c:pt idx="6238">
                  <c:v>8.4220000000000007E-3</c:v>
                </c:pt>
                <c:pt idx="6239">
                  <c:v>8.1949999999999992E-3</c:v>
                </c:pt>
                <c:pt idx="6240">
                  <c:v>8.234E-3</c:v>
                </c:pt>
                <c:pt idx="6241">
                  <c:v>8.4220000000000007E-3</c:v>
                </c:pt>
                <c:pt idx="6242">
                  <c:v>8.1560000000000001E-3</c:v>
                </c:pt>
                <c:pt idx="6243">
                  <c:v>8.0940000000000005E-3</c:v>
                </c:pt>
                <c:pt idx="6244">
                  <c:v>8.0389999999999993E-3</c:v>
                </c:pt>
                <c:pt idx="6245">
                  <c:v>8.2030000000000002E-3</c:v>
                </c:pt>
                <c:pt idx="6246">
                  <c:v>8.1720000000000004E-3</c:v>
                </c:pt>
                <c:pt idx="6247">
                  <c:v>8.0859999999999994E-3</c:v>
                </c:pt>
                <c:pt idx="6248">
                  <c:v>8.0230000000000006E-3</c:v>
                </c:pt>
                <c:pt idx="6249">
                  <c:v>8.0549999999999997E-3</c:v>
                </c:pt>
                <c:pt idx="6250">
                  <c:v>8.0859999999999994E-3</c:v>
                </c:pt>
                <c:pt idx="6251">
                  <c:v>8.1880000000000008E-3</c:v>
                </c:pt>
                <c:pt idx="6252">
                  <c:v>8.1949999999999992E-3</c:v>
                </c:pt>
                <c:pt idx="6253">
                  <c:v>8.1250000000000003E-3</c:v>
                </c:pt>
                <c:pt idx="6254">
                  <c:v>7.9380000000000006E-3</c:v>
                </c:pt>
                <c:pt idx="6255">
                  <c:v>8.0780000000000001E-3</c:v>
                </c:pt>
                <c:pt idx="6256">
                  <c:v>8.1250000000000003E-3</c:v>
                </c:pt>
                <c:pt idx="6257">
                  <c:v>8.1089999999999999E-3</c:v>
                </c:pt>
                <c:pt idx="6258">
                  <c:v>8.1169999999999992E-3</c:v>
                </c:pt>
                <c:pt idx="6259">
                  <c:v>8.3359999999999997E-3</c:v>
                </c:pt>
                <c:pt idx="6260">
                  <c:v>7.9839999999999998E-3</c:v>
                </c:pt>
                <c:pt idx="6261">
                  <c:v>7.9450000000000007E-3</c:v>
                </c:pt>
                <c:pt idx="6262">
                  <c:v>8.2419999999999993E-3</c:v>
                </c:pt>
                <c:pt idx="6263">
                  <c:v>8.2190000000000006E-3</c:v>
                </c:pt>
                <c:pt idx="6264">
                  <c:v>8.0549999999999997E-3</c:v>
                </c:pt>
                <c:pt idx="6265">
                  <c:v>7.8829999999999994E-3</c:v>
                </c:pt>
                <c:pt idx="6266">
                  <c:v>7.8980000000000005E-3</c:v>
                </c:pt>
                <c:pt idx="6267">
                  <c:v>8.1169999999999992E-3</c:v>
                </c:pt>
                <c:pt idx="6268">
                  <c:v>7.8910000000000004E-3</c:v>
                </c:pt>
                <c:pt idx="6269">
                  <c:v>8.0549999999999997E-3</c:v>
                </c:pt>
                <c:pt idx="6270">
                  <c:v>7.8910000000000004E-3</c:v>
                </c:pt>
                <c:pt idx="6271">
                  <c:v>7.9450000000000007E-3</c:v>
                </c:pt>
                <c:pt idx="6272">
                  <c:v>8.1089999999999999E-3</c:v>
                </c:pt>
                <c:pt idx="6273">
                  <c:v>8.0470000000000003E-3</c:v>
                </c:pt>
                <c:pt idx="6274">
                  <c:v>8.1410000000000007E-3</c:v>
                </c:pt>
                <c:pt idx="6275">
                  <c:v>7.8980000000000005E-3</c:v>
                </c:pt>
                <c:pt idx="6276">
                  <c:v>7.9769999999999997E-3</c:v>
                </c:pt>
                <c:pt idx="6277">
                  <c:v>8.0160000000000006E-3</c:v>
                </c:pt>
                <c:pt idx="6278">
                  <c:v>8.1639999999999994E-3</c:v>
                </c:pt>
                <c:pt idx="6279">
                  <c:v>8.2269999999999999E-3</c:v>
                </c:pt>
                <c:pt idx="6280">
                  <c:v>7.9380000000000006E-3</c:v>
                </c:pt>
                <c:pt idx="6281">
                  <c:v>8.0230000000000006E-3</c:v>
                </c:pt>
                <c:pt idx="6282">
                  <c:v>8.1089999999999999E-3</c:v>
                </c:pt>
                <c:pt idx="6283">
                  <c:v>8.0630000000000007E-3</c:v>
                </c:pt>
                <c:pt idx="6284">
                  <c:v>7.8910000000000004E-3</c:v>
                </c:pt>
                <c:pt idx="6285">
                  <c:v>7.633E-3</c:v>
                </c:pt>
                <c:pt idx="6286">
                  <c:v>7.6639999999999998E-3</c:v>
                </c:pt>
                <c:pt idx="6287">
                  <c:v>7.9450000000000007E-3</c:v>
                </c:pt>
                <c:pt idx="6288">
                  <c:v>8.0549999999999997E-3</c:v>
                </c:pt>
                <c:pt idx="6289">
                  <c:v>7.9839999999999998E-3</c:v>
                </c:pt>
                <c:pt idx="6290">
                  <c:v>7.8050000000000003E-3</c:v>
                </c:pt>
                <c:pt idx="6291">
                  <c:v>7.9450000000000007E-3</c:v>
                </c:pt>
                <c:pt idx="6292">
                  <c:v>8.0309999999999999E-3</c:v>
                </c:pt>
                <c:pt idx="6293">
                  <c:v>7.7580000000000001E-3</c:v>
                </c:pt>
                <c:pt idx="6294">
                  <c:v>7.8519999999999996E-3</c:v>
                </c:pt>
                <c:pt idx="6295">
                  <c:v>7.8589999999999997E-3</c:v>
                </c:pt>
                <c:pt idx="6296">
                  <c:v>7.7340000000000004E-3</c:v>
                </c:pt>
                <c:pt idx="6297">
                  <c:v>7.8279999999999999E-3</c:v>
                </c:pt>
                <c:pt idx="6298">
                  <c:v>7.7660000000000003E-3</c:v>
                </c:pt>
                <c:pt idx="6299">
                  <c:v>7.8980000000000005E-3</c:v>
                </c:pt>
                <c:pt idx="6300">
                  <c:v>7.7270000000000004E-3</c:v>
                </c:pt>
                <c:pt idx="6301">
                  <c:v>7.8589999999999997E-3</c:v>
                </c:pt>
                <c:pt idx="6302">
                  <c:v>7.8589999999999997E-3</c:v>
                </c:pt>
                <c:pt idx="6303">
                  <c:v>7.9139999999999992E-3</c:v>
                </c:pt>
                <c:pt idx="6304">
                  <c:v>7.8980000000000005E-3</c:v>
                </c:pt>
                <c:pt idx="6305">
                  <c:v>7.7730000000000004E-3</c:v>
                </c:pt>
                <c:pt idx="6306">
                  <c:v>7.8750000000000001E-3</c:v>
                </c:pt>
                <c:pt idx="6307">
                  <c:v>7.7730000000000004E-3</c:v>
                </c:pt>
                <c:pt idx="6308">
                  <c:v>7.633E-3</c:v>
                </c:pt>
                <c:pt idx="6309">
                  <c:v>8.0549999999999997E-3</c:v>
                </c:pt>
                <c:pt idx="6310">
                  <c:v>7.8279999999999999E-3</c:v>
                </c:pt>
                <c:pt idx="6311">
                  <c:v>7.6949999999999996E-3</c:v>
                </c:pt>
                <c:pt idx="6312">
                  <c:v>7.7580000000000001E-3</c:v>
                </c:pt>
                <c:pt idx="6313">
                  <c:v>7.8750000000000001E-3</c:v>
                </c:pt>
                <c:pt idx="6314">
                  <c:v>7.6249999999999998E-3</c:v>
                </c:pt>
                <c:pt idx="6315">
                  <c:v>7.7809999999999997E-3</c:v>
                </c:pt>
                <c:pt idx="6316">
                  <c:v>7.7730000000000004E-3</c:v>
                </c:pt>
                <c:pt idx="6317">
                  <c:v>7.6800000000000002E-3</c:v>
                </c:pt>
                <c:pt idx="6318">
                  <c:v>7.711E-3</c:v>
                </c:pt>
                <c:pt idx="6319">
                  <c:v>7.7730000000000004E-3</c:v>
                </c:pt>
                <c:pt idx="6320">
                  <c:v>7.4770000000000001E-3</c:v>
                </c:pt>
                <c:pt idx="6321">
                  <c:v>7.5940000000000001E-3</c:v>
                </c:pt>
                <c:pt idx="6322">
                  <c:v>7.7029999999999998E-3</c:v>
                </c:pt>
                <c:pt idx="6323">
                  <c:v>7.8440000000000003E-3</c:v>
                </c:pt>
                <c:pt idx="6324">
                  <c:v>7.8519999999999996E-3</c:v>
                </c:pt>
                <c:pt idx="6325">
                  <c:v>7.8050000000000003E-3</c:v>
                </c:pt>
                <c:pt idx="6326">
                  <c:v>7.6949999999999996E-3</c:v>
                </c:pt>
                <c:pt idx="6327">
                  <c:v>7.7029999999999998E-3</c:v>
                </c:pt>
                <c:pt idx="6328">
                  <c:v>7.7499999999999999E-3</c:v>
                </c:pt>
                <c:pt idx="6329">
                  <c:v>7.7190000000000002E-3</c:v>
                </c:pt>
                <c:pt idx="6330">
                  <c:v>7.7029999999999998E-3</c:v>
                </c:pt>
                <c:pt idx="6331">
                  <c:v>7.5859999999999999E-3</c:v>
                </c:pt>
                <c:pt idx="6332">
                  <c:v>7.6090000000000003E-3</c:v>
                </c:pt>
                <c:pt idx="6333">
                  <c:v>7.8279999999999999E-3</c:v>
                </c:pt>
                <c:pt idx="6334">
                  <c:v>7.5230000000000002E-3</c:v>
                </c:pt>
                <c:pt idx="6335">
                  <c:v>7.6639999999999998E-3</c:v>
                </c:pt>
                <c:pt idx="6336">
                  <c:v>7.6800000000000002E-3</c:v>
                </c:pt>
                <c:pt idx="6337">
                  <c:v>7.8750000000000001E-3</c:v>
                </c:pt>
                <c:pt idx="6338">
                  <c:v>7.5389999999999997E-3</c:v>
                </c:pt>
                <c:pt idx="6339">
                  <c:v>7.4219999999999998E-3</c:v>
                </c:pt>
                <c:pt idx="6340">
                  <c:v>7.5230000000000002E-3</c:v>
                </c:pt>
                <c:pt idx="6341">
                  <c:v>7.7419999999999998E-3</c:v>
                </c:pt>
                <c:pt idx="6342">
                  <c:v>7.4609999999999998E-3</c:v>
                </c:pt>
                <c:pt idx="6343">
                  <c:v>7.8120000000000004E-3</c:v>
                </c:pt>
                <c:pt idx="6344">
                  <c:v>7.6800000000000002E-3</c:v>
                </c:pt>
                <c:pt idx="6345">
                  <c:v>7.9139999999999992E-3</c:v>
                </c:pt>
                <c:pt idx="6346">
                  <c:v>7.6480000000000003E-3</c:v>
                </c:pt>
                <c:pt idx="6347">
                  <c:v>7.7190000000000002E-3</c:v>
                </c:pt>
                <c:pt idx="6348">
                  <c:v>7.4770000000000001E-3</c:v>
                </c:pt>
                <c:pt idx="6349">
                  <c:v>7.5940000000000001E-3</c:v>
                </c:pt>
                <c:pt idx="6350">
                  <c:v>7.6410000000000002E-3</c:v>
                </c:pt>
                <c:pt idx="6351">
                  <c:v>7.6870000000000003E-3</c:v>
                </c:pt>
                <c:pt idx="6352">
                  <c:v>7.672E-3</c:v>
                </c:pt>
                <c:pt idx="6353">
                  <c:v>7.5079999999999999E-3</c:v>
                </c:pt>
                <c:pt idx="6354">
                  <c:v>7.6249999999999998E-3</c:v>
                </c:pt>
                <c:pt idx="6355">
                  <c:v>7.633E-3</c:v>
                </c:pt>
                <c:pt idx="6356">
                  <c:v>7.6870000000000003E-3</c:v>
                </c:pt>
                <c:pt idx="6357">
                  <c:v>7.4609999999999998E-3</c:v>
                </c:pt>
                <c:pt idx="6358">
                  <c:v>7.6559999999999996E-3</c:v>
                </c:pt>
                <c:pt idx="6359">
                  <c:v>7.4380000000000002E-3</c:v>
                </c:pt>
                <c:pt idx="6360">
                  <c:v>7.8589999999999997E-3</c:v>
                </c:pt>
                <c:pt idx="6361">
                  <c:v>7.6410000000000002E-3</c:v>
                </c:pt>
                <c:pt idx="6362">
                  <c:v>7.5310000000000004E-3</c:v>
                </c:pt>
                <c:pt idx="6363">
                  <c:v>7.6559999999999996E-3</c:v>
                </c:pt>
                <c:pt idx="6364">
                  <c:v>7.7270000000000004E-3</c:v>
                </c:pt>
                <c:pt idx="6365">
                  <c:v>7.9690000000000004E-3</c:v>
                </c:pt>
                <c:pt idx="6366">
                  <c:v>7.5859999999999999E-3</c:v>
                </c:pt>
                <c:pt idx="6367">
                  <c:v>7.6480000000000003E-3</c:v>
                </c:pt>
                <c:pt idx="6368">
                  <c:v>7.7029999999999998E-3</c:v>
                </c:pt>
                <c:pt idx="6369">
                  <c:v>7.6949999999999996E-3</c:v>
                </c:pt>
                <c:pt idx="6370">
                  <c:v>7.5230000000000002E-3</c:v>
                </c:pt>
                <c:pt idx="6371">
                  <c:v>7.672E-3</c:v>
                </c:pt>
                <c:pt idx="6372">
                  <c:v>7.6559999999999996E-3</c:v>
                </c:pt>
                <c:pt idx="6373">
                  <c:v>7.6639999999999998E-3</c:v>
                </c:pt>
                <c:pt idx="6374">
                  <c:v>7.633E-3</c:v>
                </c:pt>
                <c:pt idx="6375">
                  <c:v>7.6480000000000003E-3</c:v>
                </c:pt>
                <c:pt idx="6376">
                  <c:v>7.5160000000000001E-3</c:v>
                </c:pt>
                <c:pt idx="6377">
                  <c:v>7.5310000000000004E-3</c:v>
                </c:pt>
                <c:pt idx="6378">
                  <c:v>7.3829999999999998E-3</c:v>
                </c:pt>
                <c:pt idx="6379">
                  <c:v>7.4770000000000001E-3</c:v>
                </c:pt>
                <c:pt idx="6380">
                  <c:v>7.6090000000000003E-3</c:v>
                </c:pt>
                <c:pt idx="6381">
                  <c:v>7.6169999999999996E-3</c:v>
                </c:pt>
                <c:pt idx="6382">
                  <c:v>7.6090000000000003E-3</c:v>
                </c:pt>
                <c:pt idx="6383">
                  <c:v>7.2110000000000004E-3</c:v>
                </c:pt>
                <c:pt idx="6384">
                  <c:v>7.5230000000000002E-3</c:v>
                </c:pt>
                <c:pt idx="6385">
                  <c:v>7.5940000000000001E-3</c:v>
                </c:pt>
                <c:pt idx="6386">
                  <c:v>7.5469999999999999E-3</c:v>
                </c:pt>
                <c:pt idx="6387">
                  <c:v>7.6480000000000003E-3</c:v>
                </c:pt>
                <c:pt idx="6388">
                  <c:v>7.3439999999999998E-3</c:v>
                </c:pt>
                <c:pt idx="6389">
                  <c:v>7.5310000000000004E-3</c:v>
                </c:pt>
                <c:pt idx="6390">
                  <c:v>7.3980000000000001E-3</c:v>
                </c:pt>
                <c:pt idx="6391">
                  <c:v>7.3749999999999996E-3</c:v>
                </c:pt>
                <c:pt idx="6392">
                  <c:v>7.4380000000000002E-3</c:v>
                </c:pt>
                <c:pt idx="6393">
                  <c:v>7.5700000000000003E-3</c:v>
                </c:pt>
                <c:pt idx="6394">
                  <c:v>7.4219999999999998E-3</c:v>
                </c:pt>
                <c:pt idx="6395">
                  <c:v>7.4999999999999997E-3</c:v>
                </c:pt>
                <c:pt idx="6396">
                  <c:v>7.4770000000000001E-3</c:v>
                </c:pt>
                <c:pt idx="6397">
                  <c:v>7.8120000000000004E-3</c:v>
                </c:pt>
                <c:pt idx="6398">
                  <c:v>7.4219999999999998E-3</c:v>
                </c:pt>
                <c:pt idx="6399">
                  <c:v>7.5779999999999997E-3</c:v>
                </c:pt>
                <c:pt idx="6400">
                  <c:v>7.6020000000000003E-3</c:v>
                </c:pt>
                <c:pt idx="6401">
                  <c:v>7.6020000000000003E-3</c:v>
                </c:pt>
                <c:pt idx="6402">
                  <c:v>7.4139999999999996E-3</c:v>
                </c:pt>
                <c:pt idx="6403">
                  <c:v>7.4999999999999997E-3</c:v>
                </c:pt>
                <c:pt idx="6404">
                  <c:v>7.1250000000000003E-3</c:v>
                </c:pt>
                <c:pt idx="6405">
                  <c:v>7.4380000000000002E-3</c:v>
                </c:pt>
                <c:pt idx="6406">
                  <c:v>7.7660000000000003E-3</c:v>
                </c:pt>
                <c:pt idx="6407">
                  <c:v>7.4840000000000002E-3</c:v>
                </c:pt>
                <c:pt idx="6408">
                  <c:v>7.6639999999999998E-3</c:v>
                </c:pt>
                <c:pt idx="6409">
                  <c:v>7.391E-3</c:v>
                </c:pt>
                <c:pt idx="6410">
                  <c:v>7.5469999999999999E-3</c:v>
                </c:pt>
                <c:pt idx="6411">
                  <c:v>7.3980000000000001E-3</c:v>
                </c:pt>
                <c:pt idx="6412">
                  <c:v>7.4689999999999999E-3</c:v>
                </c:pt>
                <c:pt idx="6413">
                  <c:v>7.5940000000000001E-3</c:v>
                </c:pt>
                <c:pt idx="6414">
                  <c:v>7.4060000000000003E-3</c:v>
                </c:pt>
                <c:pt idx="6415">
                  <c:v>7.5620000000000001E-3</c:v>
                </c:pt>
                <c:pt idx="6416">
                  <c:v>7.5859999999999999E-3</c:v>
                </c:pt>
                <c:pt idx="6417">
                  <c:v>7.5779999999999997E-3</c:v>
                </c:pt>
                <c:pt idx="6418">
                  <c:v>7.2810000000000001E-3</c:v>
                </c:pt>
                <c:pt idx="6419">
                  <c:v>7.3590000000000001E-3</c:v>
                </c:pt>
                <c:pt idx="6420">
                  <c:v>7.4609999999999998E-3</c:v>
                </c:pt>
                <c:pt idx="6421">
                  <c:v>7.4380000000000002E-3</c:v>
                </c:pt>
                <c:pt idx="6422">
                  <c:v>7.6090000000000003E-3</c:v>
                </c:pt>
                <c:pt idx="6423">
                  <c:v>7.3200000000000001E-3</c:v>
                </c:pt>
                <c:pt idx="6424">
                  <c:v>7.2110000000000004E-3</c:v>
                </c:pt>
                <c:pt idx="6425">
                  <c:v>7.3590000000000001E-3</c:v>
                </c:pt>
                <c:pt idx="6426">
                  <c:v>7.4840000000000002E-3</c:v>
                </c:pt>
                <c:pt idx="6427">
                  <c:v>7.3439999999999998E-3</c:v>
                </c:pt>
                <c:pt idx="6428">
                  <c:v>7.3049999999999999E-3</c:v>
                </c:pt>
                <c:pt idx="6429">
                  <c:v>7.4840000000000002E-3</c:v>
                </c:pt>
                <c:pt idx="6430">
                  <c:v>7.5940000000000001E-3</c:v>
                </c:pt>
                <c:pt idx="6431">
                  <c:v>7.633E-3</c:v>
                </c:pt>
                <c:pt idx="6432">
                  <c:v>7.3439999999999998E-3</c:v>
                </c:pt>
                <c:pt idx="6433">
                  <c:v>7.2659999999999999E-3</c:v>
                </c:pt>
                <c:pt idx="6434">
                  <c:v>7.1879999999999999E-3</c:v>
                </c:pt>
                <c:pt idx="6435">
                  <c:v>7.5859999999999999E-3</c:v>
                </c:pt>
                <c:pt idx="6436">
                  <c:v>7.3749999999999996E-3</c:v>
                </c:pt>
                <c:pt idx="6437">
                  <c:v>7.633E-3</c:v>
                </c:pt>
                <c:pt idx="6438">
                  <c:v>7.4689999999999999E-3</c:v>
                </c:pt>
                <c:pt idx="6439">
                  <c:v>7.4920000000000004E-3</c:v>
                </c:pt>
                <c:pt idx="6440">
                  <c:v>7.273E-3</c:v>
                </c:pt>
                <c:pt idx="6441">
                  <c:v>7.4609999999999998E-3</c:v>
                </c:pt>
                <c:pt idx="6442">
                  <c:v>7.1799999999999998E-3</c:v>
                </c:pt>
                <c:pt idx="6443">
                  <c:v>7.391E-3</c:v>
                </c:pt>
                <c:pt idx="6444">
                  <c:v>7.273E-3</c:v>
                </c:pt>
                <c:pt idx="6445">
                  <c:v>7.3359999999999996E-3</c:v>
                </c:pt>
                <c:pt idx="6446">
                  <c:v>7.4380000000000002E-3</c:v>
                </c:pt>
                <c:pt idx="6447">
                  <c:v>7.1479999999999998E-3</c:v>
                </c:pt>
                <c:pt idx="6448">
                  <c:v>7.2810000000000001E-3</c:v>
                </c:pt>
                <c:pt idx="6449">
                  <c:v>7.4609999999999998E-3</c:v>
                </c:pt>
                <c:pt idx="6450">
                  <c:v>7.3980000000000001E-3</c:v>
                </c:pt>
                <c:pt idx="6451">
                  <c:v>7.3829999999999998E-3</c:v>
                </c:pt>
                <c:pt idx="6452">
                  <c:v>7.1329999999999996E-3</c:v>
                </c:pt>
                <c:pt idx="6453">
                  <c:v>7.4530000000000004E-3</c:v>
                </c:pt>
                <c:pt idx="6454">
                  <c:v>7.4999999999999997E-3</c:v>
                </c:pt>
                <c:pt idx="6455">
                  <c:v>7.2890000000000003E-3</c:v>
                </c:pt>
                <c:pt idx="6456">
                  <c:v>7.5469999999999999E-3</c:v>
                </c:pt>
                <c:pt idx="6457">
                  <c:v>7.4530000000000004E-3</c:v>
                </c:pt>
                <c:pt idx="6458">
                  <c:v>7.3590000000000001E-3</c:v>
                </c:pt>
                <c:pt idx="6459">
                  <c:v>7.1720000000000004E-3</c:v>
                </c:pt>
                <c:pt idx="6460">
                  <c:v>7.3980000000000001E-3</c:v>
                </c:pt>
                <c:pt idx="6461">
                  <c:v>7.1879999999999999E-3</c:v>
                </c:pt>
                <c:pt idx="6462">
                  <c:v>7.5389999999999997E-3</c:v>
                </c:pt>
                <c:pt idx="6463">
                  <c:v>7.3670000000000003E-3</c:v>
                </c:pt>
                <c:pt idx="6464">
                  <c:v>7.1879999999999999E-3</c:v>
                </c:pt>
                <c:pt idx="6465">
                  <c:v>7.2269999999999999E-3</c:v>
                </c:pt>
                <c:pt idx="6466">
                  <c:v>7.1479999999999998E-3</c:v>
                </c:pt>
                <c:pt idx="6467">
                  <c:v>7.2810000000000001E-3</c:v>
                </c:pt>
                <c:pt idx="6468">
                  <c:v>7.3200000000000001E-3</c:v>
                </c:pt>
                <c:pt idx="6469">
                  <c:v>7.1799999999999998E-3</c:v>
                </c:pt>
                <c:pt idx="6470">
                  <c:v>7.2500000000000004E-3</c:v>
                </c:pt>
                <c:pt idx="6471">
                  <c:v>7.3049999999999999E-3</c:v>
                </c:pt>
                <c:pt idx="6472">
                  <c:v>7.2890000000000003E-3</c:v>
                </c:pt>
                <c:pt idx="6473">
                  <c:v>7.3590000000000001E-3</c:v>
                </c:pt>
                <c:pt idx="6474">
                  <c:v>7.2189999999999997E-3</c:v>
                </c:pt>
                <c:pt idx="6475">
                  <c:v>7.1479999999999998E-3</c:v>
                </c:pt>
                <c:pt idx="6476">
                  <c:v>7.3359999999999996E-3</c:v>
                </c:pt>
                <c:pt idx="6477">
                  <c:v>7.1799999999999998E-3</c:v>
                </c:pt>
                <c:pt idx="6478">
                  <c:v>7.0699999999999999E-3</c:v>
                </c:pt>
                <c:pt idx="6479">
                  <c:v>7.1640000000000002E-3</c:v>
                </c:pt>
                <c:pt idx="6480">
                  <c:v>7.1250000000000003E-3</c:v>
                </c:pt>
                <c:pt idx="6481">
                  <c:v>7.1799999999999998E-3</c:v>
                </c:pt>
                <c:pt idx="6482">
                  <c:v>7.1479999999999998E-3</c:v>
                </c:pt>
                <c:pt idx="6483">
                  <c:v>7.0470000000000003E-3</c:v>
                </c:pt>
                <c:pt idx="6484">
                  <c:v>7.1170000000000001E-3</c:v>
                </c:pt>
                <c:pt idx="6485">
                  <c:v>6.9690000000000004E-3</c:v>
                </c:pt>
                <c:pt idx="6486">
                  <c:v>6.9769999999999997E-3</c:v>
                </c:pt>
                <c:pt idx="6487">
                  <c:v>7.3749999999999996E-3</c:v>
                </c:pt>
                <c:pt idx="6488">
                  <c:v>7.1879999999999999E-3</c:v>
                </c:pt>
                <c:pt idx="6489">
                  <c:v>7.0629999999999998E-3</c:v>
                </c:pt>
                <c:pt idx="6490">
                  <c:v>7.0860000000000003E-3</c:v>
                </c:pt>
                <c:pt idx="6491">
                  <c:v>7.0159999999999997E-3</c:v>
                </c:pt>
                <c:pt idx="6492">
                  <c:v>7.1799999999999998E-3</c:v>
                </c:pt>
                <c:pt idx="6493">
                  <c:v>7.2659999999999999E-3</c:v>
                </c:pt>
                <c:pt idx="6494">
                  <c:v>7.1250000000000003E-3</c:v>
                </c:pt>
                <c:pt idx="6495">
                  <c:v>7.2110000000000004E-3</c:v>
                </c:pt>
                <c:pt idx="6496">
                  <c:v>7.0629999999999998E-3</c:v>
                </c:pt>
                <c:pt idx="6497">
                  <c:v>7.1089999999999999E-3</c:v>
                </c:pt>
                <c:pt idx="6498">
                  <c:v>7.3590000000000001E-3</c:v>
                </c:pt>
                <c:pt idx="6499">
                  <c:v>6.914E-3</c:v>
                </c:pt>
                <c:pt idx="6500">
                  <c:v>6.992E-3</c:v>
                </c:pt>
                <c:pt idx="6501">
                  <c:v>6.9839999999999998E-3</c:v>
                </c:pt>
                <c:pt idx="6502">
                  <c:v>7.1089999999999999E-3</c:v>
                </c:pt>
                <c:pt idx="6503">
                  <c:v>6.8910000000000004E-3</c:v>
                </c:pt>
                <c:pt idx="6504">
                  <c:v>6.7270000000000003E-3</c:v>
                </c:pt>
                <c:pt idx="6505">
                  <c:v>6.953E-3</c:v>
                </c:pt>
                <c:pt idx="6506">
                  <c:v>7.0229999999999997E-3</c:v>
                </c:pt>
                <c:pt idx="6507">
                  <c:v>6.992E-3</c:v>
                </c:pt>
                <c:pt idx="6508">
                  <c:v>7.0080000000000003E-3</c:v>
                </c:pt>
                <c:pt idx="6509">
                  <c:v>7.0080000000000003E-3</c:v>
                </c:pt>
                <c:pt idx="6510">
                  <c:v>7.1250000000000003E-3</c:v>
                </c:pt>
                <c:pt idx="6511">
                  <c:v>7.2189999999999997E-3</c:v>
                </c:pt>
                <c:pt idx="6512">
                  <c:v>7.0309999999999999E-3</c:v>
                </c:pt>
                <c:pt idx="6513">
                  <c:v>6.9059999999999998E-3</c:v>
                </c:pt>
                <c:pt idx="6514">
                  <c:v>7.1019999999999998E-3</c:v>
                </c:pt>
                <c:pt idx="6515">
                  <c:v>6.9690000000000004E-3</c:v>
                </c:pt>
                <c:pt idx="6516">
                  <c:v>6.8589999999999996E-3</c:v>
                </c:pt>
                <c:pt idx="6517">
                  <c:v>7.1409999999999998E-3</c:v>
                </c:pt>
                <c:pt idx="6518">
                  <c:v>6.8120000000000003E-3</c:v>
                </c:pt>
                <c:pt idx="6519">
                  <c:v>7.1089999999999999E-3</c:v>
                </c:pt>
                <c:pt idx="6520">
                  <c:v>7.0470000000000003E-3</c:v>
                </c:pt>
                <c:pt idx="6521">
                  <c:v>7.2659999999999999E-3</c:v>
                </c:pt>
                <c:pt idx="6522">
                  <c:v>6.633E-3</c:v>
                </c:pt>
                <c:pt idx="6523">
                  <c:v>7.0699999999999999E-3</c:v>
                </c:pt>
                <c:pt idx="6524">
                  <c:v>6.9379999999999997E-3</c:v>
                </c:pt>
                <c:pt idx="6525">
                  <c:v>6.7029999999999998E-3</c:v>
                </c:pt>
                <c:pt idx="6526">
                  <c:v>6.7499999999999999E-3</c:v>
                </c:pt>
                <c:pt idx="6527">
                  <c:v>7.1089999999999999E-3</c:v>
                </c:pt>
                <c:pt idx="6528">
                  <c:v>6.8589999999999996E-3</c:v>
                </c:pt>
                <c:pt idx="6529">
                  <c:v>7.0629999999999998E-3</c:v>
                </c:pt>
                <c:pt idx="6530">
                  <c:v>6.8440000000000003E-3</c:v>
                </c:pt>
                <c:pt idx="6531">
                  <c:v>7.156E-3</c:v>
                </c:pt>
                <c:pt idx="6532">
                  <c:v>6.9220000000000002E-3</c:v>
                </c:pt>
                <c:pt idx="6533">
                  <c:v>7.1640000000000002E-3</c:v>
                </c:pt>
                <c:pt idx="6534">
                  <c:v>7.0860000000000003E-3</c:v>
                </c:pt>
                <c:pt idx="6535">
                  <c:v>7.2110000000000004E-3</c:v>
                </c:pt>
                <c:pt idx="6536">
                  <c:v>6.672E-3</c:v>
                </c:pt>
                <c:pt idx="6537">
                  <c:v>6.9059999999999998E-3</c:v>
                </c:pt>
                <c:pt idx="6538">
                  <c:v>6.9690000000000004E-3</c:v>
                </c:pt>
                <c:pt idx="6539">
                  <c:v>6.8050000000000003E-3</c:v>
                </c:pt>
                <c:pt idx="6540">
                  <c:v>6.6249999999999998E-3</c:v>
                </c:pt>
                <c:pt idx="6541">
                  <c:v>6.9839999999999998E-3</c:v>
                </c:pt>
                <c:pt idx="6542">
                  <c:v>6.9839999999999998E-3</c:v>
                </c:pt>
                <c:pt idx="6543">
                  <c:v>7.0629999999999998E-3</c:v>
                </c:pt>
                <c:pt idx="6544">
                  <c:v>6.953E-3</c:v>
                </c:pt>
                <c:pt idx="6545">
                  <c:v>6.9220000000000002E-3</c:v>
                </c:pt>
                <c:pt idx="6546">
                  <c:v>6.8279999999999999E-3</c:v>
                </c:pt>
                <c:pt idx="6547">
                  <c:v>6.8050000000000003E-3</c:v>
                </c:pt>
                <c:pt idx="6548">
                  <c:v>6.9059999999999998E-3</c:v>
                </c:pt>
                <c:pt idx="6549">
                  <c:v>6.9059999999999998E-3</c:v>
                </c:pt>
                <c:pt idx="6550">
                  <c:v>7.0309999999999999E-3</c:v>
                </c:pt>
                <c:pt idx="6551">
                  <c:v>6.6800000000000002E-3</c:v>
                </c:pt>
                <c:pt idx="6552">
                  <c:v>6.8440000000000003E-3</c:v>
                </c:pt>
                <c:pt idx="6553">
                  <c:v>6.9769999999999997E-3</c:v>
                </c:pt>
                <c:pt idx="6554">
                  <c:v>6.992E-3</c:v>
                </c:pt>
                <c:pt idx="6555">
                  <c:v>6.8519999999999996E-3</c:v>
                </c:pt>
                <c:pt idx="6556">
                  <c:v>6.8440000000000003E-3</c:v>
                </c:pt>
                <c:pt idx="6557">
                  <c:v>6.9300000000000004E-3</c:v>
                </c:pt>
                <c:pt idx="6558">
                  <c:v>6.9839999999999998E-3</c:v>
                </c:pt>
                <c:pt idx="6559">
                  <c:v>6.7499999999999999E-3</c:v>
                </c:pt>
                <c:pt idx="6560">
                  <c:v>6.8979999999999996E-3</c:v>
                </c:pt>
                <c:pt idx="6561">
                  <c:v>7.0159999999999997E-3</c:v>
                </c:pt>
                <c:pt idx="6562">
                  <c:v>6.9610000000000002E-3</c:v>
                </c:pt>
                <c:pt idx="6563">
                  <c:v>7.0780000000000001E-3</c:v>
                </c:pt>
                <c:pt idx="6564">
                  <c:v>6.7889999999999999E-3</c:v>
                </c:pt>
                <c:pt idx="6565">
                  <c:v>6.7730000000000004E-3</c:v>
                </c:pt>
                <c:pt idx="6566">
                  <c:v>6.9059999999999998E-3</c:v>
                </c:pt>
                <c:pt idx="6567">
                  <c:v>6.9379999999999997E-3</c:v>
                </c:pt>
                <c:pt idx="6568">
                  <c:v>6.8830000000000002E-3</c:v>
                </c:pt>
                <c:pt idx="6569">
                  <c:v>6.9059999999999998E-3</c:v>
                </c:pt>
                <c:pt idx="6570">
                  <c:v>6.8279999999999999E-3</c:v>
                </c:pt>
                <c:pt idx="6571">
                  <c:v>6.9610000000000002E-3</c:v>
                </c:pt>
                <c:pt idx="6572">
                  <c:v>6.914E-3</c:v>
                </c:pt>
                <c:pt idx="6573">
                  <c:v>6.9379999999999997E-3</c:v>
                </c:pt>
                <c:pt idx="6574">
                  <c:v>6.7889999999999999E-3</c:v>
                </c:pt>
                <c:pt idx="6575">
                  <c:v>6.7970000000000001E-3</c:v>
                </c:pt>
                <c:pt idx="6576">
                  <c:v>6.7889999999999999E-3</c:v>
                </c:pt>
                <c:pt idx="6577">
                  <c:v>6.8440000000000003E-3</c:v>
                </c:pt>
                <c:pt idx="6578">
                  <c:v>6.9449999999999998E-3</c:v>
                </c:pt>
                <c:pt idx="6579">
                  <c:v>6.914E-3</c:v>
                </c:pt>
                <c:pt idx="6580">
                  <c:v>6.8669999999999998E-3</c:v>
                </c:pt>
                <c:pt idx="6581">
                  <c:v>6.7419999999999997E-3</c:v>
                </c:pt>
                <c:pt idx="6582">
                  <c:v>6.7270000000000003E-3</c:v>
                </c:pt>
                <c:pt idx="6583">
                  <c:v>6.8440000000000003E-3</c:v>
                </c:pt>
                <c:pt idx="6584">
                  <c:v>6.6950000000000004E-3</c:v>
                </c:pt>
                <c:pt idx="6585">
                  <c:v>6.8279999999999999E-3</c:v>
                </c:pt>
                <c:pt idx="6586">
                  <c:v>6.8199999999999997E-3</c:v>
                </c:pt>
                <c:pt idx="6587">
                  <c:v>6.7580000000000001E-3</c:v>
                </c:pt>
                <c:pt idx="6588">
                  <c:v>6.8279999999999999E-3</c:v>
                </c:pt>
                <c:pt idx="6589">
                  <c:v>6.6020000000000002E-3</c:v>
                </c:pt>
                <c:pt idx="6590">
                  <c:v>6.6950000000000004E-3</c:v>
                </c:pt>
                <c:pt idx="6591">
                  <c:v>6.9769999999999997E-3</c:v>
                </c:pt>
                <c:pt idx="6592">
                  <c:v>6.8050000000000003E-3</c:v>
                </c:pt>
                <c:pt idx="6593">
                  <c:v>7.0549999999999996E-3</c:v>
                </c:pt>
                <c:pt idx="6594">
                  <c:v>6.8199999999999997E-3</c:v>
                </c:pt>
                <c:pt idx="6595">
                  <c:v>6.9059999999999998E-3</c:v>
                </c:pt>
                <c:pt idx="6596">
                  <c:v>6.6249999999999998E-3</c:v>
                </c:pt>
                <c:pt idx="6597">
                  <c:v>6.6870000000000002E-3</c:v>
                </c:pt>
                <c:pt idx="6598">
                  <c:v>6.7970000000000001E-3</c:v>
                </c:pt>
                <c:pt idx="6599">
                  <c:v>6.9300000000000004E-3</c:v>
                </c:pt>
                <c:pt idx="6600">
                  <c:v>6.5389999999999997E-3</c:v>
                </c:pt>
                <c:pt idx="6601">
                  <c:v>7.0309999999999999E-3</c:v>
                </c:pt>
                <c:pt idx="6602">
                  <c:v>6.6410000000000002E-3</c:v>
                </c:pt>
                <c:pt idx="6603">
                  <c:v>6.7730000000000004E-3</c:v>
                </c:pt>
                <c:pt idx="6604">
                  <c:v>6.9220000000000002E-3</c:v>
                </c:pt>
                <c:pt idx="6605">
                  <c:v>6.9690000000000004E-3</c:v>
                </c:pt>
                <c:pt idx="6606">
                  <c:v>6.7889999999999999E-3</c:v>
                </c:pt>
                <c:pt idx="6607">
                  <c:v>6.7419999999999997E-3</c:v>
                </c:pt>
                <c:pt idx="6608">
                  <c:v>6.9220000000000002E-3</c:v>
                </c:pt>
                <c:pt idx="6609">
                  <c:v>6.9300000000000004E-3</c:v>
                </c:pt>
                <c:pt idx="6610">
                  <c:v>6.7029999999999998E-3</c:v>
                </c:pt>
                <c:pt idx="6611">
                  <c:v>6.7660000000000003E-3</c:v>
                </c:pt>
                <c:pt idx="6612">
                  <c:v>6.9379999999999997E-3</c:v>
                </c:pt>
                <c:pt idx="6613">
                  <c:v>6.8199999999999997E-3</c:v>
                </c:pt>
                <c:pt idx="6614">
                  <c:v>6.8589999999999996E-3</c:v>
                </c:pt>
                <c:pt idx="6615">
                  <c:v>6.8440000000000003E-3</c:v>
                </c:pt>
                <c:pt idx="6616">
                  <c:v>6.7660000000000003E-3</c:v>
                </c:pt>
                <c:pt idx="6617">
                  <c:v>6.6800000000000002E-3</c:v>
                </c:pt>
                <c:pt idx="6618">
                  <c:v>6.8979999999999996E-3</c:v>
                </c:pt>
                <c:pt idx="6619">
                  <c:v>6.7580000000000001E-3</c:v>
                </c:pt>
                <c:pt idx="6620">
                  <c:v>6.5779999999999996E-3</c:v>
                </c:pt>
                <c:pt idx="6621">
                  <c:v>6.6800000000000002E-3</c:v>
                </c:pt>
                <c:pt idx="6622">
                  <c:v>6.5700000000000003E-3</c:v>
                </c:pt>
                <c:pt idx="6623">
                  <c:v>6.8360000000000001E-3</c:v>
                </c:pt>
                <c:pt idx="6624">
                  <c:v>6.7270000000000003E-3</c:v>
                </c:pt>
                <c:pt idx="6625">
                  <c:v>6.6480000000000003E-3</c:v>
                </c:pt>
                <c:pt idx="6626">
                  <c:v>6.8589999999999996E-3</c:v>
                </c:pt>
                <c:pt idx="6627">
                  <c:v>6.8589999999999996E-3</c:v>
                </c:pt>
                <c:pt idx="6628">
                  <c:v>6.7340000000000004E-3</c:v>
                </c:pt>
                <c:pt idx="6629">
                  <c:v>6.914E-3</c:v>
                </c:pt>
                <c:pt idx="6630">
                  <c:v>6.6020000000000002E-3</c:v>
                </c:pt>
                <c:pt idx="6631">
                  <c:v>6.7580000000000001E-3</c:v>
                </c:pt>
                <c:pt idx="6632">
                  <c:v>6.7660000000000003E-3</c:v>
                </c:pt>
                <c:pt idx="6633">
                  <c:v>6.7499999999999999E-3</c:v>
                </c:pt>
                <c:pt idx="6634">
                  <c:v>6.9690000000000004E-3</c:v>
                </c:pt>
                <c:pt idx="6635">
                  <c:v>6.8199999999999997E-3</c:v>
                </c:pt>
                <c:pt idx="6636">
                  <c:v>6.6020000000000002E-3</c:v>
                </c:pt>
                <c:pt idx="6637">
                  <c:v>6.711E-3</c:v>
                </c:pt>
                <c:pt idx="6638">
                  <c:v>6.6870000000000002E-3</c:v>
                </c:pt>
                <c:pt idx="6639">
                  <c:v>6.5859999999999998E-3</c:v>
                </c:pt>
                <c:pt idx="6640">
                  <c:v>6.7190000000000001E-3</c:v>
                </c:pt>
                <c:pt idx="6641">
                  <c:v>6.7660000000000003E-3</c:v>
                </c:pt>
                <c:pt idx="6642">
                  <c:v>6.4530000000000004E-3</c:v>
                </c:pt>
                <c:pt idx="6643">
                  <c:v>6.5779999999999996E-3</c:v>
                </c:pt>
                <c:pt idx="6644">
                  <c:v>6.4920000000000004E-3</c:v>
                </c:pt>
                <c:pt idx="6645">
                  <c:v>6.3829999999999998E-3</c:v>
                </c:pt>
                <c:pt idx="6646">
                  <c:v>6.6020000000000002E-3</c:v>
                </c:pt>
                <c:pt idx="6647">
                  <c:v>6.594E-3</c:v>
                </c:pt>
                <c:pt idx="6648">
                  <c:v>6.7270000000000003E-3</c:v>
                </c:pt>
                <c:pt idx="6649">
                  <c:v>6.7029999999999998E-3</c:v>
                </c:pt>
                <c:pt idx="6650">
                  <c:v>6.5620000000000001E-3</c:v>
                </c:pt>
                <c:pt idx="6651">
                  <c:v>6.4530000000000004E-3</c:v>
                </c:pt>
                <c:pt idx="6652">
                  <c:v>6.4060000000000002E-3</c:v>
                </c:pt>
                <c:pt idx="6653">
                  <c:v>6.5550000000000001E-3</c:v>
                </c:pt>
                <c:pt idx="6654">
                  <c:v>6.6950000000000004E-3</c:v>
                </c:pt>
                <c:pt idx="6655">
                  <c:v>6.9379999999999997E-3</c:v>
                </c:pt>
                <c:pt idx="6656">
                  <c:v>6.672E-3</c:v>
                </c:pt>
                <c:pt idx="6657">
                  <c:v>6.4770000000000001E-3</c:v>
                </c:pt>
                <c:pt idx="6658">
                  <c:v>6.7270000000000003E-3</c:v>
                </c:pt>
                <c:pt idx="6659">
                  <c:v>6.5230000000000002E-3</c:v>
                </c:pt>
                <c:pt idx="6660">
                  <c:v>6.4140000000000004E-3</c:v>
                </c:pt>
                <c:pt idx="6661">
                  <c:v>6.6249999999999998E-3</c:v>
                </c:pt>
                <c:pt idx="6662">
                  <c:v>6.4999999999999997E-3</c:v>
                </c:pt>
                <c:pt idx="6663">
                  <c:v>6.5859999999999998E-3</c:v>
                </c:pt>
                <c:pt idx="6664">
                  <c:v>6.594E-3</c:v>
                </c:pt>
                <c:pt idx="6665">
                  <c:v>6.4609999999999997E-3</c:v>
                </c:pt>
                <c:pt idx="6666">
                  <c:v>6.391E-3</c:v>
                </c:pt>
                <c:pt idx="6667">
                  <c:v>6.4920000000000004E-3</c:v>
                </c:pt>
                <c:pt idx="6668">
                  <c:v>6.594E-3</c:v>
                </c:pt>
                <c:pt idx="6669">
                  <c:v>6.4689999999999999E-3</c:v>
                </c:pt>
                <c:pt idx="6670">
                  <c:v>6.5779999999999996E-3</c:v>
                </c:pt>
                <c:pt idx="6671">
                  <c:v>6.6249999999999998E-3</c:v>
                </c:pt>
                <c:pt idx="6672">
                  <c:v>6.6169999999999996E-3</c:v>
                </c:pt>
                <c:pt idx="6673">
                  <c:v>6.6410000000000002E-3</c:v>
                </c:pt>
                <c:pt idx="6674">
                  <c:v>6.43E-3</c:v>
                </c:pt>
                <c:pt idx="6675">
                  <c:v>6.594E-3</c:v>
                </c:pt>
                <c:pt idx="6676">
                  <c:v>6.398E-3</c:v>
                </c:pt>
                <c:pt idx="6677">
                  <c:v>6.43E-3</c:v>
                </c:pt>
                <c:pt idx="6678">
                  <c:v>6.5310000000000003E-3</c:v>
                </c:pt>
                <c:pt idx="6679">
                  <c:v>6.633E-3</c:v>
                </c:pt>
                <c:pt idx="6680">
                  <c:v>6.4380000000000001E-3</c:v>
                </c:pt>
                <c:pt idx="6681">
                  <c:v>6.3749999999999996E-3</c:v>
                </c:pt>
                <c:pt idx="6682">
                  <c:v>6.313E-3</c:v>
                </c:pt>
                <c:pt idx="6683">
                  <c:v>6.6090000000000003E-3</c:v>
                </c:pt>
                <c:pt idx="6684">
                  <c:v>6.352E-3</c:v>
                </c:pt>
                <c:pt idx="6685">
                  <c:v>6.4530000000000004E-3</c:v>
                </c:pt>
                <c:pt idx="6686">
                  <c:v>6.5160000000000001E-3</c:v>
                </c:pt>
                <c:pt idx="6687">
                  <c:v>6.5389999999999997E-3</c:v>
                </c:pt>
                <c:pt idx="6688">
                  <c:v>6.4140000000000004E-3</c:v>
                </c:pt>
                <c:pt idx="6689">
                  <c:v>6.6639999999999998E-3</c:v>
                </c:pt>
                <c:pt idx="6690">
                  <c:v>6.43E-3</c:v>
                </c:pt>
                <c:pt idx="6691">
                  <c:v>6.5550000000000001E-3</c:v>
                </c:pt>
                <c:pt idx="6692">
                  <c:v>6.4140000000000004E-3</c:v>
                </c:pt>
                <c:pt idx="6693">
                  <c:v>6.4140000000000004E-3</c:v>
                </c:pt>
                <c:pt idx="6694">
                  <c:v>6.2729999999999999E-3</c:v>
                </c:pt>
                <c:pt idx="6695">
                  <c:v>6.4920000000000004E-3</c:v>
                </c:pt>
                <c:pt idx="6696">
                  <c:v>6.5700000000000003E-3</c:v>
                </c:pt>
                <c:pt idx="6697">
                  <c:v>6.4999999999999997E-3</c:v>
                </c:pt>
                <c:pt idx="6698">
                  <c:v>6.4060000000000002E-3</c:v>
                </c:pt>
                <c:pt idx="6699">
                  <c:v>6.2729999999999999E-3</c:v>
                </c:pt>
                <c:pt idx="6700">
                  <c:v>6.4450000000000002E-3</c:v>
                </c:pt>
                <c:pt idx="6701">
                  <c:v>6.43E-3</c:v>
                </c:pt>
                <c:pt idx="6702">
                  <c:v>6.352E-3</c:v>
                </c:pt>
                <c:pt idx="6703">
                  <c:v>6.3359999999999996E-3</c:v>
                </c:pt>
                <c:pt idx="6704">
                  <c:v>6.5550000000000001E-3</c:v>
                </c:pt>
                <c:pt idx="6705">
                  <c:v>6.43E-3</c:v>
                </c:pt>
                <c:pt idx="6706">
                  <c:v>6.4380000000000001E-3</c:v>
                </c:pt>
                <c:pt idx="6707">
                  <c:v>6.4999999999999997E-3</c:v>
                </c:pt>
                <c:pt idx="6708">
                  <c:v>6.2500000000000003E-3</c:v>
                </c:pt>
                <c:pt idx="6709">
                  <c:v>6.5310000000000003E-3</c:v>
                </c:pt>
                <c:pt idx="6710">
                  <c:v>6.3670000000000003E-3</c:v>
                </c:pt>
                <c:pt idx="6711">
                  <c:v>6.4530000000000004E-3</c:v>
                </c:pt>
                <c:pt idx="6712">
                  <c:v>6.2729999999999999E-3</c:v>
                </c:pt>
                <c:pt idx="6713">
                  <c:v>6.2810000000000001E-3</c:v>
                </c:pt>
                <c:pt idx="6714">
                  <c:v>6.2500000000000003E-3</c:v>
                </c:pt>
                <c:pt idx="6715">
                  <c:v>6.0860000000000003E-3</c:v>
                </c:pt>
                <c:pt idx="6716">
                  <c:v>6.398E-3</c:v>
                </c:pt>
                <c:pt idx="6717">
                  <c:v>6.156E-3</c:v>
                </c:pt>
                <c:pt idx="6718">
                  <c:v>6.4140000000000004E-3</c:v>
                </c:pt>
                <c:pt idx="6719">
                  <c:v>6.5389999999999997E-3</c:v>
                </c:pt>
                <c:pt idx="6720">
                  <c:v>6.398E-3</c:v>
                </c:pt>
                <c:pt idx="6721">
                  <c:v>6.2969999999999996E-3</c:v>
                </c:pt>
                <c:pt idx="6722">
                  <c:v>6.0860000000000003E-3</c:v>
                </c:pt>
                <c:pt idx="6723">
                  <c:v>6.2969999999999996E-3</c:v>
                </c:pt>
                <c:pt idx="6724">
                  <c:v>6.3280000000000003E-3</c:v>
                </c:pt>
                <c:pt idx="6725">
                  <c:v>6.4840000000000002E-3</c:v>
                </c:pt>
                <c:pt idx="6726">
                  <c:v>6.3670000000000003E-3</c:v>
                </c:pt>
                <c:pt idx="6727">
                  <c:v>6.3829999999999998E-3</c:v>
                </c:pt>
                <c:pt idx="6728">
                  <c:v>6.3280000000000003E-3</c:v>
                </c:pt>
                <c:pt idx="6729">
                  <c:v>6.4920000000000004E-3</c:v>
                </c:pt>
                <c:pt idx="6730">
                  <c:v>6.352E-3</c:v>
                </c:pt>
                <c:pt idx="6731">
                  <c:v>6.3829999999999998E-3</c:v>
                </c:pt>
                <c:pt idx="6732">
                  <c:v>6.0309999999999999E-3</c:v>
                </c:pt>
                <c:pt idx="6733">
                  <c:v>6.2420000000000002E-3</c:v>
                </c:pt>
                <c:pt idx="6734">
                  <c:v>6.0309999999999999E-3</c:v>
                </c:pt>
                <c:pt idx="6735">
                  <c:v>6.1479999999999998E-3</c:v>
                </c:pt>
                <c:pt idx="6736">
                  <c:v>6.2500000000000003E-3</c:v>
                </c:pt>
                <c:pt idx="6737">
                  <c:v>6.313E-3</c:v>
                </c:pt>
                <c:pt idx="6738">
                  <c:v>6.2030000000000002E-3</c:v>
                </c:pt>
                <c:pt idx="6739">
                  <c:v>6.6480000000000003E-3</c:v>
                </c:pt>
                <c:pt idx="6740">
                  <c:v>6.2890000000000003E-3</c:v>
                </c:pt>
                <c:pt idx="6741">
                  <c:v>6.2810000000000001E-3</c:v>
                </c:pt>
                <c:pt idx="6742">
                  <c:v>6.4219999999999998E-3</c:v>
                </c:pt>
                <c:pt idx="6743">
                  <c:v>6.2269999999999999E-3</c:v>
                </c:pt>
                <c:pt idx="6744">
                  <c:v>6.3590000000000001E-3</c:v>
                </c:pt>
                <c:pt idx="6745">
                  <c:v>5.9919999999999999E-3</c:v>
                </c:pt>
                <c:pt idx="6746">
                  <c:v>6.2269999999999999E-3</c:v>
                </c:pt>
                <c:pt idx="6747">
                  <c:v>6.3280000000000003E-3</c:v>
                </c:pt>
                <c:pt idx="6748">
                  <c:v>6.3359999999999996E-3</c:v>
                </c:pt>
                <c:pt idx="6749">
                  <c:v>6.1799999999999997E-3</c:v>
                </c:pt>
                <c:pt idx="6750">
                  <c:v>6.2110000000000004E-3</c:v>
                </c:pt>
                <c:pt idx="6751">
                  <c:v>6.1250000000000002E-3</c:v>
                </c:pt>
                <c:pt idx="6752">
                  <c:v>6.2659999999999999E-3</c:v>
                </c:pt>
                <c:pt idx="6753">
                  <c:v>5.9610000000000002E-3</c:v>
                </c:pt>
                <c:pt idx="6754">
                  <c:v>6.1250000000000002E-3</c:v>
                </c:pt>
                <c:pt idx="6755">
                  <c:v>6.0939999999999996E-3</c:v>
                </c:pt>
                <c:pt idx="6756">
                  <c:v>6.2420000000000002E-3</c:v>
                </c:pt>
                <c:pt idx="6757">
                  <c:v>6.1330000000000004E-3</c:v>
                </c:pt>
                <c:pt idx="6758">
                  <c:v>6.2500000000000003E-3</c:v>
                </c:pt>
                <c:pt idx="6759">
                  <c:v>6.2269999999999999E-3</c:v>
                </c:pt>
                <c:pt idx="6760">
                  <c:v>6.5469999999999999E-3</c:v>
                </c:pt>
                <c:pt idx="6761">
                  <c:v>6.3829999999999998E-3</c:v>
                </c:pt>
                <c:pt idx="6762">
                  <c:v>6.352E-3</c:v>
                </c:pt>
                <c:pt idx="6763">
                  <c:v>6.2500000000000003E-3</c:v>
                </c:pt>
                <c:pt idx="6764">
                  <c:v>6.1799999999999997E-3</c:v>
                </c:pt>
                <c:pt idx="6765">
                  <c:v>6.3200000000000001E-3</c:v>
                </c:pt>
                <c:pt idx="6766">
                  <c:v>6.0309999999999999E-3</c:v>
                </c:pt>
                <c:pt idx="6767">
                  <c:v>6.1019999999999998E-3</c:v>
                </c:pt>
                <c:pt idx="6768">
                  <c:v>6.1019999999999998E-3</c:v>
                </c:pt>
                <c:pt idx="6769">
                  <c:v>6.1640000000000002E-3</c:v>
                </c:pt>
                <c:pt idx="6770">
                  <c:v>6.313E-3</c:v>
                </c:pt>
                <c:pt idx="6771">
                  <c:v>6.43E-3</c:v>
                </c:pt>
                <c:pt idx="6772">
                  <c:v>6.1479999999999998E-3</c:v>
                </c:pt>
                <c:pt idx="6773">
                  <c:v>6.234E-3</c:v>
                </c:pt>
                <c:pt idx="6774">
                  <c:v>6.1409999999999998E-3</c:v>
                </c:pt>
                <c:pt idx="6775">
                  <c:v>6.1250000000000002E-3</c:v>
                </c:pt>
                <c:pt idx="6776">
                  <c:v>6.0309999999999999E-3</c:v>
                </c:pt>
                <c:pt idx="6777">
                  <c:v>6.0939999999999996E-3</c:v>
                </c:pt>
                <c:pt idx="6778">
                  <c:v>5.8669999999999998E-3</c:v>
                </c:pt>
                <c:pt idx="6779">
                  <c:v>5.914E-3</c:v>
                </c:pt>
                <c:pt idx="6780">
                  <c:v>6.1720000000000004E-3</c:v>
                </c:pt>
                <c:pt idx="6781">
                  <c:v>5.9059999999999998E-3</c:v>
                </c:pt>
                <c:pt idx="6782">
                  <c:v>6.352E-3</c:v>
                </c:pt>
                <c:pt idx="6783">
                  <c:v>6.43E-3</c:v>
                </c:pt>
                <c:pt idx="6784">
                  <c:v>6.2500000000000003E-3</c:v>
                </c:pt>
                <c:pt idx="6785">
                  <c:v>6.0939999999999996E-3</c:v>
                </c:pt>
                <c:pt idx="6786">
                  <c:v>6.234E-3</c:v>
                </c:pt>
                <c:pt idx="6787">
                  <c:v>6.0780000000000001E-3</c:v>
                </c:pt>
                <c:pt idx="6788">
                  <c:v>6.1720000000000004E-3</c:v>
                </c:pt>
                <c:pt idx="6789">
                  <c:v>6.234E-3</c:v>
                </c:pt>
                <c:pt idx="6790">
                  <c:v>5.9690000000000003E-3</c:v>
                </c:pt>
                <c:pt idx="6791">
                  <c:v>6.2810000000000001E-3</c:v>
                </c:pt>
                <c:pt idx="6792">
                  <c:v>6.0159999999999996E-3</c:v>
                </c:pt>
                <c:pt idx="6793">
                  <c:v>6.0309999999999999E-3</c:v>
                </c:pt>
                <c:pt idx="6794">
                  <c:v>5.8979999999999996E-3</c:v>
                </c:pt>
                <c:pt idx="6795">
                  <c:v>6.1409999999999998E-3</c:v>
                </c:pt>
                <c:pt idx="6796">
                  <c:v>6.2500000000000003E-3</c:v>
                </c:pt>
                <c:pt idx="6797">
                  <c:v>6.1879999999999999E-3</c:v>
                </c:pt>
                <c:pt idx="6798">
                  <c:v>6.234E-3</c:v>
                </c:pt>
                <c:pt idx="6799">
                  <c:v>6.2030000000000002E-3</c:v>
                </c:pt>
                <c:pt idx="6800">
                  <c:v>6.1799999999999997E-3</c:v>
                </c:pt>
                <c:pt idx="6801">
                  <c:v>6.0780000000000001E-3</c:v>
                </c:pt>
                <c:pt idx="6802">
                  <c:v>6.2110000000000004E-3</c:v>
                </c:pt>
                <c:pt idx="6803">
                  <c:v>6.2969999999999996E-3</c:v>
                </c:pt>
                <c:pt idx="6804">
                  <c:v>6.352E-3</c:v>
                </c:pt>
                <c:pt idx="6805">
                  <c:v>5.875E-3</c:v>
                </c:pt>
                <c:pt idx="6806">
                  <c:v>6.117E-3</c:v>
                </c:pt>
                <c:pt idx="6807">
                  <c:v>6.1019999999999998E-3</c:v>
                </c:pt>
                <c:pt idx="6808">
                  <c:v>6.2579999999999997E-3</c:v>
                </c:pt>
                <c:pt idx="6809">
                  <c:v>5.9919999999999999E-3</c:v>
                </c:pt>
                <c:pt idx="6810">
                  <c:v>6.1799999999999997E-3</c:v>
                </c:pt>
                <c:pt idx="6811">
                  <c:v>6.0159999999999996E-3</c:v>
                </c:pt>
                <c:pt idx="6812">
                  <c:v>6.0939999999999996E-3</c:v>
                </c:pt>
                <c:pt idx="6813">
                  <c:v>6.0549999999999996E-3</c:v>
                </c:pt>
                <c:pt idx="6814">
                  <c:v>6.0699999999999999E-3</c:v>
                </c:pt>
                <c:pt idx="6815">
                  <c:v>5.8440000000000002E-3</c:v>
                </c:pt>
                <c:pt idx="6816">
                  <c:v>6.117E-3</c:v>
                </c:pt>
                <c:pt idx="6817">
                  <c:v>6.2189999999999997E-3</c:v>
                </c:pt>
                <c:pt idx="6818">
                  <c:v>5.9610000000000002E-3</c:v>
                </c:pt>
                <c:pt idx="6819">
                  <c:v>5.953E-3</c:v>
                </c:pt>
                <c:pt idx="6820">
                  <c:v>6.0080000000000003E-3</c:v>
                </c:pt>
                <c:pt idx="6821">
                  <c:v>6.0159999999999996E-3</c:v>
                </c:pt>
                <c:pt idx="6822">
                  <c:v>6.1089999999999998E-3</c:v>
                </c:pt>
                <c:pt idx="6823">
                  <c:v>5.9610000000000002E-3</c:v>
                </c:pt>
                <c:pt idx="6824">
                  <c:v>5.8440000000000002E-3</c:v>
                </c:pt>
                <c:pt idx="6825">
                  <c:v>6.195E-3</c:v>
                </c:pt>
                <c:pt idx="6826">
                  <c:v>6.2579999999999997E-3</c:v>
                </c:pt>
                <c:pt idx="6827">
                  <c:v>6.1089999999999998E-3</c:v>
                </c:pt>
                <c:pt idx="6828">
                  <c:v>5.875E-3</c:v>
                </c:pt>
                <c:pt idx="6829">
                  <c:v>6.0390000000000001E-3</c:v>
                </c:pt>
                <c:pt idx="6830">
                  <c:v>5.6480000000000002E-3</c:v>
                </c:pt>
                <c:pt idx="6831">
                  <c:v>5.9690000000000003E-3</c:v>
                </c:pt>
                <c:pt idx="6832">
                  <c:v>5.8910000000000004E-3</c:v>
                </c:pt>
                <c:pt idx="6833">
                  <c:v>5.9839999999999997E-3</c:v>
                </c:pt>
                <c:pt idx="6834">
                  <c:v>5.953E-3</c:v>
                </c:pt>
                <c:pt idx="6835">
                  <c:v>5.8830000000000002E-3</c:v>
                </c:pt>
                <c:pt idx="6836">
                  <c:v>5.8589999999999996E-3</c:v>
                </c:pt>
                <c:pt idx="6837">
                  <c:v>5.9220000000000002E-3</c:v>
                </c:pt>
                <c:pt idx="6838">
                  <c:v>5.8669999999999998E-3</c:v>
                </c:pt>
                <c:pt idx="6839">
                  <c:v>5.9220000000000002E-3</c:v>
                </c:pt>
                <c:pt idx="6840">
                  <c:v>5.8910000000000004E-3</c:v>
                </c:pt>
                <c:pt idx="6841">
                  <c:v>5.8440000000000002E-3</c:v>
                </c:pt>
                <c:pt idx="6842">
                  <c:v>5.8279999999999998E-3</c:v>
                </c:pt>
                <c:pt idx="6843">
                  <c:v>5.7270000000000003E-3</c:v>
                </c:pt>
                <c:pt idx="6844">
                  <c:v>6.156E-3</c:v>
                </c:pt>
                <c:pt idx="6845">
                  <c:v>6.0000000000000001E-3</c:v>
                </c:pt>
                <c:pt idx="6846">
                  <c:v>5.875E-3</c:v>
                </c:pt>
                <c:pt idx="6847">
                  <c:v>6.0860000000000003E-3</c:v>
                </c:pt>
                <c:pt idx="6848">
                  <c:v>5.7660000000000003E-3</c:v>
                </c:pt>
                <c:pt idx="6849">
                  <c:v>5.8669999999999998E-3</c:v>
                </c:pt>
                <c:pt idx="6850">
                  <c:v>5.7190000000000001E-3</c:v>
                </c:pt>
                <c:pt idx="6851">
                  <c:v>6.0000000000000001E-3</c:v>
                </c:pt>
                <c:pt idx="6852">
                  <c:v>5.7340000000000004E-3</c:v>
                </c:pt>
                <c:pt idx="6853">
                  <c:v>5.8669999999999998E-3</c:v>
                </c:pt>
                <c:pt idx="6854">
                  <c:v>5.7190000000000001E-3</c:v>
                </c:pt>
                <c:pt idx="6855">
                  <c:v>6.0000000000000001E-3</c:v>
                </c:pt>
                <c:pt idx="6856">
                  <c:v>5.953E-3</c:v>
                </c:pt>
                <c:pt idx="6857">
                  <c:v>6.0699999999999999E-3</c:v>
                </c:pt>
                <c:pt idx="6858">
                  <c:v>5.8050000000000003E-3</c:v>
                </c:pt>
                <c:pt idx="6859">
                  <c:v>5.8050000000000003E-3</c:v>
                </c:pt>
                <c:pt idx="6860">
                  <c:v>5.8279999999999998E-3</c:v>
                </c:pt>
                <c:pt idx="6861">
                  <c:v>5.9919999999999999E-3</c:v>
                </c:pt>
                <c:pt idx="6862">
                  <c:v>5.7190000000000001E-3</c:v>
                </c:pt>
                <c:pt idx="6863">
                  <c:v>5.875E-3</c:v>
                </c:pt>
                <c:pt idx="6864">
                  <c:v>5.9839999999999997E-3</c:v>
                </c:pt>
                <c:pt idx="6865">
                  <c:v>5.7889999999999999E-3</c:v>
                </c:pt>
                <c:pt idx="6866">
                  <c:v>5.8589999999999996E-3</c:v>
                </c:pt>
                <c:pt idx="6867">
                  <c:v>5.7809999999999997E-3</c:v>
                </c:pt>
                <c:pt idx="6868">
                  <c:v>5.8830000000000002E-3</c:v>
                </c:pt>
                <c:pt idx="6869">
                  <c:v>5.7730000000000004E-3</c:v>
                </c:pt>
                <c:pt idx="6870">
                  <c:v>5.5389999999999997E-3</c:v>
                </c:pt>
                <c:pt idx="6871">
                  <c:v>5.8199999999999997E-3</c:v>
                </c:pt>
                <c:pt idx="6872">
                  <c:v>5.8279999999999998E-3</c:v>
                </c:pt>
                <c:pt idx="6873">
                  <c:v>5.6020000000000002E-3</c:v>
                </c:pt>
                <c:pt idx="6874">
                  <c:v>5.7660000000000003E-3</c:v>
                </c:pt>
                <c:pt idx="6875">
                  <c:v>6.0000000000000001E-3</c:v>
                </c:pt>
                <c:pt idx="6876">
                  <c:v>5.7499999999999999E-3</c:v>
                </c:pt>
                <c:pt idx="6877">
                  <c:v>5.7340000000000004E-3</c:v>
                </c:pt>
                <c:pt idx="6878">
                  <c:v>5.9379999999999997E-3</c:v>
                </c:pt>
                <c:pt idx="6879">
                  <c:v>5.6639999999999998E-3</c:v>
                </c:pt>
                <c:pt idx="6880">
                  <c:v>5.8120000000000003E-3</c:v>
                </c:pt>
                <c:pt idx="6881">
                  <c:v>5.914E-3</c:v>
                </c:pt>
                <c:pt idx="6882">
                  <c:v>5.7029999999999997E-3</c:v>
                </c:pt>
                <c:pt idx="6883">
                  <c:v>5.7889999999999999E-3</c:v>
                </c:pt>
                <c:pt idx="6884">
                  <c:v>5.7499999999999999E-3</c:v>
                </c:pt>
                <c:pt idx="6885">
                  <c:v>5.6249999999999998E-3</c:v>
                </c:pt>
                <c:pt idx="6886">
                  <c:v>5.6249999999999998E-3</c:v>
                </c:pt>
                <c:pt idx="6887">
                  <c:v>5.6950000000000004E-3</c:v>
                </c:pt>
                <c:pt idx="6888">
                  <c:v>5.7499999999999999E-3</c:v>
                </c:pt>
                <c:pt idx="6889">
                  <c:v>5.7660000000000003E-3</c:v>
                </c:pt>
                <c:pt idx="6890">
                  <c:v>5.7419999999999997E-3</c:v>
                </c:pt>
                <c:pt idx="6891">
                  <c:v>5.4380000000000001E-3</c:v>
                </c:pt>
                <c:pt idx="6892">
                  <c:v>5.5779999999999996E-3</c:v>
                </c:pt>
                <c:pt idx="6893">
                  <c:v>5.8440000000000002E-3</c:v>
                </c:pt>
                <c:pt idx="6894">
                  <c:v>5.5620000000000001E-3</c:v>
                </c:pt>
                <c:pt idx="6895">
                  <c:v>5.5230000000000001E-3</c:v>
                </c:pt>
                <c:pt idx="6896">
                  <c:v>5.7580000000000001E-3</c:v>
                </c:pt>
                <c:pt idx="6897">
                  <c:v>5.7809999999999997E-3</c:v>
                </c:pt>
                <c:pt idx="6898">
                  <c:v>5.594E-3</c:v>
                </c:pt>
                <c:pt idx="6899">
                  <c:v>5.5230000000000001E-3</c:v>
                </c:pt>
                <c:pt idx="6900">
                  <c:v>5.5310000000000003E-3</c:v>
                </c:pt>
                <c:pt idx="6901">
                  <c:v>5.7499999999999999E-3</c:v>
                </c:pt>
                <c:pt idx="6902">
                  <c:v>5.7109999999999999E-3</c:v>
                </c:pt>
                <c:pt idx="6903">
                  <c:v>5.8279999999999998E-3</c:v>
                </c:pt>
                <c:pt idx="6904">
                  <c:v>5.6870000000000002E-3</c:v>
                </c:pt>
                <c:pt idx="6905">
                  <c:v>5.6800000000000002E-3</c:v>
                </c:pt>
                <c:pt idx="6906">
                  <c:v>5.7270000000000003E-3</c:v>
                </c:pt>
                <c:pt idx="6907">
                  <c:v>5.7499999999999999E-3</c:v>
                </c:pt>
                <c:pt idx="6908">
                  <c:v>5.6559999999999996E-3</c:v>
                </c:pt>
                <c:pt idx="6909">
                  <c:v>5.5160000000000001E-3</c:v>
                </c:pt>
                <c:pt idx="6910">
                  <c:v>5.5700000000000003E-3</c:v>
                </c:pt>
                <c:pt idx="6911">
                  <c:v>5.7109999999999999E-3</c:v>
                </c:pt>
                <c:pt idx="6912">
                  <c:v>5.4380000000000001E-3</c:v>
                </c:pt>
                <c:pt idx="6913">
                  <c:v>5.5230000000000001E-3</c:v>
                </c:pt>
                <c:pt idx="6914">
                  <c:v>5.391E-3</c:v>
                </c:pt>
                <c:pt idx="6915">
                  <c:v>5.7730000000000004E-3</c:v>
                </c:pt>
                <c:pt idx="6916">
                  <c:v>5.4219999999999997E-3</c:v>
                </c:pt>
                <c:pt idx="6917">
                  <c:v>5.8440000000000002E-3</c:v>
                </c:pt>
                <c:pt idx="6918">
                  <c:v>5.7029999999999997E-3</c:v>
                </c:pt>
                <c:pt idx="6919">
                  <c:v>5.5469999999999998E-3</c:v>
                </c:pt>
                <c:pt idx="6920">
                  <c:v>5.594E-3</c:v>
                </c:pt>
                <c:pt idx="6921">
                  <c:v>5.5310000000000003E-3</c:v>
                </c:pt>
                <c:pt idx="6922">
                  <c:v>5.4689999999999999E-3</c:v>
                </c:pt>
                <c:pt idx="6923">
                  <c:v>5.6800000000000002E-3</c:v>
                </c:pt>
                <c:pt idx="6924">
                  <c:v>5.5620000000000001E-3</c:v>
                </c:pt>
                <c:pt idx="6925">
                  <c:v>5.6870000000000002E-3</c:v>
                </c:pt>
                <c:pt idx="6926">
                  <c:v>5.6950000000000004E-3</c:v>
                </c:pt>
                <c:pt idx="6927">
                  <c:v>5.6870000000000002E-3</c:v>
                </c:pt>
                <c:pt idx="6928">
                  <c:v>5.5079999999999999E-3</c:v>
                </c:pt>
                <c:pt idx="6929">
                  <c:v>5.6950000000000004E-3</c:v>
                </c:pt>
                <c:pt idx="6930">
                  <c:v>5.2030000000000002E-3</c:v>
                </c:pt>
                <c:pt idx="6931">
                  <c:v>5.4530000000000004E-3</c:v>
                </c:pt>
                <c:pt idx="6932">
                  <c:v>5.5310000000000003E-3</c:v>
                </c:pt>
                <c:pt idx="6933">
                  <c:v>5.7190000000000001E-3</c:v>
                </c:pt>
                <c:pt idx="6934">
                  <c:v>5.3200000000000001E-3</c:v>
                </c:pt>
                <c:pt idx="6935">
                  <c:v>5.6249999999999998E-3</c:v>
                </c:pt>
                <c:pt idx="6936">
                  <c:v>5.4770000000000001E-3</c:v>
                </c:pt>
                <c:pt idx="6937">
                  <c:v>5.6410000000000002E-3</c:v>
                </c:pt>
                <c:pt idx="6938">
                  <c:v>5.4530000000000004E-3</c:v>
                </c:pt>
                <c:pt idx="6939">
                  <c:v>5.594E-3</c:v>
                </c:pt>
                <c:pt idx="6940">
                  <c:v>5.5079999999999999E-3</c:v>
                </c:pt>
                <c:pt idx="6941">
                  <c:v>5.6249999999999998E-3</c:v>
                </c:pt>
                <c:pt idx="6942">
                  <c:v>5.2890000000000003E-3</c:v>
                </c:pt>
                <c:pt idx="6943">
                  <c:v>5.672E-3</c:v>
                </c:pt>
                <c:pt idx="6944">
                  <c:v>5.5469999999999998E-3</c:v>
                </c:pt>
                <c:pt idx="6945">
                  <c:v>5.5310000000000003E-3</c:v>
                </c:pt>
                <c:pt idx="6946">
                  <c:v>5.4609999999999997E-3</c:v>
                </c:pt>
                <c:pt idx="6947">
                  <c:v>5.6249999999999998E-3</c:v>
                </c:pt>
                <c:pt idx="6948">
                  <c:v>5.633E-3</c:v>
                </c:pt>
                <c:pt idx="6949">
                  <c:v>5.3670000000000002E-3</c:v>
                </c:pt>
                <c:pt idx="6950">
                  <c:v>5.4060000000000002E-3</c:v>
                </c:pt>
                <c:pt idx="6951">
                  <c:v>5.5620000000000001E-3</c:v>
                </c:pt>
                <c:pt idx="6952">
                  <c:v>5.4219999999999997E-3</c:v>
                </c:pt>
                <c:pt idx="6953">
                  <c:v>5.3670000000000002E-3</c:v>
                </c:pt>
                <c:pt idx="6954">
                  <c:v>5.555E-3</c:v>
                </c:pt>
                <c:pt idx="6955">
                  <c:v>5.4689999999999999E-3</c:v>
                </c:pt>
                <c:pt idx="6956">
                  <c:v>5.391E-3</c:v>
                </c:pt>
                <c:pt idx="6957">
                  <c:v>5.6020000000000002E-3</c:v>
                </c:pt>
                <c:pt idx="6958">
                  <c:v>5.5079999999999999E-3</c:v>
                </c:pt>
                <c:pt idx="6959">
                  <c:v>5.594E-3</c:v>
                </c:pt>
                <c:pt idx="6960">
                  <c:v>5.5859999999999998E-3</c:v>
                </c:pt>
                <c:pt idx="6961">
                  <c:v>5.4689999999999999E-3</c:v>
                </c:pt>
                <c:pt idx="6962">
                  <c:v>5.4380000000000001E-3</c:v>
                </c:pt>
                <c:pt idx="6963">
                  <c:v>5.6870000000000002E-3</c:v>
                </c:pt>
                <c:pt idx="6964">
                  <c:v>5.4920000000000004E-3</c:v>
                </c:pt>
                <c:pt idx="6965">
                  <c:v>5.5389999999999997E-3</c:v>
                </c:pt>
                <c:pt idx="6966">
                  <c:v>5.6410000000000002E-3</c:v>
                </c:pt>
                <c:pt idx="6967">
                  <c:v>5.4920000000000004E-3</c:v>
                </c:pt>
                <c:pt idx="6968">
                  <c:v>5.4299999999999999E-3</c:v>
                </c:pt>
                <c:pt idx="6969">
                  <c:v>5.5620000000000001E-3</c:v>
                </c:pt>
                <c:pt idx="6970">
                  <c:v>5.1799999999999997E-3</c:v>
                </c:pt>
                <c:pt idx="6971">
                  <c:v>5.6090000000000003E-3</c:v>
                </c:pt>
                <c:pt idx="6972">
                  <c:v>5.2890000000000003E-3</c:v>
                </c:pt>
                <c:pt idx="6973">
                  <c:v>5.5859999999999998E-3</c:v>
                </c:pt>
                <c:pt idx="6974">
                  <c:v>5.4609999999999997E-3</c:v>
                </c:pt>
                <c:pt idx="6975">
                  <c:v>5.7190000000000001E-3</c:v>
                </c:pt>
                <c:pt idx="6976">
                  <c:v>5.6480000000000002E-3</c:v>
                </c:pt>
                <c:pt idx="6977">
                  <c:v>5.313E-3</c:v>
                </c:pt>
                <c:pt idx="6978">
                  <c:v>5.5469999999999998E-3</c:v>
                </c:pt>
                <c:pt idx="6979">
                  <c:v>5.2579999999999997E-3</c:v>
                </c:pt>
                <c:pt idx="6980">
                  <c:v>5.633E-3</c:v>
                </c:pt>
                <c:pt idx="6981">
                  <c:v>5.8120000000000003E-3</c:v>
                </c:pt>
                <c:pt idx="6982">
                  <c:v>5.5310000000000003E-3</c:v>
                </c:pt>
                <c:pt idx="6983">
                  <c:v>5.4299999999999999E-3</c:v>
                </c:pt>
                <c:pt idx="6984">
                  <c:v>5.2659999999999998E-3</c:v>
                </c:pt>
                <c:pt idx="6985">
                  <c:v>5.5620000000000001E-3</c:v>
                </c:pt>
                <c:pt idx="6986">
                  <c:v>5.4689999999999999E-3</c:v>
                </c:pt>
                <c:pt idx="6987">
                  <c:v>5.5859999999999998E-3</c:v>
                </c:pt>
                <c:pt idx="6988">
                  <c:v>5.5160000000000001E-3</c:v>
                </c:pt>
                <c:pt idx="6989">
                  <c:v>5.6559999999999996E-3</c:v>
                </c:pt>
                <c:pt idx="6990">
                  <c:v>5.5230000000000001E-3</c:v>
                </c:pt>
                <c:pt idx="6991">
                  <c:v>5.6020000000000002E-3</c:v>
                </c:pt>
                <c:pt idx="6992">
                  <c:v>5.117E-3</c:v>
                </c:pt>
                <c:pt idx="6993">
                  <c:v>5.5079999999999999E-3</c:v>
                </c:pt>
                <c:pt idx="6994">
                  <c:v>5.6249999999999998E-3</c:v>
                </c:pt>
                <c:pt idx="6995">
                  <c:v>5.5620000000000001E-3</c:v>
                </c:pt>
                <c:pt idx="6996">
                  <c:v>5.4450000000000002E-3</c:v>
                </c:pt>
                <c:pt idx="6997">
                  <c:v>5.3280000000000003E-3</c:v>
                </c:pt>
                <c:pt idx="6998">
                  <c:v>5.3439999999999998E-3</c:v>
                </c:pt>
                <c:pt idx="6999">
                  <c:v>5.1640000000000002E-3</c:v>
                </c:pt>
                <c:pt idx="7000">
                  <c:v>5.4450000000000002E-3</c:v>
                </c:pt>
                <c:pt idx="7001">
                  <c:v>5.6020000000000002E-3</c:v>
                </c:pt>
                <c:pt idx="7002">
                  <c:v>5.6090000000000003E-3</c:v>
                </c:pt>
                <c:pt idx="7003">
                  <c:v>5.391E-3</c:v>
                </c:pt>
                <c:pt idx="7004">
                  <c:v>5.6020000000000002E-3</c:v>
                </c:pt>
                <c:pt idx="7005">
                  <c:v>5.4140000000000004E-3</c:v>
                </c:pt>
                <c:pt idx="7006">
                  <c:v>5.4299999999999999E-3</c:v>
                </c:pt>
                <c:pt idx="7007">
                  <c:v>5.4999999999999997E-3</c:v>
                </c:pt>
                <c:pt idx="7008">
                  <c:v>5.5160000000000001E-3</c:v>
                </c:pt>
                <c:pt idx="7009">
                  <c:v>5.4530000000000004E-3</c:v>
                </c:pt>
                <c:pt idx="7010">
                  <c:v>5.4060000000000002E-3</c:v>
                </c:pt>
                <c:pt idx="7011">
                  <c:v>5.5389999999999997E-3</c:v>
                </c:pt>
                <c:pt idx="7012">
                  <c:v>5.117E-3</c:v>
                </c:pt>
                <c:pt idx="7013">
                  <c:v>5.3670000000000002E-3</c:v>
                </c:pt>
                <c:pt idx="7014">
                  <c:v>5.2729999999999999E-3</c:v>
                </c:pt>
                <c:pt idx="7015">
                  <c:v>5.7419999999999997E-3</c:v>
                </c:pt>
                <c:pt idx="7016">
                  <c:v>5.3749999999999996E-3</c:v>
                </c:pt>
                <c:pt idx="7017">
                  <c:v>5.2339999999999999E-3</c:v>
                </c:pt>
                <c:pt idx="7018">
                  <c:v>5.2110000000000004E-3</c:v>
                </c:pt>
                <c:pt idx="7019">
                  <c:v>5.2339999999999999E-3</c:v>
                </c:pt>
                <c:pt idx="7020">
                  <c:v>5.398E-3</c:v>
                </c:pt>
                <c:pt idx="7021">
                  <c:v>5.3359999999999996E-3</c:v>
                </c:pt>
                <c:pt idx="7022">
                  <c:v>5.3439999999999998E-3</c:v>
                </c:pt>
                <c:pt idx="7023">
                  <c:v>5.5160000000000001E-3</c:v>
                </c:pt>
                <c:pt idx="7024">
                  <c:v>5.3280000000000003E-3</c:v>
                </c:pt>
                <c:pt idx="7025">
                  <c:v>5.5310000000000003E-3</c:v>
                </c:pt>
                <c:pt idx="7026">
                  <c:v>5.2729999999999999E-3</c:v>
                </c:pt>
                <c:pt idx="7027">
                  <c:v>5.1250000000000002E-3</c:v>
                </c:pt>
                <c:pt idx="7028">
                  <c:v>5.3749999999999996E-3</c:v>
                </c:pt>
                <c:pt idx="7029">
                  <c:v>5.3829999999999998E-3</c:v>
                </c:pt>
                <c:pt idx="7030">
                  <c:v>5.3049999999999998E-3</c:v>
                </c:pt>
                <c:pt idx="7031">
                  <c:v>5.5859999999999998E-3</c:v>
                </c:pt>
                <c:pt idx="7032">
                  <c:v>5.156E-3</c:v>
                </c:pt>
                <c:pt idx="7033">
                  <c:v>5.3280000000000003E-3</c:v>
                </c:pt>
                <c:pt idx="7034">
                  <c:v>5.3829999999999998E-3</c:v>
                </c:pt>
                <c:pt idx="7035">
                  <c:v>5.313E-3</c:v>
                </c:pt>
                <c:pt idx="7036">
                  <c:v>5.352E-3</c:v>
                </c:pt>
                <c:pt idx="7037">
                  <c:v>5.2890000000000003E-3</c:v>
                </c:pt>
                <c:pt idx="7038">
                  <c:v>5.1799999999999997E-3</c:v>
                </c:pt>
                <c:pt idx="7039">
                  <c:v>5.3359999999999996E-3</c:v>
                </c:pt>
                <c:pt idx="7040">
                  <c:v>5.4299999999999999E-3</c:v>
                </c:pt>
                <c:pt idx="7041">
                  <c:v>5.1799999999999997E-3</c:v>
                </c:pt>
                <c:pt idx="7042">
                  <c:v>5.2659999999999998E-3</c:v>
                </c:pt>
                <c:pt idx="7043">
                  <c:v>5.2339999999999999E-3</c:v>
                </c:pt>
                <c:pt idx="7044">
                  <c:v>5.3359999999999996E-3</c:v>
                </c:pt>
                <c:pt idx="7045">
                  <c:v>5.2890000000000003E-3</c:v>
                </c:pt>
                <c:pt idx="7046">
                  <c:v>5.3670000000000002E-3</c:v>
                </c:pt>
                <c:pt idx="7047">
                  <c:v>5.5160000000000001E-3</c:v>
                </c:pt>
                <c:pt idx="7048">
                  <c:v>4.9610000000000001E-3</c:v>
                </c:pt>
                <c:pt idx="7049">
                  <c:v>5.1409999999999997E-3</c:v>
                </c:pt>
                <c:pt idx="7050">
                  <c:v>5.3280000000000003E-3</c:v>
                </c:pt>
                <c:pt idx="7051">
                  <c:v>5.5230000000000001E-3</c:v>
                </c:pt>
                <c:pt idx="7052">
                  <c:v>5.2269999999999999E-3</c:v>
                </c:pt>
                <c:pt idx="7053">
                  <c:v>5.2969999999999996E-3</c:v>
                </c:pt>
                <c:pt idx="7054">
                  <c:v>5.2659999999999998E-3</c:v>
                </c:pt>
                <c:pt idx="7055">
                  <c:v>5.1720000000000004E-3</c:v>
                </c:pt>
                <c:pt idx="7056">
                  <c:v>5.2339999999999999E-3</c:v>
                </c:pt>
                <c:pt idx="7057">
                  <c:v>5.1879999999999999E-3</c:v>
                </c:pt>
                <c:pt idx="7058">
                  <c:v>5.117E-3</c:v>
                </c:pt>
                <c:pt idx="7059">
                  <c:v>5.2729999999999999E-3</c:v>
                </c:pt>
                <c:pt idx="7060">
                  <c:v>5.0159999999999996E-3</c:v>
                </c:pt>
                <c:pt idx="7061">
                  <c:v>5.352E-3</c:v>
                </c:pt>
                <c:pt idx="7062">
                  <c:v>5.3439999999999998E-3</c:v>
                </c:pt>
                <c:pt idx="7063">
                  <c:v>5.2189999999999997E-3</c:v>
                </c:pt>
                <c:pt idx="7064">
                  <c:v>5.1640000000000002E-3</c:v>
                </c:pt>
                <c:pt idx="7065">
                  <c:v>5.1640000000000002E-3</c:v>
                </c:pt>
                <c:pt idx="7066">
                  <c:v>5.2969999999999996E-3</c:v>
                </c:pt>
                <c:pt idx="7067">
                  <c:v>5.1250000000000002E-3</c:v>
                </c:pt>
                <c:pt idx="7068">
                  <c:v>5.0229999999999997E-3</c:v>
                </c:pt>
                <c:pt idx="7069">
                  <c:v>5.2269999999999999E-3</c:v>
                </c:pt>
                <c:pt idx="7070">
                  <c:v>5.0549999999999996E-3</c:v>
                </c:pt>
                <c:pt idx="7071">
                  <c:v>5.2969999999999996E-3</c:v>
                </c:pt>
                <c:pt idx="7072">
                  <c:v>5.0939999999999996E-3</c:v>
                </c:pt>
                <c:pt idx="7073">
                  <c:v>5.0939999999999996E-3</c:v>
                </c:pt>
                <c:pt idx="7074">
                  <c:v>4.9220000000000002E-3</c:v>
                </c:pt>
                <c:pt idx="7075">
                  <c:v>5.0000000000000001E-3</c:v>
                </c:pt>
                <c:pt idx="7076">
                  <c:v>4.7499999999999999E-3</c:v>
                </c:pt>
                <c:pt idx="7077">
                  <c:v>4.6950000000000004E-3</c:v>
                </c:pt>
                <c:pt idx="7078">
                  <c:v>4.9220000000000002E-3</c:v>
                </c:pt>
                <c:pt idx="7079">
                  <c:v>5.0629999999999998E-3</c:v>
                </c:pt>
                <c:pt idx="7080">
                  <c:v>5.0229999999999997E-3</c:v>
                </c:pt>
                <c:pt idx="7081">
                  <c:v>5.2030000000000002E-3</c:v>
                </c:pt>
                <c:pt idx="7082">
                  <c:v>5.0699999999999999E-3</c:v>
                </c:pt>
                <c:pt idx="7083">
                  <c:v>4.8910000000000004E-3</c:v>
                </c:pt>
                <c:pt idx="7084">
                  <c:v>5.156E-3</c:v>
                </c:pt>
                <c:pt idx="7085">
                  <c:v>5.0629999999999998E-3</c:v>
                </c:pt>
                <c:pt idx="7086">
                  <c:v>4.8440000000000002E-3</c:v>
                </c:pt>
                <c:pt idx="7087">
                  <c:v>5.0699999999999999E-3</c:v>
                </c:pt>
                <c:pt idx="7088">
                  <c:v>4.9059999999999998E-3</c:v>
                </c:pt>
                <c:pt idx="7089">
                  <c:v>5.0080000000000003E-3</c:v>
                </c:pt>
                <c:pt idx="7090">
                  <c:v>5.0939999999999996E-3</c:v>
                </c:pt>
                <c:pt idx="7091">
                  <c:v>4.9690000000000003E-3</c:v>
                </c:pt>
                <c:pt idx="7092">
                  <c:v>4.9220000000000002E-3</c:v>
                </c:pt>
                <c:pt idx="7093">
                  <c:v>4.9379999999999997E-3</c:v>
                </c:pt>
                <c:pt idx="7094">
                  <c:v>4.9919999999999999E-3</c:v>
                </c:pt>
                <c:pt idx="7095">
                  <c:v>5.0629999999999998E-3</c:v>
                </c:pt>
                <c:pt idx="7096">
                  <c:v>4.8910000000000004E-3</c:v>
                </c:pt>
                <c:pt idx="7097">
                  <c:v>4.8279999999999998E-3</c:v>
                </c:pt>
                <c:pt idx="7098">
                  <c:v>4.8199999999999996E-3</c:v>
                </c:pt>
                <c:pt idx="7099">
                  <c:v>4.9449999999999997E-3</c:v>
                </c:pt>
                <c:pt idx="7100">
                  <c:v>4.7809999999999997E-3</c:v>
                </c:pt>
                <c:pt idx="7101">
                  <c:v>4.9769999999999997E-3</c:v>
                </c:pt>
                <c:pt idx="7102">
                  <c:v>5.2810000000000001E-3</c:v>
                </c:pt>
                <c:pt idx="7103">
                  <c:v>5.0000000000000001E-3</c:v>
                </c:pt>
                <c:pt idx="7104">
                  <c:v>5.0939999999999996E-3</c:v>
                </c:pt>
                <c:pt idx="7105">
                  <c:v>5.0699999999999999E-3</c:v>
                </c:pt>
                <c:pt idx="7106">
                  <c:v>5.0159999999999996E-3</c:v>
                </c:pt>
                <c:pt idx="7107">
                  <c:v>4.7809999999999997E-3</c:v>
                </c:pt>
                <c:pt idx="7108">
                  <c:v>4.7809999999999997E-3</c:v>
                </c:pt>
                <c:pt idx="7109">
                  <c:v>5.0470000000000003E-3</c:v>
                </c:pt>
                <c:pt idx="7110">
                  <c:v>5.0229999999999997E-3</c:v>
                </c:pt>
                <c:pt idx="7111">
                  <c:v>4.9300000000000004E-3</c:v>
                </c:pt>
                <c:pt idx="7112">
                  <c:v>4.6480000000000002E-3</c:v>
                </c:pt>
                <c:pt idx="7113">
                  <c:v>5.195E-3</c:v>
                </c:pt>
                <c:pt idx="7114">
                  <c:v>4.8589999999999996E-3</c:v>
                </c:pt>
                <c:pt idx="7115">
                  <c:v>5.2269999999999999E-3</c:v>
                </c:pt>
                <c:pt idx="7116">
                  <c:v>4.7190000000000001E-3</c:v>
                </c:pt>
                <c:pt idx="7117">
                  <c:v>4.8669999999999998E-3</c:v>
                </c:pt>
                <c:pt idx="7118">
                  <c:v>4.8279999999999998E-3</c:v>
                </c:pt>
                <c:pt idx="7119">
                  <c:v>4.8910000000000004E-3</c:v>
                </c:pt>
                <c:pt idx="7120">
                  <c:v>4.9919999999999999E-3</c:v>
                </c:pt>
                <c:pt idx="7121">
                  <c:v>5.0549999999999996E-3</c:v>
                </c:pt>
                <c:pt idx="7122">
                  <c:v>4.8830000000000002E-3</c:v>
                </c:pt>
                <c:pt idx="7123">
                  <c:v>4.9059999999999998E-3</c:v>
                </c:pt>
                <c:pt idx="7124">
                  <c:v>4.8199999999999996E-3</c:v>
                </c:pt>
                <c:pt idx="7125">
                  <c:v>4.9610000000000001E-3</c:v>
                </c:pt>
                <c:pt idx="7126">
                  <c:v>4.914E-3</c:v>
                </c:pt>
                <c:pt idx="7127">
                  <c:v>4.914E-3</c:v>
                </c:pt>
                <c:pt idx="7128">
                  <c:v>4.5700000000000003E-3</c:v>
                </c:pt>
                <c:pt idx="7129">
                  <c:v>4.9769999999999997E-3</c:v>
                </c:pt>
                <c:pt idx="7130">
                  <c:v>4.8440000000000002E-3</c:v>
                </c:pt>
                <c:pt idx="7131">
                  <c:v>4.8279999999999998E-3</c:v>
                </c:pt>
                <c:pt idx="7132">
                  <c:v>4.914E-3</c:v>
                </c:pt>
                <c:pt idx="7133">
                  <c:v>4.7660000000000003E-3</c:v>
                </c:pt>
                <c:pt idx="7134">
                  <c:v>4.7029999999999997E-3</c:v>
                </c:pt>
                <c:pt idx="7135">
                  <c:v>4.7660000000000003E-3</c:v>
                </c:pt>
                <c:pt idx="7136">
                  <c:v>4.8520000000000004E-3</c:v>
                </c:pt>
                <c:pt idx="7137">
                  <c:v>4.8120000000000003E-3</c:v>
                </c:pt>
                <c:pt idx="7138">
                  <c:v>4.8669999999999998E-3</c:v>
                </c:pt>
                <c:pt idx="7139">
                  <c:v>4.7340000000000004E-3</c:v>
                </c:pt>
                <c:pt idx="7140">
                  <c:v>4.6410000000000002E-3</c:v>
                </c:pt>
                <c:pt idx="7141">
                  <c:v>4.6410000000000002E-3</c:v>
                </c:pt>
                <c:pt idx="7142">
                  <c:v>4.9529999999999999E-3</c:v>
                </c:pt>
                <c:pt idx="7143">
                  <c:v>5.0080000000000003E-3</c:v>
                </c:pt>
                <c:pt idx="7144">
                  <c:v>4.7889999999999999E-3</c:v>
                </c:pt>
                <c:pt idx="7145">
                  <c:v>4.836E-3</c:v>
                </c:pt>
                <c:pt idx="7146">
                  <c:v>4.9610000000000001E-3</c:v>
                </c:pt>
                <c:pt idx="7147">
                  <c:v>4.6020000000000002E-3</c:v>
                </c:pt>
                <c:pt idx="7148">
                  <c:v>4.9919999999999999E-3</c:v>
                </c:pt>
                <c:pt idx="7149">
                  <c:v>4.8669999999999998E-3</c:v>
                </c:pt>
                <c:pt idx="7150">
                  <c:v>4.9690000000000003E-3</c:v>
                </c:pt>
                <c:pt idx="7151">
                  <c:v>4.5779999999999996E-3</c:v>
                </c:pt>
                <c:pt idx="7152">
                  <c:v>4.6169999999999996E-3</c:v>
                </c:pt>
                <c:pt idx="7153">
                  <c:v>4.7340000000000004E-3</c:v>
                </c:pt>
                <c:pt idx="7154">
                  <c:v>4.6410000000000002E-3</c:v>
                </c:pt>
                <c:pt idx="7155">
                  <c:v>4.8440000000000002E-3</c:v>
                </c:pt>
                <c:pt idx="7156">
                  <c:v>4.6719999999999999E-3</c:v>
                </c:pt>
                <c:pt idx="7157">
                  <c:v>4.8520000000000004E-3</c:v>
                </c:pt>
                <c:pt idx="7158">
                  <c:v>4.6020000000000002E-3</c:v>
                </c:pt>
                <c:pt idx="7159">
                  <c:v>4.7190000000000001E-3</c:v>
                </c:pt>
                <c:pt idx="7160">
                  <c:v>4.6249999999999998E-3</c:v>
                </c:pt>
                <c:pt idx="7161">
                  <c:v>4.9059999999999998E-3</c:v>
                </c:pt>
                <c:pt idx="7162">
                  <c:v>4.7499999999999999E-3</c:v>
                </c:pt>
                <c:pt idx="7163">
                  <c:v>4.7190000000000001E-3</c:v>
                </c:pt>
                <c:pt idx="7164">
                  <c:v>4.8979999999999996E-3</c:v>
                </c:pt>
                <c:pt idx="7165">
                  <c:v>5.0699999999999999E-3</c:v>
                </c:pt>
                <c:pt idx="7166">
                  <c:v>4.8440000000000002E-3</c:v>
                </c:pt>
                <c:pt idx="7167">
                  <c:v>4.6560000000000004E-3</c:v>
                </c:pt>
                <c:pt idx="7168">
                  <c:v>4.7270000000000003E-3</c:v>
                </c:pt>
                <c:pt idx="7169">
                  <c:v>4.8910000000000004E-3</c:v>
                </c:pt>
                <c:pt idx="7170">
                  <c:v>4.836E-3</c:v>
                </c:pt>
                <c:pt idx="7171">
                  <c:v>4.7029999999999997E-3</c:v>
                </c:pt>
                <c:pt idx="7172">
                  <c:v>4.8440000000000002E-3</c:v>
                </c:pt>
                <c:pt idx="7173">
                  <c:v>4.6719999999999999E-3</c:v>
                </c:pt>
                <c:pt idx="7174">
                  <c:v>4.6169999999999996E-3</c:v>
                </c:pt>
                <c:pt idx="7175">
                  <c:v>4.6950000000000004E-3</c:v>
                </c:pt>
                <c:pt idx="7176">
                  <c:v>4.6169999999999996E-3</c:v>
                </c:pt>
                <c:pt idx="7177">
                  <c:v>4.8050000000000002E-3</c:v>
                </c:pt>
                <c:pt idx="7178">
                  <c:v>4.8440000000000002E-3</c:v>
                </c:pt>
                <c:pt idx="7179">
                  <c:v>4.875E-3</c:v>
                </c:pt>
                <c:pt idx="7180">
                  <c:v>4.6800000000000001E-3</c:v>
                </c:pt>
                <c:pt idx="7181">
                  <c:v>4.6639999999999997E-3</c:v>
                </c:pt>
                <c:pt idx="7182">
                  <c:v>4.9919999999999999E-3</c:v>
                </c:pt>
                <c:pt idx="7183">
                  <c:v>4.7889999999999999E-3</c:v>
                </c:pt>
                <c:pt idx="7184">
                  <c:v>4.6800000000000001E-3</c:v>
                </c:pt>
                <c:pt idx="7185">
                  <c:v>4.8440000000000002E-3</c:v>
                </c:pt>
                <c:pt idx="7186">
                  <c:v>4.7419999999999997E-3</c:v>
                </c:pt>
                <c:pt idx="7187">
                  <c:v>4.9529999999999999E-3</c:v>
                </c:pt>
                <c:pt idx="7188">
                  <c:v>4.7270000000000003E-3</c:v>
                </c:pt>
                <c:pt idx="7189">
                  <c:v>4.8440000000000002E-3</c:v>
                </c:pt>
                <c:pt idx="7190">
                  <c:v>4.4999999999999997E-3</c:v>
                </c:pt>
                <c:pt idx="7191">
                  <c:v>4.9220000000000002E-3</c:v>
                </c:pt>
                <c:pt idx="7192">
                  <c:v>4.9529999999999999E-3</c:v>
                </c:pt>
                <c:pt idx="7193">
                  <c:v>4.875E-3</c:v>
                </c:pt>
                <c:pt idx="7194">
                  <c:v>4.4999999999999997E-3</c:v>
                </c:pt>
                <c:pt idx="7195">
                  <c:v>4.797E-3</c:v>
                </c:pt>
                <c:pt idx="7196">
                  <c:v>4.5620000000000001E-3</c:v>
                </c:pt>
                <c:pt idx="7197">
                  <c:v>4.7190000000000001E-3</c:v>
                </c:pt>
                <c:pt idx="7198">
                  <c:v>4.7730000000000003E-3</c:v>
                </c:pt>
                <c:pt idx="7199">
                  <c:v>4.7660000000000003E-3</c:v>
                </c:pt>
                <c:pt idx="7200">
                  <c:v>4.8910000000000004E-3</c:v>
                </c:pt>
                <c:pt idx="7201">
                  <c:v>4.797E-3</c:v>
                </c:pt>
                <c:pt idx="7202">
                  <c:v>4.7730000000000003E-3</c:v>
                </c:pt>
                <c:pt idx="7203">
                  <c:v>4.914E-3</c:v>
                </c:pt>
                <c:pt idx="7204">
                  <c:v>4.398E-3</c:v>
                </c:pt>
                <c:pt idx="7205">
                  <c:v>4.7730000000000003E-3</c:v>
                </c:pt>
                <c:pt idx="7206">
                  <c:v>5.0549999999999996E-3</c:v>
                </c:pt>
                <c:pt idx="7207">
                  <c:v>5.0080000000000003E-3</c:v>
                </c:pt>
                <c:pt idx="7208">
                  <c:v>5.0549999999999996E-3</c:v>
                </c:pt>
                <c:pt idx="7209">
                  <c:v>4.8669999999999998E-3</c:v>
                </c:pt>
                <c:pt idx="7210">
                  <c:v>4.7660000000000003E-3</c:v>
                </c:pt>
                <c:pt idx="7211">
                  <c:v>4.8830000000000002E-3</c:v>
                </c:pt>
                <c:pt idx="7212">
                  <c:v>4.6020000000000002E-3</c:v>
                </c:pt>
                <c:pt idx="7213">
                  <c:v>4.9300000000000004E-3</c:v>
                </c:pt>
                <c:pt idx="7214">
                  <c:v>4.633E-3</c:v>
                </c:pt>
                <c:pt idx="7215">
                  <c:v>4.8279999999999998E-3</c:v>
                </c:pt>
                <c:pt idx="7216">
                  <c:v>4.7190000000000001E-3</c:v>
                </c:pt>
                <c:pt idx="7217">
                  <c:v>4.9529999999999999E-3</c:v>
                </c:pt>
                <c:pt idx="7218">
                  <c:v>4.8830000000000002E-3</c:v>
                </c:pt>
                <c:pt idx="7219">
                  <c:v>4.7270000000000003E-3</c:v>
                </c:pt>
                <c:pt idx="7220">
                  <c:v>4.5469999999999998E-3</c:v>
                </c:pt>
                <c:pt idx="7221">
                  <c:v>4.9300000000000004E-3</c:v>
                </c:pt>
                <c:pt idx="7222">
                  <c:v>4.875E-3</c:v>
                </c:pt>
                <c:pt idx="7223">
                  <c:v>4.914E-3</c:v>
                </c:pt>
                <c:pt idx="7224">
                  <c:v>4.8199999999999996E-3</c:v>
                </c:pt>
                <c:pt idx="7225">
                  <c:v>4.8440000000000002E-3</c:v>
                </c:pt>
                <c:pt idx="7226">
                  <c:v>4.8910000000000004E-3</c:v>
                </c:pt>
                <c:pt idx="7227">
                  <c:v>4.9839999999999997E-3</c:v>
                </c:pt>
                <c:pt idx="7228">
                  <c:v>4.836E-3</c:v>
                </c:pt>
                <c:pt idx="7229">
                  <c:v>4.8830000000000002E-3</c:v>
                </c:pt>
                <c:pt idx="7230">
                  <c:v>4.836E-3</c:v>
                </c:pt>
                <c:pt idx="7231">
                  <c:v>4.8520000000000004E-3</c:v>
                </c:pt>
                <c:pt idx="7232">
                  <c:v>4.8589999999999996E-3</c:v>
                </c:pt>
                <c:pt idx="7233">
                  <c:v>4.7340000000000004E-3</c:v>
                </c:pt>
                <c:pt idx="7234">
                  <c:v>4.8050000000000002E-3</c:v>
                </c:pt>
                <c:pt idx="7235">
                  <c:v>4.7029999999999997E-3</c:v>
                </c:pt>
                <c:pt idx="7236">
                  <c:v>4.7340000000000004E-3</c:v>
                </c:pt>
                <c:pt idx="7237">
                  <c:v>4.6639999999999997E-3</c:v>
                </c:pt>
                <c:pt idx="7238">
                  <c:v>4.9529999999999999E-3</c:v>
                </c:pt>
                <c:pt idx="7239">
                  <c:v>4.5230000000000001E-3</c:v>
                </c:pt>
                <c:pt idx="7240">
                  <c:v>4.8199999999999996E-3</c:v>
                </c:pt>
                <c:pt idx="7241">
                  <c:v>4.7190000000000001E-3</c:v>
                </c:pt>
                <c:pt idx="7242">
                  <c:v>4.6560000000000004E-3</c:v>
                </c:pt>
                <c:pt idx="7243">
                  <c:v>4.7809999999999997E-3</c:v>
                </c:pt>
                <c:pt idx="7244">
                  <c:v>4.4689999999999999E-3</c:v>
                </c:pt>
                <c:pt idx="7245">
                  <c:v>4.6560000000000004E-3</c:v>
                </c:pt>
                <c:pt idx="7246">
                  <c:v>4.3829999999999997E-3</c:v>
                </c:pt>
                <c:pt idx="7247">
                  <c:v>4.5700000000000003E-3</c:v>
                </c:pt>
                <c:pt idx="7248">
                  <c:v>4.6719999999999999E-3</c:v>
                </c:pt>
                <c:pt idx="7249">
                  <c:v>4.6090000000000002E-3</c:v>
                </c:pt>
                <c:pt idx="7250">
                  <c:v>4.5310000000000003E-3</c:v>
                </c:pt>
                <c:pt idx="7251">
                  <c:v>4.7270000000000003E-3</c:v>
                </c:pt>
                <c:pt idx="7252">
                  <c:v>4.4840000000000001E-3</c:v>
                </c:pt>
                <c:pt idx="7253">
                  <c:v>4.3670000000000002E-3</c:v>
                </c:pt>
                <c:pt idx="7254">
                  <c:v>4.4219999999999997E-3</c:v>
                </c:pt>
                <c:pt idx="7255">
                  <c:v>4.3750000000000004E-3</c:v>
                </c:pt>
                <c:pt idx="7256">
                  <c:v>4.2659999999999998E-3</c:v>
                </c:pt>
                <c:pt idx="7257">
                  <c:v>4.6410000000000002E-3</c:v>
                </c:pt>
                <c:pt idx="7258">
                  <c:v>4.4380000000000001E-3</c:v>
                </c:pt>
                <c:pt idx="7259">
                  <c:v>4.2969999999999996E-3</c:v>
                </c:pt>
                <c:pt idx="7260">
                  <c:v>4.2420000000000001E-3</c:v>
                </c:pt>
                <c:pt idx="7261">
                  <c:v>4.352E-3</c:v>
                </c:pt>
                <c:pt idx="7262">
                  <c:v>4.5079999999999999E-3</c:v>
                </c:pt>
                <c:pt idx="7263">
                  <c:v>4.3280000000000002E-3</c:v>
                </c:pt>
                <c:pt idx="7264">
                  <c:v>4.4219999999999997E-3</c:v>
                </c:pt>
                <c:pt idx="7265">
                  <c:v>4.6560000000000004E-3</c:v>
                </c:pt>
                <c:pt idx="7266">
                  <c:v>4.3359999999999996E-3</c:v>
                </c:pt>
                <c:pt idx="7267">
                  <c:v>4.2579999999999996E-3</c:v>
                </c:pt>
                <c:pt idx="7268">
                  <c:v>4.2579999999999996E-3</c:v>
                </c:pt>
                <c:pt idx="7269">
                  <c:v>4.4140000000000004E-3</c:v>
                </c:pt>
                <c:pt idx="7270">
                  <c:v>4.3280000000000002E-3</c:v>
                </c:pt>
                <c:pt idx="7271">
                  <c:v>4.4060000000000002E-3</c:v>
                </c:pt>
                <c:pt idx="7272">
                  <c:v>4.4299999999999999E-3</c:v>
                </c:pt>
                <c:pt idx="7273">
                  <c:v>4.398E-3</c:v>
                </c:pt>
                <c:pt idx="7274">
                  <c:v>4.4530000000000004E-3</c:v>
                </c:pt>
                <c:pt idx="7275">
                  <c:v>4.2339999999999999E-3</c:v>
                </c:pt>
                <c:pt idx="7276">
                  <c:v>4.117E-3</c:v>
                </c:pt>
                <c:pt idx="7277">
                  <c:v>4.3200000000000001E-3</c:v>
                </c:pt>
                <c:pt idx="7278">
                  <c:v>4.4380000000000001E-3</c:v>
                </c:pt>
                <c:pt idx="7279">
                  <c:v>4.3670000000000002E-3</c:v>
                </c:pt>
                <c:pt idx="7280">
                  <c:v>4.2030000000000001E-3</c:v>
                </c:pt>
                <c:pt idx="7281">
                  <c:v>4.156E-3</c:v>
                </c:pt>
                <c:pt idx="7282">
                  <c:v>4.1640000000000002E-3</c:v>
                </c:pt>
                <c:pt idx="7283">
                  <c:v>4.2110000000000003E-3</c:v>
                </c:pt>
                <c:pt idx="7284">
                  <c:v>4.3439999999999998E-3</c:v>
                </c:pt>
                <c:pt idx="7285">
                  <c:v>4.6249999999999998E-3</c:v>
                </c:pt>
                <c:pt idx="7286">
                  <c:v>4.2810000000000001E-3</c:v>
                </c:pt>
                <c:pt idx="7287">
                  <c:v>4.2269999999999999E-3</c:v>
                </c:pt>
                <c:pt idx="7288">
                  <c:v>4.3829999999999997E-3</c:v>
                </c:pt>
                <c:pt idx="7289">
                  <c:v>4.5230000000000001E-3</c:v>
                </c:pt>
                <c:pt idx="7290">
                  <c:v>4.3750000000000004E-3</c:v>
                </c:pt>
                <c:pt idx="7291">
                  <c:v>4.2030000000000001E-3</c:v>
                </c:pt>
                <c:pt idx="7292">
                  <c:v>4.3200000000000001E-3</c:v>
                </c:pt>
                <c:pt idx="7293">
                  <c:v>4.3439999999999998E-3</c:v>
                </c:pt>
                <c:pt idx="7294">
                  <c:v>4.2659999999999998E-3</c:v>
                </c:pt>
                <c:pt idx="7295">
                  <c:v>4.3359999999999996E-3</c:v>
                </c:pt>
                <c:pt idx="7296">
                  <c:v>4.0699999999999998E-3</c:v>
                </c:pt>
                <c:pt idx="7297">
                  <c:v>4.2579999999999996E-3</c:v>
                </c:pt>
                <c:pt idx="7298">
                  <c:v>4.2189999999999997E-3</c:v>
                </c:pt>
                <c:pt idx="7299">
                  <c:v>4.3200000000000001E-3</c:v>
                </c:pt>
                <c:pt idx="7300">
                  <c:v>4.3750000000000004E-3</c:v>
                </c:pt>
                <c:pt idx="7301">
                  <c:v>4.3359999999999996E-3</c:v>
                </c:pt>
                <c:pt idx="7302">
                  <c:v>4.1409999999999997E-3</c:v>
                </c:pt>
                <c:pt idx="7303">
                  <c:v>4.2500000000000003E-3</c:v>
                </c:pt>
                <c:pt idx="7304">
                  <c:v>4.156E-3</c:v>
                </c:pt>
                <c:pt idx="7305">
                  <c:v>4.398E-3</c:v>
                </c:pt>
                <c:pt idx="7306">
                  <c:v>4.1019999999999997E-3</c:v>
                </c:pt>
                <c:pt idx="7307">
                  <c:v>4.352E-3</c:v>
                </c:pt>
                <c:pt idx="7308">
                  <c:v>4.2659999999999998E-3</c:v>
                </c:pt>
                <c:pt idx="7309">
                  <c:v>4.078E-3</c:v>
                </c:pt>
                <c:pt idx="7310">
                  <c:v>4.2659999999999998E-3</c:v>
                </c:pt>
                <c:pt idx="7311">
                  <c:v>4.352E-3</c:v>
                </c:pt>
                <c:pt idx="7312">
                  <c:v>4.3439999999999998E-3</c:v>
                </c:pt>
                <c:pt idx="7313">
                  <c:v>4.4770000000000001E-3</c:v>
                </c:pt>
                <c:pt idx="7314">
                  <c:v>4.1879999999999999E-3</c:v>
                </c:pt>
                <c:pt idx="7315">
                  <c:v>4.2189999999999997E-3</c:v>
                </c:pt>
                <c:pt idx="7316">
                  <c:v>4.2189999999999997E-3</c:v>
                </c:pt>
                <c:pt idx="7317">
                  <c:v>4.1409999999999997E-3</c:v>
                </c:pt>
                <c:pt idx="7318">
                  <c:v>4.1250000000000002E-3</c:v>
                </c:pt>
                <c:pt idx="7319">
                  <c:v>4.4060000000000002E-3</c:v>
                </c:pt>
                <c:pt idx="7320">
                  <c:v>4.156E-3</c:v>
                </c:pt>
                <c:pt idx="7321">
                  <c:v>4.2110000000000003E-3</c:v>
                </c:pt>
                <c:pt idx="7322">
                  <c:v>4.313E-3</c:v>
                </c:pt>
                <c:pt idx="7323">
                  <c:v>4.2810000000000001E-3</c:v>
                </c:pt>
                <c:pt idx="7324">
                  <c:v>4.2659999999999998E-3</c:v>
                </c:pt>
                <c:pt idx="7325">
                  <c:v>4.2890000000000003E-3</c:v>
                </c:pt>
                <c:pt idx="7326">
                  <c:v>4.2110000000000003E-3</c:v>
                </c:pt>
                <c:pt idx="7327">
                  <c:v>4.1879999999999999E-3</c:v>
                </c:pt>
                <c:pt idx="7328">
                  <c:v>4.2269999999999999E-3</c:v>
                </c:pt>
                <c:pt idx="7329">
                  <c:v>4.0000000000000001E-3</c:v>
                </c:pt>
                <c:pt idx="7330">
                  <c:v>4.2420000000000001E-3</c:v>
                </c:pt>
                <c:pt idx="7331">
                  <c:v>4.1799999999999997E-3</c:v>
                </c:pt>
                <c:pt idx="7332">
                  <c:v>3.9449999999999997E-3</c:v>
                </c:pt>
                <c:pt idx="7333">
                  <c:v>4.2269999999999999E-3</c:v>
                </c:pt>
                <c:pt idx="7334">
                  <c:v>4.1949999999999999E-3</c:v>
                </c:pt>
                <c:pt idx="7335">
                  <c:v>4.3049999999999998E-3</c:v>
                </c:pt>
                <c:pt idx="7336">
                  <c:v>4.2269999999999999E-3</c:v>
                </c:pt>
                <c:pt idx="7337">
                  <c:v>4.117E-3</c:v>
                </c:pt>
                <c:pt idx="7338">
                  <c:v>4.359E-3</c:v>
                </c:pt>
                <c:pt idx="7339">
                  <c:v>4.1799999999999997E-3</c:v>
                </c:pt>
                <c:pt idx="7340">
                  <c:v>4.078E-3</c:v>
                </c:pt>
                <c:pt idx="7341">
                  <c:v>4.2420000000000001E-3</c:v>
                </c:pt>
                <c:pt idx="7342">
                  <c:v>4.0940000000000004E-3</c:v>
                </c:pt>
                <c:pt idx="7343">
                  <c:v>4.0699999999999998E-3</c:v>
                </c:pt>
                <c:pt idx="7344">
                  <c:v>4.0470000000000002E-3</c:v>
                </c:pt>
                <c:pt idx="7345">
                  <c:v>4.0940000000000004E-3</c:v>
                </c:pt>
                <c:pt idx="7346">
                  <c:v>4.156E-3</c:v>
                </c:pt>
                <c:pt idx="7347">
                  <c:v>4.1330000000000004E-3</c:v>
                </c:pt>
                <c:pt idx="7348">
                  <c:v>4.1019999999999997E-3</c:v>
                </c:pt>
                <c:pt idx="7349">
                  <c:v>3.9379999999999997E-3</c:v>
                </c:pt>
                <c:pt idx="7350">
                  <c:v>4.2110000000000003E-3</c:v>
                </c:pt>
                <c:pt idx="7351">
                  <c:v>4.0390000000000001E-3</c:v>
                </c:pt>
                <c:pt idx="7352">
                  <c:v>4.1089999999999998E-3</c:v>
                </c:pt>
                <c:pt idx="7353">
                  <c:v>4.4840000000000001E-3</c:v>
                </c:pt>
                <c:pt idx="7354">
                  <c:v>4.1250000000000002E-3</c:v>
                </c:pt>
                <c:pt idx="7355">
                  <c:v>4.2890000000000003E-3</c:v>
                </c:pt>
                <c:pt idx="7356">
                  <c:v>4.3200000000000001E-3</c:v>
                </c:pt>
                <c:pt idx="7357">
                  <c:v>4.1409999999999997E-3</c:v>
                </c:pt>
                <c:pt idx="7358">
                  <c:v>4.0470000000000002E-3</c:v>
                </c:pt>
                <c:pt idx="7359">
                  <c:v>4.3439999999999998E-3</c:v>
                </c:pt>
                <c:pt idx="7360">
                  <c:v>3.9919999999999999E-3</c:v>
                </c:pt>
                <c:pt idx="7361">
                  <c:v>4.2969999999999996E-3</c:v>
                </c:pt>
                <c:pt idx="7362">
                  <c:v>4.1409999999999997E-3</c:v>
                </c:pt>
                <c:pt idx="7363">
                  <c:v>4.3049999999999998E-3</c:v>
                </c:pt>
                <c:pt idx="7364">
                  <c:v>4.0309999999999999E-3</c:v>
                </c:pt>
                <c:pt idx="7365">
                  <c:v>4.1799999999999997E-3</c:v>
                </c:pt>
                <c:pt idx="7366">
                  <c:v>4.0159999999999996E-3</c:v>
                </c:pt>
                <c:pt idx="7367">
                  <c:v>4.0940000000000004E-3</c:v>
                </c:pt>
                <c:pt idx="7368">
                  <c:v>4.1330000000000004E-3</c:v>
                </c:pt>
                <c:pt idx="7369">
                  <c:v>4.398E-3</c:v>
                </c:pt>
                <c:pt idx="7370">
                  <c:v>4.117E-3</c:v>
                </c:pt>
                <c:pt idx="7371">
                  <c:v>4.1879999999999999E-3</c:v>
                </c:pt>
                <c:pt idx="7372">
                  <c:v>4.1019999999999997E-3</c:v>
                </c:pt>
                <c:pt idx="7373">
                  <c:v>4.0159999999999996E-3</c:v>
                </c:pt>
                <c:pt idx="7374">
                  <c:v>4.1640000000000002E-3</c:v>
                </c:pt>
                <c:pt idx="7375">
                  <c:v>4.1720000000000004E-3</c:v>
                </c:pt>
                <c:pt idx="7376">
                  <c:v>4.1640000000000002E-3</c:v>
                </c:pt>
                <c:pt idx="7377">
                  <c:v>4.3829999999999997E-3</c:v>
                </c:pt>
                <c:pt idx="7378">
                  <c:v>4.1799999999999997E-3</c:v>
                </c:pt>
                <c:pt idx="7379">
                  <c:v>3.7889999999999998E-3</c:v>
                </c:pt>
                <c:pt idx="7380">
                  <c:v>3.9919999999999999E-3</c:v>
                </c:pt>
                <c:pt idx="7381">
                  <c:v>4.2420000000000001E-3</c:v>
                </c:pt>
                <c:pt idx="7382">
                  <c:v>4.0309999999999999E-3</c:v>
                </c:pt>
                <c:pt idx="7383">
                  <c:v>4.0229999999999997E-3</c:v>
                </c:pt>
                <c:pt idx="7384">
                  <c:v>4.1250000000000002E-3</c:v>
                </c:pt>
                <c:pt idx="7385">
                  <c:v>4.3200000000000001E-3</c:v>
                </c:pt>
                <c:pt idx="7386">
                  <c:v>4.0390000000000001E-3</c:v>
                </c:pt>
                <c:pt idx="7387">
                  <c:v>4.1799999999999997E-3</c:v>
                </c:pt>
                <c:pt idx="7388">
                  <c:v>4.0000000000000001E-3</c:v>
                </c:pt>
                <c:pt idx="7389">
                  <c:v>4.1089999999999998E-3</c:v>
                </c:pt>
                <c:pt idx="7390">
                  <c:v>4.2579999999999996E-3</c:v>
                </c:pt>
                <c:pt idx="7391">
                  <c:v>4.3829999999999997E-3</c:v>
                </c:pt>
                <c:pt idx="7392">
                  <c:v>4.1479999999999998E-3</c:v>
                </c:pt>
                <c:pt idx="7393">
                  <c:v>4.0629999999999998E-3</c:v>
                </c:pt>
                <c:pt idx="7394">
                  <c:v>4.1720000000000004E-3</c:v>
                </c:pt>
                <c:pt idx="7395">
                  <c:v>4.2500000000000003E-3</c:v>
                </c:pt>
                <c:pt idx="7396">
                  <c:v>4.2110000000000003E-3</c:v>
                </c:pt>
                <c:pt idx="7397">
                  <c:v>4.2659999999999998E-3</c:v>
                </c:pt>
                <c:pt idx="7398">
                  <c:v>4.1720000000000004E-3</c:v>
                </c:pt>
                <c:pt idx="7399">
                  <c:v>4.0390000000000001E-3</c:v>
                </c:pt>
                <c:pt idx="7400">
                  <c:v>4.1089999999999998E-3</c:v>
                </c:pt>
                <c:pt idx="7401">
                  <c:v>4.3829999999999997E-3</c:v>
                </c:pt>
                <c:pt idx="7402">
                  <c:v>4.1479999999999998E-3</c:v>
                </c:pt>
                <c:pt idx="7403">
                  <c:v>4.1879999999999999E-3</c:v>
                </c:pt>
                <c:pt idx="7404">
                  <c:v>4.0940000000000004E-3</c:v>
                </c:pt>
                <c:pt idx="7405">
                  <c:v>4.4380000000000001E-3</c:v>
                </c:pt>
                <c:pt idx="7406">
                  <c:v>4.0309999999999999E-3</c:v>
                </c:pt>
                <c:pt idx="7407">
                  <c:v>4.1089999999999998E-3</c:v>
                </c:pt>
                <c:pt idx="7408">
                  <c:v>3.9839999999999997E-3</c:v>
                </c:pt>
                <c:pt idx="7409">
                  <c:v>4.1949999999999999E-3</c:v>
                </c:pt>
                <c:pt idx="7410">
                  <c:v>3.9690000000000003E-3</c:v>
                </c:pt>
                <c:pt idx="7411">
                  <c:v>4.2969999999999996E-3</c:v>
                </c:pt>
                <c:pt idx="7412">
                  <c:v>4.0549999999999996E-3</c:v>
                </c:pt>
                <c:pt idx="7413">
                  <c:v>4.1720000000000004E-3</c:v>
                </c:pt>
                <c:pt idx="7414">
                  <c:v>3.9300000000000003E-3</c:v>
                </c:pt>
                <c:pt idx="7415">
                  <c:v>3.9300000000000003E-3</c:v>
                </c:pt>
                <c:pt idx="7416">
                  <c:v>4.2729999999999999E-3</c:v>
                </c:pt>
                <c:pt idx="7417">
                  <c:v>4.2420000000000001E-3</c:v>
                </c:pt>
                <c:pt idx="7418">
                  <c:v>3.9529999999999999E-3</c:v>
                </c:pt>
                <c:pt idx="7419">
                  <c:v>4.2579999999999996E-3</c:v>
                </c:pt>
                <c:pt idx="7420">
                  <c:v>4.0229999999999997E-3</c:v>
                </c:pt>
                <c:pt idx="7421">
                  <c:v>4.1409999999999997E-3</c:v>
                </c:pt>
                <c:pt idx="7422">
                  <c:v>4.0390000000000001E-3</c:v>
                </c:pt>
                <c:pt idx="7423">
                  <c:v>4.0159999999999996E-3</c:v>
                </c:pt>
                <c:pt idx="7424">
                  <c:v>4.0860000000000002E-3</c:v>
                </c:pt>
                <c:pt idx="7425">
                  <c:v>4.156E-3</c:v>
                </c:pt>
                <c:pt idx="7426">
                  <c:v>4.2659999999999998E-3</c:v>
                </c:pt>
                <c:pt idx="7427">
                  <c:v>4.3200000000000001E-3</c:v>
                </c:pt>
                <c:pt idx="7428">
                  <c:v>4.1330000000000004E-3</c:v>
                </c:pt>
                <c:pt idx="7429">
                  <c:v>4.117E-3</c:v>
                </c:pt>
                <c:pt idx="7430">
                  <c:v>4.1019999999999997E-3</c:v>
                </c:pt>
                <c:pt idx="7431">
                  <c:v>3.9060000000000002E-3</c:v>
                </c:pt>
                <c:pt idx="7432">
                  <c:v>3.9060000000000002E-3</c:v>
                </c:pt>
                <c:pt idx="7433">
                  <c:v>4.0940000000000004E-3</c:v>
                </c:pt>
                <c:pt idx="7434">
                  <c:v>4.0940000000000004E-3</c:v>
                </c:pt>
                <c:pt idx="7435">
                  <c:v>3.9449999999999997E-3</c:v>
                </c:pt>
                <c:pt idx="7436">
                  <c:v>4.1720000000000004E-3</c:v>
                </c:pt>
                <c:pt idx="7437">
                  <c:v>4.117E-3</c:v>
                </c:pt>
                <c:pt idx="7438">
                  <c:v>4.352E-3</c:v>
                </c:pt>
                <c:pt idx="7439">
                  <c:v>4.1479999999999998E-3</c:v>
                </c:pt>
                <c:pt idx="7440">
                  <c:v>3.898E-3</c:v>
                </c:pt>
                <c:pt idx="7441">
                  <c:v>4.0860000000000002E-3</c:v>
                </c:pt>
                <c:pt idx="7442">
                  <c:v>4.0080000000000003E-3</c:v>
                </c:pt>
                <c:pt idx="7443">
                  <c:v>3.9449999999999997E-3</c:v>
                </c:pt>
                <c:pt idx="7444">
                  <c:v>4.0860000000000002E-3</c:v>
                </c:pt>
                <c:pt idx="7445">
                  <c:v>4.0000000000000001E-3</c:v>
                </c:pt>
                <c:pt idx="7446">
                  <c:v>4.0390000000000001E-3</c:v>
                </c:pt>
                <c:pt idx="7447">
                  <c:v>4.156E-3</c:v>
                </c:pt>
                <c:pt idx="7448">
                  <c:v>4.1019999999999997E-3</c:v>
                </c:pt>
                <c:pt idx="7449">
                  <c:v>3.9449999999999997E-3</c:v>
                </c:pt>
                <c:pt idx="7450">
                  <c:v>4.078E-3</c:v>
                </c:pt>
                <c:pt idx="7451">
                  <c:v>3.9769999999999996E-3</c:v>
                </c:pt>
                <c:pt idx="7452">
                  <c:v>4.0860000000000002E-3</c:v>
                </c:pt>
                <c:pt idx="7453">
                  <c:v>3.9529999999999999E-3</c:v>
                </c:pt>
                <c:pt idx="7454">
                  <c:v>3.8830000000000002E-3</c:v>
                </c:pt>
                <c:pt idx="7455">
                  <c:v>3.82E-3</c:v>
                </c:pt>
                <c:pt idx="7456">
                  <c:v>3.8670000000000002E-3</c:v>
                </c:pt>
                <c:pt idx="7457">
                  <c:v>4.1330000000000004E-3</c:v>
                </c:pt>
                <c:pt idx="7458">
                  <c:v>4.0080000000000003E-3</c:v>
                </c:pt>
                <c:pt idx="7459">
                  <c:v>3.7810000000000001E-3</c:v>
                </c:pt>
                <c:pt idx="7460">
                  <c:v>3.9690000000000003E-3</c:v>
                </c:pt>
                <c:pt idx="7461">
                  <c:v>4.117E-3</c:v>
                </c:pt>
                <c:pt idx="7462">
                  <c:v>3.875E-3</c:v>
                </c:pt>
                <c:pt idx="7463">
                  <c:v>3.9220000000000001E-3</c:v>
                </c:pt>
                <c:pt idx="7464">
                  <c:v>3.8279999999999998E-3</c:v>
                </c:pt>
                <c:pt idx="7465">
                  <c:v>3.7109999999999999E-3</c:v>
                </c:pt>
                <c:pt idx="7466">
                  <c:v>3.7659999999999998E-3</c:v>
                </c:pt>
                <c:pt idx="7467">
                  <c:v>3.9529999999999999E-3</c:v>
                </c:pt>
                <c:pt idx="7468">
                  <c:v>3.8830000000000002E-3</c:v>
                </c:pt>
                <c:pt idx="7469">
                  <c:v>4.0309999999999999E-3</c:v>
                </c:pt>
                <c:pt idx="7470">
                  <c:v>3.9529999999999999E-3</c:v>
                </c:pt>
                <c:pt idx="7471">
                  <c:v>3.8909999999999999E-3</c:v>
                </c:pt>
                <c:pt idx="7472">
                  <c:v>3.9220000000000001E-3</c:v>
                </c:pt>
                <c:pt idx="7473">
                  <c:v>3.8440000000000002E-3</c:v>
                </c:pt>
                <c:pt idx="7474">
                  <c:v>3.7729999999999999E-3</c:v>
                </c:pt>
                <c:pt idx="7475">
                  <c:v>3.7729999999999999E-3</c:v>
                </c:pt>
                <c:pt idx="7476">
                  <c:v>3.8830000000000002E-3</c:v>
                </c:pt>
                <c:pt idx="7477">
                  <c:v>3.9220000000000001E-3</c:v>
                </c:pt>
                <c:pt idx="7478">
                  <c:v>3.9839999999999997E-3</c:v>
                </c:pt>
                <c:pt idx="7479">
                  <c:v>3.6329999999999999E-3</c:v>
                </c:pt>
                <c:pt idx="7480">
                  <c:v>3.7339999999999999E-3</c:v>
                </c:pt>
                <c:pt idx="7481">
                  <c:v>3.836E-3</c:v>
                </c:pt>
                <c:pt idx="7482">
                  <c:v>3.7420000000000001E-3</c:v>
                </c:pt>
                <c:pt idx="7483">
                  <c:v>3.7190000000000001E-3</c:v>
                </c:pt>
                <c:pt idx="7484">
                  <c:v>3.7030000000000001E-3</c:v>
                </c:pt>
                <c:pt idx="7485">
                  <c:v>3.7729999999999999E-3</c:v>
                </c:pt>
                <c:pt idx="7486">
                  <c:v>3.7659999999999998E-3</c:v>
                </c:pt>
                <c:pt idx="7487">
                  <c:v>3.8279999999999998E-3</c:v>
                </c:pt>
                <c:pt idx="7488">
                  <c:v>3.8909999999999999E-3</c:v>
                </c:pt>
                <c:pt idx="7489">
                  <c:v>3.836E-3</c:v>
                </c:pt>
                <c:pt idx="7490">
                  <c:v>3.9139999999999999E-3</c:v>
                </c:pt>
                <c:pt idx="7491">
                  <c:v>3.578E-3</c:v>
                </c:pt>
                <c:pt idx="7492">
                  <c:v>3.6640000000000002E-3</c:v>
                </c:pt>
                <c:pt idx="7493">
                  <c:v>3.6640000000000002E-3</c:v>
                </c:pt>
                <c:pt idx="7494">
                  <c:v>3.6020000000000002E-3</c:v>
                </c:pt>
                <c:pt idx="7495">
                  <c:v>3.4139999999999999E-3</c:v>
                </c:pt>
                <c:pt idx="7496">
                  <c:v>3.4689999999999999E-3</c:v>
                </c:pt>
                <c:pt idx="7497">
                  <c:v>4.0390000000000001E-3</c:v>
                </c:pt>
                <c:pt idx="7498">
                  <c:v>3.7580000000000001E-3</c:v>
                </c:pt>
                <c:pt idx="7499">
                  <c:v>3.7810000000000001E-3</c:v>
                </c:pt>
                <c:pt idx="7500">
                  <c:v>3.5630000000000002E-3</c:v>
                </c:pt>
                <c:pt idx="7501">
                  <c:v>3.7109999999999999E-3</c:v>
                </c:pt>
                <c:pt idx="7502">
                  <c:v>3.836E-3</c:v>
                </c:pt>
                <c:pt idx="7503">
                  <c:v>3.7269999999999998E-3</c:v>
                </c:pt>
                <c:pt idx="7504">
                  <c:v>3.7339999999999999E-3</c:v>
                </c:pt>
                <c:pt idx="7505">
                  <c:v>3.656E-3</c:v>
                </c:pt>
                <c:pt idx="7506">
                  <c:v>3.555E-3</c:v>
                </c:pt>
                <c:pt idx="7507">
                  <c:v>3.6879999999999999E-3</c:v>
                </c:pt>
                <c:pt idx="7508">
                  <c:v>3.6949999999999999E-3</c:v>
                </c:pt>
                <c:pt idx="7509">
                  <c:v>3.8440000000000002E-3</c:v>
                </c:pt>
                <c:pt idx="7510">
                  <c:v>3.8279999999999998E-3</c:v>
                </c:pt>
                <c:pt idx="7511">
                  <c:v>3.9300000000000003E-3</c:v>
                </c:pt>
                <c:pt idx="7512">
                  <c:v>3.7499999999999999E-3</c:v>
                </c:pt>
                <c:pt idx="7513">
                  <c:v>3.7729999999999999E-3</c:v>
                </c:pt>
                <c:pt idx="7514">
                  <c:v>3.5860000000000002E-3</c:v>
                </c:pt>
                <c:pt idx="7515">
                  <c:v>3.4529999999999999E-3</c:v>
                </c:pt>
                <c:pt idx="7516">
                  <c:v>3.6410000000000001E-3</c:v>
                </c:pt>
                <c:pt idx="7517">
                  <c:v>3.7889999999999998E-3</c:v>
                </c:pt>
                <c:pt idx="7518">
                  <c:v>3.6329999999999999E-3</c:v>
                </c:pt>
                <c:pt idx="7519">
                  <c:v>3.617E-3</c:v>
                </c:pt>
                <c:pt idx="7520">
                  <c:v>3.4060000000000002E-3</c:v>
                </c:pt>
                <c:pt idx="7521">
                  <c:v>3.8049999999999998E-3</c:v>
                </c:pt>
                <c:pt idx="7522">
                  <c:v>3.7109999999999999E-3</c:v>
                </c:pt>
                <c:pt idx="7523">
                  <c:v>3.6410000000000001E-3</c:v>
                </c:pt>
                <c:pt idx="7524">
                  <c:v>3.5860000000000002E-3</c:v>
                </c:pt>
                <c:pt idx="7525">
                  <c:v>3.7030000000000001E-3</c:v>
                </c:pt>
                <c:pt idx="7526">
                  <c:v>3.4919999999999999E-3</c:v>
                </c:pt>
                <c:pt idx="7527">
                  <c:v>3.32E-3</c:v>
                </c:pt>
                <c:pt idx="7528">
                  <c:v>3.7269999999999998E-3</c:v>
                </c:pt>
                <c:pt idx="7529">
                  <c:v>3.836E-3</c:v>
                </c:pt>
                <c:pt idx="7530">
                  <c:v>3.578E-3</c:v>
                </c:pt>
                <c:pt idx="7531">
                  <c:v>3.797E-3</c:v>
                </c:pt>
                <c:pt idx="7532">
                  <c:v>3.6480000000000002E-3</c:v>
                </c:pt>
                <c:pt idx="7533">
                  <c:v>3.875E-3</c:v>
                </c:pt>
                <c:pt idx="7534">
                  <c:v>3.578E-3</c:v>
                </c:pt>
                <c:pt idx="7535">
                  <c:v>3.578E-3</c:v>
                </c:pt>
                <c:pt idx="7536">
                  <c:v>3.6020000000000002E-3</c:v>
                </c:pt>
                <c:pt idx="7537">
                  <c:v>3.7420000000000001E-3</c:v>
                </c:pt>
                <c:pt idx="7538">
                  <c:v>3.5230000000000001E-3</c:v>
                </c:pt>
                <c:pt idx="7539">
                  <c:v>3.7499999999999999E-3</c:v>
                </c:pt>
                <c:pt idx="7540">
                  <c:v>3.594E-3</c:v>
                </c:pt>
                <c:pt idx="7541">
                  <c:v>3.7190000000000001E-3</c:v>
                </c:pt>
                <c:pt idx="7542">
                  <c:v>3.6329999999999999E-3</c:v>
                </c:pt>
                <c:pt idx="7543">
                  <c:v>3.6879999999999999E-3</c:v>
                </c:pt>
                <c:pt idx="7544">
                  <c:v>3.539E-3</c:v>
                </c:pt>
                <c:pt idx="7545">
                  <c:v>3.594E-3</c:v>
                </c:pt>
                <c:pt idx="7546">
                  <c:v>3.5469999999999998E-3</c:v>
                </c:pt>
                <c:pt idx="7547">
                  <c:v>3.4840000000000001E-3</c:v>
                </c:pt>
                <c:pt idx="7548">
                  <c:v>3.6410000000000001E-3</c:v>
                </c:pt>
                <c:pt idx="7549">
                  <c:v>3.5079999999999998E-3</c:v>
                </c:pt>
                <c:pt idx="7550">
                  <c:v>3.32E-3</c:v>
                </c:pt>
                <c:pt idx="7551">
                  <c:v>3.7580000000000001E-3</c:v>
                </c:pt>
                <c:pt idx="7552">
                  <c:v>3.7190000000000001E-3</c:v>
                </c:pt>
                <c:pt idx="7553">
                  <c:v>3.5309999999999999E-3</c:v>
                </c:pt>
                <c:pt idx="7554">
                  <c:v>3.6250000000000002E-3</c:v>
                </c:pt>
                <c:pt idx="7555">
                  <c:v>3.6480000000000002E-3</c:v>
                </c:pt>
                <c:pt idx="7556">
                  <c:v>3.3440000000000002E-3</c:v>
                </c:pt>
                <c:pt idx="7557">
                  <c:v>3.7190000000000001E-3</c:v>
                </c:pt>
                <c:pt idx="7558">
                  <c:v>3.4840000000000001E-3</c:v>
                </c:pt>
                <c:pt idx="7559">
                  <c:v>3.5469999999999998E-3</c:v>
                </c:pt>
                <c:pt idx="7560">
                  <c:v>3.7580000000000001E-3</c:v>
                </c:pt>
                <c:pt idx="7561">
                  <c:v>3.7109999999999999E-3</c:v>
                </c:pt>
                <c:pt idx="7562">
                  <c:v>3.4919999999999999E-3</c:v>
                </c:pt>
                <c:pt idx="7563">
                  <c:v>3.6410000000000001E-3</c:v>
                </c:pt>
                <c:pt idx="7564">
                  <c:v>3.656E-3</c:v>
                </c:pt>
                <c:pt idx="7565">
                  <c:v>3.594E-3</c:v>
                </c:pt>
                <c:pt idx="7566">
                  <c:v>3.516E-3</c:v>
                </c:pt>
                <c:pt idx="7567">
                  <c:v>3.4689999999999999E-3</c:v>
                </c:pt>
                <c:pt idx="7568">
                  <c:v>3.7339999999999999E-3</c:v>
                </c:pt>
                <c:pt idx="7569">
                  <c:v>3.4529999999999999E-3</c:v>
                </c:pt>
                <c:pt idx="7570">
                  <c:v>3.6250000000000002E-3</c:v>
                </c:pt>
                <c:pt idx="7571">
                  <c:v>3.3440000000000002E-3</c:v>
                </c:pt>
                <c:pt idx="7572">
                  <c:v>3.5230000000000001E-3</c:v>
                </c:pt>
                <c:pt idx="7573">
                  <c:v>3.6719999999999999E-3</c:v>
                </c:pt>
                <c:pt idx="7574">
                  <c:v>3.8830000000000002E-3</c:v>
                </c:pt>
                <c:pt idx="7575">
                  <c:v>3.7269999999999998E-3</c:v>
                </c:pt>
                <c:pt idx="7576">
                  <c:v>3.7659999999999998E-3</c:v>
                </c:pt>
                <c:pt idx="7577">
                  <c:v>3.5860000000000002E-3</c:v>
                </c:pt>
                <c:pt idx="7578">
                  <c:v>3.516E-3</c:v>
                </c:pt>
                <c:pt idx="7579">
                  <c:v>3.5000000000000001E-3</c:v>
                </c:pt>
                <c:pt idx="7580">
                  <c:v>3.7190000000000001E-3</c:v>
                </c:pt>
                <c:pt idx="7581">
                  <c:v>3.578E-3</c:v>
                </c:pt>
                <c:pt idx="7582">
                  <c:v>3.4060000000000002E-3</c:v>
                </c:pt>
                <c:pt idx="7583">
                  <c:v>3.594E-3</c:v>
                </c:pt>
                <c:pt idx="7584">
                  <c:v>3.3909999999999999E-3</c:v>
                </c:pt>
                <c:pt idx="7585">
                  <c:v>3.6879999999999999E-3</c:v>
                </c:pt>
                <c:pt idx="7586">
                  <c:v>3.4139999999999999E-3</c:v>
                </c:pt>
                <c:pt idx="7587">
                  <c:v>3.555E-3</c:v>
                </c:pt>
                <c:pt idx="7588">
                  <c:v>3.4689999999999999E-3</c:v>
                </c:pt>
                <c:pt idx="7589">
                  <c:v>3.539E-3</c:v>
                </c:pt>
                <c:pt idx="7590">
                  <c:v>3.797E-3</c:v>
                </c:pt>
                <c:pt idx="7591">
                  <c:v>3.4299999999999999E-3</c:v>
                </c:pt>
                <c:pt idx="7592">
                  <c:v>3.4060000000000002E-3</c:v>
                </c:pt>
                <c:pt idx="7593">
                  <c:v>3.594E-3</c:v>
                </c:pt>
                <c:pt idx="7594">
                  <c:v>3.7339999999999999E-3</c:v>
                </c:pt>
                <c:pt idx="7595">
                  <c:v>3.6329999999999999E-3</c:v>
                </c:pt>
                <c:pt idx="7596">
                  <c:v>3.7109999999999999E-3</c:v>
                </c:pt>
                <c:pt idx="7597">
                  <c:v>3.5309999999999999E-3</c:v>
                </c:pt>
                <c:pt idx="7598">
                  <c:v>3.6329999999999999E-3</c:v>
                </c:pt>
                <c:pt idx="7599">
                  <c:v>3.7269999999999998E-3</c:v>
                </c:pt>
                <c:pt idx="7600">
                  <c:v>3.6879999999999999E-3</c:v>
                </c:pt>
                <c:pt idx="7601">
                  <c:v>3.4610000000000001E-3</c:v>
                </c:pt>
                <c:pt idx="7602">
                  <c:v>3.5000000000000001E-3</c:v>
                </c:pt>
                <c:pt idx="7603">
                  <c:v>3.6800000000000001E-3</c:v>
                </c:pt>
                <c:pt idx="7604">
                  <c:v>3.4380000000000001E-3</c:v>
                </c:pt>
                <c:pt idx="7605">
                  <c:v>3.4380000000000001E-3</c:v>
                </c:pt>
                <c:pt idx="7606">
                  <c:v>3.2190000000000001E-3</c:v>
                </c:pt>
                <c:pt idx="7607">
                  <c:v>3.6020000000000002E-3</c:v>
                </c:pt>
                <c:pt idx="7608">
                  <c:v>3.4689999999999999E-3</c:v>
                </c:pt>
                <c:pt idx="7609">
                  <c:v>3.2659999999999998E-3</c:v>
                </c:pt>
                <c:pt idx="7610">
                  <c:v>3.3909999999999999E-3</c:v>
                </c:pt>
                <c:pt idx="7611">
                  <c:v>3.5630000000000002E-3</c:v>
                </c:pt>
                <c:pt idx="7612">
                  <c:v>3.375E-3</c:v>
                </c:pt>
                <c:pt idx="7613">
                  <c:v>3.4919999999999999E-3</c:v>
                </c:pt>
                <c:pt idx="7614">
                  <c:v>3.555E-3</c:v>
                </c:pt>
                <c:pt idx="7615">
                  <c:v>3.3830000000000002E-3</c:v>
                </c:pt>
                <c:pt idx="7616">
                  <c:v>3.2109999999999999E-3</c:v>
                </c:pt>
                <c:pt idx="7617">
                  <c:v>3.656E-3</c:v>
                </c:pt>
                <c:pt idx="7618">
                  <c:v>3.6949999999999999E-3</c:v>
                </c:pt>
                <c:pt idx="7619">
                  <c:v>3.4380000000000001E-3</c:v>
                </c:pt>
                <c:pt idx="7620">
                  <c:v>3.6089999999999998E-3</c:v>
                </c:pt>
                <c:pt idx="7621">
                  <c:v>3.3670000000000002E-3</c:v>
                </c:pt>
                <c:pt idx="7622">
                  <c:v>3.4139999999999999E-3</c:v>
                </c:pt>
                <c:pt idx="7623">
                  <c:v>3.5860000000000002E-3</c:v>
                </c:pt>
                <c:pt idx="7624">
                  <c:v>3.5079999999999998E-3</c:v>
                </c:pt>
                <c:pt idx="7625">
                  <c:v>3.539E-3</c:v>
                </c:pt>
                <c:pt idx="7626">
                  <c:v>3.4139999999999999E-3</c:v>
                </c:pt>
                <c:pt idx="7627">
                  <c:v>3.3279999999999998E-3</c:v>
                </c:pt>
                <c:pt idx="7628">
                  <c:v>3.578E-3</c:v>
                </c:pt>
                <c:pt idx="7629">
                  <c:v>3.5079999999999998E-3</c:v>
                </c:pt>
                <c:pt idx="7630">
                  <c:v>3.3909999999999999E-3</c:v>
                </c:pt>
                <c:pt idx="7631">
                  <c:v>3.555E-3</c:v>
                </c:pt>
                <c:pt idx="7632">
                  <c:v>3.6250000000000002E-3</c:v>
                </c:pt>
                <c:pt idx="7633">
                  <c:v>3.2659999999999998E-3</c:v>
                </c:pt>
                <c:pt idx="7634">
                  <c:v>3.2499999999999999E-3</c:v>
                </c:pt>
                <c:pt idx="7635">
                  <c:v>3.4840000000000001E-3</c:v>
                </c:pt>
                <c:pt idx="7636">
                  <c:v>3.3670000000000002E-3</c:v>
                </c:pt>
                <c:pt idx="7637">
                  <c:v>3.4380000000000001E-3</c:v>
                </c:pt>
                <c:pt idx="7638">
                  <c:v>3.4610000000000001E-3</c:v>
                </c:pt>
                <c:pt idx="7639">
                  <c:v>3.4689999999999999E-3</c:v>
                </c:pt>
                <c:pt idx="7640">
                  <c:v>3.3519999999999999E-3</c:v>
                </c:pt>
                <c:pt idx="7641">
                  <c:v>3.516E-3</c:v>
                </c:pt>
                <c:pt idx="7642">
                  <c:v>3.1949999999999999E-3</c:v>
                </c:pt>
                <c:pt idx="7643">
                  <c:v>3.6329999999999999E-3</c:v>
                </c:pt>
                <c:pt idx="7644">
                  <c:v>3.6410000000000001E-3</c:v>
                </c:pt>
                <c:pt idx="7645">
                  <c:v>3.6329999999999999E-3</c:v>
                </c:pt>
                <c:pt idx="7646">
                  <c:v>3.3830000000000002E-3</c:v>
                </c:pt>
                <c:pt idx="7647">
                  <c:v>3.6089999999999998E-3</c:v>
                </c:pt>
                <c:pt idx="7648">
                  <c:v>3.6329999999999999E-3</c:v>
                </c:pt>
                <c:pt idx="7649">
                  <c:v>3.336E-3</c:v>
                </c:pt>
                <c:pt idx="7650">
                  <c:v>3.2420000000000001E-3</c:v>
                </c:pt>
                <c:pt idx="7651">
                  <c:v>3.258E-3</c:v>
                </c:pt>
                <c:pt idx="7652">
                  <c:v>3.594E-3</c:v>
                </c:pt>
                <c:pt idx="7653">
                  <c:v>3.2729999999999999E-3</c:v>
                </c:pt>
                <c:pt idx="7654">
                  <c:v>3.297E-3</c:v>
                </c:pt>
                <c:pt idx="7655">
                  <c:v>3.5469999999999998E-3</c:v>
                </c:pt>
                <c:pt idx="7656">
                  <c:v>3.4529999999999999E-3</c:v>
                </c:pt>
                <c:pt idx="7657">
                  <c:v>3.398E-3</c:v>
                </c:pt>
                <c:pt idx="7658">
                  <c:v>3.6020000000000002E-3</c:v>
                </c:pt>
                <c:pt idx="7659">
                  <c:v>3.336E-3</c:v>
                </c:pt>
                <c:pt idx="7660">
                  <c:v>3.2810000000000001E-3</c:v>
                </c:pt>
                <c:pt idx="7661">
                  <c:v>3.4450000000000001E-3</c:v>
                </c:pt>
                <c:pt idx="7662">
                  <c:v>3.2109999999999999E-3</c:v>
                </c:pt>
                <c:pt idx="7663">
                  <c:v>3.297E-3</c:v>
                </c:pt>
                <c:pt idx="7664">
                  <c:v>3.375E-3</c:v>
                </c:pt>
                <c:pt idx="7665">
                  <c:v>3.3519999999999999E-3</c:v>
                </c:pt>
                <c:pt idx="7666">
                  <c:v>3.2269999999999998E-3</c:v>
                </c:pt>
                <c:pt idx="7667">
                  <c:v>3.1640000000000001E-3</c:v>
                </c:pt>
                <c:pt idx="7668">
                  <c:v>3.4770000000000001E-3</c:v>
                </c:pt>
                <c:pt idx="7669">
                  <c:v>3.2339999999999999E-3</c:v>
                </c:pt>
                <c:pt idx="7670">
                  <c:v>3.1800000000000001E-3</c:v>
                </c:pt>
                <c:pt idx="7671">
                  <c:v>3.156E-3</c:v>
                </c:pt>
                <c:pt idx="7672">
                  <c:v>3.016E-3</c:v>
                </c:pt>
                <c:pt idx="7673">
                  <c:v>3.2659999999999998E-3</c:v>
                </c:pt>
                <c:pt idx="7674">
                  <c:v>3.2499999999999999E-3</c:v>
                </c:pt>
                <c:pt idx="7675">
                  <c:v>3.617E-3</c:v>
                </c:pt>
                <c:pt idx="7676">
                  <c:v>3.336E-3</c:v>
                </c:pt>
                <c:pt idx="7677">
                  <c:v>3.1949999999999999E-3</c:v>
                </c:pt>
                <c:pt idx="7678">
                  <c:v>3.4220000000000001E-3</c:v>
                </c:pt>
                <c:pt idx="7679">
                  <c:v>3.3119999999999998E-3</c:v>
                </c:pt>
                <c:pt idx="7680">
                  <c:v>3.2109999999999999E-3</c:v>
                </c:pt>
                <c:pt idx="7681">
                  <c:v>3.5469999999999998E-3</c:v>
                </c:pt>
                <c:pt idx="7682">
                  <c:v>3.258E-3</c:v>
                </c:pt>
                <c:pt idx="7683">
                  <c:v>3.4770000000000001E-3</c:v>
                </c:pt>
                <c:pt idx="7684">
                  <c:v>3.375E-3</c:v>
                </c:pt>
                <c:pt idx="7685">
                  <c:v>3.2889999999999998E-3</c:v>
                </c:pt>
                <c:pt idx="7686">
                  <c:v>3.2659999999999998E-3</c:v>
                </c:pt>
                <c:pt idx="7687">
                  <c:v>3.1640000000000001E-3</c:v>
                </c:pt>
                <c:pt idx="7688">
                  <c:v>3.297E-3</c:v>
                </c:pt>
                <c:pt idx="7689">
                  <c:v>3.2190000000000001E-3</c:v>
                </c:pt>
                <c:pt idx="7690">
                  <c:v>3.0860000000000002E-3</c:v>
                </c:pt>
                <c:pt idx="7691">
                  <c:v>3.5630000000000002E-3</c:v>
                </c:pt>
                <c:pt idx="7692">
                  <c:v>3.1640000000000001E-3</c:v>
                </c:pt>
                <c:pt idx="7693">
                  <c:v>3.258E-3</c:v>
                </c:pt>
                <c:pt idx="7694">
                  <c:v>3.2659999999999998E-3</c:v>
                </c:pt>
                <c:pt idx="7695">
                  <c:v>3.1719999999999999E-3</c:v>
                </c:pt>
                <c:pt idx="7696">
                  <c:v>3.336E-3</c:v>
                </c:pt>
                <c:pt idx="7697">
                  <c:v>3.1329999999999999E-3</c:v>
                </c:pt>
                <c:pt idx="7698">
                  <c:v>3.1949999999999999E-3</c:v>
                </c:pt>
                <c:pt idx="7699">
                  <c:v>3.5000000000000001E-3</c:v>
                </c:pt>
                <c:pt idx="7700">
                  <c:v>3.2659999999999998E-3</c:v>
                </c:pt>
                <c:pt idx="7701">
                  <c:v>3.4060000000000002E-3</c:v>
                </c:pt>
                <c:pt idx="7702">
                  <c:v>3.117E-3</c:v>
                </c:pt>
                <c:pt idx="7703">
                  <c:v>3.2269999999999998E-3</c:v>
                </c:pt>
                <c:pt idx="7704">
                  <c:v>3.0469999999999998E-3</c:v>
                </c:pt>
                <c:pt idx="7705">
                  <c:v>3.055E-3</c:v>
                </c:pt>
                <c:pt idx="7706">
                  <c:v>3.0860000000000002E-3</c:v>
                </c:pt>
                <c:pt idx="7707">
                  <c:v>3.2339999999999999E-3</c:v>
                </c:pt>
                <c:pt idx="7708">
                  <c:v>3.3519999999999999E-3</c:v>
                </c:pt>
                <c:pt idx="7709">
                  <c:v>3.516E-3</c:v>
                </c:pt>
                <c:pt idx="7710">
                  <c:v>3.1250000000000002E-3</c:v>
                </c:pt>
                <c:pt idx="7711">
                  <c:v>3.2810000000000001E-3</c:v>
                </c:pt>
                <c:pt idx="7712">
                  <c:v>3.2269999999999998E-3</c:v>
                </c:pt>
                <c:pt idx="7713">
                  <c:v>3.1879999999999999E-3</c:v>
                </c:pt>
                <c:pt idx="7714">
                  <c:v>3.055E-3</c:v>
                </c:pt>
                <c:pt idx="7715">
                  <c:v>3.2499999999999999E-3</c:v>
                </c:pt>
                <c:pt idx="7716">
                  <c:v>3.156E-3</c:v>
                </c:pt>
                <c:pt idx="7717">
                  <c:v>3.1640000000000001E-3</c:v>
                </c:pt>
                <c:pt idx="7718">
                  <c:v>3.3279999999999998E-3</c:v>
                </c:pt>
                <c:pt idx="7719">
                  <c:v>3.1719999999999999E-3</c:v>
                </c:pt>
                <c:pt idx="7720">
                  <c:v>3.1800000000000001E-3</c:v>
                </c:pt>
                <c:pt idx="7721">
                  <c:v>3.3909999999999999E-3</c:v>
                </c:pt>
                <c:pt idx="7722">
                  <c:v>3.055E-3</c:v>
                </c:pt>
                <c:pt idx="7723">
                  <c:v>3.2109999999999999E-3</c:v>
                </c:pt>
                <c:pt idx="7724">
                  <c:v>3.0000000000000001E-3</c:v>
                </c:pt>
                <c:pt idx="7725">
                  <c:v>3.0630000000000002E-3</c:v>
                </c:pt>
                <c:pt idx="7726">
                  <c:v>3.2810000000000001E-3</c:v>
                </c:pt>
                <c:pt idx="7727">
                  <c:v>3.2810000000000001E-3</c:v>
                </c:pt>
                <c:pt idx="7728">
                  <c:v>2.9919999999999999E-3</c:v>
                </c:pt>
                <c:pt idx="7729">
                  <c:v>3.2269999999999998E-3</c:v>
                </c:pt>
                <c:pt idx="7730">
                  <c:v>3.258E-3</c:v>
                </c:pt>
                <c:pt idx="7731">
                  <c:v>3.2729999999999999E-3</c:v>
                </c:pt>
                <c:pt idx="7732">
                  <c:v>3.2269999999999998E-3</c:v>
                </c:pt>
                <c:pt idx="7733">
                  <c:v>3.3050000000000002E-3</c:v>
                </c:pt>
                <c:pt idx="7734">
                  <c:v>3.4689999999999999E-3</c:v>
                </c:pt>
                <c:pt idx="7735">
                  <c:v>3.117E-3</c:v>
                </c:pt>
                <c:pt idx="7736">
                  <c:v>3.2109999999999999E-3</c:v>
                </c:pt>
                <c:pt idx="7737">
                  <c:v>3.3519999999999999E-3</c:v>
                </c:pt>
                <c:pt idx="7738">
                  <c:v>3.1949999999999999E-3</c:v>
                </c:pt>
                <c:pt idx="7739">
                  <c:v>3.156E-3</c:v>
                </c:pt>
                <c:pt idx="7740">
                  <c:v>3.3440000000000002E-3</c:v>
                </c:pt>
                <c:pt idx="7741">
                  <c:v>3.2810000000000001E-3</c:v>
                </c:pt>
                <c:pt idx="7742">
                  <c:v>3.2339999999999999E-3</c:v>
                </c:pt>
                <c:pt idx="7743">
                  <c:v>3.078E-3</c:v>
                </c:pt>
                <c:pt idx="7744">
                  <c:v>3.0699999999999998E-3</c:v>
                </c:pt>
                <c:pt idx="7745">
                  <c:v>3.2810000000000001E-3</c:v>
                </c:pt>
                <c:pt idx="7746">
                  <c:v>3.336E-3</c:v>
                </c:pt>
                <c:pt idx="7747">
                  <c:v>3.1250000000000002E-3</c:v>
                </c:pt>
                <c:pt idx="7748">
                  <c:v>3.0079999999999998E-3</c:v>
                </c:pt>
                <c:pt idx="7749">
                  <c:v>3.2659999999999998E-3</c:v>
                </c:pt>
                <c:pt idx="7750">
                  <c:v>3.2339999999999999E-3</c:v>
                </c:pt>
                <c:pt idx="7751">
                  <c:v>2.9450000000000001E-3</c:v>
                </c:pt>
                <c:pt idx="7752">
                  <c:v>3.078E-3</c:v>
                </c:pt>
                <c:pt idx="7753">
                  <c:v>2.9610000000000001E-3</c:v>
                </c:pt>
                <c:pt idx="7754">
                  <c:v>3.078E-3</c:v>
                </c:pt>
                <c:pt idx="7755">
                  <c:v>3.0699999999999998E-3</c:v>
                </c:pt>
                <c:pt idx="7756">
                  <c:v>2.9380000000000001E-3</c:v>
                </c:pt>
                <c:pt idx="7757">
                  <c:v>3.398E-3</c:v>
                </c:pt>
                <c:pt idx="7758">
                  <c:v>3.258E-3</c:v>
                </c:pt>
                <c:pt idx="7759">
                  <c:v>3.4060000000000002E-3</c:v>
                </c:pt>
                <c:pt idx="7760">
                  <c:v>3.1410000000000001E-3</c:v>
                </c:pt>
                <c:pt idx="7761">
                  <c:v>3.2030000000000001E-3</c:v>
                </c:pt>
                <c:pt idx="7762">
                  <c:v>3.1879999999999999E-3</c:v>
                </c:pt>
                <c:pt idx="7763">
                  <c:v>3.1719999999999999E-3</c:v>
                </c:pt>
                <c:pt idx="7764">
                  <c:v>3.3119999999999998E-3</c:v>
                </c:pt>
                <c:pt idx="7765">
                  <c:v>3.0860000000000002E-3</c:v>
                </c:pt>
                <c:pt idx="7766">
                  <c:v>3.2729999999999999E-3</c:v>
                </c:pt>
                <c:pt idx="7767">
                  <c:v>3.1640000000000001E-3</c:v>
                </c:pt>
                <c:pt idx="7768">
                  <c:v>3.0230000000000001E-3</c:v>
                </c:pt>
                <c:pt idx="7769">
                  <c:v>3.055E-3</c:v>
                </c:pt>
                <c:pt idx="7770">
                  <c:v>3.016E-3</c:v>
                </c:pt>
                <c:pt idx="7771">
                  <c:v>3.1250000000000002E-3</c:v>
                </c:pt>
                <c:pt idx="7772">
                  <c:v>3.2030000000000001E-3</c:v>
                </c:pt>
                <c:pt idx="7773">
                  <c:v>3.1800000000000001E-3</c:v>
                </c:pt>
                <c:pt idx="7774">
                  <c:v>3.3279999999999998E-3</c:v>
                </c:pt>
                <c:pt idx="7775">
                  <c:v>3.1640000000000001E-3</c:v>
                </c:pt>
                <c:pt idx="7776">
                  <c:v>3.297E-3</c:v>
                </c:pt>
                <c:pt idx="7777">
                  <c:v>3.1329999999999999E-3</c:v>
                </c:pt>
                <c:pt idx="7778">
                  <c:v>3.078E-3</c:v>
                </c:pt>
                <c:pt idx="7779">
                  <c:v>3.1949999999999999E-3</c:v>
                </c:pt>
                <c:pt idx="7780">
                  <c:v>3.0079999999999998E-3</c:v>
                </c:pt>
                <c:pt idx="7781">
                  <c:v>3.5230000000000001E-3</c:v>
                </c:pt>
                <c:pt idx="7782">
                  <c:v>3.2030000000000001E-3</c:v>
                </c:pt>
                <c:pt idx="7783">
                  <c:v>3.2109999999999999E-3</c:v>
                </c:pt>
                <c:pt idx="7784">
                  <c:v>3.0860000000000002E-3</c:v>
                </c:pt>
                <c:pt idx="7785">
                  <c:v>3.336E-3</c:v>
                </c:pt>
                <c:pt idx="7786">
                  <c:v>3.2499999999999999E-3</c:v>
                </c:pt>
                <c:pt idx="7787">
                  <c:v>3.2729999999999999E-3</c:v>
                </c:pt>
                <c:pt idx="7788">
                  <c:v>3.2109999999999999E-3</c:v>
                </c:pt>
                <c:pt idx="7789">
                  <c:v>3.2810000000000001E-3</c:v>
                </c:pt>
                <c:pt idx="7790">
                  <c:v>2.875E-3</c:v>
                </c:pt>
                <c:pt idx="7791">
                  <c:v>3.1949999999999999E-3</c:v>
                </c:pt>
                <c:pt idx="7792">
                  <c:v>3.2810000000000001E-3</c:v>
                </c:pt>
                <c:pt idx="7793">
                  <c:v>3.2269999999999998E-3</c:v>
                </c:pt>
                <c:pt idx="7794">
                  <c:v>3.2889999999999998E-3</c:v>
                </c:pt>
                <c:pt idx="7795">
                  <c:v>3.1879999999999999E-3</c:v>
                </c:pt>
                <c:pt idx="7796">
                  <c:v>3.2729999999999999E-3</c:v>
                </c:pt>
                <c:pt idx="7797">
                  <c:v>3.1719999999999999E-3</c:v>
                </c:pt>
                <c:pt idx="7798">
                  <c:v>3.2499999999999999E-3</c:v>
                </c:pt>
                <c:pt idx="7799">
                  <c:v>3.3670000000000002E-3</c:v>
                </c:pt>
                <c:pt idx="7800">
                  <c:v>3.3050000000000002E-3</c:v>
                </c:pt>
                <c:pt idx="7801">
                  <c:v>3.398E-3</c:v>
                </c:pt>
                <c:pt idx="7802">
                  <c:v>3.2030000000000001E-3</c:v>
                </c:pt>
                <c:pt idx="7803">
                  <c:v>3.016E-3</c:v>
                </c:pt>
                <c:pt idx="7804">
                  <c:v>3.039E-3</c:v>
                </c:pt>
                <c:pt idx="7805">
                  <c:v>3.0630000000000002E-3</c:v>
                </c:pt>
                <c:pt idx="7806">
                  <c:v>3.078E-3</c:v>
                </c:pt>
                <c:pt idx="7807">
                  <c:v>3.117E-3</c:v>
                </c:pt>
                <c:pt idx="7808">
                  <c:v>3.2030000000000001E-3</c:v>
                </c:pt>
                <c:pt idx="7809">
                  <c:v>3.055E-3</c:v>
                </c:pt>
                <c:pt idx="7810">
                  <c:v>2.9299999999999999E-3</c:v>
                </c:pt>
                <c:pt idx="7811">
                  <c:v>3.0000000000000001E-3</c:v>
                </c:pt>
                <c:pt idx="7812">
                  <c:v>3.3050000000000002E-3</c:v>
                </c:pt>
                <c:pt idx="7813">
                  <c:v>2.977E-3</c:v>
                </c:pt>
                <c:pt idx="7814">
                  <c:v>3.297E-3</c:v>
                </c:pt>
                <c:pt idx="7815">
                  <c:v>3.1480000000000002E-3</c:v>
                </c:pt>
                <c:pt idx="7816">
                  <c:v>3.1480000000000002E-3</c:v>
                </c:pt>
                <c:pt idx="7817">
                  <c:v>3.2420000000000001E-3</c:v>
                </c:pt>
                <c:pt idx="7818">
                  <c:v>3.0860000000000002E-3</c:v>
                </c:pt>
                <c:pt idx="7819">
                  <c:v>3.1480000000000002E-3</c:v>
                </c:pt>
                <c:pt idx="7820">
                  <c:v>3.0699999999999998E-3</c:v>
                </c:pt>
                <c:pt idx="7821">
                  <c:v>3.2889999999999998E-3</c:v>
                </c:pt>
                <c:pt idx="7822">
                  <c:v>3.1719999999999999E-3</c:v>
                </c:pt>
                <c:pt idx="7823">
                  <c:v>3.4529999999999999E-3</c:v>
                </c:pt>
                <c:pt idx="7824">
                  <c:v>3.1719999999999999E-3</c:v>
                </c:pt>
                <c:pt idx="7825">
                  <c:v>3.0699999999999998E-3</c:v>
                </c:pt>
                <c:pt idx="7826">
                  <c:v>3.359E-3</c:v>
                </c:pt>
                <c:pt idx="7827">
                  <c:v>3.0469999999999998E-3</c:v>
                </c:pt>
                <c:pt idx="7828">
                  <c:v>3.0000000000000001E-3</c:v>
                </c:pt>
                <c:pt idx="7829">
                  <c:v>3.2810000000000001E-3</c:v>
                </c:pt>
                <c:pt idx="7830">
                  <c:v>2.9139999999999999E-3</c:v>
                </c:pt>
                <c:pt idx="7831">
                  <c:v>3.1329999999999999E-3</c:v>
                </c:pt>
                <c:pt idx="7832">
                  <c:v>3.0469999999999998E-3</c:v>
                </c:pt>
                <c:pt idx="7833">
                  <c:v>2.875E-3</c:v>
                </c:pt>
                <c:pt idx="7834">
                  <c:v>3.3119999999999998E-3</c:v>
                </c:pt>
                <c:pt idx="7835">
                  <c:v>3.0630000000000002E-3</c:v>
                </c:pt>
                <c:pt idx="7836">
                  <c:v>3.039E-3</c:v>
                </c:pt>
                <c:pt idx="7837">
                  <c:v>3.055E-3</c:v>
                </c:pt>
                <c:pt idx="7838">
                  <c:v>3.0000000000000001E-3</c:v>
                </c:pt>
                <c:pt idx="7839">
                  <c:v>3.156E-3</c:v>
                </c:pt>
                <c:pt idx="7840">
                  <c:v>2.875E-3</c:v>
                </c:pt>
                <c:pt idx="7841">
                  <c:v>3.2109999999999999E-3</c:v>
                </c:pt>
                <c:pt idx="7842">
                  <c:v>3.1800000000000001E-3</c:v>
                </c:pt>
                <c:pt idx="7843">
                  <c:v>3.078E-3</c:v>
                </c:pt>
                <c:pt idx="7844">
                  <c:v>3.0469999999999998E-3</c:v>
                </c:pt>
                <c:pt idx="7845">
                  <c:v>3.1410000000000001E-3</c:v>
                </c:pt>
                <c:pt idx="7846">
                  <c:v>2.9060000000000002E-3</c:v>
                </c:pt>
                <c:pt idx="7847">
                  <c:v>2.7659999999999998E-3</c:v>
                </c:pt>
                <c:pt idx="7848">
                  <c:v>2.875E-3</c:v>
                </c:pt>
                <c:pt idx="7849">
                  <c:v>3.1879999999999999E-3</c:v>
                </c:pt>
                <c:pt idx="7850">
                  <c:v>2.9380000000000001E-3</c:v>
                </c:pt>
                <c:pt idx="7851">
                  <c:v>2.9139999999999999E-3</c:v>
                </c:pt>
                <c:pt idx="7852">
                  <c:v>2.9060000000000002E-3</c:v>
                </c:pt>
                <c:pt idx="7853">
                  <c:v>2.9220000000000001E-3</c:v>
                </c:pt>
                <c:pt idx="7854">
                  <c:v>2.8119999999999998E-3</c:v>
                </c:pt>
                <c:pt idx="7855">
                  <c:v>2.9919999999999999E-3</c:v>
                </c:pt>
                <c:pt idx="7856">
                  <c:v>2.9299999999999999E-3</c:v>
                </c:pt>
                <c:pt idx="7857">
                  <c:v>2.9689999999999999E-3</c:v>
                </c:pt>
                <c:pt idx="7858">
                  <c:v>3.1480000000000002E-3</c:v>
                </c:pt>
                <c:pt idx="7859">
                  <c:v>2.8440000000000002E-3</c:v>
                </c:pt>
                <c:pt idx="7860">
                  <c:v>2.7030000000000001E-3</c:v>
                </c:pt>
                <c:pt idx="7861">
                  <c:v>3.0079999999999998E-3</c:v>
                </c:pt>
                <c:pt idx="7862">
                  <c:v>2.7659999999999998E-3</c:v>
                </c:pt>
                <c:pt idx="7863">
                  <c:v>2.8440000000000002E-3</c:v>
                </c:pt>
                <c:pt idx="7864">
                  <c:v>2.8119999999999998E-3</c:v>
                </c:pt>
                <c:pt idx="7865">
                  <c:v>2.9529999999999999E-3</c:v>
                </c:pt>
                <c:pt idx="7866">
                  <c:v>2.9840000000000001E-3</c:v>
                </c:pt>
                <c:pt idx="7867">
                  <c:v>3.016E-3</c:v>
                </c:pt>
                <c:pt idx="7868">
                  <c:v>2.7889999999999998E-3</c:v>
                </c:pt>
                <c:pt idx="7869">
                  <c:v>3.1020000000000002E-3</c:v>
                </c:pt>
                <c:pt idx="7870">
                  <c:v>2.539E-3</c:v>
                </c:pt>
                <c:pt idx="7871">
                  <c:v>2.9919999999999999E-3</c:v>
                </c:pt>
                <c:pt idx="7872">
                  <c:v>2.7030000000000001E-3</c:v>
                </c:pt>
                <c:pt idx="7873">
                  <c:v>3.0079999999999998E-3</c:v>
                </c:pt>
                <c:pt idx="7874">
                  <c:v>2.8519999999999999E-3</c:v>
                </c:pt>
                <c:pt idx="7875">
                  <c:v>2.6090000000000002E-3</c:v>
                </c:pt>
                <c:pt idx="7876">
                  <c:v>2.82E-3</c:v>
                </c:pt>
                <c:pt idx="7877">
                  <c:v>2.7810000000000001E-3</c:v>
                </c:pt>
                <c:pt idx="7878">
                  <c:v>2.9060000000000002E-3</c:v>
                </c:pt>
                <c:pt idx="7879">
                  <c:v>2.9299999999999999E-3</c:v>
                </c:pt>
                <c:pt idx="7880">
                  <c:v>2.758E-3</c:v>
                </c:pt>
                <c:pt idx="7881">
                  <c:v>2.8440000000000002E-3</c:v>
                </c:pt>
                <c:pt idx="7882">
                  <c:v>3.078E-3</c:v>
                </c:pt>
                <c:pt idx="7883">
                  <c:v>3.0000000000000001E-3</c:v>
                </c:pt>
                <c:pt idx="7884">
                  <c:v>2.898E-3</c:v>
                </c:pt>
                <c:pt idx="7885">
                  <c:v>2.6480000000000002E-3</c:v>
                </c:pt>
                <c:pt idx="7886">
                  <c:v>2.859E-3</c:v>
                </c:pt>
                <c:pt idx="7887">
                  <c:v>2.8050000000000002E-3</c:v>
                </c:pt>
                <c:pt idx="7888">
                  <c:v>3.0000000000000001E-3</c:v>
                </c:pt>
                <c:pt idx="7889">
                  <c:v>2.9139999999999999E-3</c:v>
                </c:pt>
                <c:pt idx="7890">
                  <c:v>2.4060000000000002E-3</c:v>
                </c:pt>
                <c:pt idx="7891">
                  <c:v>2.5860000000000002E-3</c:v>
                </c:pt>
                <c:pt idx="7892">
                  <c:v>2.5230000000000001E-3</c:v>
                </c:pt>
                <c:pt idx="7893">
                  <c:v>2.82E-3</c:v>
                </c:pt>
                <c:pt idx="7894">
                  <c:v>2.8050000000000002E-3</c:v>
                </c:pt>
                <c:pt idx="7895">
                  <c:v>2.7339999999999999E-3</c:v>
                </c:pt>
                <c:pt idx="7896">
                  <c:v>2.6879999999999999E-3</c:v>
                </c:pt>
                <c:pt idx="7897">
                  <c:v>2.7420000000000001E-3</c:v>
                </c:pt>
                <c:pt idx="7898">
                  <c:v>2.5860000000000002E-3</c:v>
                </c:pt>
                <c:pt idx="7899">
                  <c:v>2.7659999999999998E-3</c:v>
                </c:pt>
                <c:pt idx="7900">
                  <c:v>2.7109999999999999E-3</c:v>
                </c:pt>
                <c:pt idx="7901">
                  <c:v>2.6949999999999999E-3</c:v>
                </c:pt>
                <c:pt idx="7902">
                  <c:v>2.6559999999999999E-3</c:v>
                </c:pt>
                <c:pt idx="7903">
                  <c:v>2.5699999999999998E-3</c:v>
                </c:pt>
                <c:pt idx="7904">
                  <c:v>2.6559999999999999E-3</c:v>
                </c:pt>
                <c:pt idx="7905">
                  <c:v>2.9380000000000001E-3</c:v>
                </c:pt>
                <c:pt idx="7906">
                  <c:v>2.875E-3</c:v>
                </c:pt>
                <c:pt idx="7907">
                  <c:v>2.7420000000000001E-3</c:v>
                </c:pt>
                <c:pt idx="7908">
                  <c:v>2.578E-3</c:v>
                </c:pt>
                <c:pt idx="7909">
                  <c:v>2.7190000000000001E-3</c:v>
                </c:pt>
                <c:pt idx="7910">
                  <c:v>2.6020000000000001E-3</c:v>
                </c:pt>
                <c:pt idx="7911">
                  <c:v>2.539E-3</c:v>
                </c:pt>
                <c:pt idx="7912">
                  <c:v>2.6879999999999999E-3</c:v>
                </c:pt>
                <c:pt idx="7913">
                  <c:v>2.6640000000000001E-3</c:v>
                </c:pt>
                <c:pt idx="7914">
                  <c:v>2.7420000000000001E-3</c:v>
                </c:pt>
                <c:pt idx="7915">
                  <c:v>2.6949999999999999E-3</c:v>
                </c:pt>
                <c:pt idx="7916">
                  <c:v>2.7889999999999998E-3</c:v>
                </c:pt>
                <c:pt idx="7917">
                  <c:v>2.9060000000000002E-3</c:v>
                </c:pt>
                <c:pt idx="7918">
                  <c:v>2.6559999999999999E-3</c:v>
                </c:pt>
                <c:pt idx="7919">
                  <c:v>2.8050000000000002E-3</c:v>
                </c:pt>
                <c:pt idx="7920">
                  <c:v>2.4220000000000001E-3</c:v>
                </c:pt>
                <c:pt idx="7921">
                  <c:v>2.9060000000000002E-3</c:v>
                </c:pt>
                <c:pt idx="7922">
                  <c:v>2.6480000000000002E-3</c:v>
                </c:pt>
                <c:pt idx="7923">
                  <c:v>2.7659999999999998E-3</c:v>
                </c:pt>
                <c:pt idx="7924">
                  <c:v>2.4369999999999999E-3</c:v>
                </c:pt>
                <c:pt idx="7925">
                  <c:v>2.6020000000000001E-3</c:v>
                </c:pt>
                <c:pt idx="7926">
                  <c:v>2.5469999999999998E-3</c:v>
                </c:pt>
                <c:pt idx="7927">
                  <c:v>2.8519999999999999E-3</c:v>
                </c:pt>
                <c:pt idx="7928">
                  <c:v>2.7109999999999999E-3</c:v>
                </c:pt>
                <c:pt idx="7929">
                  <c:v>2.578E-3</c:v>
                </c:pt>
                <c:pt idx="7930">
                  <c:v>2.6250000000000002E-3</c:v>
                </c:pt>
                <c:pt idx="7931">
                  <c:v>2.7030000000000001E-3</c:v>
                </c:pt>
                <c:pt idx="7932">
                  <c:v>2.6559999999999999E-3</c:v>
                </c:pt>
                <c:pt idx="7933">
                  <c:v>2.4919999999999999E-3</c:v>
                </c:pt>
                <c:pt idx="7934">
                  <c:v>2.578E-3</c:v>
                </c:pt>
                <c:pt idx="7935">
                  <c:v>2.617E-3</c:v>
                </c:pt>
                <c:pt idx="7936">
                  <c:v>2.539E-3</c:v>
                </c:pt>
                <c:pt idx="7937">
                  <c:v>2.6719999999999999E-3</c:v>
                </c:pt>
                <c:pt idx="7938">
                  <c:v>2.6949999999999999E-3</c:v>
                </c:pt>
                <c:pt idx="7939">
                  <c:v>2.4919999999999999E-3</c:v>
                </c:pt>
                <c:pt idx="7940">
                  <c:v>2.6090000000000002E-3</c:v>
                </c:pt>
                <c:pt idx="7941">
                  <c:v>2.7269999999999998E-3</c:v>
                </c:pt>
                <c:pt idx="7942">
                  <c:v>2.5309999999999998E-3</c:v>
                </c:pt>
                <c:pt idx="7943">
                  <c:v>2.4689999999999998E-3</c:v>
                </c:pt>
                <c:pt idx="7944">
                  <c:v>2.4369999999999999E-3</c:v>
                </c:pt>
                <c:pt idx="7945">
                  <c:v>2.6090000000000002E-3</c:v>
                </c:pt>
                <c:pt idx="7946">
                  <c:v>2.7109999999999999E-3</c:v>
                </c:pt>
                <c:pt idx="7947">
                  <c:v>2.82E-3</c:v>
                </c:pt>
                <c:pt idx="7948">
                  <c:v>2.6090000000000002E-3</c:v>
                </c:pt>
                <c:pt idx="7949">
                  <c:v>2.6719999999999999E-3</c:v>
                </c:pt>
                <c:pt idx="7950">
                  <c:v>2.6020000000000001E-3</c:v>
                </c:pt>
                <c:pt idx="7951">
                  <c:v>2.7030000000000001E-3</c:v>
                </c:pt>
                <c:pt idx="7952">
                  <c:v>2.617E-3</c:v>
                </c:pt>
                <c:pt idx="7953">
                  <c:v>2.7659999999999998E-3</c:v>
                </c:pt>
                <c:pt idx="7954">
                  <c:v>2.5000000000000001E-3</c:v>
                </c:pt>
                <c:pt idx="7955">
                  <c:v>2.4689999999999998E-3</c:v>
                </c:pt>
                <c:pt idx="7956">
                  <c:v>2.7109999999999999E-3</c:v>
                </c:pt>
                <c:pt idx="7957">
                  <c:v>2.8279999999999998E-3</c:v>
                </c:pt>
                <c:pt idx="7958">
                  <c:v>2.6640000000000001E-3</c:v>
                </c:pt>
                <c:pt idx="7959">
                  <c:v>2.6719999999999999E-3</c:v>
                </c:pt>
                <c:pt idx="7960">
                  <c:v>2.6090000000000002E-3</c:v>
                </c:pt>
                <c:pt idx="7961">
                  <c:v>2.6879999999999999E-3</c:v>
                </c:pt>
                <c:pt idx="7962">
                  <c:v>2.5079999999999998E-3</c:v>
                </c:pt>
                <c:pt idx="7963">
                  <c:v>2.7190000000000001E-3</c:v>
                </c:pt>
                <c:pt idx="7964">
                  <c:v>2.9220000000000001E-3</c:v>
                </c:pt>
                <c:pt idx="7965">
                  <c:v>2.7109999999999999E-3</c:v>
                </c:pt>
                <c:pt idx="7966">
                  <c:v>2.6410000000000001E-3</c:v>
                </c:pt>
                <c:pt idx="7967">
                  <c:v>2.578E-3</c:v>
                </c:pt>
                <c:pt idx="7968">
                  <c:v>2.875E-3</c:v>
                </c:pt>
                <c:pt idx="7969">
                  <c:v>2.4450000000000001E-3</c:v>
                </c:pt>
                <c:pt idx="7970">
                  <c:v>2.6329999999999999E-3</c:v>
                </c:pt>
                <c:pt idx="7971">
                  <c:v>2.6719999999999999E-3</c:v>
                </c:pt>
                <c:pt idx="7972">
                  <c:v>2.8279999999999998E-3</c:v>
                </c:pt>
                <c:pt idx="7973">
                  <c:v>2.7420000000000001E-3</c:v>
                </c:pt>
                <c:pt idx="7974">
                  <c:v>2.6250000000000002E-3</c:v>
                </c:pt>
                <c:pt idx="7975">
                  <c:v>2.477E-3</c:v>
                </c:pt>
                <c:pt idx="7976">
                  <c:v>2.6879999999999999E-3</c:v>
                </c:pt>
                <c:pt idx="7977">
                  <c:v>2.6640000000000001E-3</c:v>
                </c:pt>
                <c:pt idx="7978">
                  <c:v>2.516E-3</c:v>
                </c:pt>
                <c:pt idx="7979">
                  <c:v>2.8050000000000002E-3</c:v>
                </c:pt>
                <c:pt idx="7980">
                  <c:v>2.7729999999999999E-3</c:v>
                </c:pt>
                <c:pt idx="7981">
                  <c:v>2.6879999999999999E-3</c:v>
                </c:pt>
                <c:pt idx="7982">
                  <c:v>2.7659999999999998E-3</c:v>
                </c:pt>
                <c:pt idx="7983">
                  <c:v>2.5860000000000002E-3</c:v>
                </c:pt>
                <c:pt idx="7984">
                  <c:v>2.578E-3</c:v>
                </c:pt>
                <c:pt idx="7985">
                  <c:v>2.6250000000000002E-3</c:v>
                </c:pt>
                <c:pt idx="7986">
                  <c:v>2.4529999999999999E-3</c:v>
                </c:pt>
                <c:pt idx="7987">
                  <c:v>3.0230000000000001E-3</c:v>
                </c:pt>
                <c:pt idx="7988">
                  <c:v>2.5230000000000001E-3</c:v>
                </c:pt>
                <c:pt idx="7989">
                  <c:v>2.617E-3</c:v>
                </c:pt>
                <c:pt idx="7990">
                  <c:v>2.8119999999999998E-3</c:v>
                </c:pt>
                <c:pt idx="7991">
                  <c:v>2.5860000000000002E-3</c:v>
                </c:pt>
                <c:pt idx="7992">
                  <c:v>2.7889999999999998E-3</c:v>
                </c:pt>
                <c:pt idx="7993">
                  <c:v>2.6879999999999999E-3</c:v>
                </c:pt>
                <c:pt idx="7994">
                  <c:v>2.7420000000000001E-3</c:v>
                </c:pt>
                <c:pt idx="7995">
                  <c:v>2.859E-3</c:v>
                </c:pt>
                <c:pt idx="7996">
                  <c:v>2.578E-3</c:v>
                </c:pt>
                <c:pt idx="7997">
                  <c:v>2.6250000000000002E-3</c:v>
                </c:pt>
                <c:pt idx="7998">
                  <c:v>2.8909999999999999E-3</c:v>
                </c:pt>
                <c:pt idx="7999">
                  <c:v>2.6640000000000001E-3</c:v>
                </c:pt>
                <c:pt idx="8000">
                  <c:v>2.7109999999999999E-3</c:v>
                </c:pt>
                <c:pt idx="8001">
                  <c:v>2.539E-3</c:v>
                </c:pt>
                <c:pt idx="8002">
                  <c:v>2.5079999999999998E-3</c:v>
                </c:pt>
                <c:pt idx="8003">
                  <c:v>2.4840000000000001E-3</c:v>
                </c:pt>
                <c:pt idx="8004">
                  <c:v>2.7030000000000001E-3</c:v>
                </c:pt>
                <c:pt idx="8005">
                  <c:v>2.6480000000000002E-3</c:v>
                </c:pt>
                <c:pt idx="8006">
                  <c:v>2.5079999999999998E-3</c:v>
                </c:pt>
                <c:pt idx="8007">
                  <c:v>2.7499999999999998E-3</c:v>
                </c:pt>
                <c:pt idx="8008">
                  <c:v>2.5230000000000001E-3</c:v>
                </c:pt>
                <c:pt idx="8009">
                  <c:v>2.7190000000000001E-3</c:v>
                </c:pt>
                <c:pt idx="8010">
                  <c:v>2.7889999999999998E-3</c:v>
                </c:pt>
                <c:pt idx="8011">
                  <c:v>2.6559999999999999E-3</c:v>
                </c:pt>
                <c:pt idx="8012">
                  <c:v>2.7269999999999998E-3</c:v>
                </c:pt>
                <c:pt idx="8013">
                  <c:v>2.6329999999999999E-3</c:v>
                </c:pt>
                <c:pt idx="8014">
                  <c:v>2.758E-3</c:v>
                </c:pt>
                <c:pt idx="8015">
                  <c:v>2.7729999999999999E-3</c:v>
                </c:pt>
                <c:pt idx="8016">
                  <c:v>2.359E-3</c:v>
                </c:pt>
                <c:pt idx="8017">
                  <c:v>2.5469999999999998E-3</c:v>
                </c:pt>
                <c:pt idx="8018">
                  <c:v>2.6250000000000002E-3</c:v>
                </c:pt>
                <c:pt idx="8019">
                  <c:v>2.6329999999999999E-3</c:v>
                </c:pt>
                <c:pt idx="8020">
                  <c:v>2.5309999999999998E-3</c:v>
                </c:pt>
                <c:pt idx="8021">
                  <c:v>2.6949999999999999E-3</c:v>
                </c:pt>
                <c:pt idx="8022">
                  <c:v>2.6250000000000002E-3</c:v>
                </c:pt>
                <c:pt idx="8023">
                  <c:v>2.4840000000000001E-3</c:v>
                </c:pt>
                <c:pt idx="8024">
                  <c:v>2.5000000000000001E-3</c:v>
                </c:pt>
                <c:pt idx="8025">
                  <c:v>2.617E-3</c:v>
                </c:pt>
                <c:pt idx="8026">
                  <c:v>2.5630000000000002E-3</c:v>
                </c:pt>
                <c:pt idx="8027">
                  <c:v>2.4299999999999999E-3</c:v>
                </c:pt>
                <c:pt idx="8028">
                  <c:v>2.4299999999999999E-3</c:v>
                </c:pt>
                <c:pt idx="8029">
                  <c:v>2.8670000000000002E-3</c:v>
                </c:pt>
                <c:pt idx="8030">
                  <c:v>2.4919999999999999E-3</c:v>
                </c:pt>
                <c:pt idx="8031">
                  <c:v>2.4919999999999999E-3</c:v>
                </c:pt>
                <c:pt idx="8032">
                  <c:v>2.4840000000000001E-3</c:v>
                </c:pt>
                <c:pt idx="8033">
                  <c:v>2.617E-3</c:v>
                </c:pt>
                <c:pt idx="8034">
                  <c:v>2.6329999999999999E-3</c:v>
                </c:pt>
                <c:pt idx="8035">
                  <c:v>2.797E-3</c:v>
                </c:pt>
                <c:pt idx="8036">
                  <c:v>2.6640000000000001E-3</c:v>
                </c:pt>
                <c:pt idx="8037">
                  <c:v>2.578E-3</c:v>
                </c:pt>
                <c:pt idx="8038">
                  <c:v>2.4139999999999999E-3</c:v>
                </c:pt>
                <c:pt idx="8039">
                  <c:v>2.6329999999999999E-3</c:v>
                </c:pt>
                <c:pt idx="8040">
                  <c:v>2.6719999999999999E-3</c:v>
                </c:pt>
                <c:pt idx="8041">
                  <c:v>2.7889999999999998E-3</c:v>
                </c:pt>
                <c:pt idx="8042">
                  <c:v>2.5000000000000001E-3</c:v>
                </c:pt>
                <c:pt idx="8043">
                  <c:v>2.5469999999999998E-3</c:v>
                </c:pt>
                <c:pt idx="8044">
                  <c:v>2.539E-3</c:v>
                </c:pt>
                <c:pt idx="8045">
                  <c:v>2.398E-3</c:v>
                </c:pt>
                <c:pt idx="8046">
                  <c:v>2.4689999999999998E-3</c:v>
                </c:pt>
                <c:pt idx="8047">
                  <c:v>2.539E-3</c:v>
                </c:pt>
                <c:pt idx="8048">
                  <c:v>2.5860000000000002E-3</c:v>
                </c:pt>
                <c:pt idx="8049">
                  <c:v>2.477E-3</c:v>
                </c:pt>
                <c:pt idx="8050">
                  <c:v>2.4840000000000001E-3</c:v>
                </c:pt>
                <c:pt idx="8051">
                  <c:v>2.5860000000000002E-3</c:v>
                </c:pt>
                <c:pt idx="8052">
                  <c:v>2.5309999999999998E-3</c:v>
                </c:pt>
                <c:pt idx="8053">
                  <c:v>2.5699999999999998E-3</c:v>
                </c:pt>
                <c:pt idx="8054">
                  <c:v>2.3050000000000002E-3</c:v>
                </c:pt>
                <c:pt idx="8055">
                  <c:v>2.4610000000000001E-3</c:v>
                </c:pt>
                <c:pt idx="8056">
                  <c:v>2.4529999999999999E-3</c:v>
                </c:pt>
                <c:pt idx="8057">
                  <c:v>2.3670000000000002E-3</c:v>
                </c:pt>
                <c:pt idx="8058">
                  <c:v>2.2339999999999999E-3</c:v>
                </c:pt>
                <c:pt idx="8059">
                  <c:v>2.4689999999999998E-3</c:v>
                </c:pt>
                <c:pt idx="8060">
                  <c:v>2.1020000000000001E-3</c:v>
                </c:pt>
                <c:pt idx="8061">
                  <c:v>2.3909999999999999E-3</c:v>
                </c:pt>
                <c:pt idx="8062">
                  <c:v>2.5079999999999998E-3</c:v>
                </c:pt>
                <c:pt idx="8063">
                  <c:v>2.4840000000000001E-3</c:v>
                </c:pt>
                <c:pt idx="8064">
                  <c:v>2.4529999999999999E-3</c:v>
                </c:pt>
                <c:pt idx="8065">
                  <c:v>2.3670000000000002E-3</c:v>
                </c:pt>
                <c:pt idx="8066">
                  <c:v>2.3280000000000002E-3</c:v>
                </c:pt>
                <c:pt idx="8067">
                  <c:v>2.2420000000000001E-3</c:v>
                </c:pt>
                <c:pt idx="8068">
                  <c:v>2.2030000000000001E-3</c:v>
                </c:pt>
                <c:pt idx="8069">
                  <c:v>2.4840000000000001E-3</c:v>
                </c:pt>
                <c:pt idx="8070">
                  <c:v>2.555E-3</c:v>
                </c:pt>
                <c:pt idx="8071">
                  <c:v>2.7269999999999998E-3</c:v>
                </c:pt>
                <c:pt idx="8072">
                  <c:v>2.1719999999999999E-3</c:v>
                </c:pt>
                <c:pt idx="8073">
                  <c:v>2.4529999999999999E-3</c:v>
                </c:pt>
                <c:pt idx="8074">
                  <c:v>2.3909999999999999E-3</c:v>
                </c:pt>
                <c:pt idx="8075">
                  <c:v>2.5000000000000001E-3</c:v>
                </c:pt>
                <c:pt idx="8076">
                  <c:v>2.3440000000000002E-3</c:v>
                </c:pt>
                <c:pt idx="8077">
                  <c:v>2.797E-3</c:v>
                </c:pt>
                <c:pt idx="8078">
                  <c:v>2.4610000000000001E-3</c:v>
                </c:pt>
                <c:pt idx="8079">
                  <c:v>2.3050000000000002E-3</c:v>
                </c:pt>
                <c:pt idx="8080">
                  <c:v>2.32E-3</c:v>
                </c:pt>
                <c:pt idx="8081">
                  <c:v>2.3670000000000002E-3</c:v>
                </c:pt>
                <c:pt idx="8082">
                  <c:v>2.4060000000000002E-3</c:v>
                </c:pt>
                <c:pt idx="8083">
                  <c:v>2.32E-3</c:v>
                </c:pt>
                <c:pt idx="8084">
                  <c:v>2.2659999999999998E-3</c:v>
                </c:pt>
                <c:pt idx="8085">
                  <c:v>2.3749999999999999E-3</c:v>
                </c:pt>
                <c:pt idx="8086">
                  <c:v>2.4139999999999999E-3</c:v>
                </c:pt>
                <c:pt idx="8087">
                  <c:v>2.4299999999999999E-3</c:v>
                </c:pt>
                <c:pt idx="8088">
                  <c:v>2.2269999999999998E-3</c:v>
                </c:pt>
                <c:pt idx="8089">
                  <c:v>2.4689999999999998E-3</c:v>
                </c:pt>
                <c:pt idx="8090">
                  <c:v>2.2030000000000001E-3</c:v>
                </c:pt>
                <c:pt idx="8091">
                  <c:v>2.4369999999999999E-3</c:v>
                </c:pt>
                <c:pt idx="8092">
                  <c:v>2.3749999999999999E-3</c:v>
                </c:pt>
                <c:pt idx="8093">
                  <c:v>2.117E-3</c:v>
                </c:pt>
                <c:pt idx="8094">
                  <c:v>2.0079999999999998E-3</c:v>
                </c:pt>
                <c:pt idx="8095">
                  <c:v>2.4220000000000001E-3</c:v>
                </c:pt>
                <c:pt idx="8096">
                  <c:v>2.3519999999999999E-3</c:v>
                </c:pt>
                <c:pt idx="8097">
                  <c:v>2.3830000000000001E-3</c:v>
                </c:pt>
                <c:pt idx="8098">
                  <c:v>2.2659999999999998E-3</c:v>
                </c:pt>
                <c:pt idx="8099">
                  <c:v>2.4369999999999999E-3</c:v>
                </c:pt>
                <c:pt idx="8100">
                  <c:v>2.1090000000000002E-3</c:v>
                </c:pt>
                <c:pt idx="8101">
                  <c:v>2.1559999999999999E-3</c:v>
                </c:pt>
                <c:pt idx="8102">
                  <c:v>2.1800000000000001E-3</c:v>
                </c:pt>
                <c:pt idx="8103">
                  <c:v>2.3670000000000002E-3</c:v>
                </c:pt>
                <c:pt idx="8104">
                  <c:v>2.2339999999999999E-3</c:v>
                </c:pt>
                <c:pt idx="8105">
                  <c:v>2.4529999999999999E-3</c:v>
                </c:pt>
                <c:pt idx="8106">
                  <c:v>2.4139999999999999E-3</c:v>
                </c:pt>
                <c:pt idx="8107">
                  <c:v>2.3749999999999999E-3</c:v>
                </c:pt>
                <c:pt idx="8108">
                  <c:v>2.2269999999999998E-3</c:v>
                </c:pt>
                <c:pt idx="8109">
                  <c:v>2.1559999999999999E-3</c:v>
                </c:pt>
                <c:pt idx="8110">
                  <c:v>2.2729999999999998E-3</c:v>
                </c:pt>
                <c:pt idx="8111">
                  <c:v>2.2030000000000001E-3</c:v>
                </c:pt>
                <c:pt idx="8112">
                  <c:v>2.3280000000000002E-3</c:v>
                </c:pt>
                <c:pt idx="8113">
                  <c:v>2.2109999999999999E-3</c:v>
                </c:pt>
                <c:pt idx="8114">
                  <c:v>2.1090000000000002E-3</c:v>
                </c:pt>
                <c:pt idx="8115">
                  <c:v>2.1410000000000001E-3</c:v>
                </c:pt>
                <c:pt idx="8116">
                  <c:v>1.977E-3</c:v>
                </c:pt>
                <c:pt idx="8117">
                  <c:v>2.359E-3</c:v>
                </c:pt>
                <c:pt idx="8118">
                  <c:v>2.1090000000000002E-3</c:v>
                </c:pt>
                <c:pt idx="8119">
                  <c:v>2.3440000000000002E-3</c:v>
                </c:pt>
                <c:pt idx="8120">
                  <c:v>2.258E-3</c:v>
                </c:pt>
                <c:pt idx="8121">
                  <c:v>2.2030000000000001E-3</c:v>
                </c:pt>
                <c:pt idx="8122">
                  <c:v>2.3440000000000002E-3</c:v>
                </c:pt>
                <c:pt idx="8123">
                  <c:v>2.2339999999999999E-3</c:v>
                </c:pt>
                <c:pt idx="8124">
                  <c:v>2.1480000000000002E-3</c:v>
                </c:pt>
                <c:pt idx="8125">
                  <c:v>2.3280000000000002E-3</c:v>
                </c:pt>
                <c:pt idx="8126">
                  <c:v>2.3670000000000002E-3</c:v>
                </c:pt>
                <c:pt idx="8127">
                  <c:v>2.3440000000000002E-3</c:v>
                </c:pt>
                <c:pt idx="8128">
                  <c:v>2.336E-3</c:v>
                </c:pt>
                <c:pt idx="8129">
                  <c:v>2.4299999999999999E-3</c:v>
                </c:pt>
                <c:pt idx="8130">
                  <c:v>2.0939999999999999E-3</c:v>
                </c:pt>
                <c:pt idx="8131">
                  <c:v>2.2729999999999998E-3</c:v>
                </c:pt>
                <c:pt idx="8132">
                  <c:v>2.3280000000000002E-3</c:v>
                </c:pt>
                <c:pt idx="8133">
                  <c:v>2.297E-3</c:v>
                </c:pt>
                <c:pt idx="8134">
                  <c:v>2.2030000000000001E-3</c:v>
                </c:pt>
                <c:pt idx="8135">
                  <c:v>2.2109999999999999E-3</c:v>
                </c:pt>
                <c:pt idx="8136">
                  <c:v>2.4689999999999998E-3</c:v>
                </c:pt>
                <c:pt idx="8137">
                  <c:v>2.2190000000000001E-3</c:v>
                </c:pt>
                <c:pt idx="8138">
                  <c:v>2.1410000000000001E-3</c:v>
                </c:pt>
                <c:pt idx="8139">
                  <c:v>2.2190000000000001E-3</c:v>
                </c:pt>
                <c:pt idx="8140">
                  <c:v>2.1090000000000002E-3</c:v>
                </c:pt>
                <c:pt idx="8141">
                  <c:v>2.2030000000000001E-3</c:v>
                </c:pt>
                <c:pt idx="8142">
                  <c:v>2.2499999999999998E-3</c:v>
                </c:pt>
                <c:pt idx="8143">
                  <c:v>2.016E-3</c:v>
                </c:pt>
                <c:pt idx="8144">
                  <c:v>2.078E-3</c:v>
                </c:pt>
                <c:pt idx="8145">
                  <c:v>2.4919999999999999E-3</c:v>
                </c:pt>
                <c:pt idx="8146">
                  <c:v>2.0630000000000002E-3</c:v>
                </c:pt>
                <c:pt idx="8147">
                  <c:v>2.0939999999999999E-3</c:v>
                </c:pt>
                <c:pt idx="8148">
                  <c:v>2.2109999999999999E-3</c:v>
                </c:pt>
                <c:pt idx="8149">
                  <c:v>2.055E-3</c:v>
                </c:pt>
                <c:pt idx="8150">
                  <c:v>2.0699999999999998E-3</c:v>
                </c:pt>
                <c:pt idx="8151">
                  <c:v>2.1949999999999999E-3</c:v>
                </c:pt>
                <c:pt idx="8152">
                  <c:v>2.1020000000000001E-3</c:v>
                </c:pt>
                <c:pt idx="8153">
                  <c:v>2.2499999999999998E-3</c:v>
                </c:pt>
                <c:pt idx="8154">
                  <c:v>2.2659999999999998E-3</c:v>
                </c:pt>
                <c:pt idx="8155">
                  <c:v>2.2420000000000001E-3</c:v>
                </c:pt>
                <c:pt idx="8156">
                  <c:v>2.1559999999999999E-3</c:v>
                </c:pt>
                <c:pt idx="8157">
                  <c:v>2.2499999999999998E-3</c:v>
                </c:pt>
                <c:pt idx="8158">
                  <c:v>2.1640000000000001E-3</c:v>
                </c:pt>
                <c:pt idx="8159">
                  <c:v>2.1020000000000001E-3</c:v>
                </c:pt>
                <c:pt idx="8160">
                  <c:v>2.1879999999999998E-3</c:v>
                </c:pt>
                <c:pt idx="8161">
                  <c:v>2.3440000000000002E-3</c:v>
                </c:pt>
                <c:pt idx="8162">
                  <c:v>2.4529999999999999E-3</c:v>
                </c:pt>
                <c:pt idx="8163">
                  <c:v>2.1410000000000001E-3</c:v>
                </c:pt>
                <c:pt idx="8164">
                  <c:v>2.2889999999999998E-3</c:v>
                </c:pt>
                <c:pt idx="8165">
                  <c:v>2.039E-3</c:v>
                </c:pt>
                <c:pt idx="8166">
                  <c:v>2.1410000000000001E-3</c:v>
                </c:pt>
                <c:pt idx="8167">
                  <c:v>2.1090000000000002E-3</c:v>
                </c:pt>
                <c:pt idx="8168">
                  <c:v>2.2109999999999999E-3</c:v>
                </c:pt>
                <c:pt idx="8169">
                  <c:v>2.1559999999999999E-3</c:v>
                </c:pt>
                <c:pt idx="8170">
                  <c:v>2.2109999999999999E-3</c:v>
                </c:pt>
                <c:pt idx="8171">
                  <c:v>2.0630000000000002E-3</c:v>
                </c:pt>
                <c:pt idx="8172">
                  <c:v>2.1410000000000001E-3</c:v>
                </c:pt>
                <c:pt idx="8173">
                  <c:v>2.1949999999999999E-3</c:v>
                </c:pt>
                <c:pt idx="8174">
                  <c:v>2.0860000000000002E-3</c:v>
                </c:pt>
                <c:pt idx="8175">
                  <c:v>2.1719999999999999E-3</c:v>
                </c:pt>
                <c:pt idx="8176">
                  <c:v>2.1329999999999999E-3</c:v>
                </c:pt>
                <c:pt idx="8177">
                  <c:v>2.4840000000000001E-3</c:v>
                </c:pt>
                <c:pt idx="8178">
                  <c:v>2.2190000000000001E-3</c:v>
                </c:pt>
                <c:pt idx="8179">
                  <c:v>2.3050000000000002E-3</c:v>
                </c:pt>
                <c:pt idx="8180">
                  <c:v>2.0630000000000002E-3</c:v>
                </c:pt>
                <c:pt idx="8181">
                  <c:v>2.2889999999999998E-3</c:v>
                </c:pt>
                <c:pt idx="8182">
                  <c:v>2.516E-3</c:v>
                </c:pt>
                <c:pt idx="8183">
                  <c:v>2.2030000000000001E-3</c:v>
                </c:pt>
                <c:pt idx="8184">
                  <c:v>2.1480000000000002E-3</c:v>
                </c:pt>
                <c:pt idx="8185">
                  <c:v>2.0470000000000002E-3</c:v>
                </c:pt>
                <c:pt idx="8186">
                  <c:v>2.1719999999999999E-3</c:v>
                </c:pt>
                <c:pt idx="8187">
                  <c:v>1.9059999999999999E-3</c:v>
                </c:pt>
                <c:pt idx="8188">
                  <c:v>2.336E-3</c:v>
                </c:pt>
                <c:pt idx="8189">
                  <c:v>2.1719999999999999E-3</c:v>
                </c:pt>
                <c:pt idx="8190">
                  <c:v>2.4220000000000001E-3</c:v>
                </c:pt>
                <c:pt idx="8191">
                  <c:v>2.0939999999999999E-3</c:v>
                </c:pt>
                <c:pt idx="8192">
                  <c:v>2.1250000000000002E-3</c:v>
                </c:pt>
                <c:pt idx="8193">
                  <c:v>2.258E-3</c:v>
                </c:pt>
                <c:pt idx="8194">
                  <c:v>2.078E-3</c:v>
                </c:pt>
                <c:pt idx="8195">
                  <c:v>2.2729999999999998E-3</c:v>
                </c:pt>
                <c:pt idx="8196">
                  <c:v>2.1949999999999999E-3</c:v>
                </c:pt>
                <c:pt idx="8197">
                  <c:v>2.516E-3</c:v>
                </c:pt>
                <c:pt idx="8198">
                  <c:v>2.2030000000000001E-3</c:v>
                </c:pt>
                <c:pt idx="8199">
                  <c:v>2.4060000000000002E-3</c:v>
                </c:pt>
                <c:pt idx="8200">
                  <c:v>2.0860000000000002E-3</c:v>
                </c:pt>
                <c:pt idx="8201">
                  <c:v>2.1640000000000001E-3</c:v>
                </c:pt>
                <c:pt idx="8202">
                  <c:v>2.1410000000000001E-3</c:v>
                </c:pt>
                <c:pt idx="8203">
                  <c:v>2.1949999999999999E-3</c:v>
                </c:pt>
                <c:pt idx="8204">
                  <c:v>2.1949999999999999E-3</c:v>
                </c:pt>
                <c:pt idx="8205">
                  <c:v>2.1329999999999999E-3</c:v>
                </c:pt>
                <c:pt idx="8206">
                  <c:v>1.9530000000000001E-3</c:v>
                </c:pt>
                <c:pt idx="8207">
                  <c:v>2.336E-3</c:v>
                </c:pt>
                <c:pt idx="8208">
                  <c:v>2.1480000000000002E-3</c:v>
                </c:pt>
                <c:pt idx="8209">
                  <c:v>2.297E-3</c:v>
                </c:pt>
                <c:pt idx="8210">
                  <c:v>2.3519999999999999E-3</c:v>
                </c:pt>
                <c:pt idx="8211">
                  <c:v>2.1949999999999999E-3</c:v>
                </c:pt>
                <c:pt idx="8212">
                  <c:v>2.2190000000000001E-3</c:v>
                </c:pt>
                <c:pt idx="8213">
                  <c:v>2.2109999999999999E-3</c:v>
                </c:pt>
                <c:pt idx="8214">
                  <c:v>2.2420000000000001E-3</c:v>
                </c:pt>
                <c:pt idx="8215">
                  <c:v>2.1640000000000001E-3</c:v>
                </c:pt>
                <c:pt idx="8216">
                  <c:v>2.258E-3</c:v>
                </c:pt>
                <c:pt idx="8217">
                  <c:v>2.281E-3</c:v>
                </c:pt>
                <c:pt idx="8218">
                  <c:v>2.1090000000000002E-3</c:v>
                </c:pt>
                <c:pt idx="8219">
                  <c:v>2.1719999999999999E-3</c:v>
                </c:pt>
                <c:pt idx="8220">
                  <c:v>2.1250000000000002E-3</c:v>
                </c:pt>
                <c:pt idx="8221">
                  <c:v>2.1640000000000001E-3</c:v>
                </c:pt>
                <c:pt idx="8222">
                  <c:v>2.0630000000000002E-3</c:v>
                </c:pt>
                <c:pt idx="8223">
                  <c:v>2.2190000000000001E-3</c:v>
                </c:pt>
                <c:pt idx="8224">
                  <c:v>2.2269999999999998E-3</c:v>
                </c:pt>
                <c:pt idx="8225">
                  <c:v>1.9530000000000001E-3</c:v>
                </c:pt>
                <c:pt idx="8226">
                  <c:v>1.9530000000000001E-3</c:v>
                </c:pt>
                <c:pt idx="8227">
                  <c:v>2.1090000000000002E-3</c:v>
                </c:pt>
                <c:pt idx="8228">
                  <c:v>2.016E-3</c:v>
                </c:pt>
                <c:pt idx="8229">
                  <c:v>2.0939999999999999E-3</c:v>
                </c:pt>
                <c:pt idx="8230">
                  <c:v>2.1020000000000001E-3</c:v>
                </c:pt>
                <c:pt idx="8231">
                  <c:v>1.9300000000000001E-3</c:v>
                </c:pt>
                <c:pt idx="8232">
                  <c:v>1.8439999999999999E-3</c:v>
                </c:pt>
                <c:pt idx="8233">
                  <c:v>2.3280000000000002E-3</c:v>
                </c:pt>
                <c:pt idx="8234">
                  <c:v>2.016E-3</c:v>
                </c:pt>
                <c:pt idx="8235">
                  <c:v>1.9919999999999998E-3</c:v>
                </c:pt>
                <c:pt idx="8236">
                  <c:v>2.0630000000000002E-3</c:v>
                </c:pt>
                <c:pt idx="8237">
                  <c:v>1.8910000000000001E-3</c:v>
                </c:pt>
                <c:pt idx="8238">
                  <c:v>2.1559999999999999E-3</c:v>
                </c:pt>
                <c:pt idx="8239">
                  <c:v>2.2269999999999998E-3</c:v>
                </c:pt>
                <c:pt idx="8240">
                  <c:v>1.9369999999999999E-3</c:v>
                </c:pt>
                <c:pt idx="8241">
                  <c:v>2.1020000000000001E-3</c:v>
                </c:pt>
                <c:pt idx="8242">
                  <c:v>2.1559999999999999E-3</c:v>
                </c:pt>
                <c:pt idx="8243">
                  <c:v>1.828E-3</c:v>
                </c:pt>
                <c:pt idx="8244">
                  <c:v>2.0939999999999999E-3</c:v>
                </c:pt>
                <c:pt idx="8245">
                  <c:v>1.9449999999999999E-3</c:v>
                </c:pt>
                <c:pt idx="8246">
                  <c:v>1.75E-3</c:v>
                </c:pt>
                <c:pt idx="8247">
                  <c:v>1.8979999999999999E-3</c:v>
                </c:pt>
                <c:pt idx="8248">
                  <c:v>2.0309999999999998E-3</c:v>
                </c:pt>
                <c:pt idx="8249">
                  <c:v>2.0309999999999998E-3</c:v>
                </c:pt>
                <c:pt idx="8250">
                  <c:v>1.828E-3</c:v>
                </c:pt>
                <c:pt idx="8251">
                  <c:v>1.828E-3</c:v>
                </c:pt>
                <c:pt idx="8252">
                  <c:v>1.9220000000000001E-3</c:v>
                </c:pt>
                <c:pt idx="8253">
                  <c:v>1.789E-3</c:v>
                </c:pt>
                <c:pt idx="8254">
                  <c:v>2E-3</c:v>
                </c:pt>
                <c:pt idx="8255">
                  <c:v>1.9369999999999999E-3</c:v>
                </c:pt>
                <c:pt idx="8256">
                  <c:v>1.8749999999999999E-3</c:v>
                </c:pt>
                <c:pt idx="8257">
                  <c:v>1.8910000000000001E-3</c:v>
                </c:pt>
                <c:pt idx="8258">
                  <c:v>1.789E-3</c:v>
                </c:pt>
                <c:pt idx="8259">
                  <c:v>2.1090000000000002E-3</c:v>
                </c:pt>
                <c:pt idx="8260">
                  <c:v>1.781E-3</c:v>
                </c:pt>
                <c:pt idx="8261">
                  <c:v>1.8829999999999999E-3</c:v>
                </c:pt>
                <c:pt idx="8262">
                  <c:v>2.1480000000000002E-3</c:v>
                </c:pt>
                <c:pt idx="8263">
                  <c:v>1.727E-3</c:v>
                </c:pt>
                <c:pt idx="8264">
                  <c:v>1.719E-3</c:v>
                </c:pt>
                <c:pt idx="8265">
                  <c:v>1.9449999999999999E-3</c:v>
                </c:pt>
                <c:pt idx="8266">
                  <c:v>1.9139999999999999E-3</c:v>
                </c:pt>
                <c:pt idx="8267">
                  <c:v>1.8749999999999999E-3</c:v>
                </c:pt>
                <c:pt idx="8268">
                  <c:v>1.9449999999999999E-3</c:v>
                </c:pt>
                <c:pt idx="8269">
                  <c:v>2.0309999999999998E-3</c:v>
                </c:pt>
                <c:pt idx="8270">
                  <c:v>1.8439999999999999E-3</c:v>
                </c:pt>
                <c:pt idx="8271">
                  <c:v>1.8439999999999999E-3</c:v>
                </c:pt>
                <c:pt idx="8272">
                  <c:v>1.836E-3</c:v>
                </c:pt>
                <c:pt idx="8273">
                  <c:v>1.9300000000000001E-3</c:v>
                </c:pt>
                <c:pt idx="8274">
                  <c:v>1.836E-3</c:v>
                </c:pt>
                <c:pt idx="8275">
                  <c:v>1.836E-3</c:v>
                </c:pt>
                <c:pt idx="8276">
                  <c:v>1.75E-3</c:v>
                </c:pt>
                <c:pt idx="8277">
                  <c:v>1.977E-3</c:v>
                </c:pt>
                <c:pt idx="8278">
                  <c:v>1.6869999999999999E-3</c:v>
                </c:pt>
                <c:pt idx="8279">
                  <c:v>1.867E-3</c:v>
                </c:pt>
                <c:pt idx="8280">
                  <c:v>1.9530000000000001E-3</c:v>
                </c:pt>
                <c:pt idx="8281">
                  <c:v>1.9220000000000001E-3</c:v>
                </c:pt>
                <c:pt idx="8282">
                  <c:v>1.8749999999999999E-3</c:v>
                </c:pt>
                <c:pt idx="8283">
                  <c:v>1.828E-3</c:v>
                </c:pt>
                <c:pt idx="8284">
                  <c:v>1.797E-3</c:v>
                </c:pt>
                <c:pt idx="8285">
                  <c:v>1.6869999999999999E-3</c:v>
                </c:pt>
                <c:pt idx="8286">
                  <c:v>1.6329999999999999E-3</c:v>
                </c:pt>
                <c:pt idx="8287">
                  <c:v>1.6720000000000001E-3</c:v>
                </c:pt>
                <c:pt idx="8288">
                  <c:v>1.5939999999999999E-3</c:v>
                </c:pt>
                <c:pt idx="8289">
                  <c:v>2.039E-3</c:v>
                </c:pt>
                <c:pt idx="8290">
                  <c:v>1.8439999999999999E-3</c:v>
                </c:pt>
                <c:pt idx="8291">
                  <c:v>1.9059999999999999E-3</c:v>
                </c:pt>
                <c:pt idx="8292">
                  <c:v>1.8979999999999999E-3</c:v>
                </c:pt>
                <c:pt idx="8293">
                  <c:v>1.727E-3</c:v>
                </c:pt>
                <c:pt idx="8294">
                  <c:v>1.6249999999999999E-3</c:v>
                </c:pt>
                <c:pt idx="8295">
                  <c:v>1.9300000000000001E-3</c:v>
                </c:pt>
                <c:pt idx="8296">
                  <c:v>1.758E-3</c:v>
                </c:pt>
                <c:pt idx="8297">
                  <c:v>1.828E-3</c:v>
                </c:pt>
                <c:pt idx="8298">
                  <c:v>1.6169999999999999E-3</c:v>
                </c:pt>
                <c:pt idx="8299">
                  <c:v>1.6559999999999999E-3</c:v>
                </c:pt>
                <c:pt idx="8300">
                  <c:v>1.7110000000000001E-3</c:v>
                </c:pt>
                <c:pt idx="8301">
                  <c:v>1.6639999999999999E-3</c:v>
                </c:pt>
                <c:pt idx="8302">
                  <c:v>1.8439999999999999E-3</c:v>
                </c:pt>
                <c:pt idx="8303">
                  <c:v>1.9139999999999999E-3</c:v>
                </c:pt>
                <c:pt idx="8304">
                  <c:v>1.8129999999999999E-3</c:v>
                </c:pt>
                <c:pt idx="8305">
                  <c:v>1.6249999999999999E-3</c:v>
                </c:pt>
                <c:pt idx="8306">
                  <c:v>1.836E-3</c:v>
                </c:pt>
                <c:pt idx="8307">
                  <c:v>1.5939999999999999E-3</c:v>
                </c:pt>
                <c:pt idx="8308">
                  <c:v>1.609E-3</c:v>
                </c:pt>
                <c:pt idx="8309">
                  <c:v>1.727E-3</c:v>
                </c:pt>
                <c:pt idx="8310">
                  <c:v>1.6869999999999999E-3</c:v>
                </c:pt>
                <c:pt idx="8311">
                  <c:v>1.75E-3</c:v>
                </c:pt>
                <c:pt idx="8312">
                  <c:v>1.4530000000000001E-3</c:v>
                </c:pt>
                <c:pt idx="8313">
                  <c:v>1.8749999999999999E-3</c:v>
                </c:pt>
                <c:pt idx="8314">
                  <c:v>1.781E-3</c:v>
                </c:pt>
                <c:pt idx="8315">
                  <c:v>1.727E-3</c:v>
                </c:pt>
                <c:pt idx="8316">
                  <c:v>1.4920000000000001E-3</c:v>
                </c:pt>
                <c:pt idx="8317">
                  <c:v>1.6800000000000001E-3</c:v>
                </c:pt>
                <c:pt idx="8318">
                  <c:v>1.586E-3</c:v>
                </c:pt>
                <c:pt idx="8319">
                  <c:v>1.6720000000000001E-3</c:v>
                </c:pt>
                <c:pt idx="8320">
                  <c:v>1.6800000000000001E-3</c:v>
                </c:pt>
                <c:pt idx="8321">
                  <c:v>1.9689999999999998E-3</c:v>
                </c:pt>
                <c:pt idx="8322">
                  <c:v>1.766E-3</c:v>
                </c:pt>
                <c:pt idx="8323">
                  <c:v>1.805E-3</c:v>
                </c:pt>
                <c:pt idx="8324">
                  <c:v>1.9300000000000001E-3</c:v>
                </c:pt>
                <c:pt idx="8325">
                  <c:v>1.859E-3</c:v>
                </c:pt>
                <c:pt idx="8326">
                  <c:v>1.797E-3</c:v>
                </c:pt>
                <c:pt idx="8327">
                  <c:v>1.6249999999999999E-3</c:v>
                </c:pt>
                <c:pt idx="8328">
                  <c:v>1.836E-3</c:v>
                </c:pt>
                <c:pt idx="8329">
                  <c:v>1.531E-3</c:v>
                </c:pt>
                <c:pt idx="8330">
                  <c:v>1.6720000000000001E-3</c:v>
                </c:pt>
                <c:pt idx="8331">
                  <c:v>1.6329999999999999E-3</c:v>
                </c:pt>
                <c:pt idx="8332">
                  <c:v>1.8439999999999999E-3</c:v>
                </c:pt>
                <c:pt idx="8333">
                  <c:v>1.5939999999999999E-3</c:v>
                </c:pt>
                <c:pt idx="8334">
                  <c:v>1.6869999999999999E-3</c:v>
                </c:pt>
                <c:pt idx="8335">
                  <c:v>1.7110000000000001E-3</c:v>
                </c:pt>
                <c:pt idx="8336">
                  <c:v>1.6720000000000001E-3</c:v>
                </c:pt>
                <c:pt idx="8337">
                  <c:v>1.9449999999999999E-3</c:v>
                </c:pt>
                <c:pt idx="8338">
                  <c:v>1.867E-3</c:v>
                </c:pt>
                <c:pt idx="8339">
                  <c:v>1.8129999999999999E-3</c:v>
                </c:pt>
                <c:pt idx="8340">
                  <c:v>1.867E-3</c:v>
                </c:pt>
                <c:pt idx="8341">
                  <c:v>1.797E-3</c:v>
                </c:pt>
                <c:pt idx="8342">
                  <c:v>1.531E-3</c:v>
                </c:pt>
                <c:pt idx="8343">
                  <c:v>1.781E-3</c:v>
                </c:pt>
                <c:pt idx="8344">
                  <c:v>1.766E-3</c:v>
                </c:pt>
                <c:pt idx="8345">
                  <c:v>1.8910000000000001E-3</c:v>
                </c:pt>
                <c:pt idx="8346">
                  <c:v>1.836E-3</c:v>
                </c:pt>
                <c:pt idx="8347">
                  <c:v>1.5939999999999999E-3</c:v>
                </c:pt>
                <c:pt idx="8348">
                  <c:v>1.758E-3</c:v>
                </c:pt>
                <c:pt idx="8349">
                  <c:v>1.805E-3</c:v>
                </c:pt>
                <c:pt idx="8350">
                  <c:v>1.5E-3</c:v>
                </c:pt>
                <c:pt idx="8351">
                  <c:v>1.7420000000000001E-3</c:v>
                </c:pt>
                <c:pt idx="8352">
                  <c:v>1.6949999999999999E-3</c:v>
                </c:pt>
                <c:pt idx="8353">
                  <c:v>1.719E-3</c:v>
                </c:pt>
                <c:pt idx="8354">
                  <c:v>1.805E-3</c:v>
                </c:pt>
                <c:pt idx="8355">
                  <c:v>1.6800000000000001E-3</c:v>
                </c:pt>
                <c:pt idx="8356">
                  <c:v>1.6869999999999999E-3</c:v>
                </c:pt>
                <c:pt idx="8357">
                  <c:v>1.719E-3</c:v>
                </c:pt>
                <c:pt idx="8358">
                  <c:v>1.6639999999999999E-3</c:v>
                </c:pt>
                <c:pt idx="8359">
                  <c:v>1.719E-3</c:v>
                </c:pt>
                <c:pt idx="8360">
                  <c:v>1.789E-3</c:v>
                </c:pt>
                <c:pt idx="8361">
                  <c:v>1.6720000000000001E-3</c:v>
                </c:pt>
                <c:pt idx="8362">
                  <c:v>1.781E-3</c:v>
                </c:pt>
                <c:pt idx="8363">
                  <c:v>1.836E-3</c:v>
                </c:pt>
                <c:pt idx="8364">
                  <c:v>1.8439999999999999E-3</c:v>
                </c:pt>
                <c:pt idx="8365">
                  <c:v>1.7030000000000001E-3</c:v>
                </c:pt>
                <c:pt idx="8366">
                  <c:v>1.9610000000000001E-3</c:v>
                </c:pt>
                <c:pt idx="8367">
                  <c:v>1.719E-3</c:v>
                </c:pt>
                <c:pt idx="8368">
                  <c:v>1.766E-3</c:v>
                </c:pt>
                <c:pt idx="8369">
                  <c:v>1.82E-3</c:v>
                </c:pt>
                <c:pt idx="8370">
                  <c:v>1.6949999999999999E-3</c:v>
                </c:pt>
                <c:pt idx="8371">
                  <c:v>1.6559999999999999E-3</c:v>
                </c:pt>
                <c:pt idx="8372">
                  <c:v>1.766E-3</c:v>
                </c:pt>
                <c:pt idx="8373">
                  <c:v>2.1480000000000002E-3</c:v>
                </c:pt>
                <c:pt idx="8374">
                  <c:v>1.75E-3</c:v>
                </c:pt>
                <c:pt idx="8375">
                  <c:v>1.867E-3</c:v>
                </c:pt>
                <c:pt idx="8376">
                  <c:v>1.9139999999999999E-3</c:v>
                </c:pt>
                <c:pt idx="8377">
                  <c:v>1.7420000000000001E-3</c:v>
                </c:pt>
                <c:pt idx="8378">
                  <c:v>1.5629999999999999E-3</c:v>
                </c:pt>
                <c:pt idx="8379">
                  <c:v>1.789E-3</c:v>
                </c:pt>
                <c:pt idx="8380">
                  <c:v>1.8749999999999999E-3</c:v>
                </c:pt>
                <c:pt idx="8381">
                  <c:v>1.8979999999999999E-3</c:v>
                </c:pt>
                <c:pt idx="8382">
                  <c:v>1.8829999999999999E-3</c:v>
                </c:pt>
                <c:pt idx="8383">
                  <c:v>1.9369999999999999E-3</c:v>
                </c:pt>
                <c:pt idx="8384">
                  <c:v>1.7030000000000001E-3</c:v>
                </c:pt>
                <c:pt idx="8385">
                  <c:v>1.7420000000000001E-3</c:v>
                </c:pt>
                <c:pt idx="8386">
                  <c:v>1.8979999999999999E-3</c:v>
                </c:pt>
                <c:pt idx="8387">
                  <c:v>2.016E-3</c:v>
                </c:pt>
                <c:pt idx="8388">
                  <c:v>1.8910000000000001E-3</c:v>
                </c:pt>
                <c:pt idx="8389">
                  <c:v>1.828E-3</c:v>
                </c:pt>
                <c:pt idx="8390">
                  <c:v>1.781E-3</c:v>
                </c:pt>
                <c:pt idx="8391">
                  <c:v>1.805E-3</c:v>
                </c:pt>
                <c:pt idx="8392">
                  <c:v>1.7420000000000001E-3</c:v>
                </c:pt>
                <c:pt idx="8393">
                  <c:v>1.9059999999999999E-3</c:v>
                </c:pt>
                <c:pt idx="8394">
                  <c:v>1.8829999999999999E-3</c:v>
                </c:pt>
                <c:pt idx="8395">
                  <c:v>1.797E-3</c:v>
                </c:pt>
                <c:pt idx="8396">
                  <c:v>1.75E-3</c:v>
                </c:pt>
                <c:pt idx="8397">
                  <c:v>1.6479999999999999E-3</c:v>
                </c:pt>
                <c:pt idx="8398">
                  <c:v>1.6019999999999999E-3</c:v>
                </c:pt>
                <c:pt idx="8399">
                  <c:v>1.9369999999999999E-3</c:v>
                </c:pt>
                <c:pt idx="8400">
                  <c:v>1.789E-3</c:v>
                </c:pt>
                <c:pt idx="8401">
                  <c:v>1.7420000000000001E-3</c:v>
                </c:pt>
                <c:pt idx="8402">
                  <c:v>1.867E-3</c:v>
                </c:pt>
                <c:pt idx="8403">
                  <c:v>1.6869999999999999E-3</c:v>
                </c:pt>
                <c:pt idx="8404">
                  <c:v>1.508E-3</c:v>
                </c:pt>
                <c:pt idx="8405">
                  <c:v>1.6249999999999999E-3</c:v>
                </c:pt>
                <c:pt idx="8406">
                  <c:v>1.8910000000000001E-3</c:v>
                </c:pt>
                <c:pt idx="8407">
                  <c:v>1.6949999999999999E-3</c:v>
                </c:pt>
                <c:pt idx="8408">
                  <c:v>1.531E-3</c:v>
                </c:pt>
                <c:pt idx="8409">
                  <c:v>1.9300000000000001E-3</c:v>
                </c:pt>
                <c:pt idx="8410">
                  <c:v>1.586E-3</c:v>
                </c:pt>
                <c:pt idx="8411">
                  <c:v>1.6410000000000001E-3</c:v>
                </c:pt>
                <c:pt idx="8412">
                  <c:v>1.7340000000000001E-3</c:v>
                </c:pt>
                <c:pt idx="8413">
                  <c:v>1.8439999999999999E-3</c:v>
                </c:pt>
                <c:pt idx="8414">
                  <c:v>1.3669999999999999E-3</c:v>
                </c:pt>
                <c:pt idx="8415">
                  <c:v>1.7730000000000001E-3</c:v>
                </c:pt>
                <c:pt idx="8416">
                  <c:v>1.781E-3</c:v>
                </c:pt>
                <c:pt idx="8417">
                  <c:v>1.859E-3</c:v>
                </c:pt>
                <c:pt idx="8418">
                  <c:v>1.7730000000000001E-3</c:v>
                </c:pt>
                <c:pt idx="8419">
                  <c:v>1.6720000000000001E-3</c:v>
                </c:pt>
                <c:pt idx="8420">
                  <c:v>1.5E-3</c:v>
                </c:pt>
                <c:pt idx="8421">
                  <c:v>2E-3</c:v>
                </c:pt>
                <c:pt idx="8422">
                  <c:v>1.6169999999999999E-3</c:v>
                </c:pt>
                <c:pt idx="8423">
                  <c:v>1.7420000000000001E-3</c:v>
                </c:pt>
                <c:pt idx="8424">
                  <c:v>1.758E-3</c:v>
                </c:pt>
                <c:pt idx="8425">
                  <c:v>1.5629999999999999E-3</c:v>
                </c:pt>
                <c:pt idx="8426">
                  <c:v>1.578E-3</c:v>
                </c:pt>
                <c:pt idx="8427">
                  <c:v>1.4450000000000001E-3</c:v>
                </c:pt>
                <c:pt idx="8428">
                  <c:v>1.75E-3</c:v>
                </c:pt>
                <c:pt idx="8429">
                  <c:v>1.6949999999999999E-3</c:v>
                </c:pt>
                <c:pt idx="8430">
                  <c:v>1.828E-3</c:v>
                </c:pt>
                <c:pt idx="8431">
                  <c:v>1.6949999999999999E-3</c:v>
                </c:pt>
                <c:pt idx="8432">
                  <c:v>1.3979999999999999E-3</c:v>
                </c:pt>
                <c:pt idx="8433">
                  <c:v>1.547E-3</c:v>
                </c:pt>
                <c:pt idx="8434">
                  <c:v>1.539E-3</c:v>
                </c:pt>
                <c:pt idx="8435">
                  <c:v>1.8129999999999999E-3</c:v>
                </c:pt>
                <c:pt idx="8436">
                  <c:v>1.7110000000000001E-3</c:v>
                </c:pt>
                <c:pt idx="8437">
                  <c:v>1.977E-3</c:v>
                </c:pt>
                <c:pt idx="8438">
                  <c:v>1.586E-3</c:v>
                </c:pt>
                <c:pt idx="8439">
                  <c:v>1.6169999999999999E-3</c:v>
                </c:pt>
                <c:pt idx="8440">
                  <c:v>1.8829999999999999E-3</c:v>
                </c:pt>
                <c:pt idx="8441">
                  <c:v>1.6329999999999999E-3</c:v>
                </c:pt>
                <c:pt idx="8442">
                  <c:v>1.586E-3</c:v>
                </c:pt>
                <c:pt idx="8443">
                  <c:v>1.5629999999999999E-3</c:v>
                </c:pt>
                <c:pt idx="8444">
                  <c:v>1.4369999999999999E-3</c:v>
                </c:pt>
                <c:pt idx="8445">
                  <c:v>1.4920000000000001E-3</c:v>
                </c:pt>
                <c:pt idx="8446">
                  <c:v>1.3519999999999999E-3</c:v>
                </c:pt>
                <c:pt idx="8447">
                  <c:v>1.719E-3</c:v>
                </c:pt>
                <c:pt idx="8448">
                  <c:v>1.7030000000000001E-3</c:v>
                </c:pt>
                <c:pt idx="8449">
                  <c:v>1.555E-3</c:v>
                </c:pt>
                <c:pt idx="8450">
                  <c:v>1.4220000000000001E-3</c:v>
                </c:pt>
                <c:pt idx="8451">
                  <c:v>1.578E-3</c:v>
                </c:pt>
                <c:pt idx="8452">
                  <c:v>1.508E-3</c:v>
                </c:pt>
                <c:pt idx="8453">
                  <c:v>1.4369999999999999E-3</c:v>
                </c:pt>
                <c:pt idx="8454">
                  <c:v>1.3979999999999999E-3</c:v>
                </c:pt>
                <c:pt idx="8455">
                  <c:v>1.5629999999999999E-3</c:v>
                </c:pt>
                <c:pt idx="8456">
                  <c:v>1.4220000000000001E-3</c:v>
                </c:pt>
                <c:pt idx="8457">
                  <c:v>1.477E-3</c:v>
                </c:pt>
                <c:pt idx="8458">
                  <c:v>1.477E-3</c:v>
                </c:pt>
                <c:pt idx="8459">
                  <c:v>1.6479999999999999E-3</c:v>
                </c:pt>
                <c:pt idx="8460">
                  <c:v>1.469E-3</c:v>
                </c:pt>
                <c:pt idx="8461">
                  <c:v>1.4220000000000001E-3</c:v>
                </c:pt>
                <c:pt idx="8462">
                  <c:v>1.32E-3</c:v>
                </c:pt>
                <c:pt idx="8463">
                  <c:v>1.3129999999999999E-3</c:v>
                </c:pt>
                <c:pt idx="8464">
                  <c:v>1.25E-3</c:v>
                </c:pt>
                <c:pt idx="8465">
                  <c:v>1.4059999999999999E-3</c:v>
                </c:pt>
                <c:pt idx="8466">
                  <c:v>1.508E-3</c:v>
                </c:pt>
                <c:pt idx="8467">
                  <c:v>1.4840000000000001E-3</c:v>
                </c:pt>
                <c:pt idx="8468">
                  <c:v>1.555E-3</c:v>
                </c:pt>
                <c:pt idx="8469">
                  <c:v>1.4300000000000001E-3</c:v>
                </c:pt>
                <c:pt idx="8470">
                  <c:v>1.523E-3</c:v>
                </c:pt>
                <c:pt idx="8471">
                  <c:v>1.3749999999999999E-3</c:v>
                </c:pt>
                <c:pt idx="8472">
                  <c:v>1.289E-3</c:v>
                </c:pt>
                <c:pt idx="8473">
                  <c:v>1.477E-3</c:v>
                </c:pt>
                <c:pt idx="8474">
                  <c:v>1.4840000000000001E-3</c:v>
                </c:pt>
                <c:pt idx="8475">
                  <c:v>1.3979999999999999E-3</c:v>
                </c:pt>
                <c:pt idx="8476">
                  <c:v>1.5939999999999999E-3</c:v>
                </c:pt>
                <c:pt idx="8477">
                  <c:v>1.4920000000000001E-3</c:v>
                </c:pt>
                <c:pt idx="8478">
                  <c:v>1.508E-3</c:v>
                </c:pt>
                <c:pt idx="8479">
                  <c:v>1.4139999999999999E-3</c:v>
                </c:pt>
                <c:pt idx="8480">
                  <c:v>1.4300000000000001E-3</c:v>
                </c:pt>
                <c:pt idx="8481">
                  <c:v>1.5629999999999999E-3</c:v>
                </c:pt>
                <c:pt idx="8482">
                  <c:v>1.32E-3</c:v>
                </c:pt>
                <c:pt idx="8483">
                  <c:v>1.3439999999999999E-3</c:v>
                </c:pt>
                <c:pt idx="8484">
                  <c:v>1.1410000000000001E-3</c:v>
                </c:pt>
                <c:pt idx="8485">
                  <c:v>1.5E-3</c:v>
                </c:pt>
                <c:pt idx="8486">
                  <c:v>1.359E-3</c:v>
                </c:pt>
                <c:pt idx="8487">
                  <c:v>1.586E-3</c:v>
                </c:pt>
                <c:pt idx="8488">
                  <c:v>1.4840000000000001E-3</c:v>
                </c:pt>
                <c:pt idx="8489">
                  <c:v>1.32E-3</c:v>
                </c:pt>
                <c:pt idx="8490">
                  <c:v>1.477E-3</c:v>
                </c:pt>
                <c:pt idx="8491">
                  <c:v>1.4300000000000001E-3</c:v>
                </c:pt>
                <c:pt idx="8492">
                  <c:v>1.305E-3</c:v>
                </c:pt>
                <c:pt idx="8493">
                  <c:v>1.32E-3</c:v>
                </c:pt>
                <c:pt idx="8494">
                  <c:v>1.5E-3</c:v>
                </c:pt>
                <c:pt idx="8495">
                  <c:v>1.4530000000000001E-3</c:v>
                </c:pt>
                <c:pt idx="8496">
                  <c:v>1.1720000000000001E-3</c:v>
                </c:pt>
                <c:pt idx="8497">
                  <c:v>1.273E-3</c:v>
                </c:pt>
                <c:pt idx="8498">
                  <c:v>1.359E-3</c:v>
                </c:pt>
                <c:pt idx="8499">
                  <c:v>1.4139999999999999E-3</c:v>
                </c:pt>
                <c:pt idx="8500">
                  <c:v>1.3749999999999999E-3</c:v>
                </c:pt>
                <c:pt idx="8501">
                  <c:v>1.766E-3</c:v>
                </c:pt>
                <c:pt idx="8502">
                  <c:v>1.2340000000000001E-3</c:v>
                </c:pt>
                <c:pt idx="8503">
                  <c:v>1.555E-3</c:v>
                </c:pt>
                <c:pt idx="8504">
                  <c:v>1.1869999999999999E-3</c:v>
                </c:pt>
                <c:pt idx="8505">
                  <c:v>1.516E-3</c:v>
                </c:pt>
                <c:pt idx="8506">
                  <c:v>1.4450000000000001E-3</c:v>
                </c:pt>
                <c:pt idx="8507">
                  <c:v>1.4530000000000001E-3</c:v>
                </c:pt>
                <c:pt idx="8508">
                  <c:v>1.297E-3</c:v>
                </c:pt>
                <c:pt idx="8509">
                  <c:v>1.328E-3</c:v>
                </c:pt>
                <c:pt idx="8510">
                  <c:v>1.4300000000000001E-3</c:v>
                </c:pt>
                <c:pt idx="8511">
                  <c:v>1.578E-3</c:v>
                </c:pt>
                <c:pt idx="8512">
                  <c:v>1.242E-3</c:v>
                </c:pt>
                <c:pt idx="8513">
                  <c:v>1.57E-3</c:v>
                </c:pt>
                <c:pt idx="8514">
                  <c:v>1.1720000000000001E-3</c:v>
                </c:pt>
                <c:pt idx="8515">
                  <c:v>1.4450000000000001E-3</c:v>
                </c:pt>
                <c:pt idx="8516">
                  <c:v>1.4369999999999999E-3</c:v>
                </c:pt>
                <c:pt idx="8517">
                  <c:v>1.305E-3</c:v>
                </c:pt>
                <c:pt idx="8518">
                  <c:v>1.258E-3</c:v>
                </c:pt>
                <c:pt idx="8519">
                  <c:v>1.2110000000000001E-3</c:v>
                </c:pt>
                <c:pt idx="8520">
                  <c:v>1.359E-3</c:v>
                </c:pt>
                <c:pt idx="8521">
                  <c:v>1.3359999999999999E-3</c:v>
                </c:pt>
                <c:pt idx="8522">
                  <c:v>1.3829999999999999E-3</c:v>
                </c:pt>
                <c:pt idx="8523">
                  <c:v>1.547E-3</c:v>
                </c:pt>
                <c:pt idx="8524">
                  <c:v>1.2110000000000001E-3</c:v>
                </c:pt>
                <c:pt idx="8525">
                  <c:v>1.281E-3</c:v>
                </c:pt>
                <c:pt idx="8526">
                  <c:v>1.4610000000000001E-3</c:v>
                </c:pt>
                <c:pt idx="8527">
                  <c:v>1.3749999999999999E-3</c:v>
                </c:pt>
                <c:pt idx="8528">
                  <c:v>1.25E-3</c:v>
                </c:pt>
                <c:pt idx="8529">
                  <c:v>1.242E-3</c:v>
                </c:pt>
                <c:pt idx="8530">
                  <c:v>1.555E-3</c:v>
                </c:pt>
                <c:pt idx="8531">
                  <c:v>1.3669999999999999E-3</c:v>
                </c:pt>
                <c:pt idx="8532">
                  <c:v>1.4840000000000001E-3</c:v>
                </c:pt>
                <c:pt idx="8533">
                  <c:v>1.3439999999999999E-3</c:v>
                </c:pt>
                <c:pt idx="8534">
                  <c:v>1.523E-3</c:v>
                </c:pt>
                <c:pt idx="8535">
                  <c:v>1.2110000000000001E-3</c:v>
                </c:pt>
                <c:pt idx="8536">
                  <c:v>1.305E-3</c:v>
                </c:pt>
                <c:pt idx="8537">
                  <c:v>1.2110000000000001E-3</c:v>
                </c:pt>
                <c:pt idx="8538">
                  <c:v>1.219E-3</c:v>
                </c:pt>
                <c:pt idx="8539">
                  <c:v>1.4139999999999999E-3</c:v>
                </c:pt>
                <c:pt idx="8540">
                  <c:v>1.227E-3</c:v>
                </c:pt>
                <c:pt idx="8541">
                  <c:v>1.586E-3</c:v>
                </c:pt>
                <c:pt idx="8542">
                  <c:v>1.258E-3</c:v>
                </c:pt>
                <c:pt idx="8543">
                  <c:v>1.3669999999999999E-3</c:v>
                </c:pt>
                <c:pt idx="8544">
                  <c:v>1.4300000000000001E-3</c:v>
                </c:pt>
                <c:pt idx="8545">
                  <c:v>1.3669999999999999E-3</c:v>
                </c:pt>
                <c:pt idx="8546">
                  <c:v>1.3829999999999999E-3</c:v>
                </c:pt>
                <c:pt idx="8547">
                  <c:v>1.359E-3</c:v>
                </c:pt>
                <c:pt idx="8548">
                  <c:v>1.359E-3</c:v>
                </c:pt>
                <c:pt idx="8549">
                  <c:v>1.4300000000000001E-3</c:v>
                </c:pt>
                <c:pt idx="8550">
                  <c:v>1.586E-3</c:v>
                </c:pt>
                <c:pt idx="8551">
                  <c:v>1.508E-3</c:v>
                </c:pt>
                <c:pt idx="8552">
                  <c:v>1.227E-3</c:v>
                </c:pt>
                <c:pt idx="8553">
                  <c:v>1.5E-3</c:v>
                </c:pt>
                <c:pt idx="8554">
                  <c:v>1.227E-3</c:v>
                </c:pt>
                <c:pt idx="8555">
                  <c:v>1.516E-3</c:v>
                </c:pt>
                <c:pt idx="8556">
                  <c:v>1.2030000000000001E-3</c:v>
                </c:pt>
                <c:pt idx="8557">
                  <c:v>1.359E-3</c:v>
                </c:pt>
                <c:pt idx="8558">
                  <c:v>1.4139999999999999E-3</c:v>
                </c:pt>
                <c:pt idx="8559">
                  <c:v>1.328E-3</c:v>
                </c:pt>
                <c:pt idx="8560">
                  <c:v>1.5939999999999999E-3</c:v>
                </c:pt>
                <c:pt idx="8561">
                  <c:v>1.1169999999999999E-3</c:v>
                </c:pt>
                <c:pt idx="8562">
                  <c:v>1.4059999999999999E-3</c:v>
                </c:pt>
                <c:pt idx="8563">
                  <c:v>1.3979999999999999E-3</c:v>
                </c:pt>
                <c:pt idx="8564">
                  <c:v>1.609E-3</c:v>
                </c:pt>
                <c:pt idx="8565">
                  <c:v>1.6720000000000001E-3</c:v>
                </c:pt>
                <c:pt idx="8566">
                  <c:v>1.258E-3</c:v>
                </c:pt>
                <c:pt idx="8567">
                  <c:v>1.3359999999999999E-3</c:v>
                </c:pt>
                <c:pt idx="8568">
                  <c:v>1.281E-3</c:v>
                </c:pt>
                <c:pt idx="8569">
                  <c:v>1.4059999999999999E-3</c:v>
                </c:pt>
                <c:pt idx="8570">
                  <c:v>1.4369999999999999E-3</c:v>
                </c:pt>
                <c:pt idx="8571">
                  <c:v>1.547E-3</c:v>
                </c:pt>
                <c:pt idx="8572">
                  <c:v>1.4920000000000001E-3</c:v>
                </c:pt>
                <c:pt idx="8573">
                  <c:v>1.5E-3</c:v>
                </c:pt>
                <c:pt idx="8574">
                  <c:v>1.4139999999999999E-3</c:v>
                </c:pt>
                <c:pt idx="8575">
                  <c:v>1.6639999999999999E-3</c:v>
                </c:pt>
                <c:pt idx="8576">
                  <c:v>1.531E-3</c:v>
                </c:pt>
                <c:pt idx="8577">
                  <c:v>1.3359999999999999E-3</c:v>
                </c:pt>
                <c:pt idx="8578">
                  <c:v>1.258E-3</c:v>
                </c:pt>
                <c:pt idx="8579">
                  <c:v>1.4220000000000001E-3</c:v>
                </c:pt>
                <c:pt idx="8580">
                  <c:v>1.547E-3</c:v>
                </c:pt>
                <c:pt idx="8581">
                  <c:v>1.281E-3</c:v>
                </c:pt>
                <c:pt idx="8582">
                  <c:v>1.2110000000000001E-3</c:v>
                </c:pt>
                <c:pt idx="8583">
                  <c:v>1.508E-3</c:v>
                </c:pt>
                <c:pt idx="8584">
                  <c:v>1.4450000000000001E-3</c:v>
                </c:pt>
                <c:pt idx="8585">
                  <c:v>1.3910000000000001E-3</c:v>
                </c:pt>
                <c:pt idx="8586">
                  <c:v>1.3829999999999999E-3</c:v>
                </c:pt>
                <c:pt idx="8587">
                  <c:v>1.281E-3</c:v>
                </c:pt>
                <c:pt idx="8588">
                  <c:v>1.555E-3</c:v>
                </c:pt>
                <c:pt idx="8589">
                  <c:v>1.508E-3</c:v>
                </c:pt>
                <c:pt idx="8590">
                  <c:v>1.469E-3</c:v>
                </c:pt>
                <c:pt idx="8591">
                  <c:v>1.4840000000000001E-3</c:v>
                </c:pt>
                <c:pt idx="8592">
                  <c:v>1.4920000000000001E-3</c:v>
                </c:pt>
                <c:pt idx="8593">
                  <c:v>1.3439999999999999E-3</c:v>
                </c:pt>
                <c:pt idx="8594">
                  <c:v>1.25E-3</c:v>
                </c:pt>
                <c:pt idx="8595">
                  <c:v>1.539E-3</c:v>
                </c:pt>
                <c:pt idx="8596">
                  <c:v>1.016E-3</c:v>
                </c:pt>
                <c:pt idx="8597">
                  <c:v>1.266E-3</c:v>
                </c:pt>
                <c:pt idx="8598">
                  <c:v>1.3910000000000001E-3</c:v>
                </c:pt>
                <c:pt idx="8599">
                  <c:v>1.531E-3</c:v>
                </c:pt>
                <c:pt idx="8600">
                  <c:v>1.109E-3</c:v>
                </c:pt>
                <c:pt idx="8601">
                  <c:v>1.1640000000000001E-3</c:v>
                </c:pt>
                <c:pt idx="8602">
                  <c:v>1.07E-3</c:v>
                </c:pt>
                <c:pt idx="8603">
                  <c:v>1.469E-3</c:v>
                </c:pt>
                <c:pt idx="8604">
                  <c:v>1.3669999999999999E-3</c:v>
                </c:pt>
                <c:pt idx="8605">
                  <c:v>1.289E-3</c:v>
                </c:pt>
                <c:pt idx="8606">
                  <c:v>1.281E-3</c:v>
                </c:pt>
                <c:pt idx="8607">
                  <c:v>1.305E-3</c:v>
                </c:pt>
                <c:pt idx="8608">
                  <c:v>1.359E-3</c:v>
                </c:pt>
                <c:pt idx="8609">
                  <c:v>1.1950000000000001E-3</c:v>
                </c:pt>
                <c:pt idx="8610">
                  <c:v>1.297E-3</c:v>
                </c:pt>
                <c:pt idx="8611">
                  <c:v>1.328E-3</c:v>
                </c:pt>
                <c:pt idx="8612">
                  <c:v>1.328E-3</c:v>
                </c:pt>
                <c:pt idx="8613">
                  <c:v>1.6249999999999999E-3</c:v>
                </c:pt>
                <c:pt idx="8614">
                  <c:v>1.3910000000000001E-3</c:v>
                </c:pt>
                <c:pt idx="8615">
                  <c:v>1.5E-3</c:v>
                </c:pt>
                <c:pt idx="8616">
                  <c:v>1.1800000000000001E-3</c:v>
                </c:pt>
                <c:pt idx="8617">
                  <c:v>1.227E-3</c:v>
                </c:pt>
                <c:pt idx="8618">
                  <c:v>1.25E-3</c:v>
                </c:pt>
                <c:pt idx="8619">
                  <c:v>1.2110000000000001E-3</c:v>
                </c:pt>
                <c:pt idx="8620">
                  <c:v>1.031E-3</c:v>
                </c:pt>
                <c:pt idx="8621">
                  <c:v>1.1479999999999999E-3</c:v>
                </c:pt>
                <c:pt idx="8622">
                  <c:v>1.1479999999999999E-3</c:v>
                </c:pt>
                <c:pt idx="8623">
                  <c:v>1.0939999999999999E-3</c:v>
                </c:pt>
                <c:pt idx="8624">
                  <c:v>1.4220000000000001E-3</c:v>
                </c:pt>
                <c:pt idx="8625">
                  <c:v>1.07E-3</c:v>
                </c:pt>
                <c:pt idx="8626">
                  <c:v>1.3129999999999999E-3</c:v>
                </c:pt>
                <c:pt idx="8627">
                  <c:v>1.4369999999999999E-3</c:v>
                </c:pt>
                <c:pt idx="8628">
                  <c:v>9.1410000000000005E-4</c:v>
                </c:pt>
                <c:pt idx="8629">
                  <c:v>1.3359999999999999E-3</c:v>
                </c:pt>
                <c:pt idx="8630">
                  <c:v>1.3129999999999999E-3</c:v>
                </c:pt>
                <c:pt idx="8631">
                  <c:v>1.3439999999999999E-3</c:v>
                </c:pt>
                <c:pt idx="8632">
                  <c:v>1.1800000000000001E-3</c:v>
                </c:pt>
                <c:pt idx="8633">
                  <c:v>1.1249999999999999E-3</c:v>
                </c:pt>
                <c:pt idx="8634">
                  <c:v>1.477E-3</c:v>
                </c:pt>
                <c:pt idx="8635">
                  <c:v>1.3359999999999999E-3</c:v>
                </c:pt>
                <c:pt idx="8636">
                  <c:v>1.1479999999999999E-3</c:v>
                </c:pt>
                <c:pt idx="8637">
                  <c:v>1.1169999999999999E-3</c:v>
                </c:pt>
                <c:pt idx="8638">
                  <c:v>1.078E-3</c:v>
                </c:pt>
                <c:pt idx="8639">
                  <c:v>1.242E-3</c:v>
                </c:pt>
                <c:pt idx="8640">
                  <c:v>1.266E-3</c:v>
                </c:pt>
                <c:pt idx="8641">
                  <c:v>1.1950000000000001E-3</c:v>
                </c:pt>
                <c:pt idx="8642">
                  <c:v>9.9219999999999994E-4</c:v>
                </c:pt>
                <c:pt idx="8643">
                  <c:v>1.1019999999999999E-3</c:v>
                </c:pt>
                <c:pt idx="8644">
                  <c:v>1.0859999999999999E-3</c:v>
                </c:pt>
                <c:pt idx="8645">
                  <c:v>1.1640000000000001E-3</c:v>
                </c:pt>
                <c:pt idx="8646">
                  <c:v>1.281E-3</c:v>
                </c:pt>
                <c:pt idx="8647">
                  <c:v>1.008E-3</c:v>
                </c:pt>
                <c:pt idx="8648">
                  <c:v>1.0629999999999999E-3</c:v>
                </c:pt>
                <c:pt idx="8649">
                  <c:v>9.4530000000000005E-4</c:v>
                </c:pt>
                <c:pt idx="8650">
                  <c:v>1.2030000000000001E-3</c:v>
                </c:pt>
                <c:pt idx="8651">
                  <c:v>1.1329999999999999E-3</c:v>
                </c:pt>
                <c:pt idx="8652">
                  <c:v>9.2190000000000002E-4</c:v>
                </c:pt>
                <c:pt idx="8653">
                  <c:v>8.3589999999999999E-4</c:v>
                </c:pt>
                <c:pt idx="8654">
                  <c:v>1.016E-3</c:v>
                </c:pt>
                <c:pt idx="8655">
                  <c:v>1.0629999999999999E-3</c:v>
                </c:pt>
                <c:pt idx="8656">
                  <c:v>1.1479999999999999E-3</c:v>
                </c:pt>
                <c:pt idx="8657">
                  <c:v>1.1800000000000001E-3</c:v>
                </c:pt>
                <c:pt idx="8658">
                  <c:v>1.1640000000000001E-3</c:v>
                </c:pt>
                <c:pt idx="8659">
                  <c:v>1.1640000000000001E-3</c:v>
                </c:pt>
                <c:pt idx="8660">
                  <c:v>7.2659999999999999E-4</c:v>
                </c:pt>
                <c:pt idx="8661">
                  <c:v>9.8440000000000008E-4</c:v>
                </c:pt>
                <c:pt idx="8662">
                  <c:v>1.0859999999999999E-3</c:v>
                </c:pt>
                <c:pt idx="8663">
                  <c:v>1.031E-3</c:v>
                </c:pt>
                <c:pt idx="8664">
                  <c:v>8.5939999999999996E-4</c:v>
                </c:pt>
                <c:pt idx="8665">
                  <c:v>1.25E-3</c:v>
                </c:pt>
                <c:pt idx="8666">
                  <c:v>1.219E-3</c:v>
                </c:pt>
                <c:pt idx="8667">
                  <c:v>9.3749999999999997E-4</c:v>
                </c:pt>
                <c:pt idx="8668">
                  <c:v>9.1410000000000005E-4</c:v>
                </c:pt>
                <c:pt idx="8669">
                  <c:v>1E-3</c:v>
                </c:pt>
                <c:pt idx="8670">
                  <c:v>1.016E-3</c:v>
                </c:pt>
                <c:pt idx="8671">
                  <c:v>1.031E-3</c:v>
                </c:pt>
                <c:pt idx="8672">
                  <c:v>8.8279999999999999E-4</c:v>
                </c:pt>
                <c:pt idx="8673">
                  <c:v>9.2969999999999999E-4</c:v>
                </c:pt>
                <c:pt idx="8674">
                  <c:v>8.3589999999999999E-4</c:v>
                </c:pt>
                <c:pt idx="8675">
                  <c:v>1.0629999999999999E-3</c:v>
                </c:pt>
                <c:pt idx="8676">
                  <c:v>1.1720000000000001E-3</c:v>
                </c:pt>
                <c:pt idx="8677">
                  <c:v>9.4530000000000005E-4</c:v>
                </c:pt>
                <c:pt idx="8678">
                  <c:v>1.2340000000000001E-3</c:v>
                </c:pt>
                <c:pt idx="8679">
                  <c:v>8.9840000000000004E-4</c:v>
                </c:pt>
                <c:pt idx="8680">
                  <c:v>9.9219999999999994E-4</c:v>
                </c:pt>
                <c:pt idx="8681">
                  <c:v>9.0629999999999997E-4</c:v>
                </c:pt>
                <c:pt idx="8682">
                  <c:v>7.1869999999999996E-4</c:v>
                </c:pt>
                <c:pt idx="8683">
                  <c:v>1.07E-3</c:v>
                </c:pt>
                <c:pt idx="8684">
                  <c:v>6.2500000000000001E-4</c:v>
                </c:pt>
                <c:pt idx="8685">
                  <c:v>1.109E-3</c:v>
                </c:pt>
                <c:pt idx="8686">
                  <c:v>9.7659999999999999E-4</c:v>
                </c:pt>
                <c:pt idx="8687">
                  <c:v>9.7659999999999999E-4</c:v>
                </c:pt>
                <c:pt idx="8688">
                  <c:v>9.0629999999999997E-4</c:v>
                </c:pt>
                <c:pt idx="8689">
                  <c:v>9.2969999999999999E-4</c:v>
                </c:pt>
                <c:pt idx="8690">
                  <c:v>1.031E-3</c:v>
                </c:pt>
                <c:pt idx="8691">
                  <c:v>1.047E-3</c:v>
                </c:pt>
                <c:pt idx="8692">
                  <c:v>9.6869999999999996E-4</c:v>
                </c:pt>
                <c:pt idx="8693">
                  <c:v>7.5000000000000002E-4</c:v>
                </c:pt>
                <c:pt idx="8694">
                  <c:v>7.6559999999999996E-4</c:v>
                </c:pt>
                <c:pt idx="8695">
                  <c:v>7.5779999999999999E-4</c:v>
                </c:pt>
                <c:pt idx="8696">
                  <c:v>7.9690000000000002E-4</c:v>
                </c:pt>
                <c:pt idx="8697">
                  <c:v>1.008E-3</c:v>
                </c:pt>
                <c:pt idx="8698">
                  <c:v>8.2810000000000002E-4</c:v>
                </c:pt>
                <c:pt idx="8699">
                  <c:v>1.1640000000000001E-3</c:v>
                </c:pt>
                <c:pt idx="8700">
                  <c:v>7.2659999999999999E-4</c:v>
                </c:pt>
                <c:pt idx="8701">
                  <c:v>8.0469999999999999E-4</c:v>
                </c:pt>
                <c:pt idx="8702">
                  <c:v>1.07E-3</c:v>
                </c:pt>
                <c:pt idx="8703">
                  <c:v>8.7500000000000002E-4</c:v>
                </c:pt>
                <c:pt idx="8704">
                  <c:v>9.3749999999999997E-4</c:v>
                </c:pt>
                <c:pt idx="8705">
                  <c:v>8.2810000000000002E-4</c:v>
                </c:pt>
                <c:pt idx="8706">
                  <c:v>6.9530000000000004E-4</c:v>
                </c:pt>
                <c:pt idx="8707">
                  <c:v>8.2030000000000004E-4</c:v>
                </c:pt>
                <c:pt idx="8708">
                  <c:v>8.1249999999999996E-4</c:v>
                </c:pt>
                <c:pt idx="8709">
                  <c:v>9.4530000000000005E-4</c:v>
                </c:pt>
                <c:pt idx="8710">
                  <c:v>8.4369999999999996E-4</c:v>
                </c:pt>
                <c:pt idx="8711">
                  <c:v>8.8279999999999999E-4</c:v>
                </c:pt>
                <c:pt idx="8712">
                  <c:v>8.8279999999999999E-4</c:v>
                </c:pt>
                <c:pt idx="8713">
                  <c:v>1.078E-3</c:v>
                </c:pt>
                <c:pt idx="8714">
                  <c:v>8.2030000000000004E-4</c:v>
                </c:pt>
                <c:pt idx="8715">
                  <c:v>8.9840000000000004E-4</c:v>
                </c:pt>
                <c:pt idx="8716">
                  <c:v>7.5779999999999999E-4</c:v>
                </c:pt>
                <c:pt idx="8717">
                  <c:v>9.8440000000000008E-4</c:v>
                </c:pt>
                <c:pt idx="8718">
                  <c:v>9.2190000000000002E-4</c:v>
                </c:pt>
                <c:pt idx="8719">
                  <c:v>1.1479999999999999E-3</c:v>
                </c:pt>
                <c:pt idx="8720">
                  <c:v>9.1410000000000005E-4</c:v>
                </c:pt>
                <c:pt idx="8721">
                  <c:v>8.9840000000000004E-4</c:v>
                </c:pt>
                <c:pt idx="8722">
                  <c:v>7.5000000000000002E-4</c:v>
                </c:pt>
                <c:pt idx="8723">
                  <c:v>7.5000000000000002E-4</c:v>
                </c:pt>
                <c:pt idx="8724">
                  <c:v>9.8440000000000008E-4</c:v>
                </c:pt>
                <c:pt idx="8725">
                  <c:v>8.1249999999999996E-4</c:v>
                </c:pt>
                <c:pt idx="8726">
                  <c:v>8.3589999999999999E-4</c:v>
                </c:pt>
                <c:pt idx="8727">
                  <c:v>6.0939999999999996E-4</c:v>
                </c:pt>
                <c:pt idx="8728">
                  <c:v>8.0469999999999999E-4</c:v>
                </c:pt>
                <c:pt idx="8729">
                  <c:v>9.6869999999999996E-4</c:v>
                </c:pt>
                <c:pt idx="8730">
                  <c:v>8.6720000000000005E-4</c:v>
                </c:pt>
                <c:pt idx="8731">
                  <c:v>6.4059999999999996E-4</c:v>
                </c:pt>
                <c:pt idx="8732">
                  <c:v>7.7340000000000004E-4</c:v>
                </c:pt>
                <c:pt idx="8733">
                  <c:v>1.078E-3</c:v>
                </c:pt>
                <c:pt idx="8734">
                  <c:v>9.1410000000000005E-4</c:v>
                </c:pt>
                <c:pt idx="8735">
                  <c:v>7.8910000000000004E-4</c:v>
                </c:pt>
                <c:pt idx="8736">
                  <c:v>9.6089999999999999E-4</c:v>
                </c:pt>
                <c:pt idx="8737">
                  <c:v>7.4220000000000004E-4</c:v>
                </c:pt>
                <c:pt idx="8738">
                  <c:v>7.4220000000000004E-4</c:v>
                </c:pt>
                <c:pt idx="8739">
                  <c:v>9.3749999999999997E-4</c:v>
                </c:pt>
                <c:pt idx="8740">
                  <c:v>6.7190000000000001E-4</c:v>
                </c:pt>
                <c:pt idx="8741">
                  <c:v>8.5159999999999999E-4</c:v>
                </c:pt>
                <c:pt idx="8742">
                  <c:v>8.9059999999999996E-4</c:v>
                </c:pt>
                <c:pt idx="8743">
                  <c:v>8.4369999999999996E-4</c:v>
                </c:pt>
                <c:pt idx="8744">
                  <c:v>6.7190000000000001E-4</c:v>
                </c:pt>
                <c:pt idx="8745">
                  <c:v>7.4220000000000004E-4</c:v>
                </c:pt>
                <c:pt idx="8746">
                  <c:v>7.1089999999999999E-4</c:v>
                </c:pt>
                <c:pt idx="8747">
                  <c:v>8.2810000000000002E-4</c:v>
                </c:pt>
                <c:pt idx="8748">
                  <c:v>7.9690000000000002E-4</c:v>
                </c:pt>
                <c:pt idx="8749">
                  <c:v>9.1410000000000005E-4</c:v>
                </c:pt>
                <c:pt idx="8750">
                  <c:v>8.2810000000000002E-4</c:v>
                </c:pt>
                <c:pt idx="8751">
                  <c:v>9.6089999999999999E-4</c:v>
                </c:pt>
                <c:pt idx="8752">
                  <c:v>6.6410000000000004E-4</c:v>
                </c:pt>
                <c:pt idx="8753">
                  <c:v>1E-3</c:v>
                </c:pt>
                <c:pt idx="8754">
                  <c:v>6.4059999999999996E-4</c:v>
                </c:pt>
                <c:pt idx="8755">
                  <c:v>9.2190000000000002E-4</c:v>
                </c:pt>
                <c:pt idx="8756">
                  <c:v>1.039E-3</c:v>
                </c:pt>
                <c:pt idx="8757">
                  <c:v>1.078E-3</c:v>
                </c:pt>
                <c:pt idx="8758">
                  <c:v>8.9840000000000004E-4</c:v>
                </c:pt>
                <c:pt idx="8759">
                  <c:v>6.2500000000000001E-4</c:v>
                </c:pt>
                <c:pt idx="8760">
                  <c:v>8.6720000000000005E-4</c:v>
                </c:pt>
                <c:pt idx="8761">
                  <c:v>7.2659999999999999E-4</c:v>
                </c:pt>
                <c:pt idx="8762">
                  <c:v>9.3749999999999997E-4</c:v>
                </c:pt>
                <c:pt idx="8763">
                  <c:v>9.6869999999999996E-4</c:v>
                </c:pt>
                <c:pt idx="8764">
                  <c:v>7.2659999999999999E-4</c:v>
                </c:pt>
                <c:pt idx="8765">
                  <c:v>8.2030000000000004E-4</c:v>
                </c:pt>
                <c:pt idx="8766">
                  <c:v>8.8279999999999999E-4</c:v>
                </c:pt>
                <c:pt idx="8767">
                  <c:v>8.2810000000000002E-4</c:v>
                </c:pt>
                <c:pt idx="8768">
                  <c:v>8.6720000000000005E-4</c:v>
                </c:pt>
                <c:pt idx="8769">
                  <c:v>8.8279999999999999E-4</c:v>
                </c:pt>
                <c:pt idx="8770">
                  <c:v>7.8129999999999996E-4</c:v>
                </c:pt>
                <c:pt idx="8771">
                  <c:v>9.4530000000000005E-4</c:v>
                </c:pt>
                <c:pt idx="8772">
                  <c:v>8.2030000000000004E-4</c:v>
                </c:pt>
                <c:pt idx="8773">
                  <c:v>8.0469999999999999E-4</c:v>
                </c:pt>
                <c:pt idx="8774">
                  <c:v>7.2659999999999999E-4</c:v>
                </c:pt>
                <c:pt idx="8775">
                  <c:v>8.5939999999999996E-4</c:v>
                </c:pt>
                <c:pt idx="8776">
                  <c:v>9.6869999999999996E-4</c:v>
                </c:pt>
                <c:pt idx="8777">
                  <c:v>5.7030000000000004E-4</c:v>
                </c:pt>
                <c:pt idx="8778">
                  <c:v>1.1410000000000001E-3</c:v>
                </c:pt>
                <c:pt idx="8779">
                  <c:v>9.2969999999999999E-4</c:v>
                </c:pt>
                <c:pt idx="8780">
                  <c:v>7.4220000000000004E-4</c:v>
                </c:pt>
                <c:pt idx="8781">
                  <c:v>6.7190000000000001E-4</c:v>
                </c:pt>
                <c:pt idx="8782">
                  <c:v>9.1410000000000005E-4</c:v>
                </c:pt>
                <c:pt idx="8783">
                  <c:v>1.1329999999999999E-3</c:v>
                </c:pt>
                <c:pt idx="8784">
                  <c:v>9.4530000000000005E-4</c:v>
                </c:pt>
                <c:pt idx="8785">
                  <c:v>7.9690000000000002E-4</c:v>
                </c:pt>
                <c:pt idx="8786">
                  <c:v>9.3749999999999997E-4</c:v>
                </c:pt>
                <c:pt idx="8787">
                  <c:v>7.5000000000000002E-4</c:v>
                </c:pt>
                <c:pt idx="8788">
                  <c:v>7.3439999999999996E-4</c:v>
                </c:pt>
                <c:pt idx="8789">
                  <c:v>1.008E-3</c:v>
                </c:pt>
                <c:pt idx="8790">
                  <c:v>9.2190000000000002E-4</c:v>
                </c:pt>
                <c:pt idx="8791">
                  <c:v>9.1410000000000005E-4</c:v>
                </c:pt>
                <c:pt idx="8792">
                  <c:v>6.8749999999999996E-4</c:v>
                </c:pt>
                <c:pt idx="8793">
                  <c:v>8.3589999999999999E-4</c:v>
                </c:pt>
                <c:pt idx="8794">
                  <c:v>6.8749999999999996E-4</c:v>
                </c:pt>
                <c:pt idx="8795">
                  <c:v>8.5939999999999996E-4</c:v>
                </c:pt>
                <c:pt idx="8796">
                  <c:v>8.9840000000000004E-4</c:v>
                </c:pt>
                <c:pt idx="8797">
                  <c:v>8.5159999999999999E-4</c:v>
                </c:pt>
                <c:pt idx="8798">
                  <c:v>6.7969999999999999E-4</c:v>
                </c:pt>
                <c:pt idx="8799">
                  <c:v>8.2030000000000004E-4</c:v>
                </c:pt>
                <c:pt idx="8800">
                  <c:v>8.0469999999999999E-4</c:v>
                </c:pt>
                <c:pt idx="8801">
                  <c:v>1.0629999999999999E-3</c:v>
                </c:pt>
                <c:pt idx="8802">
                  <c:v>1.008E-3</c:v>
                </c:pt>
                <c:pt idx="8803">
                  <c:v>7.9690000000000002E-4</c:v>
                </c:pt>
                <c:pt idx="8804">
                  <c:v>7.2659999999999999E-4</c:v>
                </c:pt>
                <c:pt idx="8805">
                  <c:v>7.3439999999999996E-4</c:v>
                </c:pt>
                <c:pt idx="8806">
                  <c:v>6.8749999999999996E-4</c:v>
                </c:pt>
                <c:pt idx="8807">
                  <c:v>8.5939999999999996E-4</c:v>
                </c:pt>
                <c:pt idx="8808">
                  <c:v>7.9690000000000002E-4</c:v>
                </c:pt>
                <c:pt idx="8809">
                  <c:v>8.3589999999999999E-4</c:v>
                </c:pt>
                <c:pt idx="8810">
                  <c:v>7.6559999999999996E-4</c:v>
                </c:pt>
                <c:pt idx="8811">
                  <c:v>1.008E-3</c:v>
                </c:pt>
                <c:pt idx="8812">
                  <c:v>8.4369999999999996E-4</c:v>
                </c:pt>
                <c:pt idx="8813">
                  <c:v>7.7340000000000004E-4</c:v>
                </c:pt>
                <c:pt idx="8814">
                  <c:v>7.8129999999999996E-4</c:v>
                </c:pt>
                <c:pt idx="8815">
                  <c:v>7.9690000000000002E-4</c:v>
                </c:pt>
                <c:pt idx="8816">
                  <c:v>7.1869999999999996E-4</c:v>
                </c:pt>
                <c:pt idx="8817">
                  <c:v>8.9840000000000004E-4</c:v>
                </c:pt>
                <c:pt idx="8818">
                  <c:v>7.1089999999999999E-4</c:v>
                </c:pt>
                <c:pt idx="8819">
                  <c:v>7.5000000000000002E-4</c:v>
                </c:pt>
                <c:pt idx="8820">
                  <c:v>6.4840000000000004E-4</c:v>
                </c:pt>
                <c:pt idx="8821">
                  <c:v>7.2659999999999999E-4</c:v>
                </c:pt>
                <c:pt idx="8822">
                  <c:v>5.8589999999999998E-4</c:v>
                </c:pt>
                <c:pt idx="8823">
                  <c:v>7.3439999999999996E-4</c:v>
                </c:pt>
                <c:pt idx="8824">
                  <c:v>8.4369999999999996E-4</c:v>
                </c:pt>
                <c:pt idx="8825">
                  <c:v>8.0469999999999999E-4</c:v>
                </c:pt>
                <c:pt idx="8826">
                  <c:v>8.0469999999999999E-4</c:v>
                </c:pt>
                <c:pt idx="8827">
                  <c:v>9.4530000000000005E-4</c:v>
                </c:pt>
                <c:pt idx="8828">
                  <c:v>9.2190000000000002E-4</c:v>
                </c:pt>
                <c:pt idx="8829">
                  <c:v>7.5779999999999999E-4</c:v>
                </c:pt>
                <c:pt idx="8830">
                  <c:v>5.9369999999999996E-4</c:v>
                </c:pt>
                <c:pt idx="8831">
                  <c:v>7.9690000000000002E-4</c:v>
                </c:pt>
                <c:pt idx="8832">
                  <c:v>8.9840000000000004E-4</c:v>
                </c:pt>
                <c:pt idx="8833">
                  <c:v>9.2969999999999999E-4</c:v>
                </c:pt>
                <c:pt idx="8834">
                  <c:v>5.8589999999999998E-4</c:v>
                </c:pt>
                <c:pt idx="8835">
                  <c:v>7.1089999999999999E-4</c:v>
                </c:pt>
                <c:pt idx="8836">
                  <c:v>8.2030000000000004E-4</c:v>
                </c:pt>
                <c:pt idx="8837">
                  <c:v>8.1249999999999996E-4</c:v>
                </c:pt>
                <c:pt idx="8838">
                  <c:v>7.7340000000000004E-4</c:v>
                </c:pt>
                <c:pt idx="8839">
                  <c:v>5.5469999999999998E-4</c:v>
                </c:pt>
                <c:pt idx="8840">
                  <c:v>7.1869999999999996E-4</c:v>
                </c:pt>
                <c:pt idx="8841">
                  <c:v>6.4059999999999996E-4</c:v>
                </c:pt>
                <c:pt idx="8842">
                  <c:v>7.2659999999999999E-4</c:v>
                </c:pt>
                <c:pt idx="8843">
                  <c:v>7.0310000000000001E-4</c:v>
                </c:pt>
                <c:pt idx="8844">
                  <c:v>6.0939999999999996E-4</c:v>
                </c:pt>
                <c:pt idx="8845">
                  <c:v>5.3129999999999996E-4</c:v>
                </c:pt>
                <c:pt idx="8846">
                  <c:v>6.3279999999999999E-4</c:v>
                </c:pt>
                <c:pt idx="8847">
                  <c:v>8.2030000000000004E-4</c:v>
                </c:pt>
                <c:pt idx="8848">
                  <c:v>7.3439999999999996E-4</c:v>
                </c:pt>
                <c:pt idx="8849">
                  <c:v>8.8279999999999999E-4</c:v>
                </c:pt>
                <c:pt idx="8850">
                  <c:v>5.7030000000000004E-4</c:v>
                </c:pt>
                <c:pt idx="8851">
                  <c:v>5.2340000000000004E-4</c:v>
                </c:pt>
                <c:pt idx="8852">
                  <c:v>5.5469999999999998E-4</c:v>
                </c:pt>
                <c:pt idx="8853">
                  <c:v>6.0939999999999996E-4</c:v>
                </c:pt>
                <c:pt idx="8854">
                  <c:v>5.1559999999999996E-4</c:v>
                </c:pt>
                <c:pt idx="8855">
                  <c:v>7.1869999999999996E-4</c:v>
                </c:pt>
                <c:pt idx="8856">
                  <c:v>6.0939999999999996E-4</c:v>
                </c:pt>
                <c:pt idx="8857">
                  <c:v>5.9369999999999996E-4</c:v>
                </c:pt>
                <c:pt idx="8858">
                  <c:v>3.2810000000000001E-4</c:v>
                </c:pt>
                <c:pt idx="8859">
                  <c:v>6.2500000000000001E-4</c:v>
                </c:pt>
                <c:pt idx="8860">
                  <c:v>5.4690000000000001E-4</c:v>
                </c:pt>
                <c:pt idx="8861">
                  <c:v>6.4840000000000004E-4</c:v>
                </c:pt>
                <c:pt idx="8862">
                  <c:v>6.6410000000000004E-4</c:v>
                </c:pt>
                <c:pt idx="8863">
                  <c:v>8.2030000000000004E-4</c:v>
                </c:pt>
                <c:pt idx="8864">
                  <c:v>7.9690000000000002E-4</c:v>
                </c:pt>
                <c:pt idx="8865">
                  <c:v>4.2969999999999998E-4</c:v>
                </c:pt>
                <c:pt idx="8866">
                  <c:v>6.1720000000000004E-4</c:v>
                </c:pt>
                <c:pt idx="8867">
                  <c:v>5.8589999999999998E-4</c:v>
                </c:pt>
                <c:pt idx="8868">
                  <c:v>6.4840000000000004E-4</c:v>
                </c:pt>
                <c:pt idx="8869">
                  <c:v>6.0159999999999999E-4</c:v>
                </c:pt>
                <c:pt idx="8870">
                  <c:v>3.2029999999999998E-4</c:v>
                </c:pt>
                <c:pt idx="8871">
                  <c:v>5.1559999999999996E-4</c:v>
                </c:pt>
                <c:pt idx="8872">
                  <c:v>5.4690000000000001E-4</c:v>
                </c:pt>
                <c:pt idx="8873">
                  <c:v>8.2030000000000004E-4</c:v>
                </c:pt>
                <c:pt idx="8874">
                  <c:v>5.7030000000000004E-4</c:v>
                </c:pt>
                <c:pt idx="8875">
                  <c:v>5.2340000000000004E-4</c:v>
                </c:pt>
                <c:pt idx="8876">
                  <c:v>6.7190000000000001E-4</c:v>
                </c:pt>
                <c:pt idx="8877">
                  <c:v>2.3440000000000001E-4</c:v>
                </c:pt>
                <c:pt idx="8878">
                  <c:v>3.5159999999999998E-4</c:v>
                </c:pt>
                <c:pt idx="8879">
                  <c:v>4.2190000000000001E-4</c:v>
                </c:pt>
                <c:pt idx="8880">
                  <c:v>3.7500000000000001E-4</c:v>
                </c:pt>
                <c:pt idx="8881">
                  <c:v>3.4370000000000001E-4</c:v>
                </c:pt>
                <c:pt idx="8882">
                  <c:v>5.1559999999999996E-4</c:v>
                </c:pt>
                <c:pt idx="8883">
                  <c:v>4.5310000000000001E-4</c:v>
                </c:pt>
                <c:pt idx="8884">
                  <c:v>5.3910000000000004E-4</c:v>
                </c:pt>
                <c:pt idx="8885">
                  <c:v>3.9839999999999998E-4</c:v>
                </c:pt>
                <c:pt idx="8886">
                  <c:v>5.7810000000000001E-4</c:v>
                </c:pt>
                <c:pt idx="8887">
                  <c:v>5.6249999999999996E-4</c:v>
                </c:pt>
                <c:pt idx="8888">
                  <c:v>5.7810000000000001E-4</c:v>
                </c:pt>
                <c:pt idx="8889">
                  <c:v>6.7969999999999999E-4</c:v>
                </c:pt>
                <c:pt idx="8890">
                  <c:v>4.6089999999999998E-4</c:v>
                </c:pt>
                <c:pt idx="8891">
                  <c:v>5.3129999999999996E-4</c:v>
                </c:pt>
                <c:pt idx="8892">
                  <c:v>2.9690000000000001E-4</c:v>
                </c:pt>
                <c:pt idx="8893">
                  <c:v>3.1250000000000001E-4</c:v>
                </c:pt>
                <c:pt idx="8894">
                  <c:v>3.9839999999999998E-4</c:v>
                </c:pt>
                <c:pt idx="8895">
                  <c:v>4.2969999999999998E-4</c:v>
                </c:pt>
                <c:pt idx="8896">
                  <c:v>7.8129999999999996E-4</c:v>
                </c:pt>
                <c:pt idx="8897">
                  <c:v>7.1089999999999999E-4</c:v>
                </c:pt>
                <c:pt idx="8898">
                  <c:v>6.0939999999999996E-4</c:v>
                </c:pt>
                <c:pt idx="8899">
                  <c:v>5.3129999999999996E-4</c:v>
                </c:pt>
                <c:pt idx="8900">
                  <c:v>4.3750000000000001E-4</c:v>
                </c:pt>
                <c:pt idx="8901">
                  <c:v>5.7810000000000001E-4</c:v>
                </c:pt>
                <c:pt idx="8902">
                  <c:v>4.0630000000000001E-4</c:v>
                </c:pt>
                <c:pt idx="8903">
                  <c:v>5.9369999999999996E-4</c:v>
                </c:pt>
                <c:pt idx="8904">
                  <c:v>3.5940000000000001E-4</c:v>
                </c:pt>
                <c:pt idx="8905">
                  <c:v>4.8440000000000001E-4</c:v>
                </c:pt>
                <c:pt idx="8906">
                  <c:v>2.9690000000000001E-4</c:v>
                </c:pt>
                <c:pt idx="8907">
                  <c:v>6.7190000000000001E-4</c:v>
                </c:pt>
                <c:pt idx="8908">
                  <c:v>4.4529999999999998E-4</c:v>
                </c:pt>
                <c:pt idx="8909">
                  <c:v>5.0779999999999998E-4</c:v>
                </c:pt>
                <c:pt idx="8910">
                  <c:v>3.6719999999999998E-4</c:v>
                </c:pt>
                <c:pt idx="8911">
                  <c:v>7.5779999999999999E-4</c:v>
                </c:pt>
                <c:pt idx="8912">
                  <c:v>2.7339999999999998E-4</c:v>
                </c:pt>
                <c:pt idx="8913">
                  <c:v>4.4529999999999998E-4</c:v>
                </c:pt>
                <c:pt idx="8914">
                  <c:v>4.0630000000000001E-4</c:v>
                </c:pt>
                <c:pt idx="8915">
                  <c:v>5.1559999999999996E-4</c:v>
                </c:pt>
                <c:pt idx="8916">
                  <c:v>4.2190000000000001E-4</c:v>
                </c:pt>
                <c:pt idx="8917">
                  <c:v>5.3129999999999996E-4</c:v>
                </c:pt>
                <c:pt idx="8918">
                  <c:v>5.8589999999999998E-4</c:v>
                </c:pt>
                <c:pt idx="8919">
                  <c:v>6.0159999999999999E-4</c:v>
                </c:pt>
                <c:pt idx="8920">
                  <c:v>4.6870000000000001E-4</c:v>
                </c:pt>
                <c:pt idx="8921">
                  <c:v>4.9220000000000004E-4</c:v>
                </c:pt>
                <c:pt idx="8922">
                  <c:v>5.9369999999999996E-4</c:v>
                </c:pt>
                <c:pt idx="8923">
                  <c:v>6.0939999999999996E-4</c:v>
                </c:pt>
                <c:pt idx="8924">
                  <c:v>2.109E-4</c:v>
                </c:pt>
                <c:pt idx="8925">
                  <c:v>4.4529999999999998E-4</c:v>
                </c:pt>
                <c:pt idx="8926">
                  <c:v>4.6089999999999998E-4</c:v>
                </c:pt>
                <c:pt idx="8927">
                  <c:v>6.0939999999999996E-4</c:v>
                </c:pt>
                <c:pt idx="8928">
                  <c:v>6.0939999999999996E-4</c:v>
                </c:pt>
                <c:pt idx="8929">
                  <c:v>5.1559999999999996E-4</c:v>
                </c:pt>
                <c:pt idx="8930">
                  <c:v>2.2660000000000001E-4</c:v>
                </c:pt>
                <c:pt idx="8931">
                  <c:v>3.8279999999999998E-4</c:v>
                </c:pt>
                <c:pt idx="8932">
                  <c:v>6.4059999999999996E-4</c:v>
                </c:pt>
                <c:pt idx="8933">
                  <c:v>3.9839999999999998E-4</c:v>
                </c:pt>
                <c:pt idx="8934">
                  <c:v>3.5159999999999998E-4</c:v>
                </c:pt>
                <c:pt idx="8935">
                  <c:v>4.6089999999999998E-4</c:v>
                </c:pt>
                <c:pt idx="8936">
                  <c:v>4.0630000000000001E-4</c:v>
                </c:pt>
                <c:pt idx="8937">
                  <c:v>4.6089999999999998E-4</c:v>
                </c:pt>
                <c:pt idx="8938">
                  <c:v>5.0779999999999998E-4</c:v>
                </c:pt>
                <c:pt idx="8939">
                  <c:v>5.8589999999999998E-4</c:v>
                </c:pt>
                <c:pt idx="8940">
                  <c:v>3.8279999999999998E-4</c:v>
                </c:pt>
                <c:pt idx="8941">
                  <c:v>6.7190000000000001E-4</c:v>
                </c:pt>
                <c:pt idx="8942">
                  <c:v>5.9369999999999996E-4</c:v>
                </c:pt>
                <c:pt idx="8943">
                  <c:v>3.3589999999999998E-4</c:v>
                </c:pt>
                <c:pt idx="8944">
                  <c:v>4.2190000000000001E-4</c:v>
                </c:pt>
                <c:pt idx="8945">
                  <c:v>3.8279999999999998E-4</c:v>
                </c:pt>
                <c:pt idx="8946">
                  <c:v>6.0159999999999999E-4</c:v>
                </c:pt>
                <c:pt idx="8947">
                  <c:v>3.6719999999999998E-4</c:v>
                </c:pt>
                <c:pt idx="8948">
                  <c:v>2.656E-4</c:v>
                </c:pt>
                <c:pt idx="8949">
                  <c:v>5.9369999999999996E-4</c:v>
                </c:pt>
                <c:pt idx="8950">
                  <c:v>5.1559999999999996E-4</c:v>
                </c:pt>
                <c:pt idx="8951">
                  <c:v>4.0630000000000001E-4</c:v>
                </c:pt>
                <c:pt idx="8952">
                  <c:v>4.2190000000000001E-4</c:v>
                </c:pt>
                <c:pt idx="8953">
                  <c:v>3.2029999999999998E-4</c:v>
                </c:pt>
                <c:pt idx="8954">
                  <c:v>5.2340000000000004E-4</c:v>
                </c:pt>
                <c:pt idx="8955">
                  <c:v>3.4370000000000001E-4</c:v>
                </c:pt>
                <c:pt idx="8956">
                  <c:v>4.2969999999999998E-4</c:v>
                </c:pt>
                <c:pt idx="8957">
                  <c:v>3.4370000000000001E-4</c:v>
                </c:pt>
                <c:pt idx="8958">
                  <c:v>6.0939999999999996E-4</c:v>
                </c:pt>
                <c:pt idx="8959">
                  <c:v>5.1559999999999996E-4</c:v>
                </c:pt>
                <c:pt idx="8960">
                  <c:v>5.8589999999999998E-4</c:v>
                </c:pt>
                <c:pt idx="8961">
                  <c:v>5.9369999999999996E-4</c:v>
                </c:pt>
                <c:pt idx="8962">
                  <c:v>3.3589999999999998E-4</c:v>
                </c:pt>
                <c:pt idx="8963">
                  <c:v>3.5940000000000001E-4</c:v>
                </c:pt>
                <c:pt idx="8964">
                  <c:v>5.2340000000000004E-4</c:v>
                </c:pt>
                <c:pt idx="8965">
                  <c:v>5.1559999999999996E-4</c:v>
                </c:pt>
                <c:pt idx="8966">
                  <c:v>4.1409999999999998E-4</c:v>
                </c:pt>
                <c:pt idx="8967">
                  <c:v>4.9220000000000004E-4</c:v>
                </c:pt>
                <c:pt idx="8968">
                  <c:v>5.3910000000000004E-4</c:v>
                </c:pt>
                <c:pt idx="8969">
                  <c:v>7.4220000000000004E-4</c:v>
                </c:pt>
                <c:pt idx="8970">
                  <c:v>2.5779999999999998E-4</c:v>
                </c:pt>
                <c:pt idx="8971">
                  <c:v>5.5469999999999998E-4</c:v>
                </c:pt>
                <c:pt idx="8972">
                  <c:v>3.2810000000000001E-4</c:v>
                </c:pt>
                <c:pt idx="8973">
                  <c:v>4.7659999999999998E-4</c:v>
                </c:pt>
                <c:pt idx="8974">
                  <c:v>6.2500000000000001E-4</c:v>
                </c:pt>
                <c:pt idx="8975">
                  <c:v>5.7810000000000001E-4</c:v>
                </c:pt>
                <c:pt idx="8976">
                  <c:v>4.2190000000000001E-4</c:v>
                </c:pt>
                <c:pt idx="8977">
                  <c:v>2.109E-4</c:v>
                </c:pt>
                <c:pt idx="8978">
                  <c:v>3.1250000000000001E-4</c:v>
                </c:pt>
                <c:pt idx="8979">
                  <c:v>4.7659999999999998E-4</c:v>
                </c:pt>
                <c:pt idx="8980">
                  <c:v>3.8279999999999998E-4</c:v>
                </c:pt>
                <c:pt idx="8981">
                  <c:v>5.2340000000000004E-4</c:v>
                </c:pt>
                <c:pt idx="8982">
                  <c:v>4.8440000000000001E-4</c:v>
                </c:pt>
                <c:pt idx="8983">
                  <c:v>5.1559999999999996E-4</c:v>
                </c:pt>
                <c:pt idx="8984">
                  <c:v>4.3750000000000001E-4</c:v>
                </c:pt>
                <c:pt idx="8985">
                  <c:v>7.5000000000000002E-4</c:v>
                </c:pt>
                <c:pt idx="8986">
                  <c:v>5.0779999999999998E-4</c:v>
                </c:pt>
                <c:pt idx="8987">
                  <c:v>4.7659999999999998E-4</c:v>
                </c:pt>
                <c:pt idx="8988">
                  <c:v>4.4529999999999998E-4</c:v>
                </c:pt>
                <c:pt idx="8989">
                  <c:v>5.6249999999999996E-4</c:v>
                </c:pt>
                <c:pt idx="8990">
                  <c:v>2.109E-4</c:v>
                </c:pt>
                <c:pt idx="8991">
                  <c:v>3.5159999999999998E-4</c:v>
                </c:pt>
                <c:pt idx="8992">
                  <c:v>3.5940000000000001E-4</c:v>
                </c:pt>
                <c:pt idx="8993">
                  <c:v>3.4370000000000001E-4</c:v>
                </c:pt>
                <c:pt idx="8994">
                  <c:v>6.7190000000000001E-4</c:v>
                </c:pt>
                <c:pt idx="8995">
                  <c:v>3.9839999999999998E-4</c:v>
                </c:pt>
                <c:pt idx="8996">
                  <c:v>2.8909999999999998E-4</c:v>
                </c:pt>
                <c:pt idx="8997">
                  <c:v>5.2340000000000004E-4</c:v>
                </c:pt>
                <c:pt idx="8998">
                  <c:v>2.4220000000000001E-4</c:v>
                </c:pt>
                <c:pt idx="8999">
                  <c:v>5.6249999999999996E-4</c:v>
                </c:pt>
                <c:pt idx="9000">
                  <c:v>6.0939999999999996E-4</c:v>
                </c:pt>
                <c:pt idx="9001">
                  <c:v>5.0779999999999998E-4</c:v>
                </c:pt>
                <c:pt idx="9002">
                  <c:v>3.5159999999999998E-4</c:v>
                </c:pt>
                <c:pt idx="9003">
                  <c:v>2.656E-4</c:v>
                </c:pt>
                <c:pt idx="9004">
                  <c:v>2.9690000000000001E-4</c:v>
                </c:pt>
                <c:pt idx="9005">
                  <c:v>2.5779999999999998E-4</c:v>
                </c:pt>
                <c:pt idx="9006">
                  <c:v>2.3440000000000001E-4</c:v>
                </c:pt>
                <c:pt idx="9007">
                  <c:v>5.8589999999999998E-4</c:v>
                </c:pt>
                <c:pt idx="9008">
                  <c:v>3.6719999999999998E-4</c:v>
                </c:pt>
                <c:pt idx="9009">
                  <c:v>3.4370000000000001E-4</c:v>
                </c:pt>
                <c:pt idx="9010">
                  <c:v>1.953E-4</c:v>
                </c:pt>
                <c:pt idx="9011">
                  <c:v>3.2029999999999998E-4</c:v>
                </c:pt>
                <c:pt idx="9012">
                  <c:v>2.656E-4</c:v>
                </c:pt>
                <c:pt idx="9013">
                  <c:v>4.0630000000000001E-4</c:v>
                </c:pt>
                <c:pt idx="9014">
                  <c:v>1.719E-4</c:v>
                </c:pt>
                <c:pt idx="9015">
                  <c:v>4.7659999999999998E-4</c:v>
                </c:pt>
                <c:pt idx="9016">
                  <c:v>1.172E-4</c:v>
                </c:pt>
                <c:pt idx="9017">
                  <c:v>1.719E-4</c:v>
                </c:pt>
                <c:pt idx="9018">
                  <c:v>3.3589999999999998E-4</c:v>
                </c:pt>
                <c:pt idx="9019">
                  <c:v>1.172E-4</c:v>
                </c:pt>
                <c:pt idx="9020">
                  <c:v>5.3129999999999996E-4</c:v>
                </c:pt>
                <c:pt idx="9021">
                  <c:v>1.953E-4</c:v>
                </c:pt>
                <c:pt idx="9022">
                  <c:v>3.3589999999999998E-4</c:v>
                </c:pt>
                <c:pt idx="9023">
                  <c:v>3.9839999999999998E-4</c:v>
                </c:pt>
                <c:pt idx="9024">
                  <c:v>1.328E-4</c:v>
                </c:pt>
                <c:pt idx="9025">
                  <c:v>4.2190000000000001E-4</c:v>
                </c:pt>
                <c:pt idx="9026">
                  <c:v>1.484E-4</c:v>
                </c:pt>
                <c:pt idx="9027">
                  <c:v>1.875E-4</c:v>
                </c:pt>
                <c:pt idx="9028">
                  <c:v>1.875E-4</c:v>
                </c:pt>
                <c:pt idx="9029">
                  <c:v>3.4370000000000001E-4</c:v>
                </c:pt>
                <c:pt idx="9030">
                  <c:v>4.8440000000000001E-4</c:v>
                </c:pt>
                <c:pt idx="9031">
                  <c:v>4.1409999999999998E-4</c:v>
                </c:pt>
                <c:pt idx="9032">
                  <c:v>1.875E-4</c:v>
                </c:pt>
                <c:pt idx="9033">
                  <c:v>1.172E-4</c:v>
                </c:pt>
                <c:pt idx="9034">
                  <c:v>3.9060000000000001E-4</c:v>
                </c:pt>
                <c:pt idx="9035">
                  <c:v>2.109E-4</c:v>
                </c:pt>
                <c:pt idx="9036">
                  <c:v>2.8909999999999998E-4</c:v>
                </c:pt>
                <c:pt idx="9037">
                  <c:v>1.641E-4</c:v>
                </c:pt>
                <c:pt idx="9038">
                  <c:v>2.2660000000000001E-4</c:v>
                </c:pt>
                <c:pt idx="9039">
                  <c:v>2.3440000000000001E-4</c:v>
                </c:pt>
                <c:pt idx="9040">
                  <c:v>2.9690000000000001E-4</c:v>
                </c:pt>
                <c:pt idx="9041">
                  <c:v>4.4529999999999998E-4</c:v>
                </c:pt>
                <c:pt idx="9042">
                  <c:v>8.5939999999999994E-5</c:v>
                </c:pt>
                <c:pt idx="9043">
                  <c:v>1.797E-4</c:v>
                </c:pt>
                <c:pt idx="9044">
                  <c:v>1.875E-4</c:v>
                </c:pt>
                <c:pt idx="9045">
                  <c:v>3.9060000000000002E-5</c:v>
                </c:pt>
                <c:pt idx="9046">
                  <c:v>2.9690000000000001E-4</c:v>
                </c:pt>
                <c:pt idx="9047">
                  <c:v>3.2810000000000001E-4</c:v>
                </c:pt>
                <c:pt idx="9048">
                  <c:v>2.1880000000000001E-4</c:v>
                </c:pt>
                <c:pt idx="9049">
                  <c:v>1.5630000000000001E-5</c:v>
                </c:pt>
                <c:pt idx="9050">
                  <c:v>1.016E-4</c:v>
                </c:pt>
                <c:pt idx="9051">
                  <c:v>2.5000000000000001E-4</c:v>
                </c:pt>
                <c:pt idx="9052">
                  <c:v>4.4529999999999998E-4</c:v>
                </c:pt>
                <c:pt idx="9053">
                  <c:v>4.3750000000000001E-4</c:v>
                </c:pt>
                <c:pt idx="9054">
                  <c:v>2.8909999999999998E-4</c:v>
                </c:pt>
                <c:pt idx="9055">
                  <c:v>3.1250000000000001E-5</c:v>
                </c:pt>
                <c:pt idx="9056">
                  <c:v>-2.3439999999999999E-5</c:v>
                </c:pt>
                <c:pt idx="9057">
                  <c:v>-8.5939999999999994E-5</c:v>
                </c:pt>
                <c:pt idx="9058">
                  <c:v>3.1250000000000001E-5</c:v>
                </c:pt>
                <c:pt idx="9059">
                  <c:v>1.719E-4</c:v>
                </c:pt>
                <c:pt idx="9060">
                  <c:v>1.797E-4</c:v>
                </c:pt>
                <c:pt idx="9061">
                  <c:v>3.2810000000000001E-4</c:v>
                </c:pt>
                <c:pt idx="9062">
                  <c:v>3.2810000000000001E-4</c:v>
                </c:pt>
                <c:pt idx="9063">
                  <c:v>5.469E-5</c:v>
                </c:pt>
                <c:pt idx="9064">
                  <c:v>1.094E-4</c:v>
                </c:pt>
                <c:pt idx="9065">
                  <c:v>1.328E-4</c:v>
                </c:pt>
                <c:pt idx="9066">
                  <c:v>1.5630000000000001E-5</c:v>
                </c:pt>
                <c:pt idx="9067">
                  <c:v>3.4370000000000001E-4</c:v>
                </c:pt>
                <c:pt idx="9068">
                  <c:v>-6.2500000000000001E-5</c:v>
                </c:pt>
                <c:pt idx="9069">
                  <c:v>-1.25E-4</c:v>
                </c:pt>
                <c:pt idx="9070">
                  <c:v>2.3440000000000001E-4</c:v>
                </c:pt>
                <c:pt idx="9071">
                  <c:v>7.8129999999999996E-6</c:v>
                </c:pt>
                <c:pt idx="9072">
                  <c:v>1.406E-4</c:v>
                </c:pt>
                <c:pt idx="9073">
                  <c:v>2.3439999999999999E-5</c:v>
                </c:pt>
                <c:pt idx="9074">
                  <c:v>3.0469999999999998E-4</c:v>
                </c:pt>
                <c:pt idx="9075">
                  <c:v>-4.6879999999999998E-5</c:v>
                </c:pt>
                <c:pt idx="9076">
                  <c:v>5.469E-5</c:v>
                </c:pt>
                <c:pt idx="9077">
                  <c:v>1.328E-4</c:v>
                </c:pt>
                <c:pt idx="9078">
                  <c:v>1.5630000000000001E-5</c:v>
                </c:pt>
                <c:pt idx="9079">
                  <c:v>1.5630000000000001E-5</c:v>
                </c:pt>
                <c:pt idx="9080">
                  <c:v>1.016E-4</c:v>
                </c:pt>
                <c:pt idx="9081">
                  <c:v>-1.5630000000000001E-5</c:v>
                </c:pt>
                <c:pt idx="9082">
                  <c:v>1.797E-4</c:v>
                </c:pt>
                <c:pt idx="9083">
                  <c:v>2.3439999999999999E-5</c:v>
                </c:pt>
                <c:pt idx="9084">
                  <c:v>-8.5939999999999994E-5</c:v>
                </c:pt>
                <c:pt idx="9085">
                  <c:v>8.5939999999999994E-5</c:v>
                </c:pt>
                <c:pt idx="9086">
                  <c:v>1.719E-4</c:v>
                </c:pt>
                <c:pt idx="9087">
                  <c:v>1.094E-4</c:v>
                </c:pt>
                <c:pt idx="9088">
                  <c:v>1.328E-4</c:v>
                </c:pt>
                <c:pt idx="9089">
                  <c:v>-6.2500000000000001E-5</c:v>
                </c:pt>
                <c:pt idx="9090">
                  <c:v>-7.8129999999999999E-5</c:v>
                </c:pt>
                <c:pt idx="9091">
                  <c:v>-7.0309999999999996E-5</c:v>
                </c:pt>
                <c:pt idx="9092">
                  <c:v>2.031E-4</c:v>
                </c:pt>
                <c:pt idx="9093">
                  <c:v>7.8129999999999999E-5</c:v>
                </c:pt>
                <c:pt idx="9094">
                  <c:v>8.5939999999999994E-5</c:v>
                </c:pt>
                <c:pt idx="9095">
                  <c:v>3.1250000000000001E-4</c:v>
                </c:pt>
                <c:pt idx="9096">
                  <c:v>-1.172E-4</c:v>
                </c:pt>
                <c:pt idx="9097">
                  <c:v>1.641E-4</c:v>
                </c:pt>
                <c:pt idx="9098">
                  <c:v>-4.6879999999999998E-5</c:v>
                </c:pt>
                <c:pt idx="9099">
                  <c:v>-2.3439999999999999E-5</c:v>
                </c:pt>
                <c:pt idx="9100">
                  <c:v>-1.406E-4</c:v>
                </c:pt>
                <c:pt idx="9101">
                  <c:v>1.172E-4</c:v>
                </c:pt>
                <c:pt idx="9102">
                  <c:v>1.5630000000000001E-5</c:v>
                </c:pt>
                <c:pt idx="9103">
                  <c:v>-1.016E-4</c:v>
                </c:pt>
                <c:pt idx="9104">
                  <c:v>-1.094E-4</c:v>
                </c:pt>
                <c:pt idx="9105">
                  <c:v>2.5779999999999998E-4</c:v>
                </c:pt>
                <c:pt idx="9106">
                  <c:v>8.5939999999999994E-5</c:v>
                </c:pt>
                <c:pt idx="9107">
                  <c:v>1.563E-4</c:v>
                </c:pt>
                <c:pt idx="9108">
                  <c:v>-1.172E-4</c:v>
                </c:pt>
                <c:pt idx="9109">
                  <c:v>1.094E-4</c:v>
                </c:pt>
                <c:pt idx="9110">
                  <c:v>-3.9060000000000002E-5</c:v>
                </c:pt>
                <c:pt idx="9111">
                  <c:v>-2.5779999999999998E-4</c:v>
                </c:pt>
                <c:pt idx="9112">
                  <c:v>-7.8129999999999999E-5</c:v>
                </c:pt>
                <c:pt idx="9113">
                  <c:v>6.2500000000000001E-5</c:v>
                </c:pt>
                <c:pt idx="9114">
                  <c:v>3.1250000000000001E-5</c:v>
                </c:pt>
                <c:pt idx="9115">
                  <c:v>1.641E-4</c:v>
                </c:pt>
                <c:pt idx="9116">
                  <c:v>7.0309999999999996E-5</c:v>
                </c:pt>
                <c:pt idx="9117">
                  <c:v>-1.484E-4</c:v>
                </c:pt>
                <c:pt idx="9118">
                  <c:v>2.5000000000000001E-4</c:v>
                </c:pt>
                <c:pt idx="9119">
                  <c:v>-1.5630000000000001E-5</c:v>
                </c:pt>
                <c:pt idx="9120">
                  <c:v>4.6879999999999998E-5</c:v>
                </c:pt>
                <c:pt idx="9121">
                  <c:v>-1.719E-4</c:v>
                </c:pt>
                <c:pt idx="9122">
                  <c:v>-1.172E-4</c:v>
                </c:pt>
                <c:pt idx="9123">
                  <c:v>-7.0309999999999996E-5</c:v>
                </c:pt>
                <c:pt idx="9124">
                  <c:v>2.3439999999999999E-5</c:v>
                </c:pt>
                <c:pt idx="9125">
                  <c:v>-1.5630000000000001E-5</c:v>
                </c:pt>
                <c:pt idx="9126">
                  <c:v>2.109E-4</c:v>
                </c:pt>
                <c:pt idx="9127">
                  <c:v>-1.172E-4</c:v>
                </c:pt>
                <c:pt idx="9128">
                  <c:v>3.9060000000000002E-5</c:v>
                </c:pt>
                <c:pt idx="9129">
                  <c:v>3.9060000000000002E-5</c:v>
                </c:pt>
                <c:pt idx="9130">
                  <c:v>9.3750000000000002E-5</c:v>
                </c:pt>
                <c:pt idx="9131">
                  <c:v>-3.9060000000000002E-5</c:v>
                </c:pt>
                <c:pt idx="9132">
                  <c:v>7.8129999999999999E-5</c:v>
                </c:pt>
                <c:pt idx="9133">
                  <c:v>-1.563E-4</c:v>
                </c:pt>
                <c:pt idx="9134">
                  <c:v>-2.5000000000000001E-4</c:v>
                </c:pt>
                <c:pt idx="9135">
                  <c:v>-3.1250000000000001E-5</c:v>
                </c:pt>
                <c:pt idx="9136">
                  <c:v>7.8129999999999999E-5</c:v>
                </c:pt>
                <c:pt idx="9137">
                  <c:v>2.109E-4</c:v>
                </c:pt>
                <c:pt idx="9138">
                  <c:v>-7.8129999999999999E-5</c:v>
                </c:pt>
                <c:pt idx="9139">
                  <c:v>-5.469E-5</c:v>
                </c:pt>
                <c:pt idx="9140">
                  <c:v>-9.3750000000000002E-5</c:v>
                </c:pt>
                <c:pt idx="9141">
                  <c:v>-1.484E-4</c:v>
                </c:pt>
                <c:pt idx="9142">
                  <c:v>-2.031E-4</c:v>
                </c:pt>
                <c:pt idx="9143">
                  <c:v>7.0309999999999996E-5</c:v>
                </c:pt>
                <c:pt idx="9144">
                  <c:v>1.484E-4</c:v>
                </c:pt>
                <c:pt idx="9145">
                  <c:v>-1.172E-4</c:v>
                </c:pt>
                <c:pt idx="9146">
                  <c:v>2.3439999999999999E-5</c:v>
                </c:pt>
                <c:pt idx="9147">
                  <c:v>2.5000000000000001E-4</c:v>
                </c:pt>
                <c:pt idx="9148">
                  <c:v>-8.5939999999999994E-5</c:v>
                </c:pt>
                <c:pt idx="9149">
                  <c:v>-6.2500000000000001E-5</c:v>
                </c:pt>
                <c:pt idx="9150">
                  <c:v>8.5939999999999994E-5</c:v>
                </c:pt>
                <c:pt idx="9151">
                  <c:v>3.9060000000000002E-5</c:v>
                </c:pt>
                <c:pt idx="9152">
                  <c:v>1.094E-4</c:v>
                </c:pt>
                <c:pt idx="9153">
                  <c:v>9.3750000000000002E-5</c:v>
                </c:pt>
                <c:pt idx="9154">
                  <c:v>0</c:v>
                </c:pt>
                <c:pt idx="9155">
                  <c:v>-3.8279999999999998E-4</c:v>
                </c:pt>
                <c:pt idx="9156">
                  <c:v>-6.2500000000000001E-5</c:v>
                </c:pt>
                <c:pt idx="9157">
                  <c:v>-6.2500000000000001E-5</c:v>
                </c:pt>
                <c:pt idx="9158">
                  <c:v>1.25E-4</c:v>
                </c:pt>
                <c:pt idx="9159">
                  <c:v>-7.0309999999999996E-5</c:v>
                </c:pt>
                <c:pt idx="9160">
                  <c:v>-1.094E-4</c:v>
                </c:pt>
                <c:pt idx="9161">
                  <c:v>-6.2500000000000001E-5</c:v>
                </c:pt>
                <c:pt idx="9162">
                  <c:v>-6.2500000000000001E-5</c:v>
                </c:pt>
                <c:pt idx="9163">
                  <c:v>-1.875E-4</c:v>
                </c:pt>
                <c:pt idx="9164">
                  <c:v>1.094E-4</c:v>
                </c:pt>
                <c:pt idx="9165">
                  <c:v>2.3439999999999999E-5</c:v>
                </c:pt>
                <c:pt idx="9166">
                  <c:v>1.5630000000000001E-5</c:v>
                </c:pt>
                <c:pt idx="9167">
                  <c:v>7.0309999999999996E-5</c:v>
                </c:pt>
                <c:pt idx="9168">
                  <c:v>3.8279999999999998E-4</c:v>
                </c:pt>
                <c:pt idx="9169">
                  <c:v>1.25E-4</c:v>
                </c:pt>
                <c:pt idx="9170">
                  <c:v>-2.031E-4</c:v>
                </c:pt>
                <c:pt idx="9171">
                  <c:v>-7.8129999999999996E-6</c:v>
                </c:pt>
                <c:pt idx="9172">
                  <c:v>1.094E-4</c:v>
                </c:pt>
                <c:pt idx="9173">
                  <c:v>-6.2500000000000001E-5</c:v>
                </c:pt>
                <c:pt idx="9174">
                  <c:v>1.5630000000000001E-5</c:v>
                </c:pt>
                <c:pt idx="9175">
                  <c:v>1.094E-4</c:v>
                </c:pt>
                <c:pt idx="9176">
                  <c:v>-2.9690000000000001E-4</c:v>
                </c:pt>
                <c:pt idx="9177">
                  <c:v>-2.656E-4</c:v>
                </c:pt>
                <c:pt idx="9178">
                  <c:v>-6.2500000000000001E-5</c:v>
                </c:pt>
                <c:pt idx="9179">
                  <c:v>-1.719E-4</c:v>
                </c:pt>
                <c:pt idx="9180">
                  <c:v>1.484E-4</c:v>
                </c:pt>
                <c:pt idx="9181">
                  <c:v>-1.875E-4</c:v>
                </c:pt>
                <c:pt idx="9182">
                  <c:v>-1.172E-4</c:v>
                </c:pt>
                <c:pt idx="9183">
                  <c:v>8.5939999999999994E-5</c:v>
                </c:pt>
                <c:pt idx="9184">
                  <c:v>3.1250000000000001E-5</c:v>
                </c:pt>
                <c:pt idx="9185">
                  <c:v>3.9060000000000002E-5</c:v>
                </c:pt>
                <c:pt idx="9186">
                  <c:v>-2.109E-4</c:v>
                </c:pt>
                <c:pt idx="9187">
                  <c:v>3.9060000000000002E-5</c:v>
                </c:pt>
                <c:pt idx="9188">
                  <c:v>0</c:v>
                </c:pt>
                <c:pt idx="9189">
                  <c:v>-1.172E-4</c:v>
                </c:pt>
                <c:pt idx="9190">
                  <c:v>-1.563E-4</c:v>
                </c:pt>
                <c:pt idx="9191">
                  <c:v>-1.016E-4</c:v>
                </c:pt>
                <c:pt idx="9192">
                  <c:v>-1.016E-4</c:v>
                </c:pt>
                <c:pt idx="9193">
                  <c:v>-4.6879999999999998E-5</c:v>
                </c:pt>
                <c:pt idx="9194">
                  <c:v>6.2500000000000001E-5</c:v>
                </c:pt>
                <c:pt idx="9195">
                  <c:v>-3.9060000000000002E-5</c:v>
                </c:pt>
                <c:pt idx="9196">
                  <c:v>3.9060000000000002E-5</c:v>
                </c:pt>
                <c:pt idx="9197">
                  <c:v>-1.172E-4</c:v>
                </c:pt>
                <c:pt idx="9198">
                  <c:v>1.5630000000000001E-5</c:v>
                </c:pt>
                <c:pt idx="9199">
                  <c:v>-2.3439999999999999E-5</c:v>
                </c:pt>
                <c:pt idx="9200">
                  <c:v>-1.328E-4</c:v>
                </c:pt>
                <c:pt idx="9201">
                  <c:v>1.5630000000000001E-5</c:v>
                </c:pt>
                <c:pt idx="9202">
                  <c:v>7.8129999999999999E-5</c:v>
                </c:pt>
                <c:pt idx="9203">
                  <c:v>7.0309999999999996E-5</c:v>
                </c:pt>
                <c:pt idx="9204">
                  <c:v>-9.3750000000000002E-5</c:v>
                </c:pt>
                <c:pt idx="9205">
                  <c:v>-1.484E-4</c:v>
                </c:pt>
                <c:pt idx="9206">
                  <c:v>-1.641E-4</c:v>
                </c:pt>
                <c:pt idx="9207">
                  <c:v>8.5939999999999994E-5</c:v>
                </c:pt>
                <c:pt idx="9208">
                  <c:v>-8.5939999999999994E-5</c:v>
                </c:pt>
                <c:pt idx="9209">
                  <c:v>3.9060000000000002E-5</c:v>
                </c:pt>
                <c:pt idx="9210">
                  <c:v>-1.172E-4</c:v>
                </c:pt>
                <c:pt idx="9211">
                  <c:v>-1.016E-4</c:v>
                </c:pt>
                <c:pt idx="9212">
                  <c:v>-2.4220000000000001E-4</c:v>
                </c:pt>
                <c:pt idx="9213">
                  <c:v>-1.563E-4</c:v>
                </c:pt>
                <c:pt idx="9214">
                  <c:v>-2.109E-4</c:v>
                </c:pt>
                <c:pt idx="9215">
                  <c:v>-1.172E-4</c:v>
                </c:pt>
                <c:pt idx="9216">
                  <c:v>-4.0630000000000001E-4</c:v>
                </c:pt>
                <c:pt idx="9217">
                  <c:v>-1.797E-4</c:v>
                </c:pt>
                <c:pt idx="9218">
                  <c:v>-2.5000000000000001E-4</c:v>
                </c:pt>
                <c:pt idx="9219">
                  <c:v>-1.328E-4</c:v>
                </c:pt>
                <c:pt idx="9220">
                  <c:v>-1.328E-4</c:v>
                </c:pt>
                <c:pt idx="9221">
                  <c:v>-2.4220000000000001E-4</c:v>
                </c:pt>
                <c:pt idx="9222">
                  <c:v>-1.25E-4</c:v>
                </c:pt>
                <c:pt idx="9223">
                  <c:v>-1.406E-4</c:v>
                </c:pt>
                <c:pt idx="9224">
                  <c:v>-1.484E-4</c:v>
                </c:pt>
                <c:pt idx="9225">
                  <c:v>5.469E-5</c:v>
                </c:pt>
                <c:pt idx="9226">
                  <c:v>-1.406E-4</c:v>
                </c:pt>
                <c:pt idx="9227">
                  <c:v>-1.172E-4</c:v>
                </c:pt>
                <c:pt idx="9228">
                  <c:v>-1.875E-4</c:v>
                </c:pt>
                <c:pt idx="9229">
                  <c:v>3.9060000000000002E-5</c:v>
                </c:pt>
                <c:pt idx="9230">
                  <c:v>-3.0469999999999998E-4</c:v>
                </c:pt>
                <c:pt idx="9231">
                  <c:v>-3.5159999999999998E-4</c:v>
                </c:pt>
                <c:pt idx="9232">
                  <c:v>-3.1250000000000001E-5</c:v>
                </c:pt>
                <c:pt idx="9233">
                  <c:v>-4.6879999999999998E-5</c:v>
                </c:pt>
                <c:pt idx="9234">
                  <c:v>-7.0309999999999996E-5</c:v>
                </c:pt>
                <c:pt idx="9235">
                  <c:v>-1.719E-4</c:v>
                </c:pt>
                <c:pt idx="9236">
                  <c:v>-1.719E-4</c:v>
                </c:pt>
                <c:pt idx="9237">
                  <c:v>-3.5159999999999998E-4</c:v>
                </c:pt>
                <c:pt idx="9238">
                  <c:v>-3.2810000000000001E-4</c:v>
                </c:pt>
                <c:pt idx="9239">
                  <c:v>-1.094E-4</c:v>
                </c:pt>
                <c:pt idx="9240">
                  <c:v>-1.719E-4</c:v>
                </c:pt>
                <c:pt idx="9241">
                  <c:v>-3.0469999999999998E-4</c:v>
                </c:pt>
                <c:pt idx="9242">
                  <c:v>-1.953E-4</c:v>
                </c:pt>
                <c:pt idx="9243">
                  <c:v>-1.875E-4</c:v>
                </c:pt>
                <c:pt idx="9244">
                  <c:v>-2.7339999999999998E-4</c:v>
                </c:pt>
                <c:pt idx="9245">
                  <c:v>-1.5630000000000001E-5</c:v>
                </c:pt>
                <c:pt idx="9246">
                  <c:v>-3.6719999999999998E-4</c:v>
                </c:pt>
                <c:pt idx="9247">
                  <c:v>-2.5779999999999998E-4</c:v>
                </c:pt>
                <c:pt idx="9248">
                  <c:v>-5.0000000000000001E-4</c:v>
                </c:pt>
                <c:pt idx="9249">
                  <c:v>-2.1880000000000001E-4</c:v>
                </c:pt>
                <c:pt idx="9250">
                  <c:v>-1.719E-4</c:v>
                </c:pt>
                <c:pt idx="9251">
                  <c:v>-1.797E-4</c:v>
                </c:pt>
                <c:pt idx="9252">
                  <c:v>-2.031E-4</c:v>
                </c:pt>
                <c:pt idx="9253">
                  <c:v>-1.875E-4</c:v>
                </c:pt>
                <c:pt idx="9254">
                  <c:v>-2.7339999999999998E-4</c:v>
                </c:pt>
                <c:pt idx="9255">
                  <c:v>-3.2810000000000001E-4</c:v>
                </c:pt>
                <c:pt idx="9256">
                  <c:v>-4.2969999999999998E-4</c:v>
                </c:pt>
                <c:pt idx="9257">
                  <c:v>-2.3440000000000001E-4</c:v>
                </c:pt>
                <c:pt idx="9258">
                  <c:v>-2.5779999999999998E-4</c:v>
                </c:pt>
                <c:pt idx="9259">
                  <c:v>-1.797E-4</c:v>
                </c:pt>
                <c:pt idx="9260">
                  <c:v>-2.656E-4</c:v>
                </c:pt>
                <c:pt idx="9261">
                  <c:v>-3.4370000000000001E-4</c:v>
                </c:pt>
                <c:pt idx="9262">
                  <c:v>-3.3589999999999998E-4</c:v>
                </c:pt>
                <c:pt idx="9263">
                  <c:v>-3.2810000000000001E-4</c:v>
                </c:pt>
                <c:pt idx="9264">
                  <c:v>-5.9369999999999996E-4</c:v>
                </c:pt>
                <c:pt idx="9265">
                  <c:v>-2.3440000000000001E-4</c:v>
                </c:pt>
                <c:pt idx="9266">
                  <c:v>-3.2810000000000001E-4</c:v>
                </c:pt>
                <c:pt idx="9267">
                  <c:v>-2.2660000000000001E-4</c:v>
                </c:pt>
                <c:pt idx="9268">
                  <c:v>-4.2190000000000001E-4</c:v>
                </c:pt>
                <c:pt idx="9269">
                  <c:v>-8.5939999999999994E-5</c:v>
                </c:pt>
                <c:pt idx="9270">
                  <c:v>-2.8130000000000001E-4</c:v>
                </c:pt>
                <c:pt idx="9271">
                  <c:v>-3.8279999999999998E-4</c:v>
                </c:pt>
                <c:pt idx="9272">
                  <c:v>-2.5779999999999998E-4</c:v>
                </c:pt>
                <c:pt idx="9273">
                  <c:v>-1.641E-4</c:v>
                </c:pt>
                <c:pt idx="9274">
                  <c:v>-3.1250000000000001E-4</c:v>
                </c:pt>
                <c:pt idx="9275">
                  <c:v>-4.2969999999999998E-4</c:v>
                </c:pt>
                <c:pt idx="9276">
                  <c:v>-5.0000000000000001E-4</c:v>
                </c:pt>
                <c:pt idx="9277">
                  <c:v>-4.6089999999999998E-4</c:v>
                </c:pt>
                <c:pt idx="9278">
                  <c:v>-6.0159999999999999E-4</c:v>
                </c:pt>
                <c:pt idx="9279">
                  <c:v>-3.5940000000000001E-4</c:v>
                </c:pt>
                <c:pt idx="9280">
                  <c:v>-3.5159999999999998E-4</c:v>
                </c:pt>
                <c:pt idx="9281">
                  <c:v>-4.2190000000000001E-4</c:v>
                </c:pt>
                <c:pt idx="9282">
                  <c:v>-4.6089999999999998E-4</c:v>
                </c:pt>
                <c:pt idx="9283">
                  <c:v>-2.656E-4</c:v>
                </c:pt>
                <c:pt idx="9284">
                  <c:v>-2.656E-4</c:v>
                </c:pt>
                <c:pt idx="9285">
                  <c:v>-2.9690000000000001E-4</c:v>
                </c:pt>
                <c:pt idx="9286">
                  <c:v>-1.484E-4</c:v>
                </c:pt>
                <c:pt idx="9287">
                  <c:v>-5.4690000000000001E-4</c:v>
                </c:pt>
                <c:pt idx="9288">
                  <c:v>-6.0939999999999996E-4</c:v>
                </c:pt>
                <c:pt idx="9289">
                  <c:v>-4.9220000000000004E-4</c:v>
                </c:pt>
                <c:pt idx="9290">
                  <c:v>-4.4529999999999998E-4</c:v>
                </c:pt>
                <c:pt idx="9291">
                  <c:v>-3.5159999999999998E-4</c:v>
                </c:pt>
                <c:pt idx="9292">
                  <c:v>-1.172E-4</c:v>
                </c:pt>
                <c:pt idx="9293">
                  <c:v>-3.4370000000000001E-4</c:v>
                </c:pt>
                <c:pt idx="9294">
                  <c:v>-4.3750000000000001E-4</c:v>
                </c:pt>
                <c:pt idx="9295">
                  <c:v>-4.3750000000000001E-4</c:v>
                </c:pt>
                <c:pt idx="9296">
                  <c:v>-4.6870000000000001E-4</c:v>
                </c:pt>
                <c:pt idx="9297">
                  <c:v>-4.5310000000000001E-4</c:v>
                </c:pt>
                <c:pt idx="9298">
                  <c:v>-2.8909999999999998E-4</c:v>
                </c:pt>
                <c:pt idx="9299">
                  <c:v>-2.9690000000000001E-4</c:v>
                </c:pt>
                <c:pt idx="9300">
                  <c:v>-4.6089999999999998E-4</c:v>
                </c:pt>
                <c:pt idx="9301">
                  <c:v>-4.6089999999999998E-4</c:v>
                </c:pt>
                <c:pt idx="9302">
                  <c:v>-6.0159999999999999E-4</c:v>
                </c:pt>
                <c:pt idx="9303">
                  <c:v>-2.8130000000000001E-4</c:v>
                </c:pt>
                <c:pt idx="9304">
                  <c:v>-5.9369999999999996E-4</c:v>
                </c:pt>
                <c:pt idx="9305">
                  <c:v>-5.5469999999999998E-4</c:v>
                </c:pt>
                <c:pt idx="9306">
                  <c:v>-6.0939999999999996E-4</c:v>
                </c:pt>
                <c:pt idx="9307">
                  <c:v>-1.484E-4</c:v>
                </c:pt>
                <c:pt idx="9308">
                  <c:v>-5.2340000000000004E-4</c:v>
                </c:pt>
                <c:pt idx="9309">
                  <c:v>-4.0630000000000001E-4</c:v>
                </c:pt>
                <c:pt idx="9310">
                  <c:v>-7.0310000000000001E-4</c:v>
                </c:pt>
                <c:pt idx="9311">
                  <c:v>-1.172E-4</c:v>
                </c:pt>
                <c:pt idx="9312">
                  <c:v>-5.1559999999999996E-4</c:v>
                </c:pt>
                <c:pt idx="9313">
                  <c:v>-6.0159999999999999E-4</c:v>
                </c:pt>
                <c:pt idx="9314">
                  <c:v>-4.1409999999999998E-4</c:v>
                </c:pt>
                <c:pt idx="9315">
                  <c:v>-3.5940000000000001E-4</c:v>
                </c:pt>
                <c:pt idx="9316">
                  <c:v>-3.2810000000000001E-4</c:v>
                </c:pt>
                <c:pt idx="9317">
                  <c:v>-4.2190000000000001E-4</c:v>
                </c:pt>
                <c:pt idx="9318">
                  <c:v>-3.1250000000000001E-4</c:v>
                </c:pt>
                <c:pt idx="9319">
                  <c:v>-6.2500000000000001E-4</c:v>
                </c:pt>
                <c:pt idx="9320">
                  <c:v>-4.4529999999999998E-4</c:v>
                </c:pt>
                <c:pt idx="9321">
                  <c:v>-4.3750000000000001E-4</c:v>
                </c:pt>
                <c:pt idx="9322">
                  <c:v>-6.4840000000000004E-4</c:v>
                </c:pt>
                <c:pt idx="9323">
                  <c:v>-4.9220000000000004E-4</c:v>
                </c:pt>
                <c:pt idx="9324">
                  <c:v>-4.2190000000000001E-4</c:v>
                </c:pt>
                <c:pt idx="9325">
                  <c:v>-4.2969999999999998E-4</c:v>
                </c:pt>
                <c:pt idx="9326">
                  <c:v>-5.4690000000000001E-4</c:v>
                </c:pt>
                <c:pt idx="9327">
                  <c:v>-5.0779999999999998E-4</c:v>
                </c:pt>
                <c:pt idx="9328">
                  <c:v>-7.8910000000000004E-4</c:v>
                </c:pt>
                <c:pt idx="9329">
                  <c:v>-4.6870000000000001E-4</c:v>
                </c:pt>
                <c:pt idx="9330">
                  <c:v>-5.0000000000000001E-4</c:v>
                </c:pt>
                <c:pt idx="9331">
                  <c:v>-4.4529999999999998E-4</c:v>
                </c:pt>
                <c:pt idx="9332">
                  <c:v>-4.6089999999999998E-4</c:v>
                </c:pt>
                <c:pt idx="9333">
                  <c:v>-3.2810000000000001E-4</c:v>
                </c:pt>
                <c:pt idx="9334">
                  <c:v>-2.8130000000000001E-4</c:v>
                </c:pt>
                <c:pt idx="9335">
                  <c:v>-5.4690000000000001E-4</c:v>
                </c:pt>
                <c:pt idx="9336">
                  <c:v>-4.2969999999999998E-4</c:v>
                </c:pt>
                <c:pt idx="9337">
                  <c:v>-5.8589999999999998E-4</c:v>
                </c:pt>
                <c:pt idx="9338">
                  <c:v>-5.1559999999999996E-4</c:v>
                </c:pt>
                <c:pt idx="9339">
                  <c:v>-4.1409999999999998E-4</c:v>
                </c:pt>
                <c:pt idx="9340">
                  <c:v>-5.8589999999999998E-4</c:v>
                </c:pt>
                <c:pt idx="9341">
                  <c:v>-8.5939999999999994E-5</c:v>
                </c:pt>
                <c:pt idx="9342">
                  <c:v>-4.4529999999999998E-4</c:v>
                </c:pt>
                <c:pt idx="9343">
                  <c:v>-5.4690000000000001E-4</c:v>
                </c:pt>
                <c:pt idx="9344">
                  <c:v>-3.8279999999999998E-4</c:v>
                </c:pt>
                <c:pt idx="9345">
                  <c:v>-4.0630000000000001E-4</c:v>
                </c:pt>
                <c:pt idx="9346">
                  <c:v>-5.3129999999999996E-4</c:v>
                </c:pt>
                <c:pt idx="9347">
                  <c:v>-4.0630000000000001E-4</c:v>
                </c:pt>
                <c:pt idx="9348">
                  <c:v>-5.4690000000000001E-4</c:v>
                </c:pt>
                <c:pt idx="9349">
                  <c:v>-4.6870000000000001E-4</c:v>
                </c:pt>
                <c:pt idx="9350">
                  <c:v>-3.3589999999999998E-4</c:v>
                </c:pt>
                <c:pt idx="9351">
                  <c:v>-3.8279999999999998E-4</c:v>
                </c:pt>
                <c:pt idx="9352">
                  <c:v>-2.8130000000000001E-4</c:v>
                </c:pt>
                <c:pt idx="9353">
                  <c:v>-5.9369999999999996E-4</c:v>
                </c:pt>
                <c:pt idx="9354">
                  <c:v>-3.6719999999999998E-4</c:v>
                </c:pt>
                <c:pt idx="9355">
                  <c:v>-3.8279999999999998E-4</c:v>
                </c:pt>
                <c:pt idx="9356">
                  <c:v>-2.656E-4</c:v>
                </c:pt>
                <c:pt idx="9357">
                  <c:v>-3.3589999999999998E-4</c:v>
                </c:pt>
                <c:pt idx="9358">
                  <c:v>-3.0469999999999998E-4</c:v>
                </c:pt>
                <c:pt idx="9359">
                  <c:v>-5.4690000000000001E-4</c:v>
                </c:pt>
                <c:pt idx="9360">
                  <c:v>-3.6719999999999998E-4</c:v>
                </c:pt>
                <c:pt idx="9361">
                  <c:v>-3.9060000000000001E-4</c:v>
                </c:pt>
                <c:pt idx="9362">
                  <c:v>-4.5310000000000001E-4</c:v>
                </c:pt>
                <c:pt idx="9363">
                  <c:v>-5.4690000000000001E-4</c:v>
                </c:pt>
                <c:pt idx="9364">
                  <c:v>-5.3910000000000004E-4</c:v>
                </c:pt>
                <c:pt idx="9365">
                  <c:v>-3.0469999999999998E-4</c:v>
                </c:pt>
                <c:pt idx="9366">
                  <c:v>-2.031E-4</c:v>
                </c:pt>
                <c:pt idx="9367">
                  <c:v>-2.8909999999999998E-4</c:v>
                </c:pt>
                <c:pt idx="9368">
                  <c:v>-5.8589999999999998E-4</c:v>
                </c:pt>
                <c:pt idx="9369">
                  <c:v>-4.3750000000000001E-4</c:v>
                </c:pt>
                <c:pt idx="9370">
                  <c:v>-4.7659999999999998E-4</c:v>
                </c:pt>
                <c:pt idx="9371">
                  <c:v>-5.2340000000000004E-4</c:v>
                </c:pt>
                <c:pt idx="9372">
                  <c:v>-5.0779999999999998E-4</c:v>
                </c:pt>
                <c:pt idx="9373">
                  <c:v>-4.7659999999999998E-4</c:v>
                </c:pt>
                <c:pt idx="9374">
                  <c:v>-3.5940000000000001E-4</c:v>
                </c:pt>
                <c:pt idx="9375">
                  <c:v>-4.5310000000000001E-4</c:v>
                </c:pt>
                <c:pt idx="9376">
                  <c:v>-3.5159999999999998E-4</c:v>
                </c:pt>
                <c:pt idx="9377">
                  <c:v>-2.8909999999999998E-4</c:v>
                </c:pt>
                <c:pt idx="9378">
                  <c:v>-2.5000000000000001E-4</c:v>
                </c:pt>
                <c:pt idx="9379">
                  <c:v>-4.2969999999999998E-4</c:v>
                </c:pt>
                <c:pt idx="9380">
                  <c:v>-3.9060000000000001E-4</c:v>
                </c:pt>
                <c:pt idx="9381">
                  <c:v>-3.3589999999999998E-4</c:v>
                </c:pt>
                <c:pt idx="9382">
                  <c:v>-4.7659999999999998E-4</c:v>
                </c:pt>
                <c:pt idx="9383">
                  <c:v>-4.1409999999999998E-4</c:v>
                </c:pt>
                <c:pt idx="9384">
                  <c:v>-2.8909999999999998E-4</c:v>
                </c:pt>
                <c:pt idx="9385">
                  <c:v>-3.8279999999999998E-4</c:v>
                </c:pt>
                <c:pt idx="9386">
                  <c:v>-3.5159999999999998E-4</c:v>
                </c:pt>
                <c:pt idx="9387">
                  <c:v>-3.5940000000000001E-4</c:v>
                </c:pt>
                <c:pt idx="9388">
                  <c:v>-5.3129999999999996E-4</c:v>
                </c:pt>
                <c:pt idx="9389">
                  <c:v>-4.3750000000000001E-4</c:v>
                </c:pt>
                <c:pt idx="9390">
                  <c:v>-4.2969999999999998E-4</c:v>
                </c:pt>
                <c:pt idx="9391">
                  <c:v>-4.7659999999999998E-4</c:v>
                </c:pt>
                <c:pt idx="9392">
                  <c:v>-4.5310000000000001E-4</c:v>
                </c:pt>
                <c:pt idx="9393">
                  <c:v>-5.0779999999999998E-4</c:v>
                </c:pt>
                <c:pt idx="9394">
                  <c:v>-4.6870000000000001E-4</c:v>
                </c:pt>
                <c:pt idx="9395">
                  <c:v>-4.2969999999999998E-4</c:v>
                </c:pt>
                <c:pt idx="9396">
                  <c:v>-1.953E-4</c:v>
                </c:pt>
                <c:pt idx="9397">
                  <c:v>-4.0630000000000001E-4</c:v>
                </c:pt>
                <c:pt idx="9398">
                  <c:v>-6.0939999999999996E-4</c:v>
                </c:pt>
                <c:pt idx="9399">
                  <c:v>-6.2500000000000001E-4</c:v>
                </c:pt>
                <c:pt idx="9400">
                  <c:v>-6.0159999999999999E-4</c:v>
                </c:pt>
                <c:pt idx="9401">
                  <c:v>-4.7659999999999998E-4</c:v>
                </c:pt>
                <c:pt idx="9402">
                  <c:v>-5.0000000000000001E-4</c:v>
                </c:pt>
                <c:pt idx="9403">
                  <c:v>-5.1559999999999996E-4</c:v>
                </c:pt>
                <c:pt idx="9404">
                  <c:v>-5.1559999999999996E-4</c:v>
                </c:pt>
                <c:pt idx="9405">
                  <c:v>-3.9839999999999998E-4</c:v>
                </c:pt>
                <c:pt idx="9406">
                  <c:v>-7.3439999999999996E-4</c:v>
                </c:pt>
                <c:pt idx="9407">
                  <c:v>-1.328E-4</c:v>
                </c:pt>
                <c:pt idx="9408">
                  <c:v>-4.5310000000000001E-4</c:v>
                </c:pt>
                <c:pt idx="9409">
                  <c:v>-5.7810000000000001E-4</c:v>
                </c:pt>
                <c:pt idx="9410">
                  <c:v>-5.3129999999999996E-4</c:v>
                </c:pt>
                <c:pt idx="9411">
                  <c:v>-5.6249999999999996E-4</c:v>
                </c:pt>
                <c:pt idx="9412">
                  <c:v>-5.6249999999999996E-4</c:v>
                </c:pt>
                <c:pt idx="9413">
                  <c:v>-5.7030000000000004E-4</c:v>
                </c:pt>
                <c:pt idx="9414">
                  <c:v>-5.7030000000000004E-4</c:v>
                </c:pt>
                <c:pt idx="9415">
                  <c:v>-5.3910000000000004E-4</c:v>
                </c:pt>
                <c:pt idx="9416">
                  <c:v>-2.9690000000000001E-4</c:v>
                </c:pt>
                <c:pt idx="9417">
                  <c:v>-7.7340000000000004E-4</c:v>
                </c:pt>
                <c:pt idx="9418">
                  <c:v>-5.7030000000000004E-4</c:v>
                </c:pt>
                <c:pt idx="9419">
                  <c:v>-3.0469999999999998E-4</c:v>
                </c:pt>
                <c:pt idx="9420">
                  <c:v>-8.1249999999999996E-4</c:v>
                </c:pt>
                <c:pt idx="9421">
                  <c:v>-4.2190000000000001E-4</c:v>
                </c:pt>
                <c:pt idx="9422">
                  <c:v>-6.7190000000000001E-4</c:v>
                </c:pt>
                <c:pt idx="9423">
                  <c:v>-6.6410000000000004E-4</c:v>
                </c:pt>
                <c:pt idx="9424">
                  <c:v>-4.5310000000000001E-4</c:v>
                </c:pt>
                <c:pt idx="9425">
                  <c:v>-4.1409999999999998E-4</c:v>
                </c:pt>
                <c:pt idx="9426">
                  <c:v>-5.7810000000000001E-4</c:v>
                </c:pt>
                <c:pt idx="9427">
                  <c:v>-4.6089999999999998E-4</c:v>
                </c:pt>
                <c:pt idx="9428">
                  <c:v>-3.3589999999999998E-4</c:v>
                </c:pt>
                <c:pt idx="9429">
                  <c:v>-5.9369999999999996E-4</c:v>
                </c:pt>
                <c:pt idx="9430">
                  <c:v>-4.6089999999999998E-4</c:v>
                </c:pt>
                <c:pt idx="9431">
                  <c:v>-6.2500000000000001E-4</c:v>
                </c:pt>
                <c:pt idx="9432">
                  <c:v>-5.6249999999999996E-4</c:v>
                </c:pt>
                <c:pt idx="9433">
                  <c:v>-6.9530000000000004E-4</c:v>
                </c:pt>
                <c:pt idx="9434">
                  <c:v>-6.5629999999999996E-4</c:v>
                </c:pt>
                <c:pt idx="9435">
                  <c:v>-6.8749999999999996E-4</c:v>
                </c:pt>
                <c:pt idx="9436">
                  <c:v>-5.7810000000000001E-4</c:v>
                </c:pt>
                <c:pt idx="9437">
                  <c:v>-5.3129999999999996E-4</c:v>
                </c:pt>
                <c:pt idx="9438">
                  <c:v>-8.0469999999999999E-4</c:v>
                </c:pt>
                <c:pt idx="9439">
                  <c:v>-7.9690000000000002E-4</c:v>
                </c:pt>
                <c:pt idx="9440">
                  <c:v>-7.8910000000000004E-4</c:v>
                </c:pt>
                <c:pt idx="9441">
                  <c:v>-5.7030000000000004E-4</c:v>
                </c:pt>
                <c:pt idx="9442">
                  <c:v>-4.8440000000000001E-4</c:v>
                </c:pt>
                <c:pt idx="9443">
                  <c:v>-7.1089999999999999E-4</c:v>
                </c:pt>
                <c:pt idx="9444">
                  <c:v>-6.7969999999999999E-4</c:v>
                </c:pt>
                <c:pt idx="9445">
                  <c:v>-8.3589999999999999E-4</c:v>
                </c:pt>
                <c:pt idx="9446">
                  <c:v>-6.4840000000000004E-4</c:v>
                </c:pt>
                <c:pt idx="9447">
                  <c:v>-4.9220000000000004E-4</c:v>
                </c:pt>
                <c:pt idx="9448">
                  <c:v>-7.1869999999999996E-4</c:v>
                </c:pt>
                <c:pt idx="9449">
                  <c:v>-5.2340000000000004E-4</c:v>
                </c:pt>
                <c:pt idx="9450">
                  <c:v>-5.9369999999999996E-4</c:v>
                </c:pt>
                <c:pt idx="9451">
                  <c:v>-6.7190000000000001E-4</c:v>
                </c:pt>
                <c:pt idx="9452">
                  <c:v>-7.1089999999999999E-4</c:v>
                </c:pt>
                <c:pt idx="9453">
                  <c:v>-6.2500000000000001E-4</c:v>
                </c:pt>
                <c:pt idx="9454">
                  <c:v>-5.8589999999999998E-4</c:v>
                </c:pt>
                <c:pt idx="9455">
                  <c:v>-6.4840000000000004E-4</c:v>
                </c:pt>
                <c:pt idx="9456">
                  <c:v>-8.4369999999999996E-4</c:v>
                </c:pt>
                <c:pt idx="9457">
                  <c:v>-5.8589999999999998E-4</c:v>
                </c:pt>
                <c:pt idx="9458">
                  <c:v>-4.7659999999999998E-4</c:v>
                </c:pt>
                <c:pt idx="9459">
                  <c:v>-8.4369999999999996E-4</c:v>
                </c:pt>
                <c:pt idx="9460">
                  <c:v>-6.2500000000000001E-4</c:v>
                </c:pt>
                <c:pt idx="9461">
                  <c:v>-6.8749999999999996E-4</c:v>
                </c:pt>
                <c:pt idx="9462">
                  <c:v>-7.3439999999999996E-4</c:v>
                </c:pt>
                <c:pt idx="9463">
                  <c:v>-6.5629999999999996E-4</c:v>
                </c:pt>
                <c:pt idx="9464">
                  <c:v>-8.3589999999999999E-4</c:v>
                </c:pt>
                <c:pt idx="9465">
                  <c:v>-5.2340000000000004E-4</c:v>
                </c:pt>
                <c:pt idx="9466">
                  <c:v>-8.3589999999999999E-4</c:v>
                </c:pt>
                <c:pt idx="9467">
                  <c:v>-4.2969999999999998E-4</c:v>
                </c:pt>
                <c:pt idx="9468">
                  <c:v>-7.4220000000000004E-4</c:v>
                </c:pt>
                <c:pt idx="9469">
                  <c:v>-7.5000000000000002E-4</c:v>
                </c:pt>
                <c:pt idx="9470">
                  <c:v>-4.4529999999999998E-4</c:v>
                </c:pt>
                <c:pt idx="9471">
                  <c:v>-6.7190000000000001E-4</c:v>
                </c:pt>
                <c:pt idx="9472">
                  <c:v>-7.0310000000000001E-4</c:v>
                </c:pt>
                <c:pt idx="9473">
                  <c:v>-8.9059999999999996E-4</c:v>
                </c:pt>
                <c:pt idx="9474">
                  <c:v>-8.0469999999999999E-4</c:v>
                </c:pt>
                <c:pt idx="9475">
                  <c:v>-6.4059999999999996E-4</c:v>
                </c:pt>
                <c:pt idx="9476">
                  <c:v>-7.4220000000000004E-4</c:v>
                </c:pt>
                <c:pt idx="9477">
                  <c:v>-9.0629999999999997E-4</c:v>
                </c:pt>
                <c:pt idx="9478">
                  <c:v>-8.6720000000000005E-4</c:v>
                </c:pt>
                <c:pt idx="9479">
                  <c:v>-8.6720000000000005E-4</c:v>
                </c:pt>
                <c:pt idx="9480">
                  <c:v>-7.9690000000000002E-4</c:v>
                </c:pt>
                <c:pt idx="9481">
                  <c:v>-6.6410000000000004E-4</c:v>
                </c:pt>
                <c:pt idx="9482">
                  <c:v>-7.8910000000000004E-4</c:v>
                </c:pt>
                <c:pt idx="9483">
                  <c:v>-6.7190000000000001E-4</c:v>
                </c:pt>
                <c:pt idx="9484">
                  <c:v>-7.9690000000000002E-4</c:v>
                </c:pt>
                <c:pt idx="9485">
                  <c:v>-8.1249999999999996E-4</c:v>
                </c:pt>
                <c:pt idx="9486">
                  <c:v>-8.9059999999999996E-4</c:v>
                </c:pt>
                <c:pt idx="9487">
                  <c:v>-9.6089999999999999E-4</c:v>
                </c:pt>
                <c:pt idx="9488">
                  <c:v>-9.0629999999999997E-4</c:v>
                </c:pt>
                <c:pt idx="9489">
                  <c:v>-7.1869999999999996E-4</c:v>
                </c:pt>
                <c:pt idx="9490">
                  <c:v>-7.5000000000000002E-4</c:v>
                </c:pt>
                <c:pt idx="9491">
                  <c:v>-4.9220000000000004E-4</c:v>
                </c:pt>
                <c:pt idx="9492">
                  <c:v>-1.008E-3</c:v>
                </c:pt>
                <c:pt idx="9493">
                  <c:v>-9.2190000000000002E-4</c:v>
                </c:pt>
                <c:pt idx="9494">
                  <c:v>-9.2969999999999999E-4</c:v>
                </c:pt>
                <c:pt idx="9495">
                  <c:v>-9.9219999999999994E-4</c:v>
                </c:pt>
                <c:pt idx="9496">
                  <c:v>-7.8910000000000004E-4</c:v>
                </c:pt>
                <c:pt idx="9497">
                  <c:v>-9.2969999999999999E-4</c:v>
                </c:pt>
                <c:pt idx="9498">
                  <c:v>-8.9059999999999996E-4</c:v>
                </c:pt>
                <c:pt idx="9499">
                  <c:v>-9.5310000000000002E-4</c:v>
                </c:pt>
                <c:pt idx="9500">
                  <c:v>-1.1169999999999999E-3</c:v>
                </c:pt>
                <c:pt idx="9501">
                  <c:v>-8.2810000000000002E-4</c:v>
                </c:pt>
                <c:pt idx="9502">
                  <c:v>-7.1869999999999996E-4</c:v>
                </c:pt>
                <c:pt idx="9503">
                  <c:v>-7.1089999999999999E-4</c:v>
                </c:pt>
                <c:pt idx="9504">
                  <c:v>-1.078E-3</c:v>
                </c:pt>
                <c:pt idx="9505">
                  <c:v>-7.1869999999999996E-4</c:v>
                </c:pt>
                <c:pt idx="9506">
                  <c:v>-1.1720000000000001E-3</c:v>
                </c:pt>
                <c:pt idx="9507">
                  <c:v>-8.4369999999999996E-4</c:v>
                </c:pt>
                <c:pt idx="9508">
                  <c:v>-7.6559999999999996E-4</c:v>
                </c:pt>
                <c:pt idx="9509">
                  <c:v>-9.7659999999999999E-4</c:v>
                </c:pt>
                <c:pt idx="9510">
                  <c:v>-9.6869999999999996E-4</c:v>
                </c:pt>
                <c:pt idx="9511">
                  <c:v>-5.7810000000000001E-4</c:v>
                </c:pt>
                <c:pt idx="9512">
                  <c:v>-7.7340000000000004E-4</c:v>
                </c:pt>
                <c:pt idx="9513">
                  <c:v>-9.6869999999999996E-4</c:v>
                </c:pt>
                <c:pt idx="9514">
                  <c:v>-1.031E-3</c:v>
                </c:pt>
                <c:pt idx="9515">
                  <c:v>-1.0939999999999999E-3</c:v>
                </c:pt>
                <c:pt idx="9516">
                  <c:v>-1.047E-3</c:v>
                </c:pt>
                <c:pt idx="9517">
                  <c:v>-9.7659999999999999E-4</c:v>
                </c:pt>
                <c:pt idx="9518">
                  <c:v>-1.109E-3</c:v>
                </c:pt>
                <c:pt idx="9519">
                  <c:v>-9.3749999999999997E-4</c:v>
                </c:pt>
                <c:pt idx="9520">
                  <c:v>-9.5310000000000002E-4</c:v>
                </c:pt>
                <c:pt idx="9521">
                  <c:v>-8.3589999999999999E-4</c:v>
                </c:pt>
                <c:pt idx="9522">
                  <c:v>-7.5779999999999999E-4</c:v>
                </c:pt>
                <c:pt idx="9523">
                  <c:v>-7.8910000000000004E-4</c:v>
                </c:pt>
                <c:pt idx="9524">
                  <c:v>-9.1410000000000005E-4</c:v>
                </c:pt>
                <c:pt idx="9525">
                  <c:v>-7.8129999999999996E-4</c:v>
                </c:pt>
                <c:pt idx="9526">
                  <c:v>-7.6559999999999996E-4</c:v>
                </c:pt>
                <c:pt idx="9527">
                  <c:v>-8.4369999999999996E-4</c:v>
                </c:pt>
                <c:pt idx="9528">
                  <c:v>-8.4369999999999996E-4</c:v>
                </c:pt>
                <c:pt idx="9529">
                  <c:v>-8.0469999999999999E-4</c:v>
                </c:pt>
                <c:pt idx="9530">
                  <c:v>-8.6720000000000005E-4</c:v>
                </c:pt>
                <c:pt idx="9531">
                  <c:v>-6.3279999999999999E-4</c:v>
                </c:pt>
                <c:pt idx="9532">
                  <c:v>-9.5310000000000002E-4</c:v>
                </c:pt>
                <c:pt idx="9533">
                  <c:v>-7.2659999999999999E-4</c:v>
                </c:pt>
                <c:pt idx="9534">
                  <c:v>-8.8279999999999999E-4</c:v>
                </c:pt>
                <c:pt idx="9535">
                  <c:v>-8.6720000000000005E-4</c:v>
                </c:pt>
                <c:pt idx="9536">
                  <c:v>-9.0629999999999997E-4</c:v>
                </c:pt>
                <c:pt idx="9537">
                  <c:v>-7.5779999999999999E-4</c:v>
                </c:pt>
                <c:pt idx="9538">
                  <c:v>-1.07E-3</c:v>
                </c:pt>
                <c:pt idx="9539">
                  <c:v>-7.8129999999999996E-4</c:v>
                </c:pt>
                <c:pt idx="9540">
                  <c:v>-8.9840000000000004E-4</c:v>
                </c:pt>
                <c:pt idx="9541">
                  <c:v>-9.2969999999999999E-4</c:v>
                </c:pt>
                <c:pt idx="9542">
                  <c:v>-9.2190000000000002E-4</c:v>
                </c:pt>
                <c:pt idx="9543">
                  <c:v>-5.6249999999999996E-4</c:v>
                </c:pt>
                <c:pt idx="9544">
                  <c:v>-8.6720000000000005E-4</c:v>
                </c:pt>
                <c:pt idx="9545">
                  <c:v>-9.0629999999999997E-4</c:v>
                </c:pt>
                <c:pt idx="9546">
                  <c:v>-1.07E-3</c:v>
                </c:pt>
                <c:pt idx="9547">
                  <c:v>-8.0469999999999999E-4</c:v>
                </c:pt>
                <c:pt idx="9548">
                  <c:v>-7.5000000000000002E-4</c:v>
                </c:pt>
                <c:pt idx="9549">
                  <c:v>-9.1410000000000005E-4</c:v>
                </c:pt>
                <c:pt idx="9550">
                  <c:v>-8.3589999999999999E-4</c:v>
                </c:pt>
                <c:pt idx="9551">
                  <c:v>-7.2659999999999999E-4</c:v>
                </c:pt>
                <c:pt idx="9552">
                  <c:v>-8.5159999999999999E-4</c:v>
                </c:pt>
                <c:pt idx="9553">
                  <c:v>-1.1410000000000001E-3</c:v>
                </c:pt>
                <c:pt idx="9554">
                  <c:v>-7.1089999999999999E-4</c:v>
                </c:pt>
                <c:pt idx="9555">
                  <c:v>-7.8910000000000004E-4</c:v>
                </c:pt>
                <c:pt idx="9556">
                  <c:v>-7.7340000000000004E-4</c:v>
                </c:pt>
                <c:pt idx="9557">
                  <c:v>-7.5779999999999999E-4</c:v>
                </c:pt>
                <c:pt idx="9558">
                  <c:v>-9.6089999999999999E-4</c:v>
                </c:pt>
                <c:pt idx="9559">
                  <c:v>-7.4220000000000004E-4</c:v>
                </c:pt>
                <c:pt idx="9560">
                  <c:v>-8.9059999999999996E-4</c:v>
                </c:pt>
                <c:pt idx="9561">
                  <c:v>-7.5779999999999999E-4</c:v>
                </c:pt>
                <c:pt idx="9562">
                  <c:v>-6.8749999999999996E-4</c:v>
                </c:pt>
                <c:pt idx="9563">
                  <c:v>-7.6559999999999996E-4</c:v>
                </c:pt>
                <c:pt idx="9564">
                  <c:v>-9.2190000000000002E-4</c:v>
                </c:pt>
                <c:pt idx="9565">
                  <c:v>-8.1249999999999996E-4</c:v>
                </c:pt>
                <c:pt idx="9566">
                  <c:v>-1.109E-3</c:v>
                </c:pt>
                <c:pt idx="9567">
                  <c:v>-6.7969999999999999E-4</c:v>
                </c:pt>
                <c:pt idx="9568">
                  <c:v>-8.0469999999999999E-4</c:v>
                </c:pt>
                <c:pt idx="9569">
                  <c:v>-9.0629999999999997E-4</c:v>
                </c:pt>
                <c:pt idx="9570">
                  <c:v>-8.5159999999999999E-4</c:v>
                </c:pt>
                <c:pt idx="9571">
                  <c:v>-6.9530000000000004E-4</c:v>
                </c:pt>
                <c:pt idx="9572">
                  <c:v>-9.6869999999999996E-4</c:v>
                </c:pt>
                <c:pt idx="9573">
                  <c:v>-7.8129999999999996E-4</c:v>
                </c:pt>
                <c:pt idx="9574">
                  <c:v>-7.5000000000000002E-4</c:v>
                </c:pt>
                <c:pt idx="9575">
                  <c:v>-7.1869999999999996E-4</c:v>
                </c:pt>
                <c:pt idx="9576">
                  <c:v>-7.1869999999999996E-4</c:v>
                </c:pt>
                <c:pt idx="9577">
                  <c:v>-1.016E-3</c:v>
                </c:pt>
                <c:pt idx="9578">
                  <c:v>-8.0469999999999999E-4</c:v>
                </c:pt>
                <c:pt idx="9579">
                  <c:v>-7.3439999999999996E-4</c:v>
                </c:pt>
                <c:pt idx="9580">
                  <c:v>-7.6559999999999996E-4</c:v>
                </c:pt>
                <c:pt idx="9581">
                  <c:v>-1E-3</c:v>
                </c:pt>
                <c:pt idx="9582">
                  <c:v>-8.0469999999999999E-4</c:v>
                </c:pt>
                <c:pt idx="9583">
                  <c:v>-7.8910000000000004E-4</c:v>
                </c:pt>
                <c:pt idx="9584">
                  <c:v>-9.3749999999999997E-4</c:v>
                </c:pt>
                <c:pt idx="9585">
                  <c:v>-8.1249999999999996E-4</c:v>
                </c:pt>
                <c:pt idx="9586">
                  <c:v>-8.4369999999999996E-4</c:v>
                </c:pt>
                <c:pt idx="9587">
                  <c:v>-6.2500000000000001E-4</c:v>
                </c:pt>
                <c:pt idx="9588">
                  <c:v>-7.3439999999999996E-4</c:v>
                </c:pt>
                <c:pt idx="9589">
                  <c:v>-7.6559999999999996E-4</c:v>
                </c:pt>
                <c:pt idx="9590">
                  <c:v>-7.9690000000000002E-4</c:v>
                </c:pt>
                <c:pt idx="9591">
                  <c:v>-8.3589999999999999E-4</c:v>
                </c:pt>
                <c:pt idx="9592">
                  <c:v>-9.7659999999999999E-4</c:v>
                </c:pt>
                <c:pt idx="9593">
                  <c:v>-8.0469999999999999E-4</c:v>
                </c:pt>
                <c:pt idx="9594">
                  <c:v>-9.2969999999999999E-4</c:v>
                </c:pt>
                <c:pt idx="9595">
                  <c:v>-8.2810000000000002E-4</c:v>
                </c:pt>
                <c:pt idx="9596">
                  <c:v>-1.008E-3</c:v>
                </c:pt>
                <c:pt idx="9597">
                  <c:v>-8.1249999999999996E-4</c:v>
                </c:pt>
                <c:pt idx="9598">
                  <c:v>-7.1869999999999996E-4</c:v>
                </c:pt>
                <c:pt idx="9599">
                  <c:v>-7.0310000000000001E-4</c:v>
                </c:pt>
                <c:pt idx="9600">
                  <c:v>-9.3749999999999997E-4</c:v>
                </c:pt>
                <c:pt idx="9601">
                  <c:v>-1.031E-3</c:v>
                </c:pt>
                <c:pt idx="9602">
                  <c:v>-8.4369999999999996E-4</c:v>
                </c:pt>
                <c:pt idx="9603">
                  <c:v>-9.6089999999999999E-4</c:v>
                </c:pt>
                <c:pt idx="9604">
                  <c:v>-8.3589999999999999E-4</c:v>
                </c:pt>
                <c:pt idx="9605">
                  <c:v>-6.9530000000000004E-4</c:v>
                </c:pt>
                <c:pt idx="9606">
                  <c:v>-1.016E-3</c:v>
                </c:pt>
                <c:pt idx="9607">
                  <c:v>-8.9840000000000004E-4</c:v>
                </c:pt>
                <c:pt idx="9608">
                  <c:v>-9.7659999999999999E-4</c:v>
                </c:pt>
                <c:pt idx="9609">
                  <c:v>-1.07E-3</c:v>
                </c:pt>
                <c:pt idx="9610">
                  <c:v>-8.3589999999999999E-4</c:v>
                </c:pt>
                <c:pt idx="9611">
                  <c:v>-8.3589999999999999E-4</c:v>
                </c:pt>
                <c:pt idx="9612">
                  <c:v>-1E-3</c:v>
                </c:pt>
                <c:pt idx="9613">
                  <c:v>-1.1559999999999999E-3</c:v>
                </c:pt>
                <c:pt idx="9614">
                  <c:v>-8.7500000000000002E-4</c:v>
                </c:pt>
                <c:pt idx="9615">
                  <c:v>-8.9840000000000004E-4</c:v>
                </c:pt>
                <c:pt idx="9616">
                  <c:v>-8.5159999999999999E-4</c:v>
                </c:pt>
                <c:pt idx="9617">
                  <c:v>-8.7500000000000002E-4</c:v>
                </c:pt>
                <c:pt idx="9618">
                  <c:v>-8.9840000000000004E-4</c:v>
                </c:pt>
                <c:pt idx="9619">
                  <c:v>-7.7340000000000004E-4</c:v>
                </c:pt>
                <c:pt idx="9620">
                  <c:v>-9.7659999999999999E-4</c:v>
                </c:pt>
                <c:pt idx="9621">
                  <c:v>-9.2969999999999999E-4</c:v>
                </c:pt>
                <c:pt idx="9622">
                  <c:v>-1.109E-3</c:v>
                </c:pt>
                <c:pt idx="9623">
                  <c:v>-9.6089999999999999E-4</c:v>
                </c:pt>
                <c:pt idx="9624">
                  <c:v>-9.2190000000000002E-4</c:v>
                </c:pt>
                <c:pt idx="9625">
                  <c:v>-8.9059999999999996E-4</c:v>
                </c:pt>
                <c:pt idx="9626">
                  <c:v>-9.2969999999999999E-4</c:v>
                </c:pt>
                <c:pt idx="9627">
                  <c:v>-8.8279999999999999E-4</c:v>
                </c:pt>
                <c:pt idx="9628">
                  <c:v>-1.078E-3</c:v>
                </c:pt>
                <c:pt idx="9629">
                  <c:v>-1.0859999999999999E-3</c:v>
                </c:pt>
                <c:pt idx="9630">
                  <c:v>-9.2190000000000002E-4</c:v>
                </c:pt>
                <c:pt idx="9631">
                  <c:v>-1.1249999999999999E-3</c:v>
                </c:pt>
                <c:pt idx="9632">
                  <c:v>-8.5939999999999996E-4</c:v>
                </c:pt>
                <c:pt idx="9633">
                  <c:v>-1.0859999999999999E-3</c:v>
                </c:pt>
                <c:pt idx="9634">
                  <c:v>-9.6089999999999999E-4</c:v>
                </c:pt>
                <c:pt idx="9635">
                  <c:v>-7.3439999999999996E-4</c:v>
                </c:pt>
                <c:pt idx="9636">
                  <c:v>-8.0469999999999999E-4</c:v>
                </c:pt>
                <c:pt idx="9637">
                  <c:v>-1.2030000000000001E-3</c:v>
                </c:pt>
                <c:pt idx="9638">
                  <c:v>-1E-3</c:v>
                </c:pt>
                <c:pt idx="9639">
                  <c:v>-1.1800000000000001E-3</c:v>
                </c:pt>
                <c:pt idx="9640">
                  <c:v>-1.0859999999999999E-3</c:v>
                </c:pt>
                <c:pt idx="9641">
                  <c:v>-9.6869999999999996E-4</c:v>
                </c:pt>
                <c:pt idx="9642">
                  <c:v>-1.0859999999999999E-3</c:v>
                </c:pt>
                <c:pt idx="9643">
                  <c:v>-1.0859999999999999E-3</c:v>
                </c:pt>
                <c:pt idx="9644">
                  <c:v>-1.219E-3</c:v>
                </c:pt>
                <c:pt idx="9645">
                  <c:v>-1.0549999999999999E-3</c:v>
                </c:pt>
                <c:pt idx="9646">
                  <c:v>-1.2030000000000001E-3</c:v>
                </c:pt>
                <c:pt idx="9647">
                  <c:v>-9.0629999999999997E-4</c:v>
                </c:pt>
                <c:pt idx="9648">
                  <c:v>-1.1019999999999999E-3</c:v>
                </c:pt>
                <c:pt idx="9649">
                  <c:v>-1.1329999999999999E-3</c:v>
                </c:pt>
                <c:pt idx="9650">
                  <c:v>-1.2030000000000001E-3</c:v>
                </c:pt>
                <c:pt idx="9651">
                  <c:v>-1.1329999999999999E-3</c:v>
                </c:pt>
                <c:pt idx="9652">
                  <c:v>-1.273E-3</c:v>
                </c:pt>
                <c:pt idx="9653">
                  <c:v>-1.2110000000000001E-3</c:v>
                </c:pt>
                <c:pt idx="9654">
                  <c:v>-1.3439999999999999E-3</c:v>
                </c:pt>
                <c:pt idx="9655">
                  <c:v>-1.0939999999999999E-3</c:v>
                </c:pt>
                <c:pt idx="9656">
                  <c:v>-1.1410000000000001E-3</c:v>
                </c:pt>
                <c:pt idx="9657">
                  <c:v>-1.3519999999999999E-3</c:v>
                </c:pt>
                <c:pt idx="9658">
                  <c:v>-1.1169999999999999E-3</c:v>
                </c:pt>
                <c:pt idx="9659">
                  <c:v>-1.1169999999999999E-3</c:v>
                </c:pt>
                <c:pt idx="9660">
                  <c:v>-1.1169999999999999E-3</c:v>
                </c:pt>
                <c:pt idx="9661">
                  <c:v>-1.031E-3</c:v>
                </c:pt>
                <c:pt idx="9662">
                  <c:v>-1.1640000000000001E-3</c:v>
                </c:pt>
                <c:pt idx="9663">
                  <c:v>-1.305E-3</c:v>
                </c:pt>
                <c:pt idx="9664">
                  <c:v>-1.078E-3</c:v>
                </c:pt>
                <c:pt idx="9665">
                  <c:v>-1.1720000000000001E-3</c:v>
                </c:pt>
                <c:pt idx="9666">
                  <c:v>-1.1019999999999999E-3</c:v>
                </c:pt>
                <c:pt idx="9667">
                  <c:v>-1.1640000000000001E-3</c:v>
                </c:pt>
                <c:pt idx="9668">
                  <c:v>-1.281E-3</c:v>
                </c:pt>
                <c:pt idx="9669">
                  <c:v>-1.1329999999999999E-3</c:v>
                </c:pt>
                <c:pt idx="9670">
                  <c:v>-1.281E-3</c:v>
                </c:pt>
                <c:pt idx="9671">
                  <c:v>-1.0629999999999999E-3</c:v>
                </c:pt>
                <c:pt idx="9672">
                  <c:v>-1.3669999999999999E-3</c:v>
                </c:pt>
                <c:pt idx="9673">
                  <c:v>-1.078E-3</c:v>
                </c:pt>
                <c:pt idx="9674">
                  <c:v>-1.3910000000000001E-3</c:v>
                </c:pt>
                <c:pt idx="9675">
                  <c:v>-9.6869999999999996E-4</c:v>
                </c:pt>
                <c:pt idx="9676">
                  <c:v>-1.258E-3</c:v>
                </c:pt>
                <c:pt idx="9677">
                  <c:v>-1.242E-3</c:v>
                </c:pt>
                <c:pt idx="9678">
                  <c:v>-1.078E-3</c:v>
                </c:pt>
                <c:pt idx="9679">
                  <c:v>-9.8440000000000008E-4</c:v>
                </c:pt>
                <c:pt idx="9680">
                  <c:v>-1.0939999999999999E-3</c:v>
                </c:pt>
                <c:pt idx="9681">
                  <c:v>-1.039E-3</c:v>
                </c:pt>
                <c:pt idx="9682">
                  <c:v>-1.1950000000000001E-3</c:v>
                </c:pt>
                <c:pt idx="9683">
                  <c:v>-1.273E-3</c:v>
                </c:pt>
                <c:pt idx="9684">
                  <c:v>-1.1720000000000001E-3</c:v>
                </c:pt>
                <c:pt idx="9685">
                  <c:v>-1.242E-3</c:v>
                </c:pt>
                <c:pt idx="9686">
                  <c:v>-1.2110000000000001E-3</c:v>
                </c:pt>
                <c:pt idx="9687">
                  <c:v>-1.281E-3</c:v>
                </c:pt>
                <c:pt idx="9688">
                  <c:v>-1.1249999999999999E-3</c:v>
                </c:pt>
                <c:pt idx="9689">
                  <c:v>-7.4220000000000004E-4</c:v>
                </c:pt>
                <c:pt idx="9690">
                  <c:v>-1.1640000000000001E-3</c:v>
                </c:pt>
                <c:pt idx="9691">
                  <c:v>-1.1479999999999999E-3</c:v>
                </c:pt>
                <c:pt idx="9692">
                  <c:v>-1.4300000000000001E-3</c:v>
                </c:pt>
                <c:pt idx="9693">
                  <c:v>-1.328E-3</c:v>
                </c:pt>
                <c:pt idx="9694">
                  <c:v>-1.305E-3</c:v>
                </c:pt>
                <c:pt idx="9695">
                  <c:v>-1.1479999999999999E-3</c:v>
                </c:pt>
                <c:pt idx="9696">
                  <c:v>-1.3829999999999999E-3</c:v>
                </c:pt>
                <c:pt idx="9697">
                  <c:v>-1.4530000000000001E-3</c:v>
                </c:pt>
                <c:pt idx="9698">
                  <c:v>-1.1559999999999999E-3</c:v>
                </c:pt>
                <c:pt idx="9699">
                  <c:v>-1.2340000000000001E-3</c:v>
                </c:pt>
                <c:pt idx="9700">
                  <c:v>-1.3359999999999999E-3</c:v>
                </c:pt>
                <c:pt idx="9701">
                  <c:v>-1.242E-3</c:v>
                </c:pt>
                <c:pt idx="9702">
                  <c:v>-1.07E-3</c:v>
                </c:pt>
                <c:pt idx="9703">
                  <c:v>-1.32E-3</c:v>
                </c:pt>
                <c:pt idx="9704">
                  <c:v>-1.3749999999999999E-3</c:v>
                </c:pt>
                <c:pt idx="9705">
                  <c:v>-1.4220000000000001E-3</c:v>
                </c:pt>
                <c:pt idx="9706">
                  <c:v>-1.3829999999999999E-3</c:v>
                </c:pt>
                <c:pt idx="9707">
                  <c:v>-1.281E-3</c:v>
                </c:pt>
                <c:pt idx="9708">
                  <c:v>-1.3979999999999999E-3</c:v>
                </c:pt>
                <c:pt idx="9709">
                  <c:v>-1.297E-3</c:v>
                </c:pt>
                <c:pt idx="9710">
                  <c:v>-9.8440000000000008E-4</c:v>
                </c:pt>
                <c:pt idx="9711">
                  <c:v>-1.281E-3</c:v>
                </c:pt>
                <c:pt idx="9712">
                  <c:v>-1.5E-3</c:v>
                </c:pt>
                <c:pt idx="9713">
                  <c:v>-1.4139999999999999E-3</c:v>
                </c:pt>
                <c:pt idx="9714">
                  <c:v>-1.328E-3</c:v>
                </c:pt>
                <c:pt idx="9715">
                  <c:v>-1.359E-3</c:v>
                </c:pt>
                <c:pt idx="9716">
                  <c:v>-1.4059999999999999E-3</c:v>
                </c:pt>
                <c:pt idx="9717">
                  <c:v>-1.4059999999999999E-3</c:v>
                </c:pt>
                <c:pt idx="9718">
                  <c:v>-1.305E-3</c:v>
                </c:pt>
                <c:pt idx="9719">
                  <c:v>-1.4840000000000001E-3</c:v>
                </c:pt>
                <c:pt idx="9720">
                  <c:v>-1.1869999999999999E-3</c:v>
                </c:pt>
                <c:pt idx="9721">
                  <c:v>-1.242E-3</c:v>
                </c:pt>
                <c:pt idx="9722">
                  <c:v>-1.0859999999999999E-3</c:v>
                </c:pt>
                <c:pt idx="9723">
                  <c:v>-1.242E-3</c:v>
                </c:pt>
                <c:pt idx="9724">
                  <c:v>-1.3749999999999999E-3</c:v>
                </c:pt>
                <c:pt idx="9725">
                  <c:v>-1.469E-3</c:v>
                </c:pt>
                <c:pt idx="9726">
                  <c:v>-1.1479999999999999E-3</c:v>
                </c:pt>
                <c:pt idx="9727">
                  <c:v>-1.273E-3</c:v>
                </c:pt>
                <c:pt idx="9728">
                  <c:v>-1.109E-3</c:v>
                </c:pt>
                <c:pt idx="9729">
                  <c:v>-1.1950000000000001E-3</c:v>
                </c:pt>
                <c:pt idx="9730">
                  <c:v>-1.4220000000000001E-3</c:v>
                </c:pt>
                <c:pt idx="9731">
                  <c:v>-1.023E-3</c:v>
                </c:pt>
                <c:pt idx="9732">
                  <c:v>-1.2030000000000001E-3</c:v>
                </c:pt>
                <c:pt idx="9733">
                  <c:v>-1.523E-3</c:v>
                </c:pt>
                <c:pt idx="9734">
                  <c:v>-1.3910000000000001E-3</c:v>
                </c:pt>
                <c:pt idx="9735">
                  <c:v>-1.2110000000000001E-3</c:v>
                </c:pt>
                <c:pt idx="9736">
                  <c:v>-1.2030000000000001E-3</c:v>
                </c:pt>
                <c:pt idx="9737">
                  <c:v>-1.1329999999999999E-3</c:v>
                </c:pt>
                <c:pt idx="9738">
                  <c:v>-1.1800000000000001E-3</c:v>
                </c:pt>
                <c:pt idx="9739">
                  <c:v>-1.1019999999999999E-3</c:v>
                </c:pt>
                <c:pt idx="9740">
                  <c:v>-1.281E-3</c:v>
                </c:pt>
                <c:pt idx="9741">
                  <c:v>-1.219E-3</c:v>
                </c:pt>
                <c:pt idx="9742">
                  <c:v>-1.2110000000000001E-3</c:v>
                </c:pt>
                <c:pt idx="9743">
                  <c:v>-1.258E-3</c:v>
                </c:pt>
                <c:pt idx="9744">
                  <c:v>-1.359E-3</c:v>
                </c:pt>
                <c:pt idx="9745">
                  <c:v>-1.539E-3</c:v>
                </c:pt>
                <c:pt idx="9746">
                  <c:v>-1.359E-3</c:v>
                </c:pt>
                <c:pt idx="9747">
                  <c:v>-1.25E-3</c:v>
                </c:pt>
                <c:pt idx="9748">
                  <c:v>-1.4139999999999999E-3</c:v>
                </c:pt>
                <c:pt idx="9749">
                  <c:v>-1.266E-3</c:v>
                </c:pt>
                <c:pt idx="9750">
                  <c:v>-1.0859999999999999E-3</c:v>
                </c:pt>
                <c:pt idx="9751">
                  <c:v>-1.4530000000000001E-3</c:v>
                </c:pt>
                <c:pt idx="9752">
                  <c:v>-1.2340000000000001E-3</c:v>
                </c:pt>
                <c:pt idx="9753">
                  <c:v>-9.9219999999999994E-4</c:v>
                </c:pt>
                <c:pt idx="9754">
                  <c:v>-1.3129999999999999E-3</c:v>
                </c:pt>
                <c:pt idx="9755">
                  <c:v>-1.289E-3</c:v>
                </c:pt>
                <c:pt idx="9756">
                  <c:v>-1.1329999999999999E-3</c:v>
                </c:pt>
                <c:pt idx="9757">
                  <c:v>-1.523E-3</c:v>
                </c:pt>
                <c:pt idx="9758">
                  <c:v>-1.031E-3</c:v>
                </c:pt>
                <c:pt idx="9759">
                  <c:v>-1.0549999999999999E-3</c:v>
                </c:pt>
                <c:pt idx="9760">
                  <c:v>-1.109E-3</c:v>
                </c:pt>
                <c:pt idx="9761">
                  <c:v>-1.109E-3</c:v>
                </c:pt>
                <c:pt idx="9762">
                  <c:v>-1.109E-3</c:v>
                </c:pt>
                <c:pt idx="9763">
                  <c:v>-1.227E-3</c:v>
                </c:pt>
                <c:pt idx="9764">
                  <c:v>-1.4840000000000001E-3</c:v>
                </c:pt>
                <c:pt idx="9765">
                  <c:v>-9.9219999999999994E-4</c:v>
                </c:pt>
                <c:pt idx="9766">
                  <c:v>-1.2340000000000001E-3</c:v>
                </c:pt>
                <c:pt idx="9767">
                  <c:v>-1.258E-3</c:v>
                </c:pt>
                <c:pt idx="9768">
                  <c:v>-1.266E-3</c:v>
                </c:pt>
                <c:pt idx="9769">
                  <c:v>-1.1640000000000001E-3</c:v>
                </c:pt>
                <c:pt idx="9770">
                  <c:v>-1.4059999999999999E-3</c:v>
                </c:pt>
                <c:pt idx="9771">
                  <c:v>-1.3519999999999999E-3</c:v>
                </c:pt>
                <c:pt idx="9772">
                  <c:v>-1.109E-3</c:v>
                </c:pt>
                <c:pt idx="9773">
                  <c:v>-1.273E-3</c:v>
                </c:pt>
                <c:pt idx="9774">
                  <c:v>-1.023E-3</c:v>
                </c:pt>
                <c:pt idx="9775">
                  <c:v>-1.281E-3</c:v>
                </c:pt>
                <c:pt idx="9776">
                  <c:v>-1.508E-3</c:v>
                </c:pt>
                <c:pt idx="9777">
                  <c:v>-1.0859999999999999E-3</c:v>
                </c:pt>
                <c:pt idx="9778">
                  <c:v>-1.1479999999999999E-3</c:v>
                </c:pt>
                <c:pt idx="9779">
                  <c:v>-1.078E-3</c:v>
                </c:pt>
                <c:pt idx="9780">
                  <c:v>-1.1410000000000001E-3</c:v>
                </c:pt>
                <c:pt idx="9781">
                  <c:v>-1.0549999999999999E-3</c:v>
                </c:pt>
                <c:pt idx="9782">
                  <c:v>-1.273E-3</c:v>
                </c:pt>
                <c:pt idx="9783">
                  <c:v>-1.359E-3</c:v>
                </c:pt>
                <c:pt idx="9784">
                  <c:v>-1.2030000000000001E-3</c:v>
                </c:pt>
                <c:pt idx="9785">
                  <c:v>-1.258E-3</c:v>
                </c:pt>
                <c:pt idx="9786">
                  <c:v>-1.1869999999999999E-3</c:v>
                </c:pt>
                <c:pt idx="9787">
                  <c:v>-1.1479999999999999E-3</c:v>
                </c:pt>
                <c:pt idx="9788">
                  <c:v>-1.305E-3</c:v>
                </c:pt>
                <c:pt idx="9789">
                  <c:v>-1.2030000000000001E-3</c:v>
                </c:pt>
                <c:pt idx="9790">
                  <c:v>-1.266E-3</c:v>
                </c:pt>
                <c:pt idx="9791">
                  <c:v>-1.227E-3</c:v>
                </c:pt>
                <c:pt idx="9792">
                  <c:v>-1.1479999999999999E-3</c:v>
                </c:pt>
                <c:pt idx="9793">
                  <c:v>-1.305E-3</c:v>
                </c:pt>
                <c:pt idx="9794">
                  <c:v>-1.328E-3</c:v>
                </c:pt>
                <c:pt idx="9795">
                  <c:v>-1.359E-3</c:v>
                </c:pt>
                <c:pt idx="9796">
                  <c:v>-1.219E-3</c:v>
                </c:pt>
                <c:pt idx="9797">
                  <c:v>-1.289E-3</c:v>
                </c:pt>
                <c:pt idx="9798">
                  <c:v>-1.289E-3</c:v>
                </c:pt>
                <c:pt idx="9799">
                  <c:v>-1.1640000000000001E-3</c:v>
                </c:pt>
                <c:pt idx="9800">
                  <c:v>-1.3359999999999999E-3</c:v>
                </c:pt>
                <c:pt idx="9801">
                  <c:v>-1.0549999999999999E-3</c:v>
                </c:pt>
                <c:pt idx="9802">
                  <c:v>-1.266E-3</c:v>
                </c:pt>
                <c:pt idx="9803">
                  <c:v>-1.1950000000000001E-3</c:v>
                </c:pt>
                <c:pt idx="9804">
                  <c:v>-1.2340000000000001E-3</c:v>
                </c:pt>
                <c:pt idx="9805">
                  <c:v>-1.57E-3</c:v>
                </c:pt>
                <c:pt idx="9806">
                  <c:v>-1.1019999999999999E-3</c:v>
                </c:pt>
                <c:pt idx="9807">
                  <c:v>-1.219E-3</c:v>
                </c:pt>
                <c:pt idx="9808">
                  <c:v>-1.281E-3</c:v>
                </c:pt>
                <c:pt idx="9809">
                  <c:v>-1.2340000000000001E-3</c:v>
                </c:pt>
                <c:pt idx="9810">
                  <c:v>-1.469E-3</c:v>
                </c:pt>
                <c:pt idx="9811">
                  <c:v>-1.281E-3</c:v>
                </c:pt>
                <c:pt idx="9812">
                  <c:v>-1.031E-3</c:v>
                </c:pt>
                <c:pt idx="9813">
                  <c:v>-1.3359999999999999E-3</c:v>
                </c:pt>
                <c:pt idx="9814">
                  <c:v>-1.4369999999999999E-3</c:v>
                </c:pt>
                <c:pt idx="9815">
                  <c:v>-1.1329999999999999E-3</c:v>
                </c:pt>
                <c:pt idx="9816">
                  <c:v>-1.273E-3</c:v>
                </c:pt>
                <c:pt idx="9817">
                  <c:v>-1.047E-3</c:v>
                </c:pt>
                <c:pt idx="9818">
                  <c:v>-1.3979999999999999E-3</c:v>
                </c:pt>
                <c:pt idx="9819">
                  <c:v>-1.1869999999999999E-3</c:v>
                </c:pt>
                <c:pt idx="9820">
                  <c:v>-1E-3</c:v>
                </c:pt>
                <c:pt idx="9821">
                  <c:v>-1.3910000000000001E-3</c:v>
                </c:pt>
                <c:pt idx="9822">
                  <c:v>-9.8440000000000008E-4</c:v>
                </c:pt>
                <c:pt idx="9823">
                  <c:v>-1.1410000000000001E-3</c:v>
                </c:pt>
                <c:pt idx="9824">
                  <c:v>-1.305E-3</c:v>
                </c:pt>
                <c:pt idx="9825">
                  <c:v>-1E-3</c:v>
                </c:pt>
                <c:pt idx="9826">
                  <c:v>-1.539E-3</c:v>
                </c:pt>
                <c:pt idx="9827">
                  <c:v>-1.32E-3</c:v>
                </c:pt>
                <c:pt idx="9828">
                  <c:v>-1.1800000000000001E-3</c:v>
                </c:pt>
                <c:pt idx="9829">
                  <c:v>-1.242E-3</c:v>
                </c:pt>
                <c:pt idx="9830">
                  <c:v>-1.359E-3</c:v>
                </c:pt>
                <c:pt idx="9831">
                  <c:v>-1.4610000000000001E-3</c:v>
                </c:pt>
                <c:pt idx="9832">
                  <c:v>-1.328E-3</c:v>
                </c:pt>
                <c:pt idx="9833">
                  <c:v>-1.258E-3</c:v>
                </c:pt>
                <c:pt idx="9834">
                  <c:v>-1.2030000000000001E-3</c:v>
                </c:pt>
                <c:pt idx="9835">
                  <c:v>-1.1869999999999999E-3</c:v>
                </c:pt>
                <c:pt idx="9836">
                  <c:v>-1.4369999999999999E-3</c:v>
                </c:pt>
                <c:pt idx="9837">
                  <c:v>-1.586E-3</c:v>
                </c:pt>
                <c:pt idx="9838">
                  <c:v>-1.023E-3</c:v>
                </c:pt>
                <c:pt idx="9839">
                  <c:v>-1.359E-3</c:v>
                </c:pt>
                <c:pt idx="9840">
                  <c:v>-1.3910000000000001E-3</c:v>
                </c:pt>
                <c:pt idx="9841">
                  <c:v>-1.4840000000000001E-3</c:v>
                </c:pt>
                <c:pt idx="9842">
                  <c:v>-1.4139999999999999E-3</c:v>
                </c:pt>
                <c:pt idx="9843">
                  <c:v>-1.516E-3</c:v>
                </c:pt>
                <c:pt idx="9844">
                  <c:v>-1.3439999999999999E-3</c:v>
                </c:pt>
                <c:pt idx="9845">
                  <c:v>-1.4369999999999999E-3</c:v>
                </c:pt>
                <c:pt idx="9846">
                  <c:v>-1.477E-3</c:v>
                </c:pt>
                <c:pt idx="9847">
                  <c:v>-1.3669999999999999E-3</c:v>
                </c:pt>
                <c:pt idx="9848">
                  <c:v>-1.3439999999999999E-3</c:v>
                </c:pt>
                <c:pt idx="9849">
                  <c:v>-1.4139999999999999E-3</c:v>
                </c:pt>
                <c:pt idx="9850">
                  <c:v>-1.508E-3</c:v>
                </c:pt>
                <c:pt idx="9851">
                  <c:v>-1.547E-3</c:v>
                </c:pt>
                <c:pt idx="9852">
                  <c:v>-1.4139999999999999E-3</c:v>
                </c:pt>
                <c:pt idx="9853">
                  <c:v>-1.1869999999999999E-3</c:v>
                </c:pt>
                <c:pt idx="9854">
                  <c:v>-1.3749999999999999E-3</c:v>
                </c:pt>
                <c:pt idx="9855">
                  <c:v>-1.3519999999999999E-3</c:v>
                </c:pt>
                <c:pt idx="9856">
                  <c:v>-1.4139999999999999E-3</c:v>
                </c:pt>
                <c:pt idx="9857">
                  <c:v>-1.547E-3</c:v>
                </c:pt>
                <c:pt idx="9858">
                  <c:v>-1.531E-3</c:v>
                </c:pt>
                <c:pt idx="9859">
                  <c:v>-1.359E-3</c:v>
                </c:pt>
                <c:pt idx="9860">
                  <c:v>-1.3910000000000001E-3</c:v>
                </c:pt>
                <c:pt idx="9861">
                  <c:v>-1.555E-3</c:v>
                </c:pt>
                <c:pt idx="9862">
                  <c:v>-1.477E-3</c:v>
                </c:pt>
                <c:pt idx="9863">
                  <c:v>-1.4920000000000001E-3</c:v>
                </c:pt>
                <c:pt idx="9864">
                  <c:v>-1.508E-3</c:v>
                </c:pt>
                <c:pt idx="9865">
                  <c:v>-1.4369999999999999E-3</c:v>
                </c:pt>
                <c:pt idx="9866">
                  <c:v>-1.4450000000000001E-3</c:v>
                </c:pt>
                <c:pt idx="9867">
                  <c:v>-1.516E-3</c:v>
                </c:pt>
                <c:pt idx="9868">
                  <c:v>-1.523E-3</c:v>
                </c:pt>
                <c:pt idx="9869">
                  <c:v>-1.508E-3</c:v>
                </c:pt>
                <c:pt idx="9870">
                  <c:v>-1.578E-3</c:v>
                </c:pt>
                <c:pt idx="9871">
                  <c:v>-1.4530000000000001E-3</c:v>
                </c:pt>
                <c:pt idx="9872">
                  <c:v>-1.867E-3</c:v>
                </c:pt>
                <c:pt idx="9873">
                  <c:v>-1.4610000000000001E-3</c:v>
                </c:pt>
                <c:pt idx="9874">
                  <c:v>-1.3669999999999999E-3</c:v>
                </c:pt>
                <c:pt idx="9875">
                  <c:v>-1.5E-3</c:v>
                </c:pt>
                <c:pt idx="9876">
                  <c:v>-1.5E-3</c:v>
                </c:pt>
                <c:pt idx="9877">
                  <c:v>-1.2030000000000001E-3</c:v>
                </c:pt>
                <c:pt idx="9878">
                  <c:v>-1.3359999999999999E-3</c:v>
                </c:pt>
                <c:pt idx="9879">
                  <c:v>-1.25E-3</c:v>
                </c:pt>
                <c:pt idx="9880">
                  <c:v>-1.57E-3</c:v>
                </c:pt>
                <c:pt idx="9881">
                  <c:v>-1.531E-3</c:v>
                </c:pt>
                <c:pt idx="9882">
                  <c:v>-1.6720000000000001E-3</c:v>
                </c:pt>
                <c:pt idx="9883">
                  <c:v>-1.555E-3</c:v>
                </c:pt>
                <c:pt idx="9884">
                  <c:v>-1.5629999999999999E-3</c:v>
                </c:pt>
                <c:pt idx="9885">
                  <c:v>-1.4920000000000001E-3</c:v>
                </c:pt>
                <c:pt idx="9886">
                  <c:v>-1.4840000000000001E-3</c:v>
                </c:pt>
                <c:pt idx="9887">
                  <c:v>-1.4300000000000001E-3</c:v>
                </c:pt>
                <c:pt idx="9888">
                  <c:v>-1.766E-3</c:v>
                </c:pt>
                <c:pt idx="9889">
                  <c:v>-1.6249999999999999E-3</c:v>
                </c:pt>
                <c:pt idx="9890">
                  <c:v>-1.4530000000000001E-3</c:v>
                </c:pt>
                <c:pt idx="9891">
                  <c:v>-1.7340000000000001E-3</c:v>
                </c:pt>
                <c:pt idx="9892">
                  <c:v>-1.4840000000000001E-3</c:v>
                </c:pt>
                <c:pt idx="9893">
                  <c:v>-1.6720000000000001E-3</c:v>
                </c:pt>
                <c:pt idx="9894">
                  <c:v>-1.6869999999999999E-3</c:v>
                </c:pt>
                <c:pt idx="9895">
                  <c:v>-1.5939999999999999E-3</c:v>
                </c:pt>
                <c:pt idx="9896">
                  <c:v>-1.6329999999999999E-3</c:v>
                </c:pt>
                <c:pt idx="9897">
                  <c:v>-1.6639999999999999E-3</c:v>
                </c:pt>
                <c:pt idx="9898">
                  <c:v>-1.516E-3</c:v>
                </c:pt>
                <c:pt idx="9899">
                  <c:v>-1.609E-3</c:v>
                </c:pt>
                <c:pt idx="9900">
                  <c:v>-1.859E-3</c:v>
                </c:pt>
                <c:pt idx="9901">
                  <c:v>-1.516E-3</c:v>
                </c:pt>
                <c:pt idx="9902">
                  <c:v>-1.6869999999999999E-3</c:v>
                </c:pt>
                <c:pt idx="9903">
                  <c:v>-1.6169999999999999E-3</c:v>
                </c:pt>
                <c:pt idx="9904">
                  <c:v>-1.586E-3</c:v>
                </c:pt>
                <c:pt idx="9905">
                  <c:v>-1.6329999999999999E-3</c:v>
                </c:pt>
                <c:pt idx="9906">
                  <c:v>-1.57E-3</c:v>
                </c:pt>
                <c:pt idx="9907">
                  <c:v>-1.75E-3</c:v>
                </c:pt>
                <c:pt idx="9908">
                  <c:v>-1.6559999999999999E-3</c:v>
                </c:pt>
                <c:pt idx="9909">
                  <c:v>-1.57E-3</c:v>
                </c:pt>
                <c:pt idx="9910">
                  <c:v>-1.828E-3</c:v>
                </c:pt>
                <c:pt idx="9911">
                  <c:v>-1.5629999999999999E-3</c:v>
                </c:pt>
                <c:pt idx="9912">
                  <c:v>-1.6019999999999999E-3</c:v>
                </c:pt>
                <c:pt idx="9913">
                  <c:v>-1.516E-3</c:v>
                </c:pt>
                <c:pt idx="9914">
                  <c:v>-1.578E-3</c:v>
                </c:pt>
                <c:pt idx="9915">
                  <c:v>-1.516E-3</c:v>
                </c:pt>
                <c:pt idx="9916">
                  <c:v>-1.719E-3</c:v>
                </c:pt>
                <c:pt idx="9917">
                  <c:v>-1.477E-3</c:v>
                </c:pt>
                <c:pt idx="9918">
                  <c:v>-1.5939999999999999E-3</c:v>
                </c:pt>
                <c:pt idx="9919">
                  <c:v>-1.7030000000000001E-3</c:v>
                </c:pt>
                <c:pt idx="9920">
                  <c:v>-1.7340000000000001E-3</c:v>
                </c:pt>
                <c:pt idx="9921">
                  <c:v>-1.4920000000000001E-3</c:v>
                </c:pt>
                <c:pt idx="9922">
                  <c:v>-1.547E-3</c:v>
                </c:pt>
                <c:pt idx="9923">
                  <c:v>-1.6410000000000001E-3</c:v>
                </c:pt>
                <c:pt idx="9924">
                  <c:v>-1.609E-3</c:v>
                </c:pt>
                <c:pt idx="9925">
                  <c:v>-1.6639999999999999E-3</c:v>
                </c:pt>
                <c:pt idx="9926">
                  <c:v>-1.7030000000000001E-3</c:v>
                </c:pt>
                <c:pt idx="9927">
                  <c:v>-1.4369999999999999E-3</c:v>
                </c:pt>
                <c:pt idx="9928">
                  <c:v>-1.516E-3</c:v>
                </c:pt>
                <c:pt idx="9929">
                  <c:v>-1.7340000000000001E-3</c:v>
                </c:pt>
                <c:pt idx="9930">
                  <c:v>-1.6249999999999999E-3</c:v>
                </c:pt>
                <c:pt idx="9931">
                  <c:v>-1.789E-3</c:v>
                </c:pt>
                <c:pt idx="9932">
                  <c:v>-1.6869999999999999E-3</c:v>
                </c:pt>
                <c:pt idx="9933">
                  <c:v>-1.719E-3</c:v>
                </c:pt>
                <c:pt idx="9934">
                  <c:v>-1.8519999999999999E-3</c:v>
                </c:pt>
                <c:pt idx="9935">
                  <c:v>-1.6019999999999999E-3</c:v>
                </c:pt>
                <c:pt idx="9936">
                  <c:v>-1.531E-3</c:v>
                </c:pt>
                <c:pt idx="9937">
                  <c:v>-1.4369999999999999E-3</c:v>
                </c:pt>
                <c:pt idx="9938">
                  <c:v>-1.6869999999999999E-3</c:v>
                </c:pt>
                <c:pt idx="9939">
                  <c:v>-1.781E-3</c:v>
                </c:pt>
                <c:pt idx="9940">
                  <c:v>-1.7110000000000001E-3</c:v>
                </c:pt>
                <c:pt idx="9941">
                  <c:v>-1.766E-3</c:v>
                </c:pt>
                <c:pt idx="9942">
                  <c:v>-1.7030000000000001E-3</c:v>
                </c:pt>
                <c:pt idx="9943">
                  <c:v>-1.7420000000000001E-3</c:v>
                </c:pt>
                <c:pt idx="9944">
                  <c:v>-1.6329999999999999E-3</c:v>
                </c:pt>
                <c:pt idx="9945">
                  <c:v>-1.4840000000000001E-3</c:v>
                </c:pt>
                <c:pt idx="9946">
                  <c:v>-1.6329999999999999E-3</c:v>
                </c:pt>
                <c:pt idx="9947">
                  <c:v>-1.719E-3</c:v>
                </c:pt>
                <c:pt idx="9948">
                  <c:v>-1.531E-3</c:v>
                </c:pt>
                <c:pt idx="9949">
                  <c:v>-1.5629999999999999E-3</c:v>
                </c:pt>
                <c:pt idx="9950">
                  <c:v>-1.516E-3</c:v>
                </c:pt>
                <c:pt idx="9951">
                  <c:v>-1.547E-3</c:v>
                </c:pt>
                <c:pt idx="9952">
                  <c:v>-1.719E-3</c:v>
                </c:pt>
                <c:pt idx="9953">
                  <c:v>-1.75E-3</c:v>
                </c:pt>
                <c:pt idx="9954">
                  <c:v>-1.6479999999999999E-3</c:v>
                </c:pt>
                <c:pt idx="9955">
                  <c:v>-1.789E-3</c:v>
                </c:pt>
                <c:pt idx="9956">
                  <c:v>-1.6479999999999999E-3</c:v>
                </c:pt>
                <c:pt idx="9957">
                  <c:v>-1.789E-3</c:v>
                </c:pt>
                <c:pt idx="9958">
                  <c:v>-1.609E-3</c:v>
                </c:pt>
                <c:pt idx="9959">
                  <c:v>-1.2340000000000001E-3</c:v>
                </c:pt>
                <c:pt idx="9960">
                  <c:v>-1.578E-3</c:v>
                </c:pt>
                <c:pt idx="9961">
                  <c:v>-1.578E-3</c:v>
                </c:pt>
                <c:pt idx="9962">
                  <c:v>-1.8439999999999999E-3</c:v>
                </c:pt>
                <c:pt idx="9963">
                  <c:v>-1.6869999999999999E-3</c:v>
                </c:pt>
                <c:pt idx="9964">
                  <c:v>-1.586E-3</c:v>
                </c:pt>
                <c:pt idx="9965">
                  <c:v>-1.477E-3</c:v>
                </c:pt>
                <c:pt idx="9966">
                  <c:v>-1.6949999999999999E-3</c:v>
                </c:pt>
                <c:pt idx="9967">
                  <c:v>-1.3669999999999999E-3</c:v>
                </c:pt>
                <c:pt idx="9968">
                  <c:v>-1.7730000000000001E-3</c:v>
                </c:pt>
                <c:pt idx="9969">
                  <c:v>-1.523E-3</c:v>
                </c:pt>
                <c:pt idx="9970">
                  <c:v>-1.4220000000000001E-3</c:v>
                </c:pt>
                <c:pt idx="9971">
                  <c:v>-1.5939999999999999E-3</c:v>
                </c:pt>
                <c:pt idx="9972">
                  <c:v>-1.4300000000000001E-3</c:v>
                </c:pt>
                <c:pt idx="9973">
                  <c:v>-1.7730000000000001E-3</c:v>
                </c:pt>
                <c:pt idx="9974">
                  <c:v>-1.516E-3</c:v>
                </c:pt>
                <c:pt idx="9975">
                  <c:v>-1.547E-3</c:v>
                </c:pt>
                <c:pt idx="9976">
                  <c:v>-1.6329999999999999E-3</c:v>
                </c:pt>
                <c:pt idx="9977">
                  <c:v>-1.609E-3</c:v>
                </c:pt>
                <c:pt idx="9978">
                  <c:v>-1.4450000000000001E-3</c:v>
                </c:pt>
                <c:pt idx="9979">
                  <c:v>-1.586E-3</c:v>
                </c:pt>
                <c:pt idx="9980">
                  <c:v>-1.6639999999999999E-3</c:v>
                </c:pt>
                <c:pt idx="9981">
                  <c:v>-1.547E-3</c:v>
                </c:pt>
                <c:pt idx="9982">
                  <c:v>-1.555E-3</c:v>
                </c:pt>
                <c:pt idx="9983">
                  <c:v>-1.4300000000000001E-3</c:v>
                </c:pt>
                <c:pt idx="9984">
                  <c:v>-1.469E-3</c:v>
                </c:pt>
                <c:pt idx="9985">
                  <c:v>-1.477E-3</c:v>
                </c:pt>
                <c:pt idx="9986">
                  <c:v>-1.7420000000000001E-3</c:v>
                </c:pt>
                <c:pt idx="9987">
                  <c:v>-1.578E-3</c:v>
                </c:pt>
                <c:pt idx="9988">
                  <c:v>-1.859E-3</c:v>
                </c:pt>
                <c:pt idx="9989">
                  <c:v>-1.4300000000000001E-3</c:v>
                </c:pt>
                <c:pt idx="9990">
                  <c:v>-1.6410000000000001E-3</c:v>
                </c:pt>
                <c:pt idx="9991">
                  <c:v>-1.5629999999999999E-3</c:v>
                </c:pt>
                <c:pt idx="9992">
                  <c:v>-1.6019999999999999E-3</c:v>
                </c:pt>
                <c:pt idx="9993">
                  <c:v>-1.531E-3</c:v>
                </c:pt>
                <c:pt idx="9994">
                  <c:v>-1.578E-3</c:v>
                </c:pt>
                <c:pt idx="9995">
                  <c:v>-1.586E-3</c:v>
                </c:pt>
                <c:pt idx="9996">
                  <c:v>-1.4920000000000001E-3</c:v>
                </c:pt>
                <c:pt idx="9997">
                  <c:v>-1.6639999999999999E-3</c:v>
                </c:pt>
                <c:pt idx="9998">
                  <c:v>-1.719E-3</c:v>
                </c:pt>
                <c:pt idx="9999">
                  <c:v>-1.4610000000000001E-3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55424"/>
        <c:axId val="4856000"/>
      </c:scatterChart>
      <c:valAx>
        <c:axId val="4855424"/>
        <c:scaling>
          <c:orientation val="minMax"/>
          <c:max val="1.2999999999999999E-3"/>
          <c:min val="-5.0000000000000001E-4"/>
        </c:scaling>
        <c:delete val="0"/>
        <c:axPos val="b"/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dirty="0" smtClean="0"/>
                  <a:t>time </a:t>
                </a:r>
                <a:r>
                  <a:rPr lang="it-IT" dirty="0"/>
                  <a:t>[s]</a:t>
                </a:r>
              </a:p>
            </c:rich>
          </c:tx>
          <c:layout>
            <c:manualLayout>
              <c:xMode val="edge"/>
              <c:yMode val="edge"/>
              <c:x val="0.47734703262008338"/>
              <c:y val="0.92944259770994364"/>
            </c:manualLayout>
          </c:layout>
          <c:overlay val="0"/>
          <c:spPr>
            <a:noFill/>
            <a:ln w="25400">
              <a:noFill/>
            </a:ln>
          </c:spPr>
        </c:title>
        <c:numFmt formatCode="0.00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4856000"/>
        <c:crossesAt val="0"/>
        <c:crossBetween val="midCat"/>
      </c:valAx>
      <c:valAx>
        <c:axId val="4856000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dirty="0" smtClean="0"/>
                  <a:t>[V</a:t>
                </a:r>
                <a:r>
                  <a:rPr lang="it-IT" dirty="0"/>
                  <a:t>]</a:t>
                </a:r>
              </a:p>
            </c:rich>
          </c:tx>
          <c:layout>
            <c:manualLayout>
              <c:xMode val="edge"/>
              <c:yMode val="edge"/>
              <c:x val="2.7766207540981139E-2"/>
              <c:y val="0.40010299766840818"/>
            </c:manualLayout>
          </c:layout>
          <c:overlay val="0"/>
          <c:spPr>
            <a:noFill/>
            <a:ln w="25400">
              <a:noFill/>
            </a:ln>
          </c:spPr>
        </c:title>
        <c:numFmt formatCode="0.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4855424"/>
        <c:crossesAt val="-5.0000000000000001E-4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0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3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4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1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6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6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6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5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8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2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2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43120-4F5C-4AE3-97A4-0B0FD6F57B71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19667-3036-4470-B8C0-7544A39C4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6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1303" y="76200"/>
            <a:ext cx="8229600" cy="4572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NTA_LC</a:t>
            </a:r>
            <a:r>
              <a:rPr lang="en-US" sz="2800" dirty="0" smtClean="0"/>
              <a:t> a Milano </a:t>
            </a:r>
            <a:r>
              <a:rPr lang="en-US" sz="2800" dirty="0" err="1" smtClean="0"/>
              <a:t>nel</a:t>
            </a:r>
            <a:r>
              <a:rPr lang="en-US" sz="2800" dirty="0" smtClean="0"/>
              <a:t> 2013</a:t>
            </a:r>
            <a:endParaRPr lang="en-US" sz="2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52400" y="609600"/>
            <a:ext cx="8839200" cy="734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 smtClean="0"/>
              <a:t>Technical Design Report </a:t>
            </a:r>
            <a:r>
              <a:rPr lang="en-US" sz="2000" b="1" dirty="0" err="1" smtClean="0"/>
              <a:t>ILC</a:t>
            </a:r>
            <a:endParaRPr lang="en-US" sz="2000" b="1" dirty="0"/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it-IT" b="1" dirty="0" err="1" smtClean="0"/>
              <a:t>TDR</a:t>
            </a:r>
            <a:r>
              <a:rPr lang="it-IT" b="1" dirty="0" smtClean="0"/>
              <a:t> pubblicato</a:t>
            </a:r>
            <a:r>
              <a:rPr lang="it-IT" dirty="0" smtClean="0"/>
              <a:t>. Contributo per la parte </a:t>
            </a:r>
            <a:r>
              <a:rPr lang="it-IT" dirty="0" err="1" smtClean="0"/>
              <a:t>criomoduli</a:t>
            </a:r>
            <a:r>
              <a:rPr lang="it-IT" dirty="0" smtClean="0"/>
              <a:t> e criogenia 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b="1" dirty="0" smtClean="0"/>
              <a:t>Due editor INFN </a:t>
            </a:r>
            <a:r>
              <a:rPr lang="en-US" b="1" dirty="0" err="1" smtClean="0"/>
              <a:t>nel</a:t>
            </a:r>
            <a:r>
              <a:rPr lang="en-US" b="1" dirty="0" smtClean="0"/>
              <a:t> </a:t>
            </a:r>
            <a:r>
              <a:rPr lang="en-US" b="1" dirty="0" err="1" smtClean="0"/>
              <a:t>TDR</a:t>
            </a:r>
            <a:r>
              <a:rPr lang="en-US" b="1" dirty="0" smtClean="0"/>
              <a:t> </a:t>
            </a:r>
            <a:r>
              <a:rPr lang="en-US" dirty="0" smtClean="0"/>
              <a:t>per “Accelerator R&amp;D” e “Accelerator Baseline Design”: </a:t>
            </a:r>
            <a:r>
              <a:rPr lang="en-US" b="1" dirty="0" smtClean="0"/>
              <a:t>Paolo </a:t>
            </a:r>
            <a:r>
              <a:rPr lang="en-US" b="1" dirty="0" err="1" smtClean="0"/>
              <a:t>Pierini</a:t>
            </a:r>
            <a:r>
              <a:rPr lang="en-US" b="1" dirty="0" smtClean="0"/>
              <a:t> e Susanna </a:t>
            </a:r>
            <a:r>
              <a:rPr lang="en-US" b="1" dirty="0" err="1" smtClean="0"/>
              <a:t>Guiducci</a:t>
            </a:r>
            <a:r>
              <a:rPr lang="en-US" b="1" dirty="0" smtClean="0"/>
              <a:t> 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dirty="0" smtClean="0"/>
              <a:t>Diagnostica e Localizzazione Quench su cavità superconduttive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b="1" dirty="0" smtClean="0"/>
              <a:t>Second sound (</a:t>
            </a:r>
            <a:r>
              <a:rPr lang="en-US" b="1" dirty="0" err="1" smtClean="0"/>
              <a:t>OST</a:t>
            </a:r>
            <a:r>
              <a:rPr lang="en-US" b="1" dirty="0" smtClean="0"/>
              <a:t>, </a:t>
            </a:r>
            <a:r>
              <a:rPr lang="en-US" b="1" dirty="0" err="1" smtClean="0"/>
              <a:t>sensori</a:t>
            </a:r>
            <a:r>
              <a:rPr lang="en-US" b="1" dirty="0" smtClean="0"/>
              <a:t> a </a:t>
            </a:r>
            <a:r>
              <a:rPr lang="en-US" b="1" dirty="0" err="1" smtClean="0"/>
              <a:t>membrana</a:t>
            </a:r>
            <a:r>
              <a:rPr lang="en-US" b="1" dirty="0" smtClean="0"/>
              <a:t> </a:t>
            </a:r>
            <a:r>
              <a:rPr lang="en-US" b="1" dirty="0" err="1" smtClean="0"/>
              <a:t>oscillante</a:t>
            </a:r>
            <a:r>
              <a:rPr lang="en-US" b="1" dirty="0" smtClean="0"/>
              <a:t>)</a:t>
            </a:r>
          </a:p>
          <a:p>
            <a:pPr marL="1200150" lvl="2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it-IT" dirty="0" smtClean="0"/>
              <a:t>realizzati nuovi sensori </a:t>
            </a:r>
            <a:r>
              <a:rPr lang="it-IT" dirty="0" err="1" smtClean="0"/>
              <a:t>OST</a:t>
            </a:r>
            <a:endParaRPr lang="it-IT" dirty="0" smtClean="0"/>
          </a:p>
          <a:p>
            <a:pPr marL="1200150" lvl="2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it-IT" dirty="0"/>
              <a:t>r</a:t>
            </a:r>
            <a:r>
              <a:rPr lang="it-IT" dirty="0" smtClean="0"/>
              <a:t>ealizzato nuovo sistema di amplificazione e condizionamento segnali</a:t>
            </a:r>
          </a:p>
          <a:p>
            <a:pPr marL="1200150" lvl="2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it-IT" dirty="0"/>
              <a:t>o</a:t>
            </a:r>
            <a:r>
              <a:rPr lang="it-IT" dirty="0" smtClean="0"/>
              <a:t>ttimizzati algoritmi di localizzazione/triangolazione quench: imprecisione misura posizione: circa 1 cm</a:t>
            </a:r>
          </a:p>
          <a:p>
            <a:pPr marL="1200150" lvl="2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it-IT" dirty="0" smtClean="0"/>
              <a:t>realizzato sistema di verifica funzionamento e caratterizzazione sensori a temperatura ambiente (misure acustiche)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it-IT" b="1" dirty="0" smtClean="0"/>
              <a:t>Termometria veloce</a:t>
            </a:r>
            <a:r>
              <a:rPr lang="it-IT" dirty="0" smtClean="0"/>
              <a:t>: prova di principio del sistema con scheda di amplificazione ottimizzata.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it-IT" b="1" dirty="0"/>
              <a:t>M</a:t>
            </a:r>
            <a:r>
              <a:rPr lang="it-IT" b="1" dirty="0" smtClean="0"/>
              <a:t>isure di localizzazione </a:t>
            </a:r>
            <a:r>
              <a:rPr lang="it-IT" dirty="0" smtClean="0"/>
              <a:t>di quench con entrambe le tecniche in </a:t>
            </a:r>
            <a:r>
              <a:rPr lang="it-IT" b="1" dirty="0" smtClean="0"/>
              <a:t>contemporanea</a:t>
            </a:r>
            <a:r>
              <a:rPr lang="it-IT" dirty="0" smtClean="0"/>
              <a:t>: </a:t>
            </a:r>
            <a:r>
              <a:rPr lang="it-IT" b="1" dirty="0" smtClean="0"/>
              <a:t>Second sound e Termometria veloce</a:t>
            </a:r>
            <a:r>
              <a:rPr lang="it-IT" dirty="0" smtClean="0"/>
              <a:t>. Ottima congruenza nell’identificazione della zona quench.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it-IT" b="1" dirty="0" smtClean="0"/>
              <a:t>Spettroscopia X</a:t>
            </a:r>
            <a:r>
              <a:rPr lang="it-IT" dirty="0" smtClean="0"/>
              <a:t> con scintillatori: solo misure preliminari (bassa </a:t>
            </a:r>
            <a:r>
              <a:rPr lang="it-IT" dirty="0" err="1" smtClean="0"/>
              <a:t>field</a:t>
            </a:r>
            <a:r>
              <a:rPr lang="it-IT" dirty="0" smtClean="0"/>
              <a:t> </a:t>
            </a:r>
            <a:r>
              <a:rPr lang="it-IT" dirty="0" err="1" smtClean="0"/>
              <a:t>emission</a:t>
            </a:r>
            <a:r>
              <a:rPr lang="it-IT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8040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adThermo.vi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3" t="20064" r="3888" b="23682"/>
          <a:stretch/>
        </p:blipFill>
        <p:spPr>
          <a:xfrm>
            <a:off x="168812" y="3187339"/>
            <a:ext cx="5506301" cy="2756261"/>
          </a:xfrm>
          <a:prstGeom prst="rect">
            <a:avLst/>
          </a:prstGeom>
        </p:spPr>
      </p:pic>
      <p:pic>
        <p:nvPicPr>
          <p:cNvPr id="1027" name="Picture 3" descr="P:\Test cavita' LASA\0-3.9 GHZ\3HZ02\2013-06-07\Quench\IMG_0737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7" r="15099"/>
          <a:stretch/>
        </p:blipFill>
        <p:spPr bwMode="auto">
          <a:xfrm>
            <a:off x="5867400" y="2819400"/>
            <a:ext cx="2674307" cy="292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533400"/>
          </a:xfrm>
        </p:spPr>
        <p:txBody>
          <a:bodyPr>
            <a:noAutofit/>
          </a:bodyPr>
          <a:lstStyle/>
          <a:p>
            <a:r>
              <a:rPr lang="it-IT" sz="2800" dirty="0" smtClean="0"/>
              <a:t>Termometria « veloce» per localizzazione Quench 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609600"/>
            <a:ext cx="8458200" cy="4525963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Prova di principio della termometria veloce utilizzando l’esistente elettronica per la termometria, ma con sistema di amplificazione ottimizzato (1 canale). Acquistati speciali cavi «freddi» (</a:t>
            </a:r>
            <a:r>
              <a:rPr lang="it-IT" sz="2000" dirty="0" err="1" smtClean="0"/>
              <a:t>PTFE</a:t>
            </a:r>
            <a:r>
              <a:rPr lang="it-IT" sz="2000" dirty="0" smtClean="0"/>
              <a:t>), connettori, </a:t>
            </a:r>
            <a:r>
              <a:rPr lang="it-IT" sz="2000" dirty="0" err="1" smtClean="0"/>
              <a:t>etc</a:t>
            </a:r>
            <a:r>
              <a:rPr lang="it-IT" sz="2000" dirty="0" smtClean="0"/>
              <a:t> per sistema veloce. </a:t>
            </a:r>
          </a:p>
          <a:p>
            <a:r>
              <a:rPr lang="it-IT" sz="2000" dirty="0" smtClean="0"/>
              <a:t>Sensore di temperatura </a:t>
            </a:r>
            <a:r>
              <a:rPr lang="it-IT" sz="2000" dirty="0" err="1" smtClean="0"/>
              <a:t>Cernox</a:t>
            </a:r>
            <a:r>
              <a:rPr lang="it-IT" sz="2000" dirty="0" smtClean="0"/>
              <a:t> (</a:t>
            </a:r>
            <a:r>
              <a:rPr lang="it-IT" sz="2000" dirty="0" err="1" smtClean="0"/>
              <a:t>CNX</a:t>
            </a:r>
            <a:r>
              <a:rPr lang="it-IT" sz="2000" dirty="0" smtClean="0"/>
              <a:t>) su posizione individuata da sensori Second Sound</a:t>
            </a:r>
          </a:p>
          <a:p>
            <a:r>
              <a:rPr lang="it-IT" sz="2000" dirty="0" smtClean="0"/>
              <a:t>Ottima congruenza nella localizzazione del quench tra i due sistemi</a:t>
            </a:r>
            <a:endParaRPr lang="en-US" sz="2000" dirty="0"/>
          </a:p>
        </p:txBody>
      </p:sp>
      <p:sp>
        <p:nvSpPr>
          <p:cNvPr id="8" name="Oval 7"/>
          <p:cNvSpPr/>
          <p:nvPr/>
        </p:nvSpPr>
        <p:spPr>
          <a:xfrm>
            <a:off x="6905615" y="4412818"/>
            <a:ext cx="372179" cy="3548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724400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73966" y="6019800"/>
            <a:ext cx="3131234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Segnale</a:t>
            </a:r>
            <a:r>
              <a:rPr lang="en-US" sz="1200" dirty="0" smtClean="0"/>
              <a:t> </a:t>
            </a:r>
            <a:r>
              <a:rPr lang="en-US" sz="1200" dirty="0" err="1" smtClean="0"/>
              <a:t>termometria</a:t>
            </a:r>
            <a:r>
              <a:rPr lang="en-US" sz="1200" dirty="0" smtClean="0"/>
              <a:t> </a:t>
            </a:r>
            <a:r>
              <a:rPr lang="en-US" sz="1200" dirty="0" err="1" smtClean="0"/>
              <a:t>veloce</a:t>
            </a:r>
            <a:r>
              <a:rPr lang="en-US" sz="1200" dirty="0" smtClean="0"/>
              <a:t> con </a:t>
            </a:r>
            <a:r>
              <a:rPr lang="en-US" sz="1200" dirty="0" err="1" smtClean="0"/>
              <a:t>sensore</a:t>
            </a:r>
            <a:r>
              <a:rPr lang="en-US" sz="1200" dirty="0" smtClean="0"/>
              <a:t> </a:t>
            </a:r>
            <a:r>
              <a:rPr lang="en-US" sz="1200" dirty="0" err="1" smtClean="0"/>
              <a:t>Cernox</a:t>
            </a:r>
            <a:r>
              <a:rPr lang="en-US" sz="1200" dirty="0" smtClean="0"/>
              <a:t> (</a:t>
            </a:r>
            <a:r>
              <a:rPr lang="en-US" sz="1200" dirty="0" err="1" smtClean="0"/>
              <a:t>bianco</a:t>
            </a:r>
            <a:r>
              <a:rPr lang="en-US" sz="1200" dirty="0" smtClean="0"/>
              <a:t>) </a:t>
            </a:r>
            <a:r>
              <a:rPr lang="en-US" sz="1200" dirty="0" err="1" smtClean="0"/>
              <a:t>durante</a:t>
            </a:r>
            <a:r>
              <a:rPr lang="en-US" sz="1200" dirty="0" smtClean="0"/>
              <a:t> </a:t>
            </a:r>
            <a:r>
              <a:rPr lang="en-US" sz="1200" dirty="0" err="1" smtClean="0"/>
              <a:t>il</a:t>
            </a:r>
            <a:r>
              <a:rPr lang="en-US" sz="1200" dirty="0" smtClean="0"/>
              <a:t> quench. In </a:t>
            </a:r>
            <a:r>
              <a:rPr lang="en-US" sz="1200" dirty="0" err="1" smtClean="0"/>
              <a:t>rosso</a:t>
            </a:r>
            <a:r>
              <a:rPr lang="en-US" sz="1200" dirty="0" smtClean="0"/>
              <a:t> </a:t>
            </a:r>
            <a:r>
              <a:rPr lang="en-US" sz="1200" dirty="0" err="1" smtClean="0"/>
              <a:t>il</a:t>
            </a:r>
            <a:r>
              <a:rPr lang="en-US" sz="1200" dirty="0" smtClean="0"/>
              <a:t> </a:t>
            </a:r>
            <a:r>
              <a:rPr lang="en-US" sz="1200" dirty="0" err="1" smtClean="0"/>
              <a:t>segnale</a:t>
            </a:r>
            <a:r>
              <a:rPr lang="en-US" sz="1200" dirty="0" smtClean="0"/>
              <a:t> </a:t>
            </a:r>
            <a:r>
              <a:rPr lang="en-US" sz="1200" dirty="0" err="1" smtClean="0"/>
              <a:t>della</a:t>
            </a:r>
            <a:r>
              <a:rPr lang="en-US" sz="1200" dirty="0" smtClean="0"/>
              <a:t>  </a:t>
            </a:r>
            <a:r>
              <a:rPr lang="en-US" sz="1200" dirty="0" err="1" smtClean="0"/>
              <a:t>potenza</a:t>
            </a:r>
            <a:r>
              <a:rPr lang="en-US" sz="1200" dirty="0"/>
              <a:t> </a:t>
            </a:r>
            <a:r>
              <a:rPr lang="en-US" sz="1200" dirty="0" err="1" smtClean="0"/>
              <a:t>incidente</a:t>
            </a:r>
            <a:r>
              <a:rPr lang="en-US" sz="1200" dirty="0" smtClean="0"/>
              <a:t> in </a:t>
            </a:r>
            <a:r>
              <a:rPr lang="en-US" sz="1200" dirty="0" err="1" smtClean="0"/>
              <a:t>cavità</a:t>
            </a:r>
            <a:endParaRPr lang="en-US" sz="1200" dirty="0"/>
          </a:p>
        </p:txBody>
      </p:sp>
      <p:sp>
        <p:nvSpPr>
          <p:cNvPr id="10" name="Oval 7"/>
          <p:cNvSpPr/>
          <p:nvPr/>
        </p:nvSpPr>
        <p:spPr>
          <a:xfrm>
            <a:off x="1371600" y="5087980"/>
            <a:ext cx="297766" cy="291737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790700" y="5103043"/>
            <a:ext cx="425116" cy="26161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CNX</a:t>
            </a:r>
            <a:endParaRPr lang="en-US" sz="1100" dirty="0"/>
          </a:p>
        </p:txBody>
      </p:sp>
      <p:cxnSp>
        <p:nvCxnSpPr>
          <p:cNvPr id="11" name="Connettore 2 10"/>
          <p:cNvCxnSpPr/>
          <p:nvPr/>
        </p:nvCxnSpPr>
        <p:spPr>
          <a:xfrm flipH="1" flipV="1">
            <a:off x="1600200" y="4648200"/>
            <a:ext cx="381000" cy="439780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5675113" y="5943600"/>
            <a:ext cx="3131234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Sensore</a:t>
            </a:r>
            <a:r>
              <a:rPr lang="en-US" sz="1200" dirty="0" smtClean="0"/>
              <a:t> </a:t>
            </a:r>
            <a:r>
              <a:rPr lang="en-US" sz="1200" dirty="0" err="1" smtClean="0"/>
              <a:t>CNX</a:t>
            </a:r>
            <a:r>
              <a:rPr lang="en-US" sz="1200" dirty="0" smtClean="0"/>
              <a:t> (</a:t>
            </a:r>
            <a:r>
              <a:rPr lang="en-US" sz="1200" dirty="0" err="1" smtClean="0"/>
              <a:t>cerchio</a:t>
            </a:r>
            <a:r>
              <a:rPr lang="en-US" sz="1200" dirty="0" smtClean="0"/>
              <a:t> </a:t>
            </a:r>
            <a:r>
              <a:rPr lang="en-US" sz="1200" dirty="0" err="1" smtClean="0"/>
              <a:t>rosso</a:t>
            </a:r>
            <a:r>
              <a:rPr lang="en-US" sz="1200" dirty="0" smtClean="0"/>
              <a:t>) e </a:t>
            </a:r>
            <a:r>
              <a:rPr lang="en-US" sz="1200" dirty="0" err="1" smtClean="0"/>
              <a:t>sensori</a:t>
            </a:r>
            <a:r>
              <a:rPr lang="en-US" sz="1200" dirty="0" smtClean="0"/>
              <a:t> Second Sound  </a:t>
            </a:r>
            <a:r>
              <a:rPr lang="en-US" sz="1200" dirty="0" err="1" smtClean="0"/>
              <a:t>OST</a:t>
            </a:r>
            <a:r>
              <a:rPr lang="en-US" sz="1200" dirty="0" smtClean="0"/>
              <a:t> (</a:t>
            </a:r>
            <a:r>
              <a:rPr lang="en-US" sz="1200" dirty="0" err="1" smtClean="0"/>
              <a:t>cerchio</a:t>
            </a:r>
            <a:r>
              <a:rPr lang="en-US" sz="1200" dirty="0" smtClean="0"/>
              <a:t> </a:t>
            </a:r>
            <a:r>
              <a:rPr lang="en-US" sz="1200" dirty="0" err="1" smtClean="0"/>
              <a:t>verde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22" name="Oval 7"/>
          <p:cNvSpPr/>
          <p:nvPr/>
        </p:nvSpPr>
        <p:spPr>
          <a:xfrm>
            <a:off x="6905614" y="4861724"/>
            <a:ext cx="790586" cy="777075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3" name="Oval 7"/>
          <p:cNvSpPr/>
          <p:nvPr/>
        </p:nvSpPr>
        <p:spPr>
          <a:xfrm>
            <a:off x="7501372" y="3048000"/>
            <a:ext cx="790586" cy="777075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94056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5"/>
          <p:cNvSpPr txBox="1">
            <a:spLocks/>
          </p:cNvSpPr>
          <p:nvPr/>
        </p:nvSpPr>
        <p:spPr>
          <a:xfrm>
            <a:off x="0" y="1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 smtClean="0"/>
              <a:t>Miglioramento precisione di misura sensori </a:t>
            </a:r>
            <a:r>
              <a:rPr lang="it-IT" sz="2800" dirty="0" err="1" smtClean="0"/>
              <a:t>OST</a:t>
            </a:r>
            <a:endParaRPr lang="en-US" sz="2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04800" y="863800"/>
            <a:ext cx="3581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Miglioramento algoritmi di localizzazione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Evidenziate e analizzate le sorgenti di errore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Ottimizzazione numero e posizione dei sensori attorno alla cavità superconduttiva per avere la migliore risoluzione spaziale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Test con impulsatore e resistenze in He a </a:t>
            </a:r>
            <a:r>
              <a:rPr lang="it-IT" dirty="0" err="1" smtClean="0"/>
              <a:t>2K</a:t>
            </a:r>
            <a:r>
              <a:rPr lang="it-IT" dirty="0" smtClean="0"/>
              <a:t> per verifica algoritmi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Imprecisione di  localizzazione : attorno a 1 cm, in linea con i risultati ottenuti dagli altri laboratori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Design di una diversa geometria del sensore e sua verifica risoluzione spaziale e rapporto segnale /rumore: in corso</a:t>
            </a:r>
            <a:endParaRPr lang="it-I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643" y="508783"/>
            <a:ext cx="4530556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7068171" y="5625851"/>
            <a:ext cx="1787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06/06/</a:t>
            </a:r>
            <a:r>
              <a:rPr lang="en-US" dirty="0" err="1" smtClean="0">
                <a:solidFill>
                  <a:schemeClr val="bg1"/>
                </a:solidFill>
              </a:rPr>
              <a:t>2013_Test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549726" y="4094257"/>
            <a:ext cx="937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Quench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location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5334000" y="4191000"/>
            <a:ext cx="914400" cy="226422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>
            <a:off x="5057321" y="2702783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OST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9" name="Connettore 2 38"/>
          <p:cNvCxnSpPr/>
          <p:nvPr/>
        </p:nvCxnSpPr>
        <p:spPr>
          <a:xfrm flipV="1">
            <a:off x="5597783" y="1828800"/>
            <a:ext cx="1470388" cy="98719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36" idx="3"/>
          </p:cNvCxnSpPr>
          <p:nvPr/>
        </p:nvCxnSpPr>
        <p:spPr>
          <a:xfrm>
            <a:off x="5610678" y="2887449"/>
            <a:ext cx="409122" cy="36453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36" idx="2"/>
          </p:cNvCxnSpPr>
          <p:nvPr/>
        </p:nvCxnSpPr>
        <p:spPr>
          <a:xfrm>
            <a:off x="5334000" y="3072115"/>
            <a:ext cx="685800" cy="66168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36" idx="2"/>
          </p:cNvCxnSpPr>
          <p:nvPr/>
        </p:nvCxnSpPr>
        <p:spPr>
          <a:xfrm>
            <a:off x="5334000" y="3072115"/>
            <a:ext cx="914400" cy="157608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>
            <a:off x="5610678" y="2887449"/>
            <a:ext cx="756705" cy="11081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>
            <a:off x="5486970" y="2998261"/>
            <a:ext cx="990030" cy="81173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28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3607232"/>
              </p:ext>
            </p:extLst>
          </p:nvPr>
        </p:nvGraphicFramePr>
        <p:xfrm>
          <a:off x="4900245" y="3733800"/>
          <a:ext cx="3938955" cy="2977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4830514"/>
              </p:ext>
            </p:extLst>
          </p:nvPr>
        </p:nvGraphicFramePr>
        <p:xfrm>
          <a:off x="734075" y="4171635"/>
          <a:ext cx="2949858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ttangolo 5"/>
          <p:cNvSpPr/>
          <p:nvPr/>
        </p:nvSpPr>
        <p:spPr>
          <a:xfrm>
            <a:off x="118392" y="872541"/>
            <a:ext cx="147616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18392" y="1015425"/>
            <a:ext cx="1476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SQ</a:t>
            </a:r>
            <a:r>
              <a:rPr lang="it-IT" sz="1600" dirty="0" smtClean="0"/>
              <a:t> </a:t>
            </a:r>
            <a:r>
              <a:rPr lang="it-IT" sz="1600" dirty="0" err="1"/>
              <a:t>W</a:t>
            </a:r>
            <a:r>
              <a:rPr lang="it-IT" sz="1600" dirty="0" err="1" smtClean="0"/>
              <a:t>ave</a:t>
            </a:r>
            <a:r>
              <a:rPr lang="it-IT" sz="1600" dirty="0" smtClean="0"/>
              <a:t> </a:t>
            </a:r>
            <a:r>
              <a:rPr lang="it-IT" sz="1600" dirty="0" err="1" smtClean="0"/>
              <a:t>Signal</a:t>
            </a:r>
            <a:endParaRPr lang="it-IT" sz="1600" dirty="0" smtClean="0"/>
          </a:p>
          <a:p>
            <a:r>
              <a:rPr lang="it-IT" sz="1600" dirty="0" smtClean="0"/>
              <a:t> Generator</a:t>
            </a:r>
            <a:endParaRPr lang="it-IT" sz="1600" dirty="0"/>
          </a:p>
        </p:txBody>
      </p:sp>
      <p:sp>
        <p:nvSpPr>
          <p:cNvPr id="16" name="Rettangolo 15"/>
          <p:cNvSpPr/>
          <p:nvPr/>
        </p:nvSpPr>
        <p:spPr>
          <a:xfrm>
            <a:off x="1594556" y="2740767"/>
            <a:ext cx="648072" cy="468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564172" y="2560747"/>
            <a:ext cx="670344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636308" y="1118851"/>
            <a:ext cx="4667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ttangolo 28"/>
          <p:cNvSpPr/>
          <p:nvPr/>
        </p:nvSpPr>
        <p:spPr>
          <a:xfrm>
            <a:off x="3588194" y="2458144"/>
            <a:ext cx="1822006" cy="11664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CasellaDiTesto 29"/>
          <p:cNvSpPr txBox="1"/>
          <p:nvPr/>
        </p:nvSpPr>
        <p:spPr>
          <a:xfrm>
            <a:off x="3877408" y="3208819"/>
            <a:ext cx="74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</a:t>
            </a:r>
            <a:r>
              <a:rPr lang="it-IT" dirty="0" smtClean="0"/>
              <a:t>cope</a:t>
            </a:r>
            <a:endParaRPr lang="it-IT" dirty="0"/>
          </a:p>
        </p:txBody>
      </p:sp>
      <p:cxnSp>
        <p:nvCxnSpPr>
          <p:cNvPr id="42" name="Connettore 1 41"/>
          <p:cNvCxnSpPr>
            <a:stCxn id="1029" idx="0"/>
            <a:endCxn id="1029" idx="0"/>
          </p:cNvCxnSpPr>
          <p:nvPr/>
        </p:nvCxnSpPr>
        <p:spPr>
          <a:xfrm>
            <a:off x="3683933" y="13045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/>
          <p:cNvSpPr txBox="1"/>
          <p:nvPr/>
        </p:nvSpPr>
        <p:spPr>
          <a:xfrm>
            <a:off x="3579381" y="1592442"/>
            <a:ext cx="862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Speaker</a:t>
            </a:r>
            <a:endParaRPr lang="it-IT" sz="1600" dirty="0"/>
          </a:p>
        </p:txBody>
      </p:sp>
      <p:sp>
        <p:nvSpPr>
          <p:cNvPr id="27" name="Title 5"/>
          <p:cNvSpPr txBox="1">
            <a:spLocks/>
          </p:cNvSpPr>
          <p:nvPr/>
        </p:nvSpPr>
        <p:spPr>
          <a:xfrm>
            <a:off x="0" y="1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 smtClean="0"/>
              <a:t>Caratterizzazione sensori Second Sound </a:t>
            </a:r>
            <a:r>
              <a:rPr lang="it-IT" sz="2800" dirty="0" err="1" smtClean="0"/>
              <a:t>OST</a:t>
            </a:r>
            <a:r>
              <a:rPr lang="it-IT" sz="2800" dirty="0" smtClean="0"/>
              <a:t> a banco</a:t>
            </a:r>
            <a:endParaRPr lang="en-US" sz="2800" dirty="0"/>
          </a:p>
        </p:txBody>
      </p:sp>
      <p:sp>
        <p:nvSpPr>
          <p:cNvPr id="26" name="Rettangolo 25"/>
          <p:cNvSpPr/>
          <p:nvPr/>
        </p:nvSpPr>
        <p:spPr>
          <a:xfrm>
            <a:off x="1922868" y="872541"/>
            <a:ext cx="147616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>
            <a:off x="2062613" y="981422"/>
            <a:ext cx="11384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Shaping</a:t>
            </a:r>
            <a:r>
              <a:rPr lang="it-IT" dirty="0" smtClean="0"/>
              <a:t> &amp;</a:t>
            </a:r>
          </a:p>
          <a:p>
            <a:r>
              <a:rPr lang="it-IT" dirty="0" smtClean="0"/>
              <a:t> </a:t>
            </a:r>
            <a:r>
              <a:rPr lang="it-IT" dirty="0" err="1" smtClean="0"/>
              <a:t>amplifier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4724400" y="1021987"/>
            <a:ext cx="76200" cy="55652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Connettore 1 13"/>
          <p:cNvCxnSpPr/>
          <p:nvPr/>
        </p:nvCxnSpPr>
        <p:spPr>
          <a:xfrm>
            <a:off x="4800600" y="1093762"/>
            <a:ext cx="0" cy="402426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4724400" y="1022569"/>
            <a:ext cx="304800" cy="5565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sellaDiTesto 38"/>
          <p:cNvSpPr txBox="1"/>
          <p:nvPr/>
        </p:nvSpPr>
        <p:spPr>
          <a:xfrm>
            <a:off x="4618891" y="1705066"/>
            <a:ext cx="5627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OST</a:t>
            </a:r>
            <a:endParaRPr lang="it-IT" sz="1600" dirty="0"/>
          </a:p>
        </p:txBody>
      </p:sp>
      <p:sp>
        <p:nvSpPr>
          <p:cNvPr id="40" name="Rettangolo 39"/>
          <p:cNvSpPr/>
          <p:nvPr/>
        </p:nvSpPr>
        <p:spPr>
          <a:xfrm>
            <a:off x="5410200" y="884312"/>
            <a:ext cx="1752599" cy="868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5467349" y="1039978"/>
            <a:ext cx="1638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Voltage PS + Amplifier</a:t>
            </a:r>
            <a:endParaRPr lang="en-US" dirty="0"/>
          </a:p>
        </p:txBody>
      </p:sp>
      <p:cxnSp>
        <p:nvCxnSpPr>
          <p:cNvPr id="33" name="Connettore 2 32"/>
          <p:cNvCxnSpPr>
            <a:stCxn id="6" idx="3"/>
            <a:endCxn id="26" idx="1"/>
          </p:cNvCxnSpPr>
          <p:nvPr/>
        </p:nvCxnSpPr>
        <p:spPr>
          <a:xfrm>
            <a:off x="1594556" y="1304589"/>
            <a:ext cx="32831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3388260" y="1304587"/>
            <a:ext cx="366128" cy="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5044072" y="1298536"/>
            <a:ext cx="366128" cy="2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uppo 49"/>
          <p:cNvGrpSpPr/>
          <p:nvPr/>
        </p:nvGrpSpPr>
        <p:grpSpPr>
          <a:xfrm>
            <a:off x="4097070" y="1156438"/>
            <a:ext cx="474930" cy="324036"/>
            <a:chOff x="5867400" y="2236711"/>
            <a:chExt cx="474930" cy="324036"/>
          </a:xfrm>
        </p:grpSpPr>
        <p:grpSp>
          <p:nvGrpSpPr>
            <p:cNvPr id="49" name="Gruppo 48"/>
            <p:cNvGrpSpPr/>
            <p:nvPr/>
          </p:nvGrpSpPr>
          <p:grpSpPr>
            <a:xfrm>
              <a:off x="5867400" y="2236711"/>
              <a:ext cx="153278" cy="324036"/>
              <a:chOff x="5867400" y="2236711"/>
              <a:chExt cx="153278" cy="324036"/>
            </a:xfrm>
          </p:grpSpPr>
          <p:sp>
            <p:nvSpPr>
              <p:cNvPr id="43" name="Arco 42"/>
              <p:cNvSpPr/>
              <p:nvPr/>
            </p:nvSpPr>
            <p:spPr>
              <a:xfrm>
                <a:off x="5867400" y="2236711"/>
                <a:ext cx="152400" cy="324036"/>
              </a:xfrm>
              <a:prstGeom prst="arc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Arco 51"/>
              <p:cNvSpPr/>
              <p:nvPr/>
            </p:nvSpPr>
            <p:spPr>
              <a:xfrm flipV="1">
                <a:off x="5868278" y="2236711"/>
                <a:ext cx="152400" cy="324036"/>
              </a:xfrm>
              <a:prstGeom prst="arc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uppo 52"/>
            <p:cNvGrpSpPr/>
            <p:nvPr/>
          </p:nvGrpSpPr>
          <p:grpSpPr>
            <a:xfrm>
              <a:off x="5955029" y="2236711"/>
              <a:ext cx="153278" cy="324036"/>
              <a:chOff x="5867400" y="2236711"/>
              <a:chExt cx="153278" cy="324036"/>
            </a:xfrm>
          </p:grpSpPr>
          <p:sp>
            <p:nvSpPr>
              <p:cNvPr id="54" name="Arco 53"/>
              <p:cNvSpPr/>
              <p:nvPr/>
            </p:nvSpPr>
            <p:spPr>
              <a:xfrm>
                <a:off x="5867400" y="2236711"/>
                <a:ext cx="152400" cy="324036"/>
              </a:xfrm>
              <a:prstGeom prst="arc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Arco 54"/>
              <p:cNvSpPr/>
              <p:nvPr/>
            </p:nvSpPr>
            <p:spPr>
              <a:xfrm flipV="1">
                <a:off x="5868278" y="2236711"/>
                <a:ext cx="152400" cy="324036"/>
              </a:xfrm>
              <a:prstGeom prst="arc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uppo 55"/>
            <p:cNvGrpSpPr/>
            <p:nvPr/>
          </p:nvGrpSpPr>
          <p:grpSpPr>
            <a:xfrm>
              <a:off x="6040313" y="2236711"/>
              <a:ext cx="153278" cy="324036"/>
              <a:chOff x="5867400" y="2236711"/>
              <a:chExt cx="153278" cy="324036"/>
            </a:xfrm>
          </p:grpSpPr>
          <p:sp>
            <p:nvSpPr>
              <p:cNvPr id="57" name="Arco 56"/>
              <p:cNvSpPr/>
              <p:nvPr/>
            </p:nvSpPr>
            <p:spPr>
              <a:xfrm>
                <a:off x="5867400" y="2236711"/>
                <a:ext cx="152400" cy="324036"/>
              </a:xfrm>
              <a:prstGeom prst="arc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Arco 57"/>
              <p:cNvSpPr/>
              <p:nvPr/>
            </p:nvSpPr>
            <p:spPr>
              <a:xfrm flipV="1">
                <a:off x="5868278" y="2236711"/>
                <a:ext cx="152400" cy="324036"/>
              </a:xfrm>
              <a:prstGeom prst="arc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uppo 58"/>
            <p:cNvGrpSpPr/>
            <p:nvPr/>
          </p:nvGrpSpPr>
          <p:grpSpPr>
            <a:xfrm>
              <a:off x="6113291" y="2236711"/>
              <a:ext cx="153278" cy="324036"/>
              <a:chOff x="5867400" y="2236711"/>
              <a:chExt cx="153278" cy="324036"/>
            </a:xfrm>
          </p:grpSpPr>
          <p:sp>
            <p:nvSpPr>
              <p:cNvPr id="60" name="Arco 59"/>
              <p:cNvSpPr/>
              <p:nvPr/>
            </p:nvSpPr>
            <p:spPr>
              <a:xfrm>
                <a:off x="5867400" y="2236711"/>
                <a:ext cx="152400" cy="324036"/>
              </a:xfrm>
              <a:prstGeom prst="arc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Arco 60"/>
              <p:cNvSpPr/>
              <p:nvPr/>
            </p:nvSpPr>
            <p:spPr>
              <a:xfrm flipV="1">
                <a:off x="5868278" y="2236711"/>
                <a:ext cx="152400" cy="324036"/>
              </a:xfrm>
              <a:prstGeom prst="arc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uppo 64"/>
            <p:cNvGrpSpPr/>
            <p:nvPr/>
          </p:nvGrpSpPr>
          <p:grpSpPr>
            <a:xfrm>
              <a:off x="6189052" y="2236711"/>
              <a:ext cx="153278" cy="324036"/>
              <a:chOff x="5867400" y="2236711"/>
              <a:chExt cx="153278" cy="324036"/>
            </a:xfrm>
          </p:grpSpPr>
          <p:sp>
            <p:nvSpPr>
              <p:cNvPr id="66" name="Arco 65"/>
              <p:cNvSpPr/>
              <p:nvPr/>
            </p:nvSpPr>
            <p:spPr>
              <a:xfrm>
                <a:off x="5867400" y="2236711"/>
                <a:ext cx="152400" cy="324036"/>
              </a:xfrm>
              <a:prstGeom prst="arc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Arco 66"/>
              <p:cNvSpPr/>
              <p:nvPr/>
            </p:nvSpPr>
            <p:spPr>
              <a:xfrm flipV="1">
                <a:off x="5868278" y="2236711"/>
                <a:ext cx="152400" cy="324036"/>
              </a:xfrm>
              <a:prstGeom prst="arc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4" name="Rettangolo 73"/>
          <p:cNvSpPr/>
          <p:nvPr/>
        </p:nvSpPr>
        <p:spPr>
          <a:xfrm>
            <a:off x="3953478" y="2535029"/>
            <a:ext cx="976658" cy="7226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Connettore 4 77"/>
          <p:cNvCxnSpPr/>
          <p:nvPr/>
        </p:nvCxnSpPr>
        <p:spPr>
          <a:xfrm rot="16200000" flipH="1">
            <a:off x="3048210" y="1751965"/>
            <a:ext cx="1163169" cy="249188"/>
          </a:xfrm>
          <a:prstGeom prst="bentConnector3">
            <a:avLst>
              <a:gd name="adj1" fmla="val 72979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4 80"/>
          <p:cNvCxnSpPr/>
          <p:nvPr/>
        </p:nvCxnSpPr>
        <p:spPr>
          <a:xfrm rot="5400000">
            <a:off x="5439992" y="1779958"/>
            <a:ext cx="988167" cy="933451"/>
          </a:xfrm>
          <a:prstGeom prst="bentConnector3">
            <a:avLst>
              <a:gd name="adj1" fmla="val 100539"/>
            </a:avLst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2 96"/>
          <p:cNvCxnSpPr/>
          <p:nvPr/>
        </p:nvCxnSpPr>
        <p:spPr>
          <a:xfrm>
            <a:off x="6400800" y="2740767"/>
            <a:ext cx="0" cy="1297833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CasellaDiTesto 97"/>
          <p:cNvSpPr txBox="1"/>
          <p:nvPr/>
        </p:nvSpPr>
        <p:spPr>
          <a:xfrm>
            <a:off x="106707" y="2080857"/>
            <a:ext cx="3093694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Emulazione del segnale Second Sound  con onde sonore per </a:t>
            </a:r>
            <a:r>
              <a:rPr lang="it-IT" b="1" dirty="0" smtClean="0"/>
              <a:t>caratterizzazione</a:t>
            </a:r>
            <a:r>
              <a:rPr lang="it-IT" dirty="0" smtClean="0"/>
              <a:t> comportamento membrane, sensori ed elettronica a banco e a temperatura ambiente</a:t>
            </a:r>
            <a:endParaRPr lang="it-IT" dirty="0"/>
          </a:p>
        </p:txBody>
      </p:sp>
      <p:cxnSp>
        <p:nvCxnSpPr>
          <p:cNvPr id="102" name="Connettore 4 101"/>
          <p:cNvCxnSpPr/>
          <p:nvPr/>
        </p:nvCxnSpPr>
        <p:spPr>
          <a:xfrm rot="5400000">
            <a:off x="1558757" y="2538486"/>
            <a:ext cx="3177119" cy="715771"/>
          </a:xfrm>
          <a:prstGeom prst="bentConnector3">
            <a:avLst>
              <a:gd name="adj1" fmla="val 87415"/>
            </a:avLst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asellaDiTesto 109"/>
          <p:cNvSpPr txBox="1"/>
          <p:nvPr/>
        </p:nvSpPr>
        <p:spPr>
          <a:xfrm>
            <a:off x="2219182" y="4724400"/>
            <a:ext cx="1120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Segnale</a:t>
            </a:r>
            <a:r>
              <a:rPr lang="en-US" sz="1600" dirty="0" smtClean="0"/>
              <a:t> </a:t>
            </a:r>
            <a:r>
              <a:rPr lang="en-US" sz="1600" dirty="0" err="1" smtClean="0"/>
              <a:t>inviato</a:t>
            </a:r>
            <a:r>
              <a:rPr lang="en-US" sz="1600" dirty="0" smtClean="0"/>
              <a:t> al </a:t>
            </a:r>
            <a:r>
              <a:rPr lang="en-US" sz="1600" dirty="0" err="1" smtClean="0"/>
              <a:t>trasduttore</a:t>
            </a:r>
            <a:endParaRPr lang="en-US" sz="1600" dirty="0"/>
          </a:p>
        </p:txBody>
      </p:sp>
      <p:sp>
        <p:nvSpPr>
          <p:cNvPr id="112" name="CasellaDiTesto 111"/>
          <p:cNvSpPr txBox="1"/>
          <p:nvPr/>
        </p:nvSpPr>
        <p:spPr>
          <a:xfrm>
            <a:off x="7010400" y="5263009"/>
            <a:ext cx="1120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Riposta</a:t>
            </a:r>
            <a:r>
              <a:rPr lang="en-US" sz="1600" dirty="0" smtClean="0"/>
              <a:t> del </a:t>
            </a:r>
            <a:r>
              <a:rPr lang="en-US" sz="1600" dirty="0" err="1" smtClean="0"/>
              <a:t>OST</a:t>
            </a:r>
            <a:endParaRPr lang="en-US" sz="1600" dirty="0"/>
          </a:p>
        </p:txBody>
      </p:sp>
      <p:sp>
        <p:nvSpPr>
          <p:cNvPr id="115" name="Figura a mano libera 114"/>
          <p:cNvSpPr/>
          <p:nvPr/>
        </p:nvSpPr>
        <p:spPr>
          <a:xfrm>
            <a:off x="4051495" y="2791339"/>
            <a:ext cx="717453" cy="324655"/>
          </a:xfrm>
          <a:custGeom>
            <a:avLst/>
            <a:gdLst>
              <a:gd name="connsiteX0" fmla="*/ 0 w 717453"/>
              <a:gd name="connsiteY0" fmla="*/ 113639 h 324655"/>
              <a:gd name="connsiteX1" fmla="*/ 42203 w 717453"/>
              <a:gd name="connsiteY1" fmla="*/ 106606 h 324655"/>
              <a:gd name="connsiteX2" fmla="*/ 112542 w 717453"/>
              <a:gd name="connsiteY2" fmla="*/ 64403 h 324655"/>
              <a:gd name="connsiteX3" fmla="*/ 161779 w 717453"/>
              <a:gd name="connsiteY3" fmla="*/ 22199 h 324655"/>
              <a:gd name="connsiteX4" fmla="*/ 175847 w 717453"/>
              <a:gd name="connsiteY4" fmla="*/ 1098 h 324655"/>
              <a:gd name="connsiteX5" fmla="*/ 182880 w 717453"/>
              <a:gd name="connsiteY5" fmla="*/ 43301 h 324655"/>
              <a:gd name="connsiteX6" fmla="*/ 189914 w 717453"/>
              <a:gd name="connsiteY6" fmla="*/ 120673 h 324655"/>
              <a:gd name="connsiteX7" fmla="*/ 225083 w 717453"/>
              <a:gd name="connsiteY7" fmla="*/ 240249 h 324655"/>
              <a:gd name="connsiteX8" fmla="*/ 232117 w 717453"/>
              <a:gd name="connsiteY8" fmla="*/ 268384 h 324655"/>
              <a:gd name="connsiteX9" fmla="*/ 260253 w 717453"/>
              <a:gd name="connsiteY9" fmla="*/ 324655 h 324655"/>
              <a:gd name="connsiteX10" fmla="*/ 316523 w 717453"/>
              <a:gd name="connsiteY10" fmla="*/ 254316 h 324655"/>
              <a:gd name="connsiteX11" fmla="*/ 344659 w 717453"/>
              <a:gd name="connsiteY11" fmla="*/ 191012 h 324655"/>
              <a:gd name="connsiteX12" fmla="*/ 358727 w 717453"/>
              <a:gd name="connsiteY12" fmla="*/ 148809 h 324655"/>
              <a:gd name="connsiteX13" fmla="*/ 422031 w 717453"/>
              <a:gd name="connsiteY13" fmla="*/ 29233 h 324655"/>
              <a:gd name="connsiteX14" fmla="*/ 436099 w 717453"/>
              <a:gd name="connsiteY14" fmla="*/ 57369 h 324655"/>
              <a:gd name="connsiteX15" fmla="*/ 443133 w 717453"/>
              <a:gd name="connsiteY15" fmla="*/ 92538 h 324655"/>
              <a:gd name="connsiteX16" fmla="*/ 450167 w 717453"/>
              <a:gd name="connsiteY16" fmla="*/ 113639 h 324655"/>
              <a:gd name="connsiteX17" fmla="*/ 457200 w 717453"/>
              <a:gd name="connsiteY17" fmla="*/ 92538 h 324655"/>
              <a:gd name="connsiteX18" fmla="*/ 471268 w 717453"/>
              <a:gd name="connsiteY18" fmla="*/ 71436 h 324655"/>
              <a:gd name="connsiteX19" fmla="*/ 492370 w 717453"/>
              <a:gd name="connsiteY19" fmla="*/ 148809 h 324655"/>
              <a:gd name="connsiteX20" fmla="*/ 520505 w 717453"/>
              <a:gd name="connsiteY20" fmla="*/ 155843 h 324655"/>
              <a:gd name="connsiteX21" fmla="*/ 717453 w 717453"/>
              <a:gd name="connsiteY21" fmla="*/ 169910 h 32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17453" h="324655">
                <a:moveTo>
                  <a:pt x="0" y="113639"/>
                </a:moveTo>
                <a:cubicBezTo>
                  <a:pt x="14068" y="111295"/>
                  <a:pt x="29137" y="112322"/>
                  <a:pt x="42203" y="106606"/>
                </a:cubicBezTo>
                <a:cubicBezTo>
                  <a:pt x="67253" y="95647"/>
                  <a:pt x="93208" y="83738"/>
                  <a:pt x="112542" y="64403"/>
                </a:cubicBezTo>
                <a:cubicBezTo>
                  <a:pt x="146655" y="30289"/>
                  <a:pt x="129641" y="43624"/>
                  <a:pt x="161779" y="22199"/>
                </a:cubicBezTo>
                <a:cubicBezTo>
                  <a:pt x="166468" y="15165"/>
                  <a:pt x="169870" y="-4880"/>
                  <a:pt x="175847" y="1098"/>
                </a:cubicBezTo>
                <a:cubicBezTo>
                  <a:pt x="185931" y="11183"/>
                  <a:pt x="181214" y="29137"/>
                  <a:pt x="182880" y="43301"/>
                </a:cubicBezTo>
                <a:cubicBezTo>
                  <a:pt x="185906" y="69021"/>
                  <a:pt x="186888" y="94953"/>
                  <a:pt x="189914" y="120673"/>
                </a:cubicBezTo>
                <a:cubicBezTo>
                  <a:pt x="196991" y="180828"/>
                  <a:pt x="200673" y="167018"/>
                  <a:pt x="225083" y="240249"/>
                </a:cubicBezTo>
                <a:cubicBezTo>
                  <a:pt x="228140" y="249420"/>
                  <a:pt x="229060" y="259213"/>
                  <a:pt x="232117" y="268384"/>
                </a:cubicBezTo>
                <a:cubicBezTo>
                  <a:pt x="243589" y="302798"/>
                  <a:pt x="243022" y="298808"/>
                  <a:pt x="260253" y="324655"/>
                </a:cubicBezTo>
                <a:cubicBezTo>
                  <a:pt x="267989" y="315630"/>
                  <a:pt x="306097" y="275168"/>
                  <a:pt x="316523" y="254316"/>
                </a:cubicBezTo>
                <a:cubicBezTo>
                  <a:pt x="326850" y="233662"/>
                  <a:pt x="336083" y="212452"/>
                  <a:pt x="344659" y="191012"/>
                </a:cubicBezTo>
                <a:cubicBezTo>
                  <a:pt x="350166" y="177244"/>
                  <a:pt x="352704" y="162360"/>
                  <a:pt x="358727" y="148809"/>
                </a:cubicBezTo>
                <a:cubicBezTo>
                  <a:pt x="386335" y="86692"/>
                  <a:pt x="393747" y="76375"/>
                  <a:pt x="422031" y="29233"/>
                </a:cubicBezTo>
                <a:cubicBezTo>
                  <a:pt x="426720" y="38612"/>
                  <a:pt x="432783" y="47421"/>
                  <a:pt x="436099" y="57369"/>
                </a:cubicBezTo>
                <a:cubicBezTo>
                  <a:pt x="439880" y="68711"/>
                  <a:pt x="440233" y="80940"/>
                  <a:pt x="443133" y="92538"/>
                </a:cubicBezTo>
                <a:cubicBezTo>
                  <a:pt x="444931" y="99731"/>
                  <a:pt x="447822" y="106605"/>
                  <a:pt x="450167" y="113639"/>
                </a:cubicBezTo>
                <a:cubicBezTo>
                  <a:pt x="452511" y="106605"/>
                  <a:pt x="453884" y="99169"/>
                  <a:pt x="457200" y="92538"/>
                </a:cubicBezTo>
                <a:cubicBezTo>
                  <a:pt x="460981" y="84977"/>
                  <a:pt x="464234" y="66747"/>
                  <a:pt x="471268" y="71436"/>
                </a:cubicBezTo>
                <a:cubicBezTo>
                  <a:pt x="489635" y="83680"/>
                  <a:pt x="464072" y="141734"/>
                  <a:pt x="492370" y="148809"/>
                </a:cubicBezTo>
                <a:cubicBezTo>
                  <a:pt x="501748" y="151154"/>
                  <a:pt x="511246" y="153065"/>
                  <a:pt x="520505" y="155843"/>
                </a:cubicBezTo>
                <a:cubicBezTo>
                  <a:pt x="621766" y="186221"/>
                  <a:pt x="512664" y="169910"/>
                  <a:pt x="717453" y="16991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100" dirty="0" err="1" smtClean="0"/>
              <a:t>NTA_LC</a:t>
            </a:r>
            <a:r>
              <a:rPr lang="en-US" sz="3200" dirty="0" smtClean="0"/>
              <a:t> Milano: </a:t>
            </a:r>
            <a:r>
              <a:rPr lang="en-US" sz="3200" dirty="0" err="1" smtClean="0"/>
              <a:t>composizione</a:t>
            </a:r>
            <a:r>
              <a:rPr lang="en-US" sz="3200" dirty="0" smtClean="0"/>
              <a:t> </a:t>
            </a:r>
            <a:r>
              <a:rPr lang="en-US" sz="3200" dirty="0" err="1" smtClean="0"/>
              <a:t>gruppo</a:t>
            </a:r>
            <a:endParaRPr lang="en-US" sz="3200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838227"/>
              </p:ext>
            </p:extLst>
          </p:nvPr>
        </p:nvGraphicFramePr>
        <p:xfrm>
          <a:off x="1219200" y="762000"/>
          <a:ext cx="6553200" cy="3625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914400"/>
                <a:gridCol w="1905000"/>
                <a:gridCol w="914400"/>
                <a:gridCol w="1447800"/>
              </a:tblGrid>
              <a:tr h="33954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Responsabile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locale: Paolo Michelato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544">
                <a:tc>
                  <a:txBody>
                    <a:bodyPr/>
                    <a:lstStyle/>
                    <a:p>
                      <a:pPr algn="ctr">
                        <a:tabLst>
                          <a:tab pos="92075" algn="l"/>
                        </a:tabLst>
                      </a:pP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Bellomo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Giovanni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Associato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Prof.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Associato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CSN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V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544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Michelato Paolo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Dipendente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Primo </a:t>
                      </a:r>
                      <a:r>
                        <a:rPr lang="en-US" sz="1200" b="0" dirty="0" err="1" smtClean="0"/>
                        <a:t>ricercatore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CSN</a:t>
                      </a:r>
                      <a:r>
                        <a:rPr lang="en-US" sz="1200" b="0" dirty="0" smtClean="0"/>
                        <a:t> V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10%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40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Pagani</a:t>
                      </a:r>
                      <a:r>
                        <a:rPr lang="en-US" sz="1200" b="0" dirty="0" smtClean="0"/>
                        <a:t> Carlo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Associato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Prof. </a:t>
                      </a:r>
                      <a:r>
                        <a:rPr lang="en-US" sz="1200" b="0" dirty="0" err="1" smtClean="0"/>
                        <a:t>Ordinario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mtClean="0"/>
                        <a:t>CSN V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mtClean="0"/>
                        <a:t>10%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544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Pierini</a:t>
                      </a:r>
                      <a:r>
                        <a:rPr lang="en-US" sz="1200" b="0" dirty="0" smtClean="0"/>
                        <a:t> Paolo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Dipendente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Primo </a:t>
                      </a:r>
                      <a:r>
                        <a:rPr lang="en-US" sz="1200" b="0" dirty="0" err="1" smtClean="0"/>
                        <a:t>ricercatore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mtClean="0"/>
                        <a:t>CSN V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mtClean="0"/>
                        <a:t>10%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40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Sertore Daniele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Dipendente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Ricercatore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mtClean="0"/>
                        <a:t>CSN V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mtClean="0"/>
                        <a:t>10%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408">
                <a:tc>
                  <a:txBody>
                    <a:bodyPr/>
                    <a:lstStyle/>
                    <a:p>
                      <a:pPr algn="ctr"/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Totale</a:t>
                      </a:r>
                      <a:r>
                        <a:rPr lang="en-US" sz="1400" b="1" dirty="0" smtClean="0"/>
                        <a:t> </a:t>
                      </a:r>
                      <a:r>
                        <a:rPr lang="en-US" sz="1400" b="1" dirty="0" err="1" smtClean="0"/>
                        <a:t>ricercatori</a:t>
                      </a:r>
                      <a:endParaRPr lang="en-US" sz="14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5 / 0.5 FTE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40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Bosotti</a:t>
                      </a:r>
                      <a:r>
                        <a:rPr lang="en-US" sz="1200" b="0" dirty="0" smtClean="0"/>
                        <a:t> Angelo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Dipendente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Tecnologo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mtClean="0"/>
                        <a:t>CSN V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10%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544">
                <a:tc>
                  <a:txBody>
                    <a:bodyPr/>
                    <a:lstStyle/>
                    <a:p>
                      <a:pPr algn="ctr"/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Totale</a:t>
                      </a:r>
                      <a:r>
                        <a:rPr lang="en-US" sz="1400" b="1" dirty="0" smtClean="0"/>
                        <a:t> </a:t>
                      </a:r>
                      <a:r>
                        <a:rPr lang="en-US" sz="1400" b="1" dirty="0" err="1" smtClean="0"/>
                        <a:t>tecnologi</a:t>
                      </a:r>
                      <a:endParaRPr lang="en-US" sz="14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1 / 0.1 FTE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544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Fusetti</a:t>
                      </a:r>
                      <a:r>
                        <a:rPr lang="en-US" sz="1200" b="0" dirty="0" smtClean="0"/>
                        <a:t> Massimo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Dipendente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Collaboratore</a:t>
                      </a:r>
                      <a:r>
                        <a:rPr lang="en-US" sz="1200" b="0" dirty="0" smtClean="0"/>
                        <a:t>  </a:t>
                      </a:r>
                      <a:r>
                        <a:rPr lang="en-US" sz="1200" b="0" dirty="0" err="1" smtClean="0"/>
                        <a:t>Tecnico</a:t>
                      </a:r>
                      <a:r>
                        <a:rPr lang="en-US" sz="1200" b="0" dirty="0" smtClean="0"/>
                        <a:t> E. R.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CSN</a:t>
                      </a:r>
                      <a:r>
                        <a:rPr lang="en-US" sz="1200" b="0" dirty="0" smtClean="0"/>
                        <a:t> V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10%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544">
                <a:tc>
                  <a:txBody>
                    <a:bodyPr/>
                    <a:lstStyle/>
                    <a:p>
                      <a:pPr algn="ctr"/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Totale</a:t>
                      </a:r>
                      <a:r>
                        <a:rPr lang="en-US" sz="1400" b="1" dirty="0" smtClean="0"/>
                        <a:t> </a:t>
                      </a:r>
                      <a:r>
                        <a:rPr lang="en-US" sz="1400" b="1" dirty="0" err="1" smtClean="0"/>
                        <a:t>tecnici</a:t>
                      </a:r>
                      <a:endParaRPr lang="en-US" sz="14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1 / 0.1 FTE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890478"/>
              </p:ext>
            </p:extLst>
          </p:nvPr>
        </p:nvGraphicFramePr>
        <p:xfrm>
          <a:off x="1752600" y="4800600"/>
          <a:ext cx="4572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2192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Capitolo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Finanziamento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Residuo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al 19 /06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Missioni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Consumo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4800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Costr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Apparati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18000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14700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2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Attività entro la fine del 2013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15400" cy="6019800"/>
          </a:xfrm>
        </p:spPr>
        <p:txBody>
          <a:bodyPr>
            <a:normAutofit fontScale="85000" lnSpcReduction="10000"/>
          </a:bodyPr>
          <a:lstStyle/>
          <a:p>
            <a:r>
              <a:rPr lang="it-IT" sz="2800" dirty="0" smtClean="0"/>
              <a:t>Studi di ottimizzazione geometria sensori</a:t>
            </a:r>
          </a:p>
          <a:p>
            <a:r>
              <a:rPr lang="it-IT" sz="2800" dirty="0" smtClean="0"/>
              <a:t>Integrazione tutti i sensori </a:t>
            </a:r>
            <a:r>
              <a:rPr lang="it-IT" sz="2800" dirty="0" err="1" smtClean="0"/>
              <a:t>OST</a:t>
            </a:r>
            <a:r>
              <a:rPr lang="it-IT" sz="2800" dirty="0" smtClean="0"/>
              <a:t> nel sistema di acquisizione </a:t>
            </a:r>
          </a:p>
          <a:p>
            <a:r>
              <a:rPr lang="it-IT" sz="2800" dirty="0" smtClean="0"/>
              <a:t>Sviluppo di elettronica di lettura adattata a termometria veloce</a:t>
            </a:r>
          </a:p>
          <a:p>
            <a:r>
              <a:rPr lang="it-IT" sz="2800" dirty="0" smtClean="0"/>
              <a:t>Integrazione segnali termometria veloce nel sistema di acquisizione</a:t>
            </a:r>
          </a:p>
          <a:p>
            <a:r>
              <a:rPr lang="it-IT" sz="2800" dirty="0" smtClean="0"/>
              <a:t>Acquisizione di altri sensori </a:t>
            </a:r>
            <a:r>
              <a:rPr lang="it-IT" sz="2800" dirty="0" err="1" smtClean="0"/>
              <a:t>CNX</a:t>
            </a:r>
            <a:r>
              <a:rPr lang="it-IT" sz="2800" dirty="0" smtClean="0"/>
              <a:t> per aumentare copertura cavità.</a:t>
            </a:r>
          </a:p>
          <a:p>
            <a:endParaRPr lang="it-IT" sz="2800" dirty="0" smtClean="0"/>
          </a:p>
          <a:p>
            <a:pPr marL="0" indent="0" algn="ctr">
              <a:buNone/>
            </a:pPr>
            <a:r>
              <a:rPr lang="it-IT" sz="3300" b="1" dirty="0" smtClean="0"/>
              <a:t>2014</a:t>
            </a:r>
          </a:p>
          <a:p>
            <a:r>
              <a:rPr lang="it-IT" sz="2800" b="1" dirty="0" smtClean="0"/>
              <a:t>2014</a:t>
            </a:r>
            <a:r>
              <a:rPr lang="it-IT" sz="2800" dirty="0" smtClean="0"/>
              <a:t>: la sigla probabilmente non continuerà nel 2014 nell’ambito del </a:t>
            </a:r>
            <a:r>
              <a:rPr lang="it-IT" sz="2800" dirty="0" err="1" smtClean="0"/>
              <a:t>GrV</a:t>
            </a:r>
            <a:r>
              <a:rPr lang="it-IT" sz="2800" dirty="0" smtClean="0"/>
              <a:t>.</a:t>
            </a:r>
            <a:endParaRPr lang="it-IT" sz="2800" dirty="0"/>
          </a:p>
          <a:p>
            <a:r>
              <a:rPr lang="it-IT" sz="2800" dirty="0" smtClean="0"/>
              <a:t>In </a:t>
            </a:r>
            <a:r>
              <a:rPr lang="it-IT" sz="2800" dirty="0"/>
              <a:t>vista dell'emergere di una attività LC </a:t>
            </a:r>
            <a:r>
              <a:rPr lang="it-IT" sz="2800" dirty="0" smtClean="0"/>
              <a:t>nell’INFN (sulla </a:t>
            </a:r>
            <a:r>
              <a:rPr lang="it-IT" sz="2800" dirty="0"/>
              <a:t>proposta </a:t>
            </a:r>
            <a:r>
              <a:rPr lang="it-IT" sz="2800" dirty="0" smtClean="0"/>
              <a:t>giapponese) il nostro gruppo è pronto, </a:t>
            </a:r>
            <a:r>
              <a:rPr lang="it-IT" sz="2800" dirty="0"/>
              <a:t>ma </a:t>
            </a:r>
            <a:r>
              <a:rPr lang="it-IT" sz="2800" dirty="0" smtClean="0"/>
              <a:t>la cosa è </a:t>
            </a:r>
            <a:r>
              <a:rPr lang="it-IT" sz="2800" dirty="0"/>
              <a:t>subordinata alla decisione </a:t>
            </a:r>
            <a:r>
              <a:rPr lang="it-IT" sz="2800" dirty="0" smtClean="0"/>
              <a:t> dell’INFN relativa alla  </a:t>
            </a:r>
            <a:r>
              <a:rPr lang="it-IT" sz="2800" dirty="0"/>
              <a:t>partecipazione a un progetto internazionale che </a:t>
            </a:r>
            <a:r>
              <a:rPr lang="it-IT" sz="2800" dirty="0" smtClean="0"/>
              <a:t>probabilmente esulerà </a:t>
            </a:r>
            <a:r>
              <a:rPr lang="it-IT" sz="2800" dirty="0"/>
              <a:t>dalla </a:t>
            </a:r>
            <a:r>
              <a:rPr lang="it-IT" sz="2800" dirty="0" err="1"/>
              <a:t>r&amp;d</a:t>
            </a:r>
            <a:r>
              <a:rPr lang="it-IT" sz="2800" dirty="0"/>
              <a:t> di </a:t>
            </a:r>
            <a:r>
              <a:rPr lang="it-IT" sz="2800" dirty="0" smtClean="0"/>
              <a:t>Gr V a causa delle dimensioni del  progetto</a:t>
            </a:r>
          </a:p>
        </p:txBody>
      </p:sp>
    </p:spTree>
    <p:extLst>
      <p:ext uri="{BB962C8B-B14F-4D97-AF65-F5344CB8AC3E}">
        <p14:creationId xmlns:p14="http://schemas.microsoft.com/office/powerpoint/2010/main" val="124749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633</Words>
  <Application>Microsoft Office PowerPoint</Application>
  <PresentationFormat>On-screen Show (4:3)</PresentationFormat>
  <Paragraphs>115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NTA_LC a Milano nel 2013</vt:lpstr>
      <vt:lpstr>Termometria « veloce» per localizzazione Quench </vt:lpstr>
      <vt:lpstr>PowerPoint Presentation</vt:lpstr>
      <vt:lpstr>PowerPoint Presentation</vt:lpstr>
      <vt:lpstr>NTA_LC Milano: composizione gruppo</vt:lpstr>
      <vt:lpstr>Attività entro la fine del 2013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Daniele Sertore</dc:creator>
  <cp:lastModifiedBy>Laura Monaco</cp:lastModifiedBy>
  <cp:revision>29</cp:revision>
  <cp:lastPrinted>2013-06-20T11:37:08Z</cp:lastPrinted>
  <dcterms:created xsi:type="dcterms:W3CDTF">2013-06-19T14:18:04Z</dcterms:created>
  <dcterms:modified xsi:type="dcterms:W3CDTF">2013-06-27T11:24:29Z</dcterms:modified>
</cp:coreProperties>
</file>