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ED4A1-D4F5-4A03-8A8A-28A45B28D069}" type="datetimeFigureOut">
              <a:rPr lang="it-IT" smtClean="0"/>
              <a:t>29/05/2013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C386C-1D5C-4DF2-85E3-0525777C154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Stato Progetto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29.05.2013</a:t>
            </a:r>
          </a:p>
          <a:p>
            <a:r>
              <a:rPr lang="it-IT" dirty="0" smtClean="0"/>
              <a:t>Catania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Moduli Ottici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387824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Item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Info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Sfere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Ordine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/>
                        <a:t>Emissione documentazione in corso da</a:t>
                      </a:r>
                      <a:r>
                        <a:rPr lang="it-IT" sz="1200" baseline="0" dirty="0" smtClean="0"/>
                        <a:t> parte della ditta (Antimafia, …..)</a:t>
                      </a:r>
                      <a:endParaRPr lang="it-IT" sz="1200" dirty="0" smtClean="0"/>
                    </a:p>
                    <a:p>
                      <a:pPr algn="just"/>
                      <a:r>
                        <a:rPr lang="it-IT" sz="1200" dirty="0" smtClean="0"/>
                        <a:t>In attesa info tecniche relative al connettore per iniziare la produzione (foro)</a:t>
                      </a:r>
                      <a:endParaRPr lang="it-I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PMT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Ordine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 consegna Luglio – ogni mese 140 pezzi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GEL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Ordine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attesa di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autorizzazione per la produzione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FEM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Gara in sede centrale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Basetta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Attesa</a:t>
                      </a:r>
                      <a:r>
                        <a:rPr lang="it-IT" baseline="0" dirty="0" smtClean="0"/>
                        <a:t> offerta ufficiale ISEG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Ordine direttivo Giugno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Connettore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Attesa offerta ufficiale</a:t>
                      </a:r>
                      <a:r>
                        <a:rPr lang="it-IT" baseline="0" dirty="0" smtClean="0"/>
                        <a:t> SEACON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Ordine direttivo Giugno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Schermo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 partenza richiesta offerta ufficiale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Ordine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direttivo Giugno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Assemblaggio</a:t>
                      </a:r>
                      <a:r>
                        <a:rPr lang="it-IT" baseline="0" dirty="0" smtClean="0"/>
                        <a:t> OM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 giugno apertura buste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Ordine direttivo Luglio / Settembre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Moduli Ottici</a:t>
            </a:r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r="31203"/>
          <a:stretch>
            <a:fillRect/>
          </a:stretch>
        </p:blipFill>
        <p:spPr bwMode="auto">
          <a:xfrm>
            <a:off x="251520" y="1412776"/>
            <a:ext cx="8615754" cy="487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531840"/>
                <a:gridCol w="195456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Item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Info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Cime </a:t>
                      </a:r>
                      <a:r>
                        <a:rPr lang="it-IT" sz="1600" dirty="0" err="1" smtClean="0"/>
                        <a:t>tensionamento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Capitolato completo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Da inviare per</a:t>
                      </a:r>
                      <a:r>
                        <a:rPr lang="it-IT" sz="1000" baseline="0" dirty="0" smtClean="0"/>
                        <a:t> direttivo </a:t>
                      </a:r>
                      <a:r>
                        <a:rPr lang="it-IT" sz="1000" baseline="0" dirty="0" err="1" smtClean="0"/>
                        <a:t>Giu</a:t>
                      </a:r>
                      <a:r>
                        <a:rPr lang="it-IT" sz="1000" baseline="0" dirty="0" smtClean="0"/>
                        <a:t>/</a:t>
                      </a:r>
                      <a:r>
                        <a:rPr lang="it-IT" sz="1000" baseline="0" dirty="0" err="1" smtClean="0"/>
                        <a:t>Lug</a:t>
                      </a:r>
                      <a:endParaRPr lang="it-IT" sz="1000" baseline="0" dirty="0" smtClean="0"/>
                    </a:p>
                    <a:p>
                      <a:r>
                        <a:rPr lang="it-IT" sz="1000" baseline="0" dirty="0" smtClean="0"/>
                        <a:t>Circa 4 mesi approvazione</a:t>
                      </a:r>
                      <a:endParaRPr lang="it-IT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Meccanica Torre (Piani, ancora, Boe comprensive</a:t>
                      </a:r>
                      <a:r>
                        <a:rPr lang="it-IT" sz="1600" baseline="0" dirty="0" smtClean="0"/>
                        <a:t> di sfere)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Capitolato in preparazione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Da inviare per</a:t>
                      </a:r>
                      <a:r>
                        <a:rPr lang="it-IT" sz="1000" baseline="0" dirty="0" smtClean="0"/>
                        <a:t> direttivo </a:t>
                      </a:r>
                      <a:r>
                        <a:rPr lang="it-IT" sz="1000" baseline="0" dirty="0" err="1" smtClean="0"/>
                        <a:t>Lug</a:t>
                      </a:r>
                      <a:r>
                        <a:rPr lang="it-IT" sz="1000" baseline="0" dirty="0" smtClean="0"/>
                        <a:t>/</a:t>
                      </a:r>
                      <a:r>
                        <a:rPr lang="it-IT" sz="1000" baseline="0" dirty="0" err="1" smtClean="0"/>
                        <a:t>Sett</a:t>
                      </a:r>
                      <a:endParaRPr lang="it-IT" sz="1000" baseline="0" dirty="0" smtClean="0"/>
                    </a:p>
                    <a:p>
                      <a:r>
                        <a:rPr lang="it-IT" sz="1000" baseline="0" dirty="0" smtClean="0"/>
                        <a:t>Circa 4 mesi approvazione</a:t>
                      </a:r>
                      <a:endParaRPr lang="it-IT" sz="1000" dirty="0" smtClean="0"/>
                    </a:p>
                    <a:p>
                      <a:endParaRPr lang="it-IT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Modulo di</a:t>
                      </a:r>
                      <a:r>
                        <a:rPr lang="it-IT" sz="1600" baseline="0" dirty="0" smtClean="0"/>
                        <a:t> Piano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Prototipo Realizzato</a:t>
                      </a:r>
                    </a:p>
                    <a:p>
                      <a:r>
                        <a:rPr lang="it-IT" sz="1600" dirty="0" smtClean="0"/>
                        <a:t>Test assemblaggio (</a:t>
                      </a:r>
                      <a:r>
                        <a:rPr lang="it-IT" sz="1600" dirty="0" err="1" smtClean="0"/>
                        <a:t>Mag-Giu</a:t>
                      </a:r>
                      <a:r>
                        <a:rPr lang="it-IT" sz="1600" dirty="0" smtClean="0"/>
                        <a:t>)</a:t>
                      </a:r>
                    </a:p>
                    <a:p>
                      <a:r>
                        <a:rPr lang="it-IT" sz="1600" dirty="0" smtClean="0"/>
                        <a:t>Capitolato</a:t>
                      </a:r>
                      <a:r>
                        <a:rPr lang="it-IT" sz="1600" baseline="0" dirty="0" smtClean="0"/>
                        <a:t> da preparare in parallelo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Da</a:t>
                      </a:r>
                      <a:r>
                        <a:rPr lang="it-IT" sz="1000" baseline="0" dirty="0" smtClean="0"/>
                        <a:t> inviare per direttivo </a:t>
                      </a:r>
                      <a:r>
                        <a:rPr lang="it-IT" sz="1000" baseline="0" dirty="0" err="1" smtClean="0"/>
                        <a:t>Lug</a:t>
                      </a:r>
                      <a:r>
                        <a:rPr lang="it-IT" sz="1000" baseline="0" dirty="0" smtClean="0"/>
                        <a:t>/</a:t>
                      </a:r>
                      <a:r>
                        <a:rPr lang="it-IT" sz="1000" baseline="0" dirty="0" err="1" smtClean="0"/>
                        <a:t>sett</a:t>
                      </a:r>
                      <a:endParaRPr lang="it-IT" sz="1000" baseline="0" dirty="0" smtClean="0"/>
                    </a:p>
                    <a:p>
                      <a:r>
                        <a:rPr lang="it-IT" sz="1000" baseline="0" dirty="0" smtClean="0"/>
                        <a:t>Circa 4 mesi per approvazione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Cablaggio</a:t>
                      </a:r>
                      <a:r>
                        <a:rPr lang="it-IT" sz="1600" baseline="0" dirty="0" smtClean="0"/>
                        <a:t> (dorsale)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Prototipo</a:t>
                      </a:r>
                      <a:r>
                        <a:rPr lang="it-IT" sz="1600" baseline="0" dirty="0" smtClean="0"/>
                        <a:t> testato</a:t>
                      </a:r>
                    </a:p>
                    <a:p>
                      <a:r>
                        <a:rPr lang="it-IT" sz="1600" baseline="0" dirty="0" smtClean="0"/>
                        <a:t>Capitolato in fase di preparazione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Da inviare direttivo </a:t>
                      </a:r>
                      <a:r>
                        <a:rPr lang="it-IT" sz="1000" dirty="0" err="1" smtClean="0"/>
                        <a:t>Sett</a:t>
                      </a:r>
                      <a:endParaRPr lang="it-IT" sz="1000" dirty="0" smtClean="0"/>
                    </a:p>
                    <a:p>
                      <a:r>
                        <a:rPr lang="it-IT" sz="1000" dirty="0" smtClean="0"/>
                        <a:t>Circa 4 mesi per approvazione</a:t>
                      </a:r>
                      <a:endParaRPr lang="it-IT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Posizionamento acustico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Capitolato idrofoni completo </a:t>
                      </a:r>
                    </a:p>
                    <a:p>
                      <a:r>
                        <a:rPr lang="it-IT" sz="1600" dirty="0" smtClean="0"/>
                        <a:t>Capitolat</a:t>
                      </a:r>
                      <a:r>
                        <a:rPr lang="it-IT" sz="1600" baseline="0" dirty="0" smtClean="0"/>
                        <a:t>o LBL da preparare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Da inviare direttivo </a:t>
                      </a:r>
                      <a:r>
                        <a:rPr lang="it-IT" sz="1000" dirty="0" err="1" smtClean="0"/>
                        <a:t>Giu</a:t>
                      </a:r>
                      <a:r>
                        <a:rPr lang="it-IT" sz="1000" dirty="0" smtClean="0"/>
                        <a:t>/</a:t>
                      </a:r>
                      <a:r>
                        <a:rPr lang="it-IT" sz="1000" dirty="0" err="1" smtClean="0"/>
                        <a:t>Lug</a:t>
                      </a:r>
                      <a:endParaRPr lang="it-IT" sz="1000" dirty="0" smtClean="0"/>
                    </a:p>
                    <a:p>
                      <a:r>
                        <a:rPr lang="it-IT" sz="1000" dirty="0" smtClean="0"/>
                        <a:t>Circa</a:t>
                      </a:r>
                      <a:r>
                        <a:rPr lang="it-IT" sz="1000" baseline="0" dirty="0" smtClean="0"/>
                        <a:t> 4 mesi per approvazione</a:t>
                      </a:r>
                      <a:endParaRPr lang="it-IT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Laser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Capitolato</a:t>
                      </a:r>
                      <a:r>
                        <a:rPr lang="it-IT" sz="1600" baseline="0" dirty="0" smtClean="0"/>
                        <a:t> da preparare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Da inviare</a:t>
                      </a:r>
                      <a:r>
                        <a:rPr lang="it-IT" sz="1000" baseline="0" dirty="0" smtClean="0"/>
                        <a:t> direttivo </a:t>
                      </a:r>
                      <a:r>
                        <a:rPr lang="it-IT" sz="1000" baseline="0" dirty="0" err="1" smtClean="0"/>
                        <a:t>Sett</a:t>
                      </a:r>
                      <a:endParaRPr lang="it-IT" sz="1000" baseline="0" dirty="0" smtClean="0"/>
                    </a:p>
                    <a:p>
                      <a:r>
                        <a:rPr lang="it-IT" sz="1000" baseline="0" dirty="0" smtClean="0"/>
                        <a:t>Circa 4 mesi per approvazione</a:t>
                      </a:r>
                      <a:endParaRPr lang="it-IT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smtClean="0"/>
                        <a:t>Elettronica</a:t>
                      </a:r>
                      <a:r>
                        <a:rPr lang="it-IT" sz="1600" baseline="0" dirty="0" smtClean="0"/>
                        <a:t> e meccanica base torre</a:t>
                      </a:r>
                      <a:endParaRPr lang="it-IT" sz="1600" dirty="0" smtClean="0"/>
                    </a:p>
                    <a:p>
                      <a:pPr algn="just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 firma direttore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r="22382"/>
          <a:stretch>
            <a:fillRect/>
          </a:stretch>
        </p:blipFill>
        <p:spPr bwMode="auto">
          <a:xfrm>
            <a:off x="251520" y="1412776"/>
            <a:ext cx="871086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sellaDiTesto 5"/>
          <p:cNvSpPr txBox="1"/>
          <p:nvPr/>
        </p:nvSpPr>
        <p:spPr>
          <a:xfrm>
            <a:off x="323528" y="5949280"/>
            <a:ext cx="681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Stima</a:t>
            </a:r>
          </a:p>
          <a:p>
            <a:r>
              <a:rPr lang="it-IT" b="1" dirty="0" smtClean="0">
                <a:solidFill>
                  <a:schemeClr val="accent3">
                    <a:lumMod val="75000"/>
                  </a:schemeClr>
                </a:solidFill>
              </a:rPr>
              <a:t>Da definire la strategia dell’integrazione per poter fornire un planning</a:t>
            </a:r>
            <a:endParaRPr lang="it-IT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di fondo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387824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Item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Info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Terminazione cavo EO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Progetto in fase di definizione</a:t>
                      </a:r>
                    </a:p>
                    <a:p>
                      <a:r>
                        <a:rPr lang="it-IT" sz="1200" dirty="0" smtClean="0"/>
                        <a:t>Incontri</a:t>
                      </a:r>
                      <a:r>
                        <a:rPr lang="it-IT" sz="1200" baseline="0" dirty="0" smtClean="0"/>
                        <a:t> con Alcatel / ODI in fase di definizione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Tempistica da definire</a:t>
                      </a:r>
                    </a:p>
                    <a:p>
                      <a:r>
                        <a:rPr lang="it-IT" sz="1200" dirty="0" err="1" smtClean="0"/>
                        <a:t>Deadline</a:t>
                      </a:r>
                      <a:r>
                        <a:rPr lang="it-IT" sz="1200" dirty="0" smtClean="0"/>
                        <a:t> </a:t>
                      </a:r>
                      <a:r>
                        <a:rPr lang="it-IT" sz="1200" dirty="0" smtClean="0">
                          <a:sym typeface="Wingdings" pitchFamily="2" charset="2"/>
                        </a:rPr>
                        <a:t> metà 2014</a:t>
                      </a:r>
                      <a:endParaRPr lang="it-I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Meccanica</a:t>
                      </a:r>
                      <a:r>
                        <a:rPr lang="it-IT" sz="1200" baseline="0" dirty="0" smtClean="0"/>
                        <a:t> JB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In fase di progettazione.</a:t>
                      </a:r>
                      <a:r>
                        <a:rPr lang="it-IT" sz="1200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200" baseline="0" dirty="0" smtClean="0"/>
                        <a:t>La progettazione del telaio è funzione della tipologia di cavi usati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200" baseline="0" dirty="0" smtClean="0"/>
                        <a:t>La progettazione dei contenitori è in fase di esecuzione (ultimato progetto modulo di piano)</a:t>
                      </a:r>
                    </a:p>
                    <a:p>
                      <a:endParaRPr lang="it-IT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Senza il capitolato cavi e connettori non è possibile definire il progetto del telaio</a:t>
                      </a:r>
                      <a:endParaRPr lang="it-IT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Cablaggio JB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In fase di definizione il capitolato.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200" dirty="0" smtClean="0"/>
                        <a:t> Mancano</a:t>
                      </a:r>
                      <a:r>
                        <a:rPr lang="it-IT" sz="1200" baseline="0" dirty="0" smtClean="0"/>
                        <a:t> ancora informazioni relative alle lunghezze dei cavi </a:t>
                      </a:r>
                      <a:r>
                        <a:rPr lang="it-IT" sz="1200" baseline="0" dirty="0" smtClean="0">
                          <a:sym typeface="Wingdings" pitchFamily="2" charset="2"/>
                        </a:rPr>
                        <a:t> sezione/tipologia/tecnica di costruzione/budget </a:t>
                      </a:r>
                      <a:r>
                        <a:rPr lang="it-IT" sz="1200" baseline="0" dirty="0" err="1" smtClean="0">
                          <a:sym typeface="Wingdings" pitchFamily="2" charset="2"/>
                        </a:rPr>
                        <a:t>nn</a:t>
                      </a:r>
                      <a:r>
                        <a:rPr lang="it-IT" sz="1200" baseline="0" dirty="0" smtClean="0">
                          <a:sym typeface="Wingdings" pitchFamily="2" charset="2"/>
                        </a:rPr>
                        <a:t> definibili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200" baseline="0" dirty="0" smtClean="0">
                          <a:sym typeface="Wingdings" pitchFamily="2" charset="2"/>
                        </a:rPr>
                        <a:t>Verrà inserita l’acquisizione di due </a:t>
                      </a:r>
                      <a:r>
                        <a:rPr lang="it-IT" sz="1200" baseline="0" dirty="0" err="1" smtClean="0">
                          <a:sym typeface="Wingdings" pitchFamily="2" charset="2"/>
                        </a:rPr>
                        <a:t>manifold</a:t>
                      </a:r>
                      <a:r>
                        <a:rPr lang="it-IT" sz="1200" baseline="0" dirty="0" smtClean="0">
                          <a:sym typeface="Wingdings" pitchFamily="2" charset="2"/>
                        </a:rPr>
                        <a:t> nel capitolato come backup </a:t>
                      </a:r>
                      <a:r>
                        <a:rPr lang="it-IT" sz="1200" baseline="0" dirty="0" err="1" smtClean="0">
                          <a:sym typeface="Wingdings" pitchFamily="2" charset="2"/>
                        </a:rPr>
                        <a:t>solution</a:t>
                      </a:r>
                      <a:r>
                        <a:rPr lang="it-IT" sz="1200" baseline="0" dirty="0" smtClean="0">
                          <a:sym typeface="Wingdings" pitchFamily="2" charset="2"/>
                        </a:rPr>
                        <a:t> per la terminazione del cavo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Senza il layout del telescopio non è possibile definire la lunghezza dei cavi</a:t>
                      </a:r>
                      <a:endParaRPr lang="it-IT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Connettori JB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Definito</a:t>
                      </a:r>
                      <a:r>
                        <a:rPr lang="it-IT" sz="1200" baseline="0" dirty="0" smtClean="0"/>
                        <a:t> elenco e specifiche dei connettori</a:t>
                      </a:r>
                    </a:p>
                    <a:p>
                      <a:r>
                        <a:rPr lang="it-IT" sz="1200" baseline="0" dirty="0" smtClean="0"/>
                        <a:t>Saranno acquisiti a fornitore unico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Ordine </a:t>
                      </a:r>
                      <a:r>
                        <a:rPr lang="it-IT" sz="1200" dirty="0" err="1" smtClean="0"/>
                        <a:t>Giu</a:t>
                      </a:r>
                      <a:r>
                        <a:rPr lang="it-IT" sz="1200" dirty="0" smtClean="0"/>
                        <a:t>/</a:t>
                      </a:r>
                      <a:r>
                        <a:rPr lang="it-IT" sz="1200" dirty="0" err="1" smtClean="0"/>
                        <a:t>Lug</a:t>
                      </a:r>
                      <a:r>
                        <a:rPr lang="it-IT" sz="1200" dirty="0" smtClean="0"/>
                        <a:t> 2013</a:t>
                      </a:r>
                    </a:p>
                    <a:p>
                      <a:r>
                        <a:rPr lang="it-IT" sz="1200" dirty="0" smtClean="0"/>
                        <a:t>Consegna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Ott</a:t>
                      </a:r>
                      <a:r>
                        <a:rPr lang="it-IT" sz="1200" baseline="0" dirty="0" smtClean="0"/>
                        <a:t> 2013</a:t>
                      </a:r>
                      <a:endParaRPr lang="it-I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Elettronica</a:t>
                      </a:r>
                      <a:r>
                        <a:rPr lang="it-IT" sz="1200" baseline="0" dirty="0" smtClean="0"/>
                        <a:t> JB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Completata e testata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Produzione schede per JB entro </a:t>
                      </a:r>
                      <a:r>
                        <a:rPr lang="it-IT" sz="1200" dirty="0" err="1" smtClean="0"/>
                        <a:t>Nov</a:t>
                      </a:r>
                      <a:r>
                        <a:rPr lang="it-IT" sz="1200" baseline="0" dirty="0" smtClean="0"/>
                        <a:t> 2013</a:t>
                      </a:r>
                    </a:p>
                    <a:p>
                      <a:r>
                        <a:rPr lang="it-IT" sz="1200" baseline="0" dirty="0" smtClean="0"/>
                        <a:t>Produzione anche per PPM-DU (?)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Integrazione JB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Da realizzare internamente (personale INFN – LNS)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Circa 3</a:t>
                      </a:r>
                      <a:r>
                        <a:rPr lang="it-IT" sz="1200" baseline="0" dirty="0" smtClean="0"/>
                        <a:t> mesi</a:t>
                      </a:r>
                      <a:endParaRPr lang="it-I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Tool</a:t>
                      </a:r>
                      <a:r>
                        <a:rPr lang="it-IT" sz="1200" dirty="0" smtClean="0"/>
                        <a:t> di posa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Da definire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di fondo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r="23114"/>
          <a:stretch>
            <a:fillRect/>
          </a:stretch>
        </p:blipFill>
        <p:spPr bwMode="auto">
          <a:xfrm>
            <a:off x="205239" y="1772816"/>
            <a:ext cx="8687241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426</Words>
  <Application>Microsoft Office PowerPoint</Application>
  <PresentationFormat>Presentazione su schermo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Stato Progetto</vt:lpstr>
      <vt:lpstr>Moduli Ottici</vt:lpstr>
      <vt:lpstr>Moduli Ottici</vt:lpstr>
      <vt:lpstr>Torre</vt:lpstr>
      <vt:lpstr>torre</vt:lpstr>
      <vt:lpstr>Rete di fondo</vt:lpstr>
      <vt:lpstr>Rete di fondo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Progetto</dc:title>
  <dc:creator>Papaleo</dc:creator>
  <cp:lastModifiedBy>Papaleo</cp:lastModifiedBy>
  <cp:revision>1</cp:revision>
  <dcterms:created xsi:type="dcterms:W3CDTF">2013-05-29T07:01:43Z</dcterms:created>
  <dcterms:modified xsi:type="dcterms:W3CDTF">2013-05-29T12:21:26Z</dcterms:modified>
</cp:coreProperties>
</file>