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85" r:id="rId20"/>
    <p:sldMasterId id="2147483909" r:id="rId21"/>
    <p:sldMasterId id="2147483921" r:id="rId22"/>
    <p:sldMasterId id="2147483924" r:id="rId23"/>
  </p:sldMasterIdLst>
  <p:notesMasterIdLst>
    <p:notesMasterId r:id="rId54"/>
  </p:notesMasterIdLst>
  <p:handoutMasterIdLst>
    <p:handoutMasterId r:id="rId55"/>
  </p:handoutMasterIdLst>
  <p:sldIdLst>
    <p:sldId id="404" r:id="rId24"/>
    <p:sldId id="421" r:id="rId25"/>
    <p:sldId id="422" r:id="rId26"/>
    <p:sldId id="407" r:id="rId27"/>
    <p:sldId id="417" r:id="rId28"/>
    <p:sldId id="408" r:id="rId29"/>
    <p:sldId id="403" r:id="rId30"/>
    <p:sldId id="386" r:id="rId31"/>
    <p:sldId id="392" r:id="rId32"/>
    <p:sldId id="388" r:id="rId33"/>
    <p:sldId id="420" r:id="rId34"/>
    <p:sldId id="423" r:id="rId35"/>
    <p:sldId id="475" r:id="rId36"/>
    <p:sldId id="477" r:id="rId37"/>
    <p:sldId id="413" r:id="rId38"/>
    <p:sldId id="466" r:id="rId39"/>
    <p:sldId id="464" r:id="rId40"/>
    <p:sldId id="456" r:id="rId41"/>
    <p:sldId id="467" r:id="rId42"/>
    <p:sldId id="465" r:id="rId43"/>
    <p:sldId id="471" r:id="rId44"/>
    <p:sldId id="468" r:id="rId45"/>
    <p:sldId id="472" r:id="rId46"/>
    <p:sldId id="473" r:id="rId47"/>
    <p:sldId id="469" r:id="rId48"/>
    <p:sldId id="470" r:id="rId49"/>
    <p:sldId id="461" r:id="rId50"/>
    <p:sldId id="476" r:id="rId51"/>
    <p:sldId id="463" r:id="rId52"/>
    <p:sldId id="474" r:id="rId53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1pPr>
    <a:lvl2pPr marL="454025" indent="158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2pPr>
    <a:lvl3pPr marL="911225" indent="158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3pPr>
    <a:lvl4pPr marL="1368425" indent="158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4pPr>
    <a:lvl5pPr marL="1825625" indent="1588" algn="l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5pPr>
    <a:lvl6pPr marL="2286000" algn="l" defTabSz="457200" rtl="0" eaLnBrk="1" latinLnBrk="0" hangingPunct="1"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6pPr>
    <a:lvl7pPr marL="2743200" algn="l" defTabSz="457200" rtl="0" eaLnBrk="1" latinLnBrk="0" hangingPunct="1"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7pPr>
    <a:lvl8pPr marL="3200400" algn="l" defTabSz="457200" rtl="0" eaLnBrk="1" latinLnBrk="0" hangingPunct="1"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8pPr>
    <a:lvl9pPr marL="3657600" algn="l" defTabSz="457200" rtl="0" eaLnBrk="1" latinLnBrk="0" hangingPunct="1">
      <a:defRPr sz="4300" kern="1200">
        <a:solidFill>
          <a:srgbClr val="000000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68F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82" d="100"/>
          <a:sy n="82" d="100"/>
        </p:scale>
        <p:origin x="-1448" y="-328"/>
      </p:cViewPr>
      <p:guideLst>
        <p:guide orient="horz" pos="3416"/>
        <p:guide pos="55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91" d="100"/>
          <a:sy n="91" d="100"/>
        </p:scale>
        <p:origin x="-258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93DE2-2D2D-4935-93D5-F725DA696FF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2BE35E-8A10-44CA-811B-3D3E4AC12CFE}">
      <dgm:prSet phldrT="[Texte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b="1" dirty="0" smtClean="0">
              <a:solidFill>
                <a:schemeClr val="bg1"/>
              </a:solidFill>
            </a:rPr>
            <a:t>Interfaces and Integration</a:t>
          </a:r>
          <a:endParaRPr lang="en-US" sz="900" b="1" dirty="0">
            <a:solidFill>
              <a:schemeClr val="bg1"/>
            </a:solidFill>
          </a:endParaRPr>
        </a:p>
      </dgm:t>
    </dgm:pt>
    <dgm:pt modelId="{CDB9BCF8-FBC3-46EC-B9F9-3D1C390380DC}" type="parTrans" cxnId="{CE2FC5DB-1A08-4B78-BCCD-BB7D137F7787}">
      <dgm:prSet/>
      <dgm:spPr/>
      <dgm:t>
        <a:bodyPr/>
        <a:lstStyle/>
        <a:p>
          <a:endParaRPr lang="en-US" sz="1050"/>
        </a:p>
      </dgm:t>
    </dgm:pt>
    <dgm:pt modelId="{A2C07C66-4247-4BDE-9F14-63802A2901B4}" type="sibTrans" cxnId="{CE2FC5DB-1A08-4B78-BCCD-BB7D137F7787}">
      <dgm:prSet/>
      <dgm:spPr/>
      <dgm:t>
        <a:bodyPr/>
        <a:lstStyle/>
        <a:p>
          <a:endParaRPr lang="en-US" sz="1050"/>
        </a:p>
      </dgm:t>
    </dgm:pt>
    <dgm:pt modelId="{FD56A558-7621-4560-A5EF-AB3BBD7E4CCE}" type="asst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i="1" dirty="0" smtClean="0">
              <a:solidFill>
                <a:schemeClr val="tx1"/>
              </a:solidFill>
            </a:rPr>
            <a:t>Data Management</a:t>
          </a:r>
          <a:r>
            <a:rPr lang="en-US" sz="900" dirty="0" smtClean="0">
              <a:solidFill>
                <a:schemeClr val="tx1"/>
              </a:solidFill>
            </a:rPr>
            <a:t/>
          </a:r>
          <a:br>
            <a:rPr lang="en-US" sz="900" dirty="0" smtClean="0">
              <a:solidFill>
                <a:schemeClr val="tx1"/>
              </a:solidFill>
            </a:rPr>
          </a:br>
          <a:r>
            <a:rPr lang="en-US" sz="900" dirty="0" smtClean="0">
              <a:solidFill>
                <a:schemeClr val="tx1"/>
              </a:solidFill>
            </a:rPr>
            <a:t>???</a:t>
          </a:r>
          <a:endParaRPr lang="en-US" sz="900" b="1" dirty="0">
            <a:solidFill>
              <a:schemeClr val="tx1"/>
            </a:solidFill>
          </a:endParaRPr>
        </a:p>
      </dgm:t>
    </dgm:pt>
    <dgm:pt modelId="{5775D1EE-412F-4224-A141-AF57C6A29F9F}" type="parTrans" cxnId="{999E8D5D-5465-4C5B-990B-239633D9BE63}">
      <dgm:prSet/>
      <dgm:spPr/>
      <dgm:t>
        <a:bodyPr/>
        <a:lstStyle/>
        <a:p>
          <a:endParaRPr lang="en-US"/>
        </a:p>
      </dgm:t>
    </dgm:pt>
    <dgm:pt modelId="{D5516BEB-34EE-4E6A-841B-021B58790AA2}" type="sibTrans" cxnId="{999E8D5D-5465-4C5B-990B-239633D9BE63}">
      <dgm:prSet/>
      <dgm:spPr/>
      <dgm:t>
        <a:bodyPr/>
        <a:lstStyle/>
        <a:p>
          <a:endParaRPr lang="en-US"/>
        </a:p>
      </dgm:t>
    </dgm:pt>
    <dgm:pt modelId="{CB9EF6CB-B091-4B8A-AFAF-2FD8553C8053}" type="asst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i="1" dirty="0" smtClean="0">
              <a:solidFill>
                <a:schemeClr val="tx1"/>
              </a:solidFill>
            </a:rPr>
            <a:t>Site</a:t>
          </a:r>
          <a:r>
            <a:rPr lang="en-US" sz="900" dirty="0" smtClean="0">
              <a:solidFill>
                <a:schemeClr val="tx1"/>
              </a:solidFill>
            </a:rPr>
            <a:t/>
          </a:r>
          <a:br>
            <a:rPr lang="en-US" sz="900" dirty="0" smtClean="0">
              <a:solidFill>
                <a:schemeClr val="tx1"/>
              </a:solidFill>
            </a:rPr>
          </a:br>
          <a:r>
            <a:rPr lang="en-US" sz="900" b="1" dirty="0" smtClean="0">
              <a:solidFill>
                <a:schemeClr val="tx1"/>
              </a:solidFill>
            </a:rPr>
            <a:t>???</a:t>
          </a:r>
        </a:p>
      </dgm:t>
    </dgm:pt>
    <dgm:pt modelId="{BC1FD591-D3F0-4909-AD55-E3A0B86E9D35}" type="parTrans" cxnId="{E438111A-CFE7-443A-A49B-2258B3577090}">
      <dgm:prSet/>
      <dgm:spPr/>
      <dgm:t>
        <a:bodyPr/>
        <a:lstStyle/>
        <a:p>
          <a:endParaRPr lang="en-US"/>
        </a:p>
      </dgm:t>
    </dgm:pt>
    <dgm:pt modelId="{213AD793-70D2-4DC4-9522-69B2BBC648A0}" type="sibTrans" cxnId="{E438111A-CFE7-443A-A49B-2258B3577090}">
      <dgm:prSet/>
      <dgm:spPr/>
      <dgm:t>
        <a:bodyPr/>
        <a:lstStyle/>
        <a:p>
          <a:endParaRPr lang="en-US"/>
        </a:p>
      </dgm:t>
    </dgm:pt>
    <dgm:pt modelId="{8C67990C-3D24-486A-B348-7F28E447D35E}" type="asst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i="1" dirty="0" smtClean="0">
              <a:solidFill>
                <a:schemeClr val="tx1"/>
              </a:solidFill>
            </a:rPr>
            <a:t>Common Test Facilities</a:t>
          </a:r>
          <a:r>
            <a:rPr lang="en-US" sz="900" dirty="0" smtClean="0">
              <a:solidFill>
                <a:schemeClr val="tx1"/>
              </a:solidFill>
            </a:rPr>
            <a:t/>
          </a:r>
          <a:br>
            <a:rPr lang="en-US" sz="900" dirty="0" smtClean="0">
              <a:solidFill>
                <a:schemeClr val="tx1"/>
              </a:solidFill>
            </a:rPr>
          </a:br>
          <a:r>
            <a:rPr lang="en-US" sz="900" b="1" dirty="0" smtClean="0">
              <a:solidFill>
                <a:schemeClr val="tx1"/>
              </a:solidFill>
            </a:rPr>
            <a:t>???</a:t>
          </a:r>
        </a:p>
      </dgm:t>
    </dgm:pt>
    <dgm:pt modelId="{628C8368-16DF-41EB-BE3E-98E1D5B559E0}" type="parTrans" cxnId="{28BFA0EE-BEC8-4478-BF74-07A27F4A1805}">
      <dgm:prSet/>
      <dgm:spPr/>
      <dgm:t>
        <a:bodyPr/>
        <a:lstStyle/>
        <a:p>
          <a:endParaRPr lang="en-US"/>
        </a:p>
      </dgm:t>
    </dgm:pt>
    <dgm:pt modelId="{3D7DFD96-2732-4C70-A357-2168A094454B}" type="sibTrans" cxnId="{28BFA0EE-BEC8-4478-BF74-07A27F4A1805}">
      <dgm:prSet/>
      <dgm:spPr/>
      <dgm:t>
        <a:bodyPr/>
        <a:lstStyle/>
        <a:p>
          <a:endParaRPr lang="en-US"/>
        </a:p>
      </dgm:t>
    </dgm:pt>
    <dgm:pt modelId="{BD2A66FB-B91C-4253-B6ED-B31AA53EB031}" type="asst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i="1" dirty="0" smtClean="0">
              <a:solidFill>
                <a:schemeClr val="tx1"/>
              </a:solidFill>
            </a:rPr>
            <a:t>ACTL</a:t>
          </a:r>
          <a:br>
            <a:rPr lang="en-US" sz="900" i="1" dirty="0" smtClean="0">
              <a:solidFill>
                <a:schemeClr val="tx1"/>
              </a:solidFill>
            </a:rPr>
          </a:br>
          <a:r>
            <a:rPr lang="en-US" sz="900" b="1" i="1" dirty="0" smtClean="0">
              <a:solidFill>
                <a:schemeClr val="tx1"/>
              </a:solidFill>
            </a:rPr>
            <a:t>T. Le Flour</a:t>
          </a:r>
        </a:p>
      </dgm:t>
    </dgm:pt>
    <dgm:pt modelId="{24AB4B31-3A2A-455C-9F96-A876C6C87510}" type="sibTrans" cxnId="{181CA701-AADB-438E-AC97-803E074FD280}">
      <dgm:prSet/>
      <dgm:spPr/>
      <dgm:t>
        <a:bodyPr/>
        <a:lstStyle/>
        <a:p>
          <a:endParaRPr lang="en-US" sz="1050"/>
        </a:p>
      </dgm:t>
    </dgm:pt>
    <dgm:pt modelId="{EEB3612B-7173-4CAA-A338-42C1E3AF6734}" type="parTrans" cxnId="{181CA701-AADB-438E-AC97-803E074FD280}">
      <dgm:prSet/>
      <dgm:spPr/>
      <dgm:t>
        <a:bodyPr/>
        <a:lstStyle/>
        <a:p>
          <a:endParaRPr lang="en-US" sz="1050"/>
        </a:p>
      </dgm:t>
    </dgm:pt>
    <dgm:pt modelId="{A55FE483-A744-49C5-BF76-578B0B37BDA2}" type="asst">
      <dgm:prSet phldrT="[Texte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</a:rPr>
            <a:t>Array Simulation</a:t>
          </a:r>
          <a:br>
            <a:rPr lang="en-US" sz="900" b="0" i="1" dirty="0" smtClean="0">
              <a:solidFill>
                <a:schemeClr val="tx1"/>
              </a:solidFill>
            </a:rPr>
          </a:br>
          <a:r>
            <a:rPr lang="en-US" sz="900" b="1" i="0" dirty="0" err="1" smtClean="0">
              <a:solidFill>
                <a:schemeClr val="tx1"/>
              </a:solidFill>
            </a:rPr>
            <a:t>P.Colin</a:t>
          </a:r>
          <a:r>
            <a:rPr lang="en-US" sz="900" b="1" i="0" dirty="0" smtClean="0">
              <a:solidFill>
                <a:schemeClr val="tx1"/>
              </a:solidFill>
            </a:rPr>
            <a:t> / </a:t>
          </a:r>
          <a:r>
            <a:rPr lang="en-US" sz="900" b="1" i="0" dirty="0" err="1" smtClean="0">
              <a:solidFill>
                <a:schemeClr val="tx1"/>
              </a:solidFill>
            </a:rPr>
            <a:t>E.Carmona</a:t>
          </a:r>
          <a:endParaRPr lang="en-US" sz="900" b="1" i="0" dirty="0" smtClean="0">
            <a:solidFill>
              <a:schemeClr val="tx1"/>
            </a:solidFill>
          </a:endParaRPr>
        </a:p>
      </dgm:t>
    </dgm:pt>
    <dgm:pt modelId="{96756821-5E8C-4303-A030-E148EC9DB5D3}" type="parTrans" cxnId="{F7E83EA2-B57E-41BD-8A20-7C7A4B3E84AD}">
      <dgm:prSet/>
      <dgm:spPr/>
      <dgm:t>
        <a:bodyPr/>
        <a:lstStyle/>
        <a:p>
          <a:endParaRPr lang="en-US"/>
        </a:p>
      </dgm:t>
    </dgm:pt>
    <dgm:pt modelId="{CE1DFA7A-CFD6-45FF-A43B-4BB37AB544BF}" type="sibTrans" cxnId="{F7E83EA2-B57E-41BD-8A20-7C7A4B3E84AD}">
      <dgm:prSet/>
      <dgm:spPr/>
      <dgm:t>
        <a:bodyPr/>
        <a:lstStyle/>
        <a:p>
          <a:endParaRPr lang="en-US"/>
        </a:p>
      </dgm:t>
    </dgm:pt>
    <dgm:pt modelId="{2D3C2D9B-3178-4FF5-92EB-F96DF268DCE3}" type="pres">
      <dgm:prSet presAssocID="{E9693DE2-2D2D-4935-93D5-F725DA696FF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2D7F9C-AF6B-4519-90B8-618065DAD753}" type="pres">
      <dgm:prSet presAssocID="{182BE35E-8A10-44CA-811B-3D3E4AC12CFE}" presName="root" presStyleCnt="0"/>
      <dgm:spPr/>
    </dgm:pt>
    <dgm:pt modelId="{A2098B1C-190A-4CCA-AAD3-10044AA3C2CD}" type="pres">
      <dgm:prSet presAssocID="{182BE35E-8A10-44CA-811B-3D3E4AC12CFE}" presName="rootComposite" presStyleCnt="0"/>
      <dgm:spPr/>
    </dgm:pt>
    <dgm:pt modelId="{CD6D93E1-F1EA-48A3-8BA4-588D2D1D33CC}" type="pres">
      <dgm:prSet presAssocID="{182BE35E-8A10-44CA-811B-3D3E4AC12CFE}" presName="rootText" presStyleLbl="node1" presStyleIdx="0" presStyleCnt="1" custScaleX="101263" custScaleY="98956"/>
      <dgm:spPr/>
      <dgm:t>
        <a:bodyPr/>
        <a:lstStyle/>
        <a:p>
          <a:endParaRPr lang="en-US"/>
        </a:p>
      </dgm:t>
    </dgm:pt>
    <dgm:pt modelId="{80F980A3-60D4-4B85-B525-73394DBC807A}" type="pres">
      <dgm:prSet presAssocID="{182BE35E-8A10-44CA-811B-3D3E4AC12CFE}" presName="rootConnector" presStyleLbl="node1" presStyleIdx="0" presStyleCnt="1"/>
      <dgm:spPr/>
      <dgm:t>
        <a:bodyPr/>
        <a:lstStyle/>
        <a:p>
          <a:endParaRPr lang="en-US"/>
        </a:p>
      </dgm:t>
    </dgm:pt>
    <dgm:pt modelId="{57EF39F2-552A-4339-89E8-8EC9C1F91480}" type="pres">
      <dgm:prSet presAssocID="{182BE35E-8A10-44CA-811B-3D3E4AC12CFE}" presName="childShape" presStyleCnt="0"/>
      <dgm:spPr/>
    </dgm:pt>
    <dgm:pt modelId="{913BBD8D-D909-45DE-B0C6-823D6E344E4F}" type="pres">
      <dgm:prSet presAssocID="{EEB3612B-7173-4CAA-A338-42C1E3AF6734}" presName="Name13" presStyleLbl="parChTrans1D2" presStyleIdx="0" presStyleCnt="5"/>
      <dgm:spPr/>
      <dgm:t>
        <a:bodyPr/>
        <a:lstStyle/>
        <a:p>
          <a:endParaRPr lang="en-US"/>
        </a:p>
      </dgm:t>
    </dgm:pt>
    <dgm:pt modelId="{F4E947E8-7F42-4E57-AABE-2E54E665D650}" type="pres">
      <dgm:prSet presAssocID="{BD2A66FB-B91C-4253-B6ED-B31AA53EB031}" presName="childText" presStyleLbl="bgAcc1" presStyleIdx="0" presStyleCnt="5" custLinFactNeighborX="10615" custLinFactNeighborY="-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F64FC-6B86-41AA-A84D-D1AEB3191C94}" type="pres">
      <dgm:prSet presAssocID="{5775D1EE-412F-4224-A141-AF57C6A29F9F}" presName="Name13" presStyleLbl="parChTrans1D2" presStyleIdx="1" presStyleCnt="5"/>
      <dgm:spPr/>
      <dgm:t>
        <a:bodyPr/>
        <a:lstStyle/>
        <a:p>
          <a:endParaRPr lang="en-US"/>
        </a:p>
      </dgm:t>
    </dgm:pt>
    <dgm:pt modelId="{012B1A30-2F54-419B-AA93-745E9A601BA5}" type="pres">
      <dgm:prSet presAssocID="{FD56A558-7621-4560-A5EF-AB3BBD7E4CCE}" presName="childText" presStyleLbl="bgAcc1" presStyleIdx="1" presStyleCnt="5" custLinFactNeighborX="10615" custLinFactNeighborY="-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D687E-F014-4CDE-A33F-F44FD196F591}" type="pres">
      <dgm:prSet presAssocID="{BC1FD591-D3F0-4909-AD55-E3A0B86E9D35}" presName="Name13" presStyleLbl="parChTrans1D2" presStyleIdx="2" presStyleCnt="5"/>
      <dgm:spPr/>
      <dgm:t>
        <a:bodyPr/>
        <a:lstStyle/>
        <a:p>
          <a:endParaRPr lang="en-US"/>
        </a:p>
      </dgm:t>
    </dgm:pt>
    <dgm:pt modelId="{9DE785F4-236E-4C31-8864-BF1ADA8F11C2}" type="pres">
      <dgm:prSet presAssocID="{CB9EF6CB-B091-4B8A-AFAF-2FD8553C8053}" presName="childText" presStyleLbl="bgAcc1" presStyleIdx="2" presStyleCnt="5" custLinFactNeighborX="10615" custLinFactNeighborY="-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A3423-95B7-4F86-90E7-CD4FD110D72A}" type="pres">
      <dgm:prSet presAssocID="{628C8368-16DF-41EB-BE3E-98E1D5B559E0}" presName="Name13" presStyleLbl="parChTrans1D2" presStyleIdx="3" presStyleCnt="5"/>
      <dgm:spPr/>
      <dgm:t>
        <a:bodyPr/>
        <a:lstStyle/>
        <a:p>
          <a:endParaRPr lang="en-US"/>
        </a:p>
      </dgm:t>
    </dgm:pt>
    <dgm:pt modelId="{9EF66A8F-2FA9-48D5-8362-A754F9C84218}" type="pres">
      <dgm:prSet presAssocID="{8C67990C-3D24-486A-B348-7F28E447D35E}" presName="childText" presStyleLbl="bgAcc1" presStyleIdx="3" presStyleCnt="5" custLinFactNeighborX="10615" custLinFactNeighborY="-70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6EAB8-89E8-48C8-88CD-D6E31AC753BA}" type="pres">
      <dgm:prSet presAssocID="{96756821-5E8C-4303-A030-E148EC9DB5D3}" presName="Name13" presStyleLbl="parChTrans1D2" presStyleIdx="4" presStyleCnt="5"/>
      <dgm:spPr/>
      <dgm:t>
        <a:bodyPr/>
        <a:lstStyle/>
        <a:p>
          <a:endParaRPr lang="en-GB"/>
        </a:p>
      </dgm:t>
    </dgm:pt>
    <dgm:pt modelId="{28E920E3-2B59-45B9-AC85-EA5556A8C9D7}" type="pres">
      <dgm:prSet presAssocID="{A55FE483-A744-49C5-BF76-578B0B37BDA2}" presName="childText" presStyleLbl="bgAcc1" presStyleIdx="4" presStyleCnt="5" custScaleX="100072" custLinFactNeighborX="112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FD85B7-7970-6D4E-8DCF-674E1CCB015B}" type="presOf" srcId="{182BE35E-8A10-44CA-811B-3D3E4AC12CFE}" destId="{CD6D93E1-F1EA-48A3-8BA4-588D2D1D33CC}" srcOrd="0" destOrd="0" presId="urn:microsoft.com/office/officeart/2005/8/layout/hierarchy3"/>
    <dgm:cxn modelId="{C68A9555-C81C-F24D-8FB5-024D06C6EFE1}" type="presOf" srcId="{628C8368-16DF-41EB-BE3E-98E1D5B559E0}" destId="{CABA3423-95B7-4F86-90E7-CD4FD110D72A}" srcOrd="0" destOrd="0" presId="urn:microsoft.com/office/officeart/2005/8/layout/hierarchy3"/>
    <dgm:cxn modelId="{C9A1C778-A623-174B-85A6-2386693111F4}" type="presOf" srcId="{EEB3612B-7173-4CAA-A338-42C1E3AF6734}" destId="{913BBD8D-D909-45DE-B0C6-823D6E344E4F}" srcOrd="0" destOrd="0" presId="urn:microsoft.com/office/officeart/2005/8/layout/hierarchy3"/>
    <dgm:cxn modelId="{37FA1606-3E66-614E-B0A5-E42DAF59C0C1}" type="presOf" srcId="{A55FE483-A744-49C5-BF76-578B0B37BDA2}" destId="{28E920E3-2B59-45B9-AC85-EA5556A8C9D7}" srcOrd="0" destOrd="0" presId="urn:microsoft.com/office/officeart/2005/8/layout/hierarchy3"/>
    <dgm:cxn modelId="{D37EC5FC-E7EE-2E4E-AE6F-A2D60B21FF7A}" type="presOf" srcId="{5775D1EE-412F-4224-A141-AF57C6A29F9F}" destId="{75DF64FC-6B86-41AA-A84D-D1AEB3191C94}" srcOrd="0" destOrd="0" presId="urn:microsoft.com/office/officeart/2005/8/layout/hierarchy3"/>
    <dgm:cxn modelId="{32F013D9-FBB7-A34C-BB5D-3056231FF1B6}" type="presOf" srcId="{FD56A558-7621-4560-A5EF-AB3BBD7E4CCE}" destId="{012B1A30-2F54-419B-AA93-745E9A601BA5}" srcOrd="0" destOrd="0" presId="urn:microsoft.com/office/officeart/2005/8/layout/hierarchy3"/>
    <dgm:cxn modelId="{E1C0D0AA-68E1-354E-A786-6EB28F07E594}" type="presOf" srcId="{BD2A66FB-B91C-4253-B6ED-B31AA53EB031}" destId="{F4E947E8-7F42-4E57-AABE-2E54E665D650}" srcOrd="0" destOrd="0" presId="urn:microsoft.com/office/officeart/2005/8/layout/hierarchy3"/>
    <dgm:cxn modelId="{B8ADE5B0-EF12-9B41-9AAB-B423C4A086F9}" type="presOf" srcId="{182BE35E-8A10-44CA-811B-3D3E4AC12CFE}" destId="{80F980A3-60D4-4B85-B525-73394DBC807A}" srcOrd="1" destOrd="0" presId="urn:microsoft.com/office/officeart/2005/8/layout/hierarchy3"/>
    <dgm:cxn modelId="{C2A9A0B3-497F-A741-B4BC-13F2D8E5EBE0}" type="presOf" srcId="{96756821-5E8C-4303-A030-E148EC9DB5D3}" destId="{DD96EAB8-89E8-48C8-88CD-D6E31AC753BA}" srcOrd="0" destOrd="0" presId="urn:microsoft.com/office/officeart/2005/8/layout/hierarchy3"/>
    <dgm:cxn modelId="{181CA701-AADB-438E-AC97-803E074FD280}" srcId="{182BE35E-8A10-44CA-811B-3D3E4AC12CFE}" destId="{BD2A66FB-B91C-4253-B6ED-B31AA53EB031}" srcOrd="0" destOrd="0" parTransId="{EEB3612B-7173-4CAA-A338-42C1E3AF6734}" sibTransId="{24AB4B31-3A2A-455C-9F96-A876C6C87510}"/>
    <dgm:cxn modelId="{28BFA0EE-BEC8-4478-BF74-07A27F4A1805}" srcId="{182BE35E-8A10-44CA-811B-3D3E4AC12CFE}" destId="{8C67990C-3D24-486A-B348-7F28E447D35E}" srcOrd="3" destOrd="0" parTransId="{628C8368-16DF-41EB-BE3E-98E1D5B559E0}" sibTransId="{3D7DFD96-2732-4C70-A357-2168A094454B}"/>
    <dgm:cxn modelId="{D8420A55-847E-6E4A-A788-00CEB113EE33}" type="presOf" srcId="{E9693DE2-2D2D-4935-93D5-F725DA696FFD}" destId="{2D3C2D9B-3178-4FF5-92EB-F96DF268DCE3}" srcOrd="0" destOrd="0" presId="urn:microsoft.com/office/officeart/2005/8/layout/hierarchy3"/>
    <dgm:cxn modelId="{F7E83EA2-B57E-41BD-8A20-7C7A4B3E84AD}" srcId="{182BE35E-8A10-44CA-811B-3D3E4AC12CFE}" destId="{A55FE483-A744-49C5-BF76-578B0B37BDA2}" srcOrd="4" destOrd="0" parTransId="{96756821-5E8C-4303-A030-E148EC9DB5D3}" sibTransId="{CE1DFA7A-CFD6-45FF-A43B-4BB37AB544BF}"/>
    <dgm:cxn modelId="{E438111A-CFE7-443A-A49B-2258B3577090}" srcId="{182BE35E-8A10-44CA-811B-3D3E4AC12CFE}" destId="{CB9EF6CB-B091-4B8A-AFAF-2FD8553C8053}" srcOrd="2" destOrd="0" parTransId="{BC1FD591-D3F0-4909-AD55-E3A0B86E9D35}" sibTransId="{213AD793-70D2-4DC4-9522-69B2BBC648A0}"/>
    <dgm:cxn modelId="{27FC9741-FD56-4146-9FDA-C8D611005AB1}" type="presOf" srcId="{CB9EF6CB-B091-4B8A-AFAF-2FD8553C8053}" destId="{9DE785F4-236E-4C31-8864-BF1ADA8F11C2}" srcOrd="0" destOrd="0" presId="urn:microsoft.com/office/officeart/2005/8/layout/hierarchy3"/>
    <dgm:cxn modelId="{45461CBC-0420-FF40-BF24-9F9BD145CAF2}" type="presOf" srcId="{BC1FD591-D3F0-4909-AD55-E3A0B86E9D35}" destId="{AB5D687E-F014-4CDE-A33F-F44FD196F591}" srcOrd="0" destOrd="0" presId="urn:microsoft.com/office/officeart/2005/8/layout/hierarchy3"/>
    <dgm:cxn modelId="{999E8D5D-5465-4C5B-990B-239633D9BE63}" srcId="{182BE35E-8A10-44CA-811B-3D3E4AC12CFE}" destId="{FD56A558-7621-4560-A5EF-AB3BBD7E4CCE}" srcOrd="1" destOrd="0" parTransId="{5775D1EE-412F-4224-A141-AF57C6A29F9F}" sibTransId="{D5516BEB-34EE-4E6A-841B-021B58790AA2}"/>
    <dgm:cxn modelId="{CE133A34-7B90-B044-851B-4F59319C17C4}" type="presOf" srcId="{8C67990C-3D24-486A-B348-7F28E447D35E}" destId="{9EF66A8F-2FA9-48D5-8362-A754F9C84218}" srcOrd="0" destOrd="0" presId="urn:microsoft.com/office/officeart/2005/8/layout/hierarchy3"/>
    <dgm:cxn modelId="{CE2FC5DB-1A08-4B78-BCCD-BB7D137F7787}" srcId="{E9693DE2-2D2D-4935-93D5-F725DA696FFD}" destId="{182BE35E-8A10-44CA-811B-3D3E4AC12CFE}" srcOrd="0" destOrd="0" parTransId="{CDB9BCF8-FBC3-46EC-B9F9-3D1C390380DC}" sibTransId="{A2C07C66-4247-4BDE-9F14-63802A2901B4}"/>
    <dgm:cxn modelId="{AA1FEBDA-3D9A-0C4C-913A-BE1A729D7F16}" type="presParOf" srcId="{2D3C2D9B-3178-4FF5-92EB-F96DF268DCE3}" destId="{D82D7F9C-AF6B-4519-90B8-618065DAD753}" srcOrd="0" destOrd="0" presId="urn:microsoft.com/office/officeart/2005/8/layout/hierarchy3"/>
    <dgm:cxn modelId="{3DF49A5C-17E1-394E-8E54-72D85C0B05C7}" type="presParOf" srcId="{D82D7F9C-AF6B-4519-90B8-618065DAD753}" destId="{A2098B1C-190A-4CCA-AAD3-10044AA3C2CD}" srcOrd="0" destOrd="0" presId="urn:microsoft.com/office/officeart/2005/8/layout/hierarchy3"/>
    <dgm:cxn modelId="{63A94E65-B8B8-B645-9CF3-84931FADB1D4}" type="presParOf" srcId="{A2098B1C-190A-4CCA-AAD3-10044AA3C2CD}" destId="{CD6D93E1-F1EA-48A3-8BA4-588D2D1D33CC}" srcOrd="0" destOrd="0" presId="urn:microsoft.com/office/officeart/2005/8/layout/hierarchy3"/>
    <dgm:cxn modelId="{920D9284-895C-5349-9F6B-4A7CDB3212F6}" type="presParOf" srcId="{A2098B1C-190A-4CCA-AAD3-10044AA3C2CD}" destId="{80F980A3-60D4-4B85-B525-73394DBC807A}" srcOrd="1" destOrd="0" presId="urn:microsoft.com/office/officeart/2005/8/layout/hierarchy3"/>
    <dgm:cxn modelId="{81D0AABC-3F5E-4A4C-AA5B-7D6776E1CE7C}" type="presParOf" srcId="{D82D7F9C-AF6B-4519-90B8-618065DAD753}" destId="{57EF39F2-552A-4339-89E8-8EC9C1F91480}" srcOrd="1" destOrd="0" presId="urn:microsoft.com/office/officeart/2005/8/layout/hierarchy3"/>
    <dgm:cxn modelId="{35D4E3A9-4344-9B47-AFCF-4DC8917CBB17}" type="presParOf" srcId="{57EF39F2-552A-4339-89E8-8EC9C1F91480}" destId="{913BBD8D-D909-45DE-B0C6-823D6E344E4F}" srcOrd="0" destOrd="0" presId="urn:microsoft.com/office/officeart/2005/8/layout/hierarchy3"/>
    <dgm:cxn modelId="{D10E3A0D-3C3D-BC47-B0A4-E86C50A6CEBF}" type="presParOf" srcId="{57EF39F2-552A-4339-89E8-8EC9C1F91480}" destId="{F4E947E8-7F42-4E57-AABE-2E54E665D650}" srcOrd="1" destOrd="0" presId="urn:microsoft.com/office/officeart/2005/8/layout/hierarchy3"/>
    <dgm:cxn modelId="{030A1EB0-7D1A-5640-9523-A164E05489A9}" type="presParOf" srcId="{57EF39F2-552A-4339-89E8-8EC9C1F91480}" destId="{75DF64FC-6B86-41AA-A84D-D1AEB3191C94}" srcOrd="2" destOrd="0" presId="urn:microsoft.com/office/officeart/2005/8/layout/hierarchy3"/>
    <dgm:cxn modelId="{869370EF-058D-7246-95CD-37983D6211A8}" type="presParOf" srcId="{57EF39F2-552A-4339-89E8-8EC9C1F91480}" destId="{012B1A30-2F54-419B-AA93-745E9A601BA5}" srcOrd="3" destOrd="0" presId="urn:microsoft.com/office/officeart/2005/8/layout/hierarchy3"/>
    <dgm:cxn modelId="{94EB51D5-87CD-0E43-A2BF-431D893E97D3}" type="presParOf" srcId="{57EF39F2-552A-4339-89E8-8EC9C1F91480}" destId="{AB5D687E-F014-4CDE-A33F-F44FD196F591}" srcOrd="4" destOrd="0" presId="urn:microsoft.com/office/officeart/2005/8/layout/hierarchy3"/>
    <dgm:cxn modelId="{44F01A56-6AB7-894B-BA09-B7BD974F68AF}" type="presParOf" srcId="{57EF39F2-552A-4339-89E8-8EC9C1F91480}" destId="{9DE785F4-236E-4C31-8864-BF1ADA8F11C2}" srcOrd="5" destOrd="0" presId="urn:microsoft.com/office/officeart/2005/8/layout/hierarchy3"/>
    <dgm:cxn modelId="{1AA5E742-C6DC-1B4A-BF36-24BB86D5A5E4}" type="presParOf" srcId="{57EF39F2-552A-4339-89E8-8EC9C1F91480}" destId="{CABA3423-95B7-4F86-90E7-CD4FD110D72A}" srcOrd="6" destOrd="0" presId="urn:microsoft.com/office/officeart/2005/8/layout/hierarchy3"/>
    <dgm:cxn modelId="{78FDFCFF-BB1C-CF48-877D-B08400683C4E}" type="presParOf" srcId="{57EF39F2-552A-4339-89E8-8EC9C1F91480}" destId="{9EF66A8F-2FA9-48D5-8362-A754F9C84218}" srcOrd="7" destOrd="0" presId="urn:microsoft.com/office/officeart/2005/8/layout/hierarchy3"/>
    <dgm:cxn modelId="{079ED2EF-B928-5B4C-AC54-F24EE635A9C6}" type="presParOf" srcId="{57EF39F2-552A-4339-89E8-8EC9C1F91480}" destId="{DD96EAB8-89E8-48C8-88CD-D6E31AC753BA}" srcOrd="8" destOrd="0" presId="urn:microsoft.com/office/officeart/2005/8/layout/hierarchy3"/>
    <dgm:cxn modelId="{80F976CE-DD07-3543-95B1-F3CC41607F87}" type="presParOf" srcId="{57EF39F2-552A-4339-89E8-8EC9C1F91480}" destId="{28E920E3-2B59-45B9-AC85-EA5556A8C9D7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93DE2-2D2D-4935-93D5-F725DA696FF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2BE35E-8A10-44CA-811B-3D3E4AC12CFE}">
      <dgm:prSet phldrT="[Texte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 smtClean="0"/>
            <a:t>Principal Investigator:</a:t>
          </a:r>
          <a:r>
            <a:rPr lang="en-US" dirty="0" smtClean="0"/>
            <a:t/>
          </a:r>
          <a:br>
            <a:rPr lang="en-US" dirty="0" smtClean="0"/>
          </a:br>
          <a:r>
            <a:rPr lang="en-US" b="1" dirty="0" smtClean="0"/>
            <a:t>M. </a:t>
          </a:r>
          <a:r>
            <a:rPr lang="en-US" b="1" smtClean="0"/>
            <a:t>Teshima</a:t>
          </a:r>
          <a:r>
            <a:rPr lang="en-US" dirty="0" smtClean="0"/>
            <a:t/>
          </a:r>
          <a:br>
            <a:rPr lang="en-US" dirty="0" smtClean="0"/>
          </a:br>
          <a:r>
            <a:rPr lang="en-US" i="1" dirty="0" smtClean="0"/>
            <a:t>Project Manager:</a:t>
          </a:r>
          <a:r>
            <a:rPr lang="en-US" dirty="0" smtClean="0"/>
            <a:t/>
          </a:r>
          <a:br>
            <a:rPr lang="en-US" dirty="0" smtClean="0"/>
          </a:br>
          <a:r>
            <a:rPr lang="en-US" b="1" dirty="0" smtClean="0"/>
            <a:t>M. </a:t>
          </a:r>
          <a:r>
            <a:rPr lang="en-US" b="1" dirty="0" err="1" smtClean="0"/>
            <a:t>Barcelo</a:t>
          </a:r>
          <a:r>
            <a:rPr lang="en-US" b="1" dirty="0" smtClean="0"/>
            <a:t> / F. </a:t>
          </a:r>
          <a:r>
            <a:rPr lang="en-US" b="1" dirty="0" err="1" smtClean="0"/>
            <a:t>Dazzi</a:t>
          </a:r>
          <a:endParaRPr lang="en-US" b="1" dirty="0" smtClean="0"/>
        </a:p>
      </dgm:t>
    </dgm:pt>
    <dgm:pt modelId="{CDB9BCF8-FBC3-46EC-B9F9-3D1C390380DC}" type="parTrans" cxnId="{CE2FC5DB-1A08-4B78-BCCD-BB7D137F7787}">
      <dgm:prSet/>
      <dgm:spPr/>
      <dgm:t>
        <a:bodyPr/>
        <a:lstStyle/>
        <a:p>
          <a:endParaRPr lang="en-US"/>
        </a:p>
      </dgm:t>
    </dgm:pt>
    <dgm:pt modelId="{A2C07C66-4247-4BDE-9F14-63802A2901B4}" type="sibTrans" cxnId="{CE2FC5DB-1A08-4B78-BCCD-BB7D137F7787}">
      <dgm:prSet/>
      <dgm:spPr/>
      <dgm:t>
        <a:bodyPr/>
        <a:lstStyle/>
        <a:p>
          <a:endParaRPr lang="en-US"/>
        </a:p>
      </dgm:t>
    </dgm:pt>
    <dgm:pt modelId="{B536C2BC-4D87-4032-864E-14B700CBDC9C}">
      <dgm:prSet phldrT="[Texte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 smtClean="0"/>
            <a:t>QA/RAMS:</a:t>
          </a:r>
          <a:r>
            <a:rPr lang="en-US" dirty="0" smtClean="0"/>
            <a:t/>
          </a:r>
          <a:br>
            <a:rPr lang="en-US" dirty="0" smtClean="0"/>
          </a:br>
          <a:r>
            <a:rPr lang="en-US" b="1" dirty="0" smtClean="0"/>
            <a:t>Jose M. Miranda</a:t>
          </a:r>
        </a:p>
      </dgm:t>
    </dgm:pt>
    <dgm:pt modelId="{F29A33DB-6093-4D94-AA0B-D961FF88E7E5}" type="parTrans" cxnId="{117CF454-22EF-4398-8564-CDAA87245440}">
      <dgm:prSet/>
      <dgm:spPr/>
      <dgm:t>
        <a:bodyPr/>
        <a:lstStyle/>
        <a:p>
          <a:endParaRPr lang="en-US"/>
        </a:p>
      </dgm:t>
    </dgm:pt>
    <dgm:pt modelId="{A2BE0ED6-16B0-42D5-8169-BD08030D41FA}" type="sibTrans" cxnId="{117CF454-22EF-4398-8564-CDAA87245440}">
      <dgm:prSet/>
      <dgm:spPr/>
      <dgm:t>
        <a:bodyPr/>
        <a:lstStyle/>
        <a:p>
          <a:endParaRPr lang="en-US"/>
        </a:p>
      </dgm:t>
    </dgm:pt>
    <dgm:pt modelId="{4BC46830-D888-4DE7-B92A-54E3A4B28B55}">
      <dgm:prSet phldrT="[Texte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 smtClean="0"/>
            <a:t>Systems Engineer:</a:t>
          </a:r>
        </a:p>
        <a:p>
          <a:r>
            <a:rPr lang="en-US" b="1" dirty="0" smtClean="0"/>
            <a:t>M. </a:t>
          </a:r>
          <a:r>
            <a:rPr lang="en-US" b="1" dirty="0" err="1" smtClean="0"/>
            <a:t>Barcelo</a:t>
          </a:r>
          <a:r>
            <a:rPr lang="en-US" b="1" dirty="0" smtClean="0"/>
            <a:t>?</a:t>
          </a:r>
        </a:p>
      </dgm:t>
    </dgm:pt>
    <dgm:pt modelId="{B82718E8-A1C0-43C2-917A-7637A7768008}" type="parTrans" cxnId="{0778C107-6A30-4A78-B4BA-537A824BF5A0}">
      <dgm:prSet/>
      <dgm:spPr/>
      <dgm:t>
        <a:bodyPr/>
        <a:lstStyle/>
        <a:p>
          <a:endParaRPr lang="en-US"/>
        </a:p>
      </dgm:t>
    </dgm:pt>
    <dgm:pt modelId="{22018B8E-4BCD-4039-81ED-F4E341615D08}" type="sibTrans" cxnId="{0778C107-6A30-4A78-B4BA-537A824BF5A0}">
      <dgm:prSet/>
      <dgm:spPr/>
      <dgm:t>
        <a:bodyPr/>
        <a:lstStyle/>
        <a:p>
          <a:endParaRPr lang="en-US"/>
        </a:p>
      </dgm:t>
    </dgm:pt>
    <dgm:pt modelId="{A4B3F817-8465-4568-9277-368260247089}" type="pres">
      <dgm:prSet presAssocID="{E9693DE2-2D2D-4935-93D5-F725DA696F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8E6CF1-A391-4920-B632-BE04B8DE3704}" type="pres">
      <dgm:prSet presAssocID="{182BE35E-8A10-44CA-811B-3D3E4AC12CFE}" presName="root1" presStyleCnt="0"/>
      <dgm:spPr/>
      <dgm:t>
        <a:bodyPr/>
        <a:lstStyle/>
        <a:p>
          <a:endParaRPr lang="en-US"/>
        </a:p>
      </dgm:t>
    </dgm:pt>
    <dgm:pt modelId="{33C4DD9B-CE7B-4803-9A33-0A9239CE97B4}" type="pres">
      <dgm:prSet presAssocID="{182BE35E-8A10-44CA-811B-3D3E4AC12CFE}" presName="LevelOneTextNode" presStyleLbl="node0" presStyleIdx="0" presStyleCnt="1" custLinFactNeighborX="-75" custLinFactNeighborY="-247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25235-8E87-458D-B3E7-AA2CD1D45919}" type="pres">
      <dgm:prSet presAssocID="{182BE35E-8A10-44CA-811B-3D3E4AC12CFE}" presName="level2hierChild" presStyleCnt="0"/>
      <dgm:spPr/>
      <dgm:t>
        <a:bodyPr/>
        <a:lstStyle/>
        <a:p>
          <a:endParaRPr lang="en-US"/>
        </a:p>
      </dgm:t>
    </dgm:pt>
    <dgm:pt modelId="{C51C263F-2553-4D46-B011-1A758175967E}" type="pres">
      <dgm:prSet presAssocID="{F29A33DB-6093-4D94-AA0B-D961FF88E7E5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CF38498-92A7-4E8D-AF73-C0C2FD480DE1}" type="pres">
      <dgm:prSet presAssocID="{F29A33DB-6093-4D94-AA0B-D961FF88E7E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00EB357-DAFE-425C-8895-E744FD758268}" type="pres">
      <dgm:prSet presAssocID="{B536C2BC-4D87-4032-864E-14B700CBDC9C}" presName="root2" presStyleCnt="0"/>
      <dgm:spPr/>
      <dgm:t>
        <a:bodyPr/>
        <a:lstStyle/>
        <a:p>
          <a:endParaRPr lang="en-US"/>
        </a:p>
      </dgm:t>
    </dgm:pt>
    <dgm:pt modelId="{98D1105F-9AE5-4A3D-87B4-73E06F3EE7A4}" type="pres">
      <dgm:prSet presAssocID="{B536C2BC-4D87-4032-864E-14B700CBDC9C}" presName="LevelTwoTextNode" presStyleLbl="node2" presStyleIdx="0" presStyleCnt="2" custScaleY="66615" custLinFactNeighborX="-1333" custLinFactNeighborY="-88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40D141-EFBF-4D43-866D-5013EE78E777}" type="pres">
      <dgm:prSet presAssocID="{B536C2BC-4D87-4032-864E-14B700CBDC9C}" presName="level3hierChild" presStyleCnt="0"/>
      <dgm:spPr/>
      <dgm:t>
        <a:bodyPr/>
        <a:lstStyle/>
        <a:p>
          <a:endParaRPr lang="en-US"/>
        </a:p>
      </dgm:t>
    </dgm:pt>
    <dgm:pt modelId="{408B22A3-98E1-4F4C-A4BC-3743B317A68E}" type="pres">
      <dgm:prSet presAssocID="{B82718E8-A1C0-43C2-917A-7637A7768008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1A326F90-6670-4CDB-A45A-E127B053B809}" type="pres">
      <dgm:prSet presAssocID="{B82718E8-A1C0-43C2-917A-7637A7768008}" presName="connTx" presStyleLbl="parChTrans1D2" presStyleIdx="1" presStyleCnt="2"/>
      <dgm:spPr/>
      <dgm:t>
        <a:bodyPr/>
        <a:lstStyle/>
        <a:p>
          <a:endParaRPr lang="en-GB"/>
        </a:p>
      </dgm:t>
    </dgm:pt>
    <dgm:pt modelId="{13496DFE-DF71-475E-94FA-BA26F7F8823B}" type="pres">
      <dgm:prSet presAssocID="{4BC46830-D888-4DE7-B92A-54E3A4B28B55}" presName="root2" presStyleCnt="0"/>
      <dgm:spPr/>
    </dgm:pt>
    <dgm:pt modelId="{BB6A11CF-70D5-445E-846B-DAAF20F48111}" type="pres">
      <dgm:prSet presAssocID="{4BC46830-D888-4DE7-B92A-54E3A4B28B55}" presName="LevelTwoTextNode" presStyleLbl="node2" presStyleIdx="1" presStyleCnt="2" custScaleY="71256" custLinFactNeighborX="81363" custLinFactNeighborY="-71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76E9A7-11A3-4584-B184-A5CB26435C93}" type="pres">
      <dgm:prSet presAssocID="{4BC46830-D888-4DE7-B92A-54E3A4B28B55}" presName="level3hierChild" presStyleCnt="0"/>
      <dgm:spPr/>
    </dgm:pt>
  </dgm:ptLst>
  <dgm:cxnLst>
    <dgm:cxn modelId="{CE2FC5DB-1A08-4B78-BCCD-BB7D137F7787}" srcId="{E9693DE2-2D2D-4935-93D5-F725DA696FFD}" destId="{182BE35E-8A10-44CA-811B-3D3E4AC12CFE}" srcOrd="0" destOrd="0" parTransId="{CDB9BCF8-FBC3-46EC-B9F9-3D1C390380DC}" sibTransId="{A2C07C66-4247-4BDE-9F14-63802A2901B4}"/>
    <dgm:cxn modelId="{CFB11E2D-0221-464D-BFD1-03A081C11FD1}" type="presOf" srcId="{E9693DE2-2D2D-4935-93D5-F725DA696FFD}" destId="{A4B3F817-8465-4568-9277-368260247089}" srcOrd="0" destOrd="0" presId="urn:microsoft.com/office/officeart/2005/8/layout/hierarchy2"/>
    <dgm:cxn modelId="{D839968E-0F2C-3F44-A0D9-3FE5E74EB3A5}" type="presOf" srcId="{182BE35E-8A10-44CA-811B-3D3E4AC12CFE}" destId="{33C4DD9B-CE7B-4803-9A33-0A9239CE97B4}" srcOrd="0" destOrd="0" presId="urn:microsoft.com/office/officeart/2005/8/layout/hierarchy2"/>
    <dgm:cxn modelId="{C49CFE6A-8847-0D40-8E55-16C11C53D315}" type="presOf" srcId="{4BC46830-D888-4DE7-B92A-54E3A4B28B55}" destId="{BB6A11CF-70D5-445E-846B-DAAF20F48111}" srcOrd="0" destOrd="0" presId="urn:microsoft.com/office/officeart/2005/8/layout/hierarchy2"/>
    <dgm:cxn modelId="{0778C107-6A30-4A78-B4BA-537A824BF5A0}" srcId="{182BE35E-8A10-44CA-811B-3D3E4AC12CFE}" destId="{4BC46830-D888-4DE7-B92A-54E3A4B28B55}" srcOrd="1" destOrd="0" parTransId="{B82718E8-A1C0-43C2-917A-7637A7768008}" sibTransId="{22018B8E-4BCD-4039-81ED-F4E341615D08}"/>
    <dgm:cxn modelId="{AAAC92CB-865C-4146-AABE-EFA13E658E7E}" type="presOf" srcId="{B536C2BC-4D87-4032-864E-14B700CBDC9C}" destId="{98D1105F-9AE5-4A3D-87B4-73E06F3EE7A4}" srcOrd="0" destOrd="0" presId="urn:microsoft.com/office/officeart/2005/8/layout/hierarchy2"/>
    <dgm:cxn modelId="{27C1DD8B-FC8C-534D-A1ED-8739082442E4}" type="presOf" srcId="{F29A33DB-6093-4D94-AA0B-D961FF88E7E5}" destId="{8CF38498-92A7-4E8D-AF73-C0C2FD480DE1}" srcOrd="1" destOrd="0" presId="urn:microsoft.com/office/officeart/2005/8/layout/hierarchy2"/>
    <dgm:cxn modelId="{6BC920C2-18DE-B243-9645-DC85CC67B5EE}" type="presOf" srcId="{B82718E8-A1C0-43C2-917A-7637A7768008}" destId="{1A326F90-6670-4CDB-A45A-E127B053B809}" srcOrd="1" destOrd="0" presId="urn:microsoft.com/office/officeart/2005/8/layout/hierarchy2"/>
    <dgm:cxn modelId="{F7B3DA25-C545-454F-8E02-F2E418F015CE}" type="presOf" srcId="{B82718E8-A1C0-43C2-917A-7637A7768008}" destId="{408B22A3-98E1-4F4C-A4BC-3743B317A68E}" srcOrd="0" destOrd="0" presId="urn:microsoft.com/office/officeart/2005/8/layout/hierarchy2"/>
    <dgm:cxn modelId="{117CF454-22EF-4398-8564-CDAA87245440}" srcId="{182BE35E-8A10-44CA-811B-3D3E4AC12CFE}" destId="{B536C2BC-4D87-4032-864E-14B700CBDC9C}" srcOrd="0" destOrd="0" parTransId="{F29A33DB-6093-4D94-AA0B-D961FF88E7E5}" sibTransId="{A2BE0ED6-16B0-42D5-8169-BD08030D41FA}"/>
    <dgm:cxn modelId="{300C320C-54A1-3F48-BB4D-EA4D5AA51F4A}" type="presOf" srcId="{F29A33DB-6093-4D94-AA0B-D961FF88E7E5}" destId="{C51C263F-2553-4D46-B011-1A758175967E}" srcOrd="0" destOrd="0" presId="urn:microsoft.com/office/officeart/2005/8/layout/hierarchy2"/>
    <dgm:cxn modelId="{2E30187F-9B80-784B-92F5-F051304566CE}" type="presParOf" srcId="{A4B3F817-8465-4568-9277-368260247089}" destId="{308E6CF1-A391-4920-B632-BE04B8DE3704}" srcOrd="0" destOrd="0" presId="urn:microsoft.com/office/officeart/2005/8/layout/hierarchy2"/>
    <dgm:cxn modelId="{083A2218-86B6-544B-8501-360A0F6C56E5}" type="presParOf" srcId="{308E6CF1-A391-4920-B632-BE04B8DE3704}" destId="{33C4DD9B-CE7B-4803-9A33-0A9239CE97B4}" srcOrd="0" destOrd="0" presId="urn:microsoft.com/office/officeart/2005/8/layout/hierarchy2"/>
    <dgm:cxn modelId="{CBBF92A5-B3C9-2444-B004-BABB0D703936}" type="presParOf" srcId="{308E6CF1-A391-4920-B632-BE04B8DE3704}" destId="{CB825235-8E87-458D-B3E7-AA2CD1D45919}" srcOrd="1" destOrd="0" presId="urn:microsoft.com/office/officeart/2005/8/layout/hierarchy2"/>
    <dgm:cxn modelId="{E73418E8-7DED-594A-ABBA-E00A0A650034}" type="presParOf" srcId="{CB825235-8E87-458D-B3E7-AA2CD1D45919}" destId="{C51C263F-2553-4D46-B011-1A758175967E}" srcOrd="0" destOrd="0" presId="urn:microsoft.com/office/officeart/2005/8/layout/hierarchy2"/>
    <dgm:cxn modelId="{2970690F-4D9A-9845-B37A-0EC49C4283A4}" type="presParOf" srcId="{C51C263F-2553-4D46-B011-1A758175967E}" destId="{8CF38498-92A7-4E8D-AF73-C0C2FD480DE1}" srcOrd="0" destOrd="0" presId="urn:microsoft.com/office/officeart/2005/8/layout/hierarchy2"/>
    <dgm:cxn modelId="{93BE550F-D96B-9E4A-A2E1-F6F32428C554}" type="presParOf" srcId="{CB825235-8E87-458D-B3E7-AA2CD1D45919}" destId="{A00EB357-DAFE-425C-8895-E744FD758268}" srcOrd="1" destOrd="0" presId="urn:microsoft.com/office/officeart/2005/8/layout/hierarchy2"/>
    <dgm:cxn modelId="{4C193F3A-D832-884B-845D-F481BAB9128B}" type="presParOf" srcId="{A00EB357-DAFE-425C-8895-E744FD758268}" destId="{98D1105F-9AE5-4A3D-87B4-73E06F3EE7A4}" srcOrd="0" destOrd="0" presId="urn:microsoft.com/office/officeart/2005/8/layout/hierarchy2"/>
    <dgm:cxn modelId="{36C05783-5F2E-F640-ACEF-96DE1B57E45F}" type="presParOf" srcId="{A00EB357-DAFE-425C-8895-E744FD758268}" destId="{9640D141-EFBF-4D43-866D-5013EE78E777}" srcOrd="1" destOrd="0" presId="urn:microsoft.com/office/officeart/2005/8/layout/hierarchy2"/>
    <dgm:cxn modelId="{CCCE00F0-2A04-D841-A8D4-55A2FC288462}" type="presParOf" srcId="{CB825235-8E87-458D-B3E7-AA2CD1D45919}" destId="{408B22A3-98E1-4F4C-A4BC-3743B317A68E}" srcOrd="2" destOrd="0" presId="urn:microsoft.com/office/officeart/2005/8/layout/hierarchy2"/>
    <dgm:cxn modelId="{63EA350C-2F11-E74B-8DD4-0971C3EB71C0}" type="presParOf" srcId="{408B22A3-98E1-4F4C-A4BC-3743B317A68E}" destId="{1A326F90-6670-4CDB-A45A-E127B053B809}" srcOrd="0" destOrd="0" presId="urn:microsoft.com/office/officeart/2005/8/layout/hierarchy2"/>
    <dgm:cxn modelId="{ACDCC8E3-AA62-1A4C-B587-20DD856F2E1E}" type="presParOf" srcId="{CB825235-8E87-458D-B3E7-AA2CD1D45919}" destId="{13496DFE-DF71-475E-94FA-BA26F7F8823B}" srcOrd="3" destOrd="0" presId="urn:microsoft.com/office/officeart/2005/8/layout/hierarchy2"/>
    <dgm:cxn modelId="{0FD43534-227F-4943-830C-6CC127A9FD21}" type="presParOf" srcId="{13496DFE-DF71-475E-94FA-BA26F7F8823B}" destId="{BB6A11CF-70D5-445E-846B-DAAF20F48111}" srcOrd="0" destOrd="0" presId="urn:microsoft.com/office/officeart/2005/8/layout/hierarchy2"/>
    <dgm:cxn modelId="{D1D6B85A-13DD-9B43-870A-DA5C9838878D}" type="presParOf" srcId="{13496DFE-DF71-475E-94FA-BA26F7F8823B}" destId="{AC76E9A7-11A3-4584-B184-A5CB26435C9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693DE2-2D2D-4935-93D5-F725DA696FF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2BE35E-8A10-44CA-811B-3D3E4AC12CFE}">
      <dgm:prSet phldrT="[Texte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Mechanics</a:t>
          </a:r>
        </a:p>
        <a:p>
          <a:r>
            <a:rPr lang="en-US" sz="900" b="0" i="1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i="1" dirty="0" smtClean="0">
              <a:solidFill>
                <a:schemeClr val="tx1"/>
              </a:solidFill>
              <a:latin typeface="+mn-lt"/>
            </a:rPr>
            <a:t>.: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T.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Schweizer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 </a:t>
          </a:r>
        </a:p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Product </a:t>
          </a:r>
          <a:r>
            <a:rPr lang="en-US" sz="900" b="0" i="1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i="1" dirty="0" smtClean="0">
              <a:solidFill>
                <a:schemeClr val="tx1"/>
              </a:solidFill>
              <a:latin typeface="+mn-lt"/>
            </a:rPr>
            <a:t>: 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H. </a:t>
          </a:r>
          <a:r>
            <a:rPr lang="en-US" sz="900" b="1" dirty="0" err="1" smtClean="0">
              <a:latin typeface="+mn-lt"/>
            </a:rPr>
            <a:t>Wetteskind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CDB9BCF8-FBC3-46EC-B9F9-3D1C390380DC}" type="parTrans" cxnId="{CE2FC5DB-1A08-4B78-BCCD-BB7D137F7787}">
      <dgm:prSet/>
      <dgm:spPr/>
      <dgm:t>
        <a:bodyPr/>
        <a:lstStyle/>
        <a:p>
          <a:endParaRPr lang="en-US" sz="1050"/>
        </a:p>
      </dgm:t>
    </dgm:pt>
    <dgm:pt modelId="{A2C07C66-4247-4BDE-9F14-63802A2901B4}" type="sibTrans" cxnId="{CE2FC5DB-1A08-4B78-BCCD-BB7D137F7787}">
      <dgm:prSet/>
      <dgm:spPr/>
      <dgm:t>
        <a:bodyPr/>
        <a:lstStyle/>
        <a:p>
          <a:endParaRPr lang="en-US" sz="1050"/>
        </a:p>
      </dgm:t>
    </dgm:pt>
    <dgm:pt modelId="{BD2A66FB-B91C-4253-B6ED-B31AA53EB031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Dish and lower structures</a:t>
          </a:r>
        </a:p>
        <a:p>
          <a:r>
            <a:rPr lang="en-US" sz="900" b="1" dirty="0" smtClean="0">
              <a:solidFill>
                <a:schemeClr val="tx1"/>
              </a:solidFill>
              <a:latin typeface="+mn-lt"/>
            </a:rPr>
            <a:t> H. </a:t>
          </a:r>
          <a:r>
            <a:rPr lang="en-US" sz="900" b="1" dirty="0" err="1" smtClean="0">
              <a:latin typeface="+mn-lt"/>
            </a:rPr>
            <a:t>Wetteskind</a:t>
          </a:r>
          <a:endParaRPr lang="en-US" sz="900" b="1" i="1" dirty="0" smtClean="0">
            <a:solidFill>
              <a:schemeClr val="tx1"/>
            </a:solidFill>
            <a:latin typeface="+mn-lt"/>
          </a:endParaRPr>
        </a:p>
      </dgm:t>
    </dgm:pt>
    <dgm:pt modelId="{EEB3612B-7173-4CAA-A338-42C1E3AF6734}" type="parTrans" cxnId="{181CA701-AADB-438E-AC97-803E074FD280}">
      <dgm:prSet/>
      <dgm:spPr/>
      <dgm:t>
        <a:bodyPr/>
        <a:lstStyle/>
        <a:p>
          <a:endParaRPr lang="en-US" sz="1050"/>
        </a:p>
      </dgm:t>
    </dgm:pt>
    <dgm:pt modelId="{24AB4B31-3A2A-455C-9F96-A876C6C87510}" type="sibTrans" cxnId="{181CA701-AADB-438E-AC97-803E074FD280}">
      <dgm:prSet/>
      <dgm:spPr/>
      <dgm:t>
        <a:bodyPr/>
        <a:lstStyle/>
        <a:p>
          <a:endParaRPr lang="en-US" sz="1050"/>
        </a:p>
      </dgm:t>
    </dgm:pt>
    <dgm:pt modelId="{FD56A558-7621-4560-A5EF-AB3BBD7E4CCE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Camera Support Structure </a:t>
          </a:r>
        </a:p>
        <a:p>
          <a:r>
            <a:rPr lang="en-US" sz="900" b="1" dirty="0" smtClean="0">
              <a:solidFill>
                <a:schemeClr val="tx1"/>
              </a:solidFill>
              <a:latin typeface="+mn-lt"/>
            </a:rPr>
            <a:t>G.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Deleglise</a:t>
          </a:r>
          <a:endParaRPr lang="en-US" sz="900" b="1" dirty="0">
            <a:solidFill>
              <a:schemeClr val="tx1"/>
            </a:solidFill>
            <a:latin typeface="+mn-lt"/>
          </a:endParaRPr>
        </a:p>
      </dgm:t>
    </dgm:pt>
    <dgm:pt modelId="{5775D1EE-412F-4224-A141-AF57C6A29F9F}" type="parTrans" cxnId="{999E8D5D-5465-4C5B-990B-239633D9BE63}">
      <dgm:prSet/>
      <dgm:spPr/>
      <dgm:t>
        <a:bodyPr/>
        <a:lstStyle/>
        <a:p>
          <a:endParaRPr lang="en-US"/>
        </a:p>
      </dgm:t>
    </dgm:pt>
    <dgm:pt modelId="{D5516BEB-34EE-4E6A-841B-021B58790AA2}" type="sibTrans" cxnId="{999E8D5D-5465-4C5B-990B-239633D9BE63}">
      <dgm:prSet/>
      <dgm:spPr/>
      <dgm:t>
        <a:bodyPr/>
        <a:lstStyle/>
        <a:p>
          <a:endParaRPr lang="en-US"/>
        </a:p>
      </dgm:t>
    </dgm:pt>
    <dgm:pt modelId="{CB9EF6CB-B091-4B8A-AFAF-2FD8553C8053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err="1" smtClean="0">
              <a:solidFill>
                <a:schemeClr val="tx1"/>
              </a:solidFill>
              <a:latin typeface="+mn-lt"/>
            </a:rPr>
            <a:t>Fondations</a:t>
          </a:r>
          <a:r>
            <a:rPr lang="en-US" sz="900" b="0" i="1" dirty="0" smtClean="0">
              <a:solidFill>
                <a:schemeClr val="tx1"/>
              </a:solidFill>
              <a:latin typeface="+mn-lt"/>
            </a:rPr>
            <a:t>, rails and bogies </a:t>
          </a:r>
        </a:p>
        <a:p>
          <a:r>
            <a:rPr lang="en-US" sz="900" b="1" dirty="0" smtClean="0">
              <a:solidFill>
                <a:schemeClr val="tx1"/>
              </a:solidFill>
              <a:latin typeface="+mn-lt"/>
            </a:rPr>
            <a:t>F. </a:t>
          </a:r>
          <a:r>
            <a:rPr lang="en-US" sz="900" b="1" dirty="0" err="1" smtClean="0">
              <a:latin typeface="+mn-lt"/>
            </a:rPr>
            <a:t>Grañena</a:t>
          </a:r>
          <a:endParaRPr lang="en-US" sz="900" b="1" dirty="0" smtClean="0">
            <a:solidFill>
              <a:schemeClr val="tx1"/>
            </a:solidFill>
            <a:latin typeface="+mn-lt"/>
          </a:endParaRPr>
        </a:p>
      </dgm:t>
    </dgm:pt>
    <dgm:pt modelId="{BC1FD591-D3F0-4909-AD55-E3A0B86E9D35}" type="parTrans" cxnId="{E438111A-CFE7-443A-A49B-2258B3577090}">
      <dgm:prSet/>
      <dgm:spPr/>
      <dgm:t>
        <a:bodyPr/>
        <a:lstStyle/>
        <a:p>
          <a:endParaRPr lang="en-US"/>
        </a:p>
      </dgm:t>
    </dgm:pt>
    <dgm:pt modelId="{213AD793-70D2-4DC4-9522-69B2BBC648A0}" type="sibTrans" cxnId="{E438111A-CFE7-443A-A49B-2258B3577090}">
      <dgm:prSet/>
      <dgm:spPr/>
      <dgm:t>
        <a:bodyPr/>
        <a:lstStyle/>
        <a:p>
          <a:endParaRPr lang="en-US"/>
        </a:p>
      </dgm:t>
    </dgm:pt>
    <dgm:pt modelId="{247E4DB2-96CD-4047-BC95-5785CF28BCA8}" type="asst">
      <dgm:prSet phldrT="[Texte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Camera</a:t>
          </a:r>
        </a:p>
        <a:p>
          <a:r>
            <a:rPr lang="en-US" sz="900" b="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.: 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O. Blanch/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H.Kubo</a:t>
          </a:r>
          <a:endParaRPr lang="en-US" sz="900" b="1" dirty="0" smtClean="0">
            <a:solidFill>
              <a:schemeClr val="tx1"/>
            </a:solidFill>
            <a:latin typeface="+mn-lt"/>
          </a:endParaRPr>
        </a:p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Product eng.: 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Carlos Diaz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 </a:t>
          </a:r>
        </a:p>
      </dgm:t>
    </dgm:pt>
    <dgm:pt modelId="{55173768-6F84-4971-84B2-E3B745FC3F45}" type="parTrans" cxnId="{71E65B3E-F501-44CD-856B-4036AB5A15CF}">
      <dgm:prSet/>
      <dgm:spPr/>
      <dgm:t>
        <a:bodyPr/>
        <a:lstStyle/>
        <a:p>
          <a:endParaRPr lang="en-US"/>
        </a:p>
      </dgm:t>
    </dgm:pt>
    <dgm:pt modelId="{C7C66F8B-0743-4D51-ADE8-BAA032C14852}" type="sibTrans" cxnId="{71E65B3E-F501-44CD-856B-4036AB5A15CF}">
      <dgm:prSet/>
      <dgm:spPr/>
      <dgm:t>
        <a:bodyPr/>
        <a:lstStyle/>
        <a:p>
          <a:endParaRPr lang="en-US"/>
        </a:p>
      </dgm:t>
    </dgm:pt>
    <dgm:pt modelId="{13AE0BC2-869B-4B9C-BCDC-9F4EFE917FB3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err="1" smtClean="0">
              <a:solidFill>
                <a:schemeClr val="tx1"/>
              </a:solidFill>
              <a:latin typeface="+mn-lt"/>
            </a:rPr>
            <a:t>Photodetector</a:t>
          </a:r>
          <a:endParaRPr lang="en-US" sz="900" b="0" i="1" dirty="0" smtClean="0">
            <a:solidFill>
              <a:schemeClr val="tx1"/>
            </a:solidFill>
            <a:latin typeface="+mn-lt"/>
          </a:endParaRP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T. Yamamoto</a:t>
          </a:r>
        </a:p>
      </dgm:t>
    </dgm:pt>
    <dgm:pt modelId="{5E4CCDA5-27B5-4096-8E71-7034239EF546}" type="parTrans" cxnId="{2F70DE75-4078-4280-B9A9-4807A8FA7B76}">
      <dgm:prSet/>
      <dgm:spPr/>
      <dgm:t>
        <a:bodyPr/>
        <a:lstStyle/>
        <a:p>
          <a:endParaRPr lang="en-US"/>
        </a:p>
      </dgm:t>
    </dgm:pt>
    <dgm:pt modelId="{E44C2C1E-C081-4B18-91D4-317D7704337C}" type="sibTrans" cxnId="{2F70DE75-4078-4280-B9A9-4807A8FA7B76}">
      <dgm:prSet/>
      <dgm:spPr/>
      <dgm:t>
        <a:bodyPr/>
        <a:lstStyle/>
        <a:p>
          <a:endParaRPr lang="en-US"/>
        </a:p>
      </dgm:t>
    </dgm:pt>
    <dgm:pt modelId="{1C465F00-7C80-460A-92BC-9EBD6844E969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Readout</a:t>
          </a:r>
        </a:p>
        <a:p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H.Kubo</a:t>
          </a:r>
          <a:endParaRPr lang="en-US" sz="900" b="1" i="0" dirty="0">
            <a:solidFill>
              <a:schemeClr val="tx1"/>
            </a:solidFill>
            <a:latin typeface="+mn-lt"/>
          </a:endParaRPr>
        </a:p>
      </dgm:t>
    </dgm:pt>
    <dgm:pt modelId="{229A5FDE-E49C-4DA1-9824-942FFC31C213}" type="parTrans" cxnId="{1533EA85-5AA9-40D9-B380-4768AA031347}">
      <dgm:prSet/>
      <dgm:spPr/>
      <dgm:t>
        <a:bodyPr/>
        <a:lstStyle/>
        <a:p>
          <a:endParaRPr lang="en-US"/>
        </a:p>
      </dgm:t>
    </dgm:pt>
    <dgm:pt modelId="{AADD11BA-5C31-4A17-8B67-241D30366E56}" type="sibTrans" cxnId="{1533EA85-5AA9-40D9-B380-4768AA031347}">
      <dgm:prSet/>
      <dgm:spPr/>
      <dgm:t>
        <a:bodyPr/>
        <a:lstStyle/>
        <a:p>
          <a:endParaRPr lang="en-US"/>
        </a:p>
      </dgm:t>
    </dgm:pt>
    <dgm:pt modelId="{9A78A355-18D5-4584-AF92-CF5C9138732B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Trigger</a:t>
          </a: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L.A.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Tejedor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8B2CB1F4-5709-4FF9-B955-701D3DCFDF2F}" type="parTrans" cxnId="{371F255C-383D-40B9-A30E-48BC15CDFBA5}">
      <dgm:prSet/>
      <dgm:spPr/>
      <dgm:t>
        <a:bodyPr/>
        <a:lstStyle/>
        <a:p>
          <a:endParaRPr lang="en-US"/>
        </a:p>
      </dgm:t>
    </dgm:pt>
    <dgm:pt modelId="{3E07DD90-7BAC-428E-8B02-C3F97646C6F3}" type="sibTrans" cxnId="{371F255C-383D-40B9-A30E-48BC15CDFBA5}">
      <dgm:prSet/>
      <dgm:spPr/>
      <dgm:t>
        <a:bodyPr/>
        <a:lstStyle/>
        <a:p>
          <a:endParaRPr lang="en-US"/>
        </a:p>
      </dgm:t>
    </dgm:pt>
    <dgm:pt modelId="{C38E8965-7E7B-4BD0-AD85-7329DFD65079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Mechanics and Cooling</a:t>
          </a:r>
          <a:br>
            <a:rPr lang="en-US" sz="900" b="0" i="1" dirty="0" smtClean="0">
              <a:solidFill>
                <a:schemeClr val="tx1"/>
              </a:solidFill>
              <a:latin typeface="+mn-lt"/>
            </a:rPr>
          </a:br>
          <a:r>
            <a:rPr lang="en-US" sz="900" b="1" i="0" dirty="0" smtClean="0">
              <a:solidFill>
                <a:schemeClr val="tx1"/>
              </a:solidFill>
              <a:latin typeface="+mn-lt"/>
            </a:rPr>
            <a:t>Carlos Diaz</a:t>
          </a:r>
          <a:endParaRPr lang="en-US" sz="900" b="0" dirty="0" smtClean="0">
            <a:solidFill>
              <a:schemeClr val="tx1"/>
            </a:solidFill>
            <a:latin typeface="+mn-lt"/>
          </a:endParaRPr>
        </a:p>
      </dgm:t>
    </dgm:pt>
    <dgm:pt modelId="{4FE22952-26E2-433B-8498-961AF2B1E54D}" type="parTrans" cxnId="{89B709FA-7F99-4DD0-84ED-DB66C1218811}">
      <dgm:prSet/>
      <dgm:spPr/>
      <dgm:t>
        <a:bodyPr/>
        <a:lstStyle/>
        <a:p>
          <a:endParaRPr lang="en-US"/>
        </a:p>
      </dgm:t>
    </dgm:pt>
    <dgm:pt modelId="{476AA2F4-5C8A-42C1-A38C-4D1DE14DAACC}" type="sibTrans" cxnId="{89B709FA-7F99-4DD0-84ED-DB66C1218811}">
      <dgm:prSet/>
      <dgm:spPr/>
      <dgm:t>
        <a:bodyPr/>
        <a:lstStyle/>
        <a:p>
          <a:endParaRPr lang="en-US"/>
        </a:p>
      </dgm:t>
    </dgm:pt>
    <dgm:pt modelId="{4D5AA8A8-06E1-4931-8560-DCDCD22D9C97}" type="asst">
      <dgm:prSet phldrT="[Texte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Camera </a:t>
          </a:r>
          <a:r>
            <a:rPr lang="en-US" sz="900" b="0" dirty="0" err="1" smtClean="0">
              <a:solidFill>
                <a:schemeClr val="tx1"/>
              </a:solidFill>
              <a:latin typeface="+mn-lt"/>
            </a:rPr>
            <a:t>SiPM</a:t>
          </a:r>
          <a:endParaRPr lang="en-US" sz="900" b="0" dirty="0" smtClean="0">
            <a:solidFill>
              <a:schemeClr val="tx1"/>
            </a:solidFill>
            <a:latin typeface="+mn-lt"/>
          </a:endParaRPr>
        </a:p>
        <a:p>
          <a:r>
            <a:rPr lang="en-US" sz="900" b="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.: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Rando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/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Paoletti</a:t>
          </a:r>
          <a:endParaRPr lang="en-US" sz="900" b="1" dirty="0" smtClean="0">
            <a:solidFill>
              <a:schemeClr val="tx1"/>
            </a:solidFill>
            <a:latin typeface="+mn-lt"/>
          </a:endParaRPr>
        </a:p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Product </a:t>
          </a:r>
          <a:r>
            <a:rPr lang="en-US" sz="900" b="0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: 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J.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Prast</a:t>
          </a:r>
          <a:endParaRPr lang="en-US" sz="900" b="1" i="1" dirty="0" smtClean="0">
            <a:solidFill>
              <a:schemeClr val="tx1"/>
            </a:solidFill>
            <a:latin typeface="+mn-lt"/>
          </a:endParaRPr>
        </a:p>
      </dgm:t>
    </dgm:pt>
    <dgm:pt modelId="{C129ED8C-9E1F-4980-AA57-AD948BB0AD0B}" type="parTrans" cxnId="{3366AD13-0A5C-4061-A7FD-ED4791FCBC02}">
      <dgm:prSet/>
      <dgm:spPr/>
      <dgm:t>
        <a:bodyPr/>
        <a:lstStyle/>
        <a:p>
          <a:endParaRPr lang="en-US"/>
        </a:p>
      </dgm:t>
    </dgm:pt>
    <dgm:pt modelId="{E43AC121-4EBD-4984-8E2E-D688D2150AE5}" type="sibTrans" cxnId="{3366AD13-0A5C-4061-A7FD-ED4791FCBC02}">
      <dgm:prSet/>
      <dgm:spPr/>
      <dgm:t>
        <a:bodyPr/>
        <a:lstStyle/>
        <a:p>
          <a:endParaRPr lang="en-US"/>
        </a:p>
      </dgm:t>
    </dgm:pt>
    <dgm:pt modelId="{898E4C11-0743-47E8-B002-FA10AEB2791B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err="1" smtClean="0">
              <a:solidFill>
                <a:schemeClr val="tx1"/>
              </a:solidFill>
              <a:latin typeface="+mn-lt"/>
            </a:rPr>
            <a:t>Photodetector</a:t>
          </a:r>
          <a:endParaRPr lang="en-US" sz="900" b="0" i="1" dirty="0" smtClean="0">
            <a:solidFill>
              <a:schemeClr val="tx1"/>
            </a:solidFill>
            <a:latin typeface="+mn-lt"/>
          </a:endParaRP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R.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Rando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FEA1B2F1-824D-4EB0-A4EF-EC84D5AF3DEA}" type="parTrans" cxnId="{47126D2A-8950-4AB4-87D8-126F90C4DB8C}">
      <dgm:prSet/>
      <dgm:spPr/>
      <dgm:t>
        <a:bodyPr/>
        <a:lstStyle/>
        <a:p>
          <a:endParaRPr lang="en-US"/>
        </a:p>
      </dgm:t>
    </dgm:pt>
    <dgm:pt modelId="{C7B88C48-07C8-4EBA-AF36-826BE0BECBCC}" type="sibTrans" cxnId="{47126D2A-8950-4AB4-87D8-126F90C4DB8C}">
      <dgm:prSet/>
      <dgm:spPr/>
      <dgm:t>
        <a:bodyPr/>
        <a:lstStyle/>
        <a:p>
          <a:endParaRPr lang="en-US"/>
        </a:p>
      </dgm:t>
    </dgm:pt>
    <dgm:pt modelId="{2AEF8F59-AD76-4003-9A59-F9D377A8AA26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Readout</a:t>
          </a: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R.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Hermel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E9E39C3A-D0E1-4DD5-A9D7-55CA47EBC89F}" type="parTrans" cxnId="{7A9736AF-1208-4158-B46A-C89B7671F44D}">
      <dgm:prSet/>
      <dgm:spPr/>
      <dgm:t>
        <a:bodyPr/>
        <a:lstStyle/>
        <a:p>
          <a:endParaRPr lang="en-US"/>
        </a:p>
      </dgm:t>
    </dgm:pt>
    <dgm:pt modelId="{1C49DF0B-997B-47E8-A063-8F9088E39BC8}" type="sibTrans" cxnId="{7A9736AF-1208-4158-B46A-C89B7671F44D}">
      <dgm:prSet/>
      <dgm:spPr/>
      <dgm:t>
        <a:bodyPr/>
        <a:lstStyle/>
        <a:p>
          <a:endParaRPr lang="en-US"/>
        </a:p>
      </dgm:t>
    </dgm:pt>
    <dgm:pt modelId="{D3F11779-18C9-4476-9AE5-987ADBB8A8E2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Integration with PMT Camera</a:t>
          </a: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D.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Mazin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72DCEF34-A6CE-46B5-95FC-5C2000276CB6}" type="parTrans" cxnId="{C34FD05A-BC94-4CE7-9755-FC8A180C2BFE}">
      <dgm:prSet/>
      <dgm:spPr/>
      <dgm:t>
        <a:bodyPr/>
        <a:lstStyle/>
        <a:p>
          <a:endParaRPr lang="en-US"/>
        </a:p>
      </dgm:t>
    </dgm:pt>
    <dgm:pt modelId="{C61AE93D-3004-4CAA-AB02-35372F714C4E}" type="sibTrans" cxnId="{C34FD05A-BC94-4CE7-9755-FC8A180C2BFE}">
      <dgm:prSet/>
      <dgm:spPr/>
      <dgm:t>
        <a:bodyPr/>
        <a:lstStyle/>
        <a:p>
          <a:endParaRPr lang="en-US"/>
        </a:p>
      </dgm:t>
    </dgm:pt>
    <dgm:pt modelId="{F6274F1C-6252-4C2D-B9B3-8E948ACD0640}" type="asst">
      <dgm:prSet phldrT="[Texte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 Auxiliary</a:t>
          </a:r>
        </a:p>
        <a:p>
          <a:r>
            <a:rPr lang="en-US" sz="900" b="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.: A.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Fiasson</a:t>
          </a:r>
          <a:endParaRPr lang="en-US" sz="900" b="1" dirty="0" smtClean="0">
            <a:solidFill>
              <a:schemeClr val="tx1"/>
            </a:solidFill>
            <a:latin typeface="+mn-lt"/>
          </a:endParaRPr>
        </a:p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Prod. </a:t>
          </a:r>
          <a:r>
            <a:rPr lang="en-US" sz="900" b="0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: 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E.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Chabanne</a:t>
          </a:r>
          <a:endParaRPr lang="en-US" sz="900" b="1" dirty="0" smtClean="0">
            <a:solidFill>
              <a:schemeClr val="tx1"/>
            </a:solidFill>
            <a:latin typeface="+mn-lt"/>
          </a:endParaRPr>
        </a:p>
      </dgm:t>
    </dgm:pt>
    <dgm:pt modelId="{2AF3CC27-F0C0-492E-B62E-364DB0815868}" type="parTrans" cxnId="{1A0E584F-B467-41CD-BDE3-9CCAAB05D316}">
      <dgm:prSet/>
      <dgm:spPr/>
      <dgm:t>
        <a:bodyPr/>
        <a:lstStyle/>
        <a:p>
          <a:endParaRPr lang="en-US"/>
        </a:p>
      </dgm:t>
    </dgm:pt>
    <dgm:pt modelId="{DC5E7F68-06BB-4982-8B0C-9125D4D0025E}" type="sibTrans" cxnId="{1A0E584F-B467-41CD-BDE3-9CCAAB05D316}">
      <dgm:prSet/>
      <dgm:spPr/>
      <dgm:t>
        <a:bodyPr/>
        <a:lstStyle/>
        <a:p>
          <a:endParaRPr lang="en-US"/>
        </a:p>
      </dgm:t>
    </dgm:pt>
    <dgm:pt modelId="{6E13ABD7-C504-433E-A4A1-7C1E9CF6C488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Pointing Calibration</a:t>
          </a: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Wagner</a:t>
          </a:r>
          <a:endParaRPr lang="en-US" sz="900" b="1" i="0" dirty="0">
            <a:solidFill>
              <a:schemeClr val="tx1"/>
            </a:solidFill>
            <a:latin typeface="+mn-lt"/>
          </a:endParaRPr>
        </a:p>
      </dgm:t>
    </dgm:pt>
    <dgm:pt modelId="{FDF49ED5-3897-47CF-BF13-F24559E8C4F5}" type="parTrans" cxnId="{4AF4123A-27F8-4B9B-8880-93474748C07F}">
      <dgm:prSet/>
      <dgm:spPr/>
      <dgm:t>
        <a:bodyPr/>
        <a:lstStyle/>
        <a:p>
          <a:endParaRPr lang="en-US"/>
        </a:p>
      </dgm:t>
    </dgm:pt>
    <dgm:pt modelId="{B966D5E4-30DD-418C-A399-44CB1137AEE3}" type="sibTrans" cxnId="{4AF4123A-27F8-4B9B-8880-93474748C07F}">
      <dgm:prSet/>
      <dgm:spPr/>
      <dgm:t>
        <a:bodyPr/>
        <a:lstStyle/>
        <a:p>
          <a:endParaRPr lang="en-US"/>
        </a:p>
      </dgm:t>
    </dgm:pt>
    <dgm:pt modelId="{E76881B1-9929-4788-8470-1E0C5FE9F55C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Camera Calibration</a:t>
          </a: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P.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Majumdar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343C42C4-80D5-458C-A555-2291F5D32684}" type="parTrans" cxnId="{79E5C3CB-A4B2-4C1D-8FCB-4DE66C2DFB3F}">
      <dgm:prSet/>
      <dgm:spPr/>
      <dgm:t>
        <a:bodyPr/>
        <a:lstStyle/>
        <a:p>
          <a:endParaRPr lang="en-US"/>
        </a:p>
      </dgm:t>
    </dgm:pt>
    <dgm:pt modelId="{D7AC9C36-4C38-450E-8E55-103A6E0CA87D}" type="sibTrans" cxnId="{79E5C3CB-A4B2-4C1D-8FCB-4DE66C2DFB3F}">
      <dgm:prSet/>
      <dgm:spPr/>
      <dgm:t>
        <a:bodyPr/>
        <a:lstStyle/>
        <a:p>
          <a:endParaRPr lang="en-US"/>
        </a:p>
      </dgm:t>
    </dgm:pt>
    <dgm:pt modelId="{3D6D5B62-B7AA-40CD-9482-6681D512AB62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Power Distribution</a:t>
          </a:r>
        </a:p>
        <a:p>
          <a:r>
            <a:rPr lang="en-US" sz="900" b="1" dirty="0" smtClean="0">
              <a:solidFill>
                <a:schemeClr val="tx1"/>
              </a:solidFill>
              <a:latin typeface="+mn-lt"/>
            </a:rPr>
            <a:t>T.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Schweizer</a:t>
          </a:r>
          <a:endParaRPr lang="en-US" sz="900" b="1" dirty="0" smtClean="0">
            <a:solidFill>
              <a:schemeClr val="tx1"/>
            </a:solidFill>
            <a:latin typeface="+mn-lt"/>
          </a:endParaRPr>
        </a:p>
      </dgm:t>
    </dgm:pt>
    <dgm:pt modelId="{A21B0455-FF87-4F60-AEE1-419A7BA1838C}" type="parTrans" cxnId="{3D36B66F-3776-4631-AC11-10D95FE21586}">
      <dgm:prSet/>
      <dgm:spPr/>
      <dgm:t>
        <a:bodyPr/>
        <a:lstStyle/>
        <a:p>
          <a:endParaRPr lang="en-US"/>
        </a:p>
      </dgm:t>
    </dgm:pt>
    <dgm:pt modelId="{EE146DF1-57A6-490F-A035-914B1D1D89F1}" type="sibTrans" cxnId="{3D36B66F-3776-4631-AC11-10D95FE21586}">
      <dgm:prSet/>
      <dgm:spPr/>
      <dgm:t>
        <a:bodyPr/>
        <a:lstStyle/>
        <a:p>
          <a:endParaRPr lang="en-US"/>
        </a:p>
      </dgm:t>
    </dgm:pt>
    <dgm:pt modelId="{E30CEE53-6A58-4715-8ECA-157E8FB98414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Primary Mirror</a:t>
          </a:r>
        </a:p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M.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Hayashida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516C7FAF-8765-400C-B1E3-7E7C077501C6}" type="parTrans" cxnId="{2CDE6E2B-80EE-4D29-B500-FA3CD1202ACD}">
      <dgm:prSet/>
      <dgm:spPr/>
      <dgm:t>
        <a:bodyPr/>
        <a:lstStyle/>
        <a:p>
          <a:endParaRPr lang="en-US"/>
        </a:p>
      </dgm:t>
    </dgm:pt>
    <dgm:pt modelId="{FDC69F32-3EBE-43BA-A19B-E4C2026D6BD6}" type="sibTrans" cxnId="{2CDE6E2B-80EE-4D29-B500-FA3CD1202ACD}">
      <dgm:prSet/>
      <dgm:spPr/>
      <dgm:t>
        <a:bodyPr/>
        <a:lstStyle/>
        <a:p>
          <a:endParaRPr lang="en-US"/>
        </a:p>
      </dgm:t>
    </dgm:pt>
    <dgm:pt modelId="{96830F23-7ECA-4A56-A565-25AABC83002B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AMC</a:t>
          </a:r>
        </a:p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A. </a:t>
          </a:r>
          <a:r>
            <a:rPr lang="en-US" sz="900" b="0" i="1" dirty="0" err="1" smtClean="0">
              <a:solidFill>
                <a:schemeClr val="tx1"/>
              </a:solidFill>
              <a:latin typeface="+mn-lt"/>
            </a:rPr>
            <a:t>Vollhard</a:t>
          </a:r>
          <a:endParaRPr lang="en-US" sz="900" b="0" i="1" dirty="0" smtClean="0">
            <a:solidFill>
              <a:schemeClr val="tx1"/>
            </a:solidFill>
            <a:latin typeface="+mn-lt"/>
          </a:endParaRPr>
        </a:p>
      </dgm:t>
    </dgm:pt>
    <dgm:pt modelId="{581A671F-7137-45FE-A67C-9412BAC4CBCB}" type="parTrans" cxnId="{CB802D51-05EE-4053-A83C-B61E54A98064}">
      <dgm:prSet/>
      <dgm:spPr/>
      <dgm:t>
        <a:bodyPr/>
        <a:lstStyle/>
        <a:p>
          <a:endParaRPr lang="en-US"/>
        </a:p>
      </dgm:t>
    </dgm:pt>
    <dgm:pt modelId="{AE7AFD5B-ED1C-48E8-93AC-92A3C0CA8F84}" type="sibTrans" cxnId="{CB802D51-05EE-4053-A83C-B61E54A98064}">
      <dgm:prSet/>
      <dgm:spPr/>
      <dgm:t>
        <a:bodyPr/>
        <a:lstStyle/>
        <a:p>
          <a:endParaRPr lang="en-US"/>
        </a:p>
      </dgm:t>
    </dgm:pt>
    <dgm:pt modelId="{12F9336A-5D4A-4DD5-9400-1A11C78F0150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A</a:t>
          </a:r>
        </a:p>
      </dgm:t>
    </dgm:pt>
    <dgm:pt modelId="{F06F9616-9DFB-438B-83FD-35E101710FBA}" type="parTrans" cxnId="{C53F8DF4-D51C-4D3F-8764-77BFD4CEFE71}">
      <dgm:prSet/>
      <dgm:spPr/>
      <dgm:t>
        <a:bodyPr/>
        <a:lstStyle/>
        <a:p>
          <a:endParaRPr lang="en-US"/>
        </a:p>
      </dgm:t>
    </dgm:pt>
    <dgm:pt modelId="{B2F50703-D3EB-4A6D-973C-7F0B63B7EAD6}" type="sibTrans" cxnId="{C53F8DF4-D51C-4D3F-8764-77BFD4CEFE71}">
      <dgm:prSet/>
      <dgm:spPr/>
      <dgm:t>
        <a:bodyPr/>
        <a:lstStyle/>
        <a:p>
          <a:endParaRPr lang="en-US"/>
        </a:p>
      </dgm:t>
    </dgm:pt>
    <dgm:pt modelId="{CEA6857E-CD6A-4D6C-A64D-AECFEC6DABCF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1" i="0" dirty="0" smtClean="0">
              <a:solidFill>
                <a:schemeClr val="tx1"/>
              </a:solidFill>
              <a:latin typeface="+mn-lt"/>
            </a:rPr>
            <a:t>B</a:t>
          </a:r>
        </a:p>
      </dgm:t>
    </dgm:pt>
    <dgm:pt modelId="{C845BEFD-0575-441A-837F-8FA0DCD47921}" type="parTrans" cxnId="{AACE2F23-7691-438F-A946-2119E3035E4F}">
      <dgm:prSet/>
      <dgm:spPr/>
      <dgm:t>
        <a:bodyPr/>
        <a:lstStyle/>
        <a:p>
          <a:endParaRPr lang="en-US"/>
        </a:p>
      </dgm:t>
    </dgm:pt>
    <dgm:pt modelId="{6FCA703A-B897-4964-A34F-2BB456B43364}" type="sibTrans" cxnId="{AACE2F23-7691-438F-A946-2119E3035E4F}">
      <dgm:prSet/>
      <dgm:spPr/>
      <dgm:t>
        <a:bodyPr/>
        <a:lstStyle/>
        <a:p>
          <a:endParaRPr lang="en-US"/>
        </a:p>
      </dgm:t>
    </dgm:pt>
    <dgm:pt modelId="{41711BB8-0F13-4B43-88F7-C62E8C2F3C88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Drive/control system</a:t>
          </a:r>
          <a:br>
            <a:rPr lang="en-US" sz="900" b="0" i="1" dirty="0" smtClean="0">
              <a:solidFill>
                <a:schemeClr val="tx1"/>
              </a:solidFill>
              <a:latin typeface="+mn-lt"/>
            </a:rPr>
          </a:br>
          <a:r>
            <a:rPr lang="en-US" sz="900" b="1" i="0" dirty="0" smtClean="0">
              <a:solidFill>
                <a:schemeClr val="tx1"/>
              </a:solidFill>
              <a:latin typeface="+mn-lt"/>
            </a:rPr>
            <a:t>I.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Monteiro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B58D1878-0661-4947-B240-5F65C51B1EF5}" type="parTrans" cxnId="{102F5255-3D2E-4A9A-8B29-CC689991F0E2}">
      <dgm:prSet/>
      <dgm:spPr/>
      <dgm:t>
        <a:bodyPr/>
        <a:lstStyle/>
        <a:p>
          <a:endParaRPr lang="en-US"/>
        </a:p>
      </dgm:t>
    </dgm:pt>
    <dgm:pt modelId="{79E2EE67-FD67-4913-AD4E-17C0DCD3D61B}" type="sibTrans" cxnId="{102F5255-3D2E-4A9A-8B29-CC689991F0E2}">
      <dgm:prSet/>
      <dgm:spPr/>
      <dgm:t>
        <a:bodyPr/>
        <a:lstStyle/>
        <a:p>
          <a:endParaRPr lang="en-US"/>
        </a:p>
      </dgm:t>
    </dgm:pt>
    <dgm:pt modelId="{A6D7720A-9697-40B2-B3DE-121D875D6EC3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Slow Contro</a:t>
          </a:r>
          <a:r>
            <a:rPr lang="en-US" sz="900" b="1" i="0" dirty="0" smtClean="0">
              <a:solidFill>
                <a:schemeClr val="tx1"/>
              </a:solidFill>
              <a:latin typeface="+mn-lt"/>
            </a:rPr>
            <a:t>l       J.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Prast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6B355668-9D68-4280-BD42-4A0685B91EC4}" type="parTrans" cxnId="{A0DA806B-FC27-4E8E-9938-F86A4895BDE3}">
      <dgm:prSet/>
      <dgm:spPr/>
      <dgm:t>
        <a:bodyPr/>
        <a:lstStyle/>
        <a:p>
          <a:endParaRPr lang="en-US"/>
        </a:p>
      </dgm:t>
    </dgm:pt>
    <dgm:pt modelId="{B17941EF-DAB5-48EF-8686-AA7FB1630859}" type="sibTrans" cxnId="{A0DA806B-FC27-4E8E-9938-F86A4895BDE3}">
      <dgm:prSet/>
      <dgm:spPr/>
      <dgm:t>
        <a:bodyPr/>
        <a:lstStyle/>
        <a:p>
          <a:endParaRPr lang="en-US"/>
        </a:p>
      </dgm:t>
    </dgm:pt>
    <dgm:pt modelId="{6C5CD533-7321-4B0A-9540-296B4CF5956F}" type="asst">
      <dgm:prSet phldrT="[Texte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Optics</a:t>
          </a:r>
        </a:p>
        <a:p>
          <a:r>
            <a:rPr lang="en-US" sz="900" b="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.: </a:t>
          </a:r>
          <a:r>
            <a:rPr lang="en-US" sz="900" b="0" dirty="0" err="1" smtClean="0">
              <a:solidFill>
                <a:schemeClr val="tx1"/>
              </a:solidFill>
              <a:latin typeface="+mn-lt"/>
            </a:rPr>
            <a:t>M.Hayashida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dirty="0" smtClean="0">
              <a:solidFill>
                <a:schemeClr val="tx1"/>
              </a:solidFill>
              <a:latin typeface="+mn-lt"/>
            </a:rPr>
            <a:t>/ </a:t>
          </a:r>
          <a:r>
            <a:rPr lang="en-US" sz="900" b="1" dirty="0" err="1" smtClean="0">
              <a:solidFill>
                <a:schemeClr val="tx1"/>
              </a:solidFill>
              <a:latin typeface="+mn-lt"/>
            </a:rPr>
            <a:t>K.Noda</a:t>
          </a:r>
          <a:endParaRPr lang="en-US" sz="900" b="0" dirty="0" smtClean="0">
            <a:solidFill>
              <a:schemeClr val="tx1"/>
            </a:solidFill>
            <a:latin typeface="+mn-lt"/>
          </a:endParaRPr>
        </a:p>
        <a:p>
          <a:r>
            <a:rPr lang="en-US" sz="900" b="0" dirty="0" smtClean="0">
              <a:solidFill>
                <a:schemeClr val="tx1"/>
              </a:solidFill>
              <a:latin typeface="+mn-lt"/>
            </a:rPr>
            <a:t>Product </a:t>
          </a:r>
          <a:r>
            <a:rPr lang="en-US" sz="900" b="0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dirty="0" smtClean="0">
              <a:solidFill>
                <a:schemeClr val="tx1"/>
              </a:solidFill>
              <a:latin typeface="+mn-lt"/>
            </a:rPr>
            <a:t>: Japan </a:t>
          </a:r>
        </a:p>
      </dgm:t>
    </dgm:pt>
    <dgm:pt modelId="{FD110A7D-51F3-4B68-ACC6-6570A4057B71}" type="sibTrans" cxnId="{F0903C52-7CC3-4435-B0D9-FCD30D528845}">
      <dgm:prSet/>
      <dgm:spPr/>
      <dgm:t>
        <a:bodyPr/>
        <a:lstStyle/>
        <a:p>
          <a:endParaRPr lang="en-US"/>
        </a:p>
      </dgm:t>
    </dgm:pt>
    <dgm:pt modelId="{2AEF77F3-773E-4F7B-8397-4ECF21672286}" type="parTrans" cxnId="{F0903C52-7CC3-4435-B0D9-FCD30D528845}">
      <dgm:prSet/>
      <dgm:spPr/>
      <dgm:t>
        <a:bodyPr/>
        <a:lstStyle/>
        <a:p>
          <a:endParaRPr lang="en-US"/>
        </a:p>
      </dgm:t>
    </dgm:pt>
    <dgm:pt modelId="{0AC92846-8E36-4AA7-B0D7-A24913F79104}" type="asst">
      <dgm:prSet phldrT="[Texte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900" b="0" i="1" dirty="0" smtClean="0">
              <a:solidFill>
                <a:schemeClr val="tx1"/>
              </a:solidFill>
              <a:latin typeface="+mn-lt"/>
            </a:rPr>
            <a:t>Global monitoring </a:t>
          </a:r>
          <a:r>
            <a:rPr lang="en-US" sz="900" b="1" i="1" dirty="0" smtClean="0">
              <a:solidFill>
                <a:schemeClr val="tx1"/>
              </a:solidFill>
              <a:latin typeface="+mn-lt"/>
            </a:rPr>
            <a:t>       </a:t>
          </a:r>
          <a:r>
            <a:rPr lang="en-US" sz="900" b="1" i="0" dirty="0" smtClean="0">
              <a:solidFill>
                <a:schemeClr val="tx1"/>
              </a:solidFill>
              <a:latin typeface="+mn-lt"/>
            </a:rPr>
            <a:t>T. Le </a:t>
          </a:r>
          <a:r>
            <a:rPr lang="en-US" sz="900" b="1" i="0" dirty="0" err="1" smtClean="0">
              <a:solidFill>
                <a:schemeClr val="tx1"/>
              </a:solidFill>
              <a:latin typeface="+mn-lt"/>
            </a:rPr>
            <a:t>FLour</a:t>
          </a:r>
          <a:endParaRPr lang="en-US" sz="900" b="1" i="0" dirty="0" smtClean="0">
            <a:solidFill>
              <a:schemeClr val="tx1"/>
            </a:solidFill>
            <a:latin typeface="+mn-lt"/>
          </a:endParaRPr>
        </a:p>
      </dgm:t>
    </dgm:pt>
    <dgm:pt modelId="{615093DF-B3A1-41D5-B206-3B30CE8AD270}" type="parTrans" cxnId="{81D24DD4-4FE2-445D-AE95-D900B188A4B9}">
      <dgm:prSet/>
      <dgm:spPr/>
      <dgm:t>
        <a:bodyPr/>
        <a:lstStyle/>
        <a:p>
          <a:endParaRPr lang="en-US"/>
        </a:p>
      </dgm:t>
    </dgm:pt>
    <dgm:pt modelId="{280E4BA2-877B-4BF7-89C7-E3BB533A5489}" type="sibTrans" cxnId="{81D24DD4-4FE2-445D-AE95-D900B188A4B9}">
      <dgm:prSet/>
      <dgm:spPr/>
      <dgm:t>
        <a:bodyPr/>
        <a:lstStyle/>
        <a:p>
          <a:endParaRPr lang="en-US"/>
        </a:p>
      </dgm:t>
    </dgm:pt>
    <dgm:pt modelId="{2D3C2D9B-3178-4FF5-92EB-F96DF268DCE3}" type="pres">
      <dgm:prSet presAssocID="{E9693DE2-2D2D-4935-93D5-F725DA696FF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2D7F9C-AF6B-4519-90B8-618065DAD753}" type="pres">
      <dgm:prSet presAssocID="{182BE35E-8A10-44CA-811B-3D3E4AC12CFE}" presName="root" presStyleCnt="0"/>
      <dgm:spPr/>
      <dgm:t>
        <a:bodyPr/>
        <a:lstStyle/>
        <a:p>
          <a:endParaRPr lang="en-US"/>
        </a:p>
      </dgm:t>
    </dgm:pt>
    <dgm:pt modelId="{A2098B1C-190A-4CCA-AAD3-10044AA3C2CD}" type="pres">
      <dgm:prSet presAssocID="{182BE35E-8A10-44CA-811B-3D3E4AC12CFE}" presName="rootComposite" presStyleCnt="0"/>
      <dgm:spPr/>
      <dgm:t>
        <a:bodyPr/>
        <a:lstStyle/>
        <a:p>
          <a:endParaRPr lang="en-US"/>
        </a:p>
      </dgm:t>
    </dgm:pt>
    <dgm:pt modelId="{CD6D93E1-F1EA-48A3-8BA4-588D2D1D33CC}" type="pres">
      <dgm:prSet presAssocID="{182BE35E-8A10-44CA-811B-3D3E4AC12CFE}" presName="rootText" presStyleLbl="node1" presStyleIdx="0" presStyleCnt="5" custScaleX="137178" custLinFactNeighborX="58447"/>
      <dgm:spPr/>
      <dgm:t>
        <a:bodyPr/>
        <a:lstStyle/>
        <a:p>
          <a:endParaRPr lang="en-US"/>
        </a:p>
      </dgm:t>
    </dgm:pt>
    <dgm:pt modelId="{80F980A3-60D4-4B85-B525-73394DBC807A}" type="pres">
      <dgm:prSet presAssocID="{182BE35E-8A10-44CA-811B-3D3E4AC12CFE}" presName="rootConnector" presStyleLbl="node1" presStyleIdx="0" presStyleCnt="5"/>
      <dgm:spPr/>
      <dgm:t>
        <a:bodyPr/>
        <a:lstStyle/>
        <a:p>
          <a:endParaRPr lang="en-US"/>
        </a:p>
      </dgm:t>
    </dgm:pt>
    <dgm:pt modelId="{57EF39F2-552A-4339-89E8-8EC9C1F91480}" type="pres">
      <dgm:prSet presAssocID="{182BE35E-8A10-44CA-811B-3D3E4AC12CFE}" presName="childShape" presStyleCnt="0"/>
      <dgm:spPr/>
      <dgm:t>
        <a:bodyPr/>
        <a:lstStyle/>
        <a:p>
          <a:endParaRPr lang="en-US"/>
        </a:p>
      </dgm:t>
    </dgm:pt>
    <dgm:pt modelId="{913BBD8D-D909-45DE-B0C6-823D6E344E4F}" type="pres">
      <dgm:prSet presAssocID="{EEB3612B-7173-4CAA-A338-42C1E3AF6734}" presName="Name13" presStyleLbl="parChTrans1D2" presStyleIdx="0" presStyleCnt="20"/>
      <dgm:spPr/>
      <dgm:t>
        <a:bodyPr/>
        <a:lstStyle/>
        <a:p>
          <a:endParaRPr lang="en-US"/>
        </a:p>
      </dgm:t>
    </dgm:pt>
    <dgm:pt modelId="{F4E947E8-7F42-4E57-AABE-2E54E665D650}" type="pres">
      <dgm:prSet presAssocID="{BD2A66FB-B91C-4253-B6ED-B31AA53EB031}" presName="childText" presStyleLbl="bgAcc1" presStyleIdx="0" presStyleCnt="20" custLinFactNeighborX="730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F64FC-6B86-41AA-A84D-D1AEB3191C94}" type="pres">
      <dgm:prSet presAssocID="{5775D1EE-412F-4224-A141-AF57C6A29F9F}" presName="Name13" presStyleLbl="parChTrans1D2" presStyleIdx="1" presStyleCnt="20"/>
      <dgm:spPr/>
      <dgm:t>
        <a:bodyPr/>
        <a:lstStyle/>
        <a:p>
          <a:endParaRPr lang="en-US"/>
        </a:p>
      </dgm:t>
    </dgm:pt>
    <dgm:pt modelId="{012B1A30-2F54-419B-AA93-745E9A601BA5}" type="pres">
      <dgm:prSet presAssocID="{FD56A558-7621-4560-A5EF-AB3BBD7E4CCE}" presName="childText" presStyleLbl="bgAcc1" presStyleIdx="1" presStyleCnt="20" custLinFactNeighborX="730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D687E-F014-4CDE-A33F-F44FD196F591}" type="pres">
      <dgm:prSet presAssocID="{BC1FD591-D3F0-4909-AD55-E3A0B86E9D35}" presName="Name13" presStyleLbl="parChTrans1D2" presStyleIdx="2" presStyleCnt="20"/>
      <dgm:spPr/>
      <dgm:t>
        <a:bodyPr/>
        <a:lstStyle/>
        <a:p>
          <a:endParaRPr lang="en-US"/>
        </a:p>
      </dgm:t>
    </dgm:pt>
    <dgm:pt modelId="{9DE785F4-236E-4C31-8864-BF1ADA8F11C2}" type="pres">
      <dgm:prSet presAssocID="{CB9EF6CB-B091-4B8A-AFAF-2FD8553C8053}" presName="childText" presStyleLbl="bgAcc1" presStyleIdx="2" presStyleCnt="20" custLinFactNeighborX="730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341032-2895-446F-971A-ECDD83D72418}" type="pres">
      <dgm:prSet presAssocID="{6C5CD533-7321-4B0A-9540-296B4CF5956F}" presName="root" presStyleCnt="0"/>
      <dgm:spPr/>
      <dgm:t>
        <a:bodyPr/>
        <a:lstStyle/>
        <a:p>
          <a:endParaRPr lang="en-US"/>
        </a:p>
      </dgm:t>
    </dgm:pt>
    <dgm:pt modelId="{4946A982-77BF-4C9D-8ABD-17AD5AA151BB}" type="pres">
      <dgm:prSet presAssocID="{6C5CD533-7321-4B0A-9540-296B4CF5956F}" presName="rootComposite" presStyleCnt="0"/>
      <dgm:spPr/>
      <dgm:t>
        <a:bodyPr/>
        <a:lstStyle/>
        <a:p>
          <a:endParaRPr lang="en-US"/>
        </a:p>
      </dgm:t>
    </dgm:pt>
    <dgm:pt modelId="{8720C32B-8128-467B-8EAB-38E088FE290A}" type="pres">
      <dgm:prSet presAssocID="{6C5CD533-7321-4B0A-9540-296B4CF5956F}" presName="rootText" presStyleLbl="node1" presStyleIdx="1" presStyleCnt="5" custScaleX="116029" custLinFactNeighborX="43508"/>
      <dgm:spPr/>
      <dgm:t>
        <a:bodyPr/>
        <a:lstStyle/>
        <a:p>
          <a:endParaRPr lang="en-US"/>
        </a:p>
      </dgm:t>
    </dgm:pt>
    <dgm:pt modelId="{5DE8037F-A123-49B1-84FD-0F69C667B535}" type="pres">
      <dgm:prSet presAssocID="{6C5CD533-7321-4B0A-9540-296B4CF5956F}" presName="rootConnector" presStyleLbl="asst0" presStyleIdx="0" presStyleCnt="0"/>
      <dgm:spPr/>
      <dgm:t>
        <a:bodyPr/>
        <a:lstStyle/>
        <a:p>
          <a:endParaRPr lang="en-US"/>
        </a:p>
      </dgm:t>
    </dgm:pt>
    <dgm:pt modelId="{0AED8899-CB38-43EB-8312-593BABD42D61}" type="pres">
      <dgm:prSet presAssocID="{6C5CD533-7321-4B0A-9540-296B4CF5956F}" presName="childShape" presStyleCnt="0"/>
      <dgm:spPr/>
      <dgm:t>
        <a:bodyPr/>
        <a:lstStyle/>
        <a:p>
          <a:endParaRPr lang="en-US"/>
        </a:p>
      </dgm:t>
    </dgm:pt>
    <dgm:pt modelId="{B4AE207F-BB69-4FDB-B492-D2FFC8FD9BD6}" type="pres">
      <dgm:prSet presAssocID="{516C7FAF-8765-400C-B1E3-7E7C077501C6}" presName="Name13" presStyleLbl="parChTrans1D2" presStyleIdx="3" presStyleCnt="20"/>
      <dgm:spPr/>
      <dgm:t>
        <a:bodyPr/>
        <a:lstStyle/>
        <a:p>
          <a:endParaRPr lang="en-US"/>
        </a:p>
      </dgm:t>
    </dgm:pt>
    <dgm:pt modelId="{104C8781-D7F7-4F06-AC14-0FD23D975214}" type="pres">
      <dgm:prSet presAssocID="{E30CEE53-6A58-4715-8ECA-157E8FB98414}" presName="childText" presStyleLbl="bgAcc1" presStyleIdx="3" presStyleCnt="20" custLinFactNeighborX="543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0F84D-105C-4C29-8C6D-B8B303CD7F02}" type="pres">
      <dgm:prSet presAssocID="{581A671F-7137-45FE-A67C-9412BAC4CBCB}" presName="Name13" presStyleLbl="parChTrans1D2" presStyleIdx="4" presStyleCnt="20"/>
      <dgm:spPr/>
      <dgm:t>
        <a:bodyPr/>
        <a:lstStyle/>
        <a:p>
          <a:endParaRPr lang="en-US"/>
        </a:p>
      </dgm:t>
    </dgm:pt>
    <dgm:pt modelId="{CA7B7218-A6A0-4A12-9CDC-EC6439E90C14}" type="pres">
      <dgm:prSet presAssocID="{96830F23-7ECA-4A56-A565-25AABC83002B}" presName="childText" presStyleLbl="bgAcc1" presStyleIdx="4" presStyleCnt="20" custLinFactNeighborX="543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273E2-8AA5-48BC-A719-D1F37C51820D}" type="pres">
      <dgm:prSet presAssocID="{F06F9616-9DFB-438B-83FD-35E101710FBA}" presName="Name13" presStyleLbl="parChTrans1D2" presStyleIdx="5" presStyleCnt="20"/>
      <dgm:spPr/>
      <dgm:t>
        <a:bodyPr/>
        <a:lstStyle/>
        <a:p>
          <a:endParaRPr lang="en-GB"/>
        </a:p>
      </dgm:t>
    </dgm:pt>
    <dgm:pt modelId="{286C7420-0BB5-4D35-8B29-C136BD1A2D93}" type="pres">
      <dgm:prSet presAssocID="{12F9336A-5D4A-4DD5-9400-1A11C78F0150}" presName="childText" presStyleLbl="bgAcc1" presStyleIdx="5" presStyleCnt="20" custLinFactNeighborX="583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8A5D2-2D8B-46E0-8C1B-E767648640A2}" type="pres">
      <dgm:prSet presAssocID="{C845BEFD-0575-441A-837F-8FA0DCD47921}" presName="Name13" presStyleLbl="parChTrans1D2" presStyleIdx="6" presStyleCnt="20"/>
      <dgm:spPr/>
      <dgm:t>
        <a:bodyPr/>
        <a:lstStyle/>
        <a:p>
          <a:endParaRPr lang="en-GB"/>
        </a:p>
      </dgm:t>
    </dgm:pt>
    <dgm:pt modelId="{4A725CED-3A20-419C-84C0-2DD4AECC1ED3}" type="pres">
      <dgm:prSet presAssocID="{CEA6857E-CD6A-4D6C-A64D-AECFEC6DABCF}" presName="childText" presStyleLbl="bgAcc1" presStyleIdx="6" presStyleCnt="20" custLinFactNeighborX="583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1AFC7-282B-4BD7-9A83-0C0D79FE455E}" type="pres">
      <dgm:prSet presAssocID="{247E4DB2-96CD-4047-BC95-5785CF28BCA8}" presName="root" presStyleCnt="0"/>
      <dgm:spPr/>
      <dgm:t>
        <a:bodyPr/>
        <a:lstStyle/>
        <a:p>
          <a:endParaRPr lang="en-US"/>
        </a:p>
      </dgm:t>
    </dgm:pt>
    <dgm:pt modelId="{98916428-58F3-45EE-8E58-CCF042B63C63}" type="pres">
      <dgm:prSet presAssocID="{247E4DB2-96CD-4047-BC95-5785CF28BCA8}" presName="rootComposite" presStyleCnt="0"/>
      <dgm:spPr/>
      <dgm:t>
        <a:bodyPr/>
        <a:lstStyle/>
        <a:p>
          <a:endParaRPr lang="en-US"/>
        </a:p>
      </dgm:t>
    </dgm:pt>
    <dgm:pt modelId="{F14EA244-0991-404A-BA55-EA8A02E4EAC0}" type="pres">
      <dgm:prSet presAssocID="{247E4DB2-96CD-4047-BC95-5785CF28BCA8}" presName="rootText" presStyleLbl="node1" presStyleIdx="2" presStyleCnt="5" custScaleX="135561" custLinFactNeighborX="28726"/>
      <dgm:spPr/>
      <dgm:t>
        <a:bodyPr/>
        <a:lstStyle/>
        <a:p>
          <a:endParaRPr lang="en-US"/>
        </a:p>
      </dgm:t>
    </dgm:pt>
    <dgm:pt modelId="{17F016FE-3D62-41B4-A978-D717AED19F76}" type="pres">
      <dgm:prSet presAssocID="{247E4DB2-96CD-4047-BC95-5785CF28BCA8}" presName="rootConnector" presStyleLbl="asst0" presStyleIdx="0" presStyleCnt="0"/>
      <dgm:spPr/>
      <dgm:t>
        <a:bodyPr/>
        <a:lstStyle/>
        <a:p>
          <a:endParaRPr lang="en-US"/>
        </a:p>
      </dgm:t>
    </dgm:pt>
    <dgm:pt modelId="{2EF1767D-977C-4B72-8884-B21D72207FB9}" type="pres">
      <dgm:prSet presAssocID="{247E4DB2-96CD-4047-BC95-5785CF28BCA8}" presName="childShape" presStyleCnt="0"/>
      <dgm:spPr/>
      <dgm:t>
        <a:bodyPr/>
        <a:lstStyle/>
        <a:p>
          <a:endParaRPr lang="en-US"/>
        </a:p>
      </dgm:t>
    </dgm:pt>
    <dgm:pt modelId="{474EAC3A-B94D-4C19-BD00-5367D1DF82C9}" type="pres">
      <dgm:prSet presAssocID="{5E4CCDA5-27B5-4096-8E71-7034239EF546}" presName="Name13" presStyleLbl="parChTrans1D2" presStyleIdx="7" presStyleCnt="20"/>
      <dgm:spPr/>
      <dgm:t>
        <a:bodyPr/>
        <a:lstStyle/>
        <a:p>
          <a:endParaRPr lang="en-US"/>
        </a:p>
      </dgm:t>
    </dgm:pt>
    <dgm:pt modelId="{C94E9A22-B793-4A13-9FB7-EBE85A2A3644}" type="pres">
      <dgm:prSet presAssocID="{13AE0BC2-869B-4B9C-BCDC-9F4EFE917FB3}" presName="childText" presStyleLbl="bgAcc1" presStyleIdx="7" presStyleCnt="20" custLinFactNeighborX="359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4F870B-3474-4E2D-A20E-F3747FCAAA00}" type="pres">
      <dgm:prSet presAssocID="{229A5FDE-E49C-4DA1-9824-942FFC31C213}" presName="Name13" presStyleLbl="parChTrans1D2" presStyleIdx="8" presStyleCnt="20"/>
      <dgm:spPr/>
      <dgm:t>
        <a:bodyPr/>
        <a:lstStyle/>
        <a:p>
          <a:endParaRPr lang="en-US"/>
        </a:p>
      </dgm:t>
    </dgm:pt>
    <dgm:pt modelId="{E4885B50-D4A7-4C83-B35E-B0D44587E34D}" type="pres">
      <dgm:prSet presAssocID="{1C465F00-7C80-460A-92BC-9EBD6844E969}" presName="childText" presStyleLbl="bgAcc1" presStyleIdx="8" presStyleCnt="20" custLinFactNeighborX="359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D2BBF-CEEF-4D4B-AE32-77E9C9E09408}" type="pres">
      <dgm:prSet presAssocID="{8B2CB1F4-5709-4FF9-B955-701D3DCFDF2F}" presName="Name13" presStyleLbl="parChTrans1D2" presStyleIdx="9" presStyleCnt="20"/>
      <dgm:spPr/>
      <dgm:t>
        <a:bodyPr/>
        <a:lstStyle/>
        <a:p>
          <a:endParaRPr lang="en-US"/>
        </a:p>
      </dgm:t>
    </dgm:pt>
    <dgm:pt modelId="{E37CA7E9-3750-4BD8-80FA-AD6019693896}" type="pres">
      <dgm:prSet presAssocID="{9A78A355-18D5-4584-AF92-CF5C9138732B}" presName="childText" presStyleLbl="bgAcc1" presStyleIdx="9" presStyleCnt="20" custLinFactNeighborX="359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E008C-B5D1-4E09-970F-78844C221A4F}" type="pres">
      <dgm:prSet presAssocID="{6B355668-9D68-4280-BD42-4A0685B91EC4}" presName="Name13" presStyleLbl="parChTrans1D2" presStyleIdx="10" presStyleCnt="20"/>
      <dgm:spPr/>
      <dgm:t>
        <a:bodyPr/>
        <a:lstStyle/>
        <a:p>
          <a:endParaRPr lang="en-US"/>
        </a:p>
      </dgm:t>
    </dgm:pt>
    <dgm:pt modelId="{2ED773C2-0150-4F11-8F87-D99F209A369D}" type="pres">
      <dgm:prSet presAssocID="{A6D7720A-9697-40B2-B3DE-121D875D6EC3}" presName="childText" presStyleLbl="bgAcc1" presStyleIdx="10" presStyleCnt="20" custLinFactNeighborX="36782" custLinFactNeighborY="-2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EEA23-A13D-4DB6-A506-390A4C85B7E4}" type="pres">
      <dgm:prSet presAssocID="{4FE22952-26E2-433B-8498-961AF2B1E54D}" presName="Name13" presStyleLbl="parChTrans1D2" presStyleIdx="11" presStyleCnt="20"/>
      <dgm:spPr/>
      <dgm:t>
        <a:bodyPr/>
        <a:lstStyle/>
        <a:p>
          <a:endParaRPr lang="en-US"/>
        </a:p>
      </dgm:t>
    </dgm:pt>
    <dgm:pt modelId="{32EE849E-2864-4F8D-B0CE-8CFA188908BF}" type="pres">
      <dgm:prSet presAssocID="{C38E8965-7E7B-4BD0-AD85-7329DFD65079}" presName="childText" presStyleLbl="bgAcc1" presStyleIdx="11" presStyleCnt="20" custLinFactNeighborX="359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8C9F49-951E-4FB6-8606-FE27D58811A5}" type="pres">
      <dgm:prSet presAssocID="{4D5AA8A8-06E1-4931-8560-DCDCD22D9C97}" presName="root" presStyleCnt="0"/>
      <dgm:spPr/>
      <dgm:t>
        <a:bodyPr/>
        <a:lstStyle/>
        <a:p>
          <a:endParaRPr lang="en-US"/>
        </a:p>
      </dgm:t>
    </dgm:pt>
    <dgm:pt modelId="{59A1067C-36CB-47E2-AFFC-0249A45FC80B}" type="pres">
      <dgm:prSet presAssocID="{4D5AA8A8-06E1-4931-8560-DCDCD22D9C97}" presName="rootComposite" presStyleCnt="0"/>
      <dgm:spPr/>
      <dgm:t>
        <a:bodyPr/>
        <a:lstStyle/>
        <a:p>
          <a:endParaRPr lang="en-US"/>
        </a:p>
      </dgm:t>
    </dgm:pt>
    <dgm:pt modelId="{CECFE892-C881-4522-BE5F-39921D096BC0}" type="pres">
      <dgm:prSet presAssocID="{4D5AA8A8-06E1-4931-8560-DCDCD22D9C97}" presName="rootText" presStyleLbl="node1" presStyleIdx="3" presStyleCnt="5" custScaleX="116029" custLinFactNeighborX="13964"/>
      <dgm:spPr/>
      <dgm:t>
        <a:bodyPr/>
        <a:lstStyle/>
        <a:p>
          <a:endParaRPr lang="en-US"/>
        </a:p>
      </dgm:t>
    </dgm:pt>
    <dgm:pt modelId="{8F7F750D-6561-45D9-BBAA-725B941EAA79}" type="pres">
      <dgm:prSet presAssocID="{4D5AA8A8-06E1-4931-8560-DCDCD22D9C97}" presName="rootConnector" presStyleLbl="asst0" presStyleIdx="0" presStyleCnt="0"/>
      <dgm:spPr/>
      <dgm:t>
        <a:bodyPr/>
        <a:lstStyle/>
        <a:p>
          <a:endParaRPr lang="en-US"/>
        </a:p>
      </dgm:t>
    </dgm:pt>
    <dgm:pt modelId="{56ED2786-3EA6-4056-882A-EF6DA31DF615}" type="pres">
      <dgm:prSet presAssocID="{4D5AA8A8-06E1-4931-8560-DCDCD22D9C97}" presName="childShape" presStyleCnt="0"/>
      <dgm:spPr/>
      <dgm:t>
        <a:bodyPr/>
        <a:lstStyle/>
        <a:p>
          <a:endParaRPr lang="en-US"/>
        </a:p>
      </dgm:t>
    </dgm:pt>
    <dgm:pt modelId="{B8B40773-64EE-48D0-9785-5019360B10EE}" type="pres">
      <dgm:prSet presAssocID="{FEA1B2F1-824D-4EB0-A4EF-EC84D5AF3DEA}" presName="Name13" presStyleLbl="parChTrans1D2" presStyleIdx="12" presStyleCnt="20"/>
      <dgm:spPr/>
      <dgm:t>
        <a:bodyPr/>
        <a:lstStyle/>
        <a:p>
          <a:endParaRPr lang="en-US"/>
        </a:p>
      </dgm:t>
    </dgm:pt>
    <dgm:pt modelId="{E988184C-D4A0-46DC-9D81-A7B08E304B0C}" type="pres">
      <dgm:prSet presAssocID="{898E4C11-0743-47E8-B002-FA10AEB2791B}" presName="childText" presStyleLbl="bgAcc1" presStyleIdx="12" presStyleCnt="20" custLinFactNeighborX="174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635DA-9631-426D-BEEF-16F20B8F1CA5}" type="pres">
      <dgm:prSet presAssocID="{E9E39C3A-D0E1-4DD5-A9D7-55CA47EBC89F}" presName="Name13" presStyleLbl="parChTrans1D2" presStyleIdx="13" presStyleCnt="20"/>
      <dgm:spPr/>
      <dgm:t>
        <a:bodyPr/>
        <a:lstStyle/>
        <a:p>
          <a:endParaRPr lang="en-US"/>
        </a:p>
      </dgm:t>
    </dgm:pt>
    <dgm:pt modelId="{DF59850E-E37C-4E94-8739-E4A4EDA1950B}" type="pres">
      <dgm:prSet presAssocID="{2AEF8F59-AD76-4003-9A59-F9D377A8AA26}" presName="childText" presStyleLbl="bgAcc1" presStyleIdx="13" presStyleCnt="20" custLinFactNeighborX="174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80C39-F6E6-4802-AA20-1FF9973775E3}" type="pres">
      <dgm:prSet presAssocID="{72DCEF34-A6CE-46B5-95FC-5C2000276CB6}" presName="Name13" presStyleLbl="parChTrans1D2" presStyleIdx="14" presStyleCnt="20"/>
      <dgm:spPr/>
      <dgm:t>
        <a:bodyPr/>
        <a:lstStyle/>
        <a:p>
          <a:endParaRPr lang="en-US"/>
        </a:p>
      </dgm:t>
    </dgm:pt>
    <dgm:pt modelId="{54B28527-EADD-4517-937B-4042B9360B1A}" type="pres">
      <dgm:prSet presAssocID="{D3F11779-18C9-4476-9AE5-987ADBB8A8E2}" presName="childText" presStyleLbl="bgAcc1" presStyleIdx="14" presStyleCnt="20" custLinFactNeighborX="174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5CA0E-C7FE-4D63-B7FD-4B2ADE122E7A}" type="pres">
      <dgm:prSet presAssocID="{F6274F1C-6252-4C2D-B9B3-8E948ACD0640}" presName="root" presStyleCnt="0"/>
      <dgm:spPr/>
      <dgm:t>
        <a:bodyPr/>
        <a:lstStyle/>
        <a:p>
          <a:endParaRPr lang="en-US"/>
        </a:p>
      </dgm:t>
    </dgm:pt>
    <dgm:pt modelId="{AFCDDCD7-F2C0-4C95-ACB4-0A6B2CF91B60}" type="pres">
      <dgm:prSet presAssocID="{F6274F1C-6252-4C2D-B9B3-8E948ACD0640}" presName="rootComposite" presStyleCnt="0"/>
      <dgm:spPr/>
      <dgm:t>
        <a:bodyPr/>
        <a:lstStyle/>
        <a:p>
          <a:endParaRPr lang="en-US"/>
        </a:p>
      </dgm:t>
    </dgm:pt>
    <dgm:pt modelId="{8F3F6DC8-2099-4415-9DB6-78979C4F3F74}" type="pres">
      <dgm:prSet presAssocID="{F6274F1C-6252-4C2D-B9B3-8E948ACD0640}" presName="rootText" presStyleLbl="node1" presStyleIdx="4" presStyleCnt="5" custScaleX="116029" custLinFactNeighborX="-818"/>
      <dgm:spPr/>
      <dgm:t>
        <a:bodyPr/>
        <a:lstStyle/>
        <a:p>
          <a:endParaRPr lang="en-US"/>
        </a:p>
      </dgm:t>
    </dgm:pt>
    <dgm:pt modelId="{C13FE037-E8A5-44F2-988E-4222F3934B56}" type="pres">
      <dgm:prSet presAssocID="{F6274F1C-6252-4C2D-B9B3-8E948ACD0640}" presName="rootConnector" presStyleLbl="asst0" presStyleIdx="0" presStyleCnt="0"/>
      <dgm:spPr/>
      <dgm:t>
        <a:bodyPr/>
        <a:lstStyle/>
        <a:p>
          <a:endParaRPr lang="en-US"/>
        </a:p>
      </dgm:t>
    </dgm:pt>
    <dgm:pt modelId="{DD1099DF-EB7C-406F-B79E-68875B196765}" type="pres">
      <dgm:prSet presAssocID="{F6274F1C-6252-4C2D-B9B3-8E948ACD0640}" presName="childShape" presStyleCnt="0"/>
      <dgm:spPr/>
      <dgm:t>
        <a:bodyPr/>
        <a:lstStyle/>
        <a:p>
          <a:endParaRPr lang="en-US"/>
        </a:p>
      </dgm:t>
    </dgm:pt>
    <dgm:pt modelId="{2597B5A6-7F23-48FD-83EB-98BADBC16694}" type="pres">
      <dgm:prSet presAssocID="{B58D1878-0661-4947-B240-5F65C51B1EF5}" presName="Name13" presStyleLbl="parChTrans1D2" presStyleIdx="15" presStyleCnt="20"/>
      <dgm:spPr/>
      <dgm:t>
        <a:bodyPr/>
        <a:lstStyle/>
        <a:p>
          <a:endParaRPr lang="en-GB"/>
        </a:p>
      </dgm:t>
    </dgm:pt>
    <dgm:pt modelId="{0249F541-82D0-47E2-8DE1-3D4F7E414C4B}" type="pres">
      <dgm:prSet presAssocID="{41711BB8-0F13-4B43-88F7-C62E8C2F3C88}" presName="childText" presStyleLbl="bgAcc1" presStyleIdx="15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91C67-D5EE-414A-B4BC-CCFE962C6CE9}" type="pres">
      <dgm:prSet presAssocID="{615093DF-B3A1-41D5-B206-3B30CE8AD270}" presName="Name13" presStyleLbl="parChTrans1D2" presStyleIdx="16" presStyleCnt="20"/>
      <dgm:spPr/>
      <dgm:t>
        <a:bodyPr/>
        <a:lstStyle/>
        <a:p>
          <a:endParaRPr lang="en-US"/>
        </a:p>
      </dgm:t>
    </dgm:pt>
    <dgm:pt modelId="{1E237E80-E7F5-43EE-B6A8-C3DCC02F0BDA}" type="pres">
      <dgm:prSet presAssocID="{0AC92846-8E36-4AA7-B0D7-A24913F79104}" presName="childText" presStyleLbl="bgAcc1" presStyleIdx="16" presStyleCnt="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85DF9-21D8-4CFC-BD3C-D052B7934B29}" type="pres">
      <dgm:prSet presAssocID="{FDF49ED5-3897-47CF-BF13-F24559E8C4F5}" presName="Name13" presStyleLbl="parChTrans1D2" presStyleIdx="17" presStyleCnt="20"/>
      <dgm:spPr/>
      <dgm:t>
        <a:bodyPr/>
        <a:lstStyle/>
        <a:p>
          <a:endParaRPr lang="en-US"/>
        </a:p>
      </dgm:t>
    </dgm:pt>
    <dgm:pt modelId="{8141A162-ECEF-4713-8EED-16F0732FFB72}" type="pres">
      <dgm:prSet presAssocID="{6E13ABD7-C504-433E-A4A1-7C1E9CF6C488}" presName="childText" presStyleLbl="bgAcc1" presStyleIdx="17" presStyleCnt="20" custLinFactNeighborX="-1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24776-35BA-4C86-A4F9-5EE2A0349ADE}" type="pres">
      <dgm:prSet presAssocID="{343C42C4-80D5-458C-A555-2291F5D32684}" presName="Name13" presStyleLbl="parChTrans1D2" presStyleIdx="18" presStyleCnt="20"/>
      <dgm:spPr/>
      <dgm:t>
        <a:bodyPr/>
        <a:lstStyle/>
        <a:p>
          <a:endParaRPr lang="en-US"/>
        </a:p>
      </dgm:t>
    </dgm:pt>
    <dgm:pt modelId="{E46FF959-5812-4D68-B669-37BD8C61496E}" type="pres">
      <dgm:prSet presAssocID="{E76881B1-9929-4788-8470-1E0C5FE9F55C}" presName="childText" presStyleLbl="bgAcc1" presStyleIdx="18" presStyleCnt="20" custLinFactNeighborX="-1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14FA2-E478-4FC4-A584-CF969968765B}" type="pres">
      <dgm:prSet presAssocID="{A21B0455-FF87-4F60-AEE1-419A7BA1838C}" presName="Name13" presStyleLbl="parChTrans1D2" presStyleIdx="19" presStyleCnt="20"/>
      <dgm:spPr/>
      <dgm:t>
        <a:bodyPr/>
        <a:lstStyle/>
        <a:p>
          <a:endParaRPr lang="en-US"/>
        </a:p>
      </dgm:t>
    </dgm:pt>
    <dgm:pt modelId="{E09272BA-CC49-412D-97E7-69333C090465}" type="pres">
      <dgm:prSet presAssocID="{3D6D5B62-B7AA-40CD-9482-6681D512AB62}" presName="childText" presStyleLbl="bgAcc1" presStyleIdx="19" presStyleCnt="20" custLinFactNeighborX="-1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E1F68D-A95A-B04E-8DC1-39FE97A7442D}" type="presOf" srcId="{6B355668-9D68-4280-BD42-4A0685B91EC4}" destId="{764E008C-B5D1-4E09-970F-78844C221A4F}" srcOrd="0" destOrd="0" presId="urn:microsoft.com/office/officeart/2005/8/layout/hierarchy3"/>
    <dgm:cxn modelId="{4AF4123A-27F8-4B9B-8880-93474748C07F}" srcId="{F6274F1C-6252-4C2D-B9B3-8E948ACD0640}" destId="{6E13ABD7-C504-433E-A4A1-7C1E9CF6C488}" srcOrd="2" destOrd="0" parTransId="{FDF49ED5-3897-47CF-BF13-F24559E8C4F5}" sibTransId="{B966D5E4-30DD-418C-A399-44CB1137AEE3}"/>
    <dgm:cxn modelId="{3004E88B-7970-8749-A572-FD9560AB2FAF}" type="presOf" srcId="{E30CEE53-6A58-4715-8ECA-157E8FB98414}" destId="{104C8781-D7F7-4F06-AC14-0FD23D975214}" srcOrd="0" destOrd="0" presId="urn:microsoft.com/office/officeart/2005/8/layout/hierarchy3"/>
    <dgm:cxn modelId="{47126D2A-8950-4AB4-87D8-126F90C4DB8C}" srcId="{4D5AA8A8-06E1-4931-8560-DCDCD22D9C97}" destId="{898E4C11-0743-47E8-B002-FA10AEB2791B}" srcOrd="0" destOrd="0" parTransId="{FEA1B2F1-824D-4EB0-A4EF-EC84D5AF3DEA}" sibTransId="{C7B88C48-07C8-4EBA-AF36-826BE0BECBCC}"/>
    <dgm:cxn modelId="{1A0E584F-B467-41CD-BDE3-9CCAAB05D316}" srcId="{E9693DE2-2D2D-4935-93D5-F725DA696FFD}" destId="{F6274F1C-6252-4C2D-B9B3-8E948ACD0640}" srcOrd="4" destOrd="0" parTransId="{2AF3CC27-F0C0-492E-B62E-364DB0815868}" sibTransId="{DC5E7F68-06BB-4982-8B0C-9125D4D0025E}"/>
    <dgm:cxn modelId="{C4E23853-A0DF-CC41-99F7-32E78BEC8CDA}" type="presOf" srcId="{516C7FAF-8765-400C-B1E3-7E7C077501C6}" destId="{B4AE207F-BB69-4FDB-B492-D2FFC8FD9BD6}" srcOrd="0" destOrd="0" presId="urn:microsoft.com/office/officeart/2005/8/layout/hierarchy3"/>
    <dgm:cxn modelId="{AACE2F23-7691-438F-A946-2119E3035E4F}" srcId="{6C5CD533-7321-4B0A-9540-296B4CF5956F}" destId="{CEA6857E-CD6A-4D6C-A64D-AECFEC6DABCF}" srcOrd="3" destOrd="0" parTransId="{C845BEFD-0575-441A-837F-8FA0DCD47921}" sibTransId="{6FCA703A-B897-4964-A34F-2BB456B43364}"/>
    <dgm:cxn modelId="{27799303-2D49-844E-811A-2B8F4F3332C9}" type="presOf" srcId="{F06F9616-9DFB-438B-83FD-35E101710FBA}" destId="{8D1273E2-8AA5-48BC-A719-D1F37C51820D}" srcOrd="0" destOrd="0" presId="urn:microsoft.com/office/officeart/2005/8/layout/hierarchy3"/>
    <dgm:cxn modelId="{CC3C55E1-C7D6-7746-AE1C-16F8A55C7FFE}" type="presOf" srcId="{13AE0BC2-869B-4B9C-BCDC-9F4EFE917FB3}" destId="{C94E9A22-B793-4A13-9FB7-EBE85A2A3644}" srcOrd="0" destOrd="0" presId="urn:microsoft.com/office/officeart/2005/8/layout/hierarchy3"/>
    <dgm:cxn modelId="{A0DA806B-FC27-4E8E-9938-F86A4895BDE3}" srcId="{247E4DB2-96CD-4047-BC95-5785CF28BCA8}" destId="{A6D7720A-9697-40B2-B3DE-121D875D6EC3}" srcOrd="3" destOrd="0" parTransId="{6B355668-9D68-4280-BD42-4A0685B91EC4}" sibTransId="{B17941EF-DAB5-48EF-8686-AA7FB1630859}"/>
    <dgm:cxn modelId="{81D24DD4-4FE2-445D-AE95-D900B188A4B9}" srcId="{F6274F1C-6252-4C2D-B9B3-8E948ACD0640}" destId="{0AC92846-8E36-4AA7-B0D7-A24913F79104}" srcOrd="1" destOrd="0" parTransId="{615093DF-B3A1-41D5-B206-3B30CE8AD270}" sibTransId="{280E4BA2-877B-4BF7-89C7-E3BB533A5489}"/>
    <dgm:cxn modelId="{D6B59AA0-9D90-B04D-B750-9179FAB72A4B}" type="presOf" srcId="{E76881B1-9929-4788-8470-1E0C5FE9F55C}" destId="{E46FF959-5812-4D68-B669-37BD8C61496E}" srcOrd="0" destOrd="0" presId="urn:microsoft.com/office/officeart/2005/8/layout/hierarchy3"/>
    <dgm:cxn modelId="{191705FA-CC5F-D74E-9D80-9DE9ABBC731D}" type="presOf" srcId="{615093DF-B3A1-41D5-B206-3B30CE8AD270}" destId="{57791C67-D5EE-414A-B4BC-CCFE962C6CE9}" srcOrd="0" destOrd="0" presId="urn:microsoft.com/office/officeart/2005/8/layout/hierarchy3"/>
    <dgm:cxn modelId="{371F255C-383D-40B9-A30E-48BC15CDFBA5}" srcId="{247E4DB2-96CD-4047-BC95-5785CF28BCA8}" destId="{9A78A355-18D5-4584-AF92-CF5C9138732B}" srcOrd="2" destOrd="0" parTransId="{8B2CB1F4-5709-4FF9-B955-701D3DCFDF2F}" sibTransId="{3E07DD90-7BAC-428E-8B02-C3F97646C6F3}"/>
    <dgm:cxn modelId="{7F219135-72AA-E24F-BC06-771F0B091EDB}" type="presOf" srcId="{343C42C4-80D5-458C-A555-2291F5D32684}" destId="{EE724776-35BA-4C86-A4F9-5EE2A0349ADE}" srcOrd="0" destOrd="0" presId="urn:microsoft.com/office/officeart/2005/8/layout/hierarchy3"/>
    <dgm:cxn modelId="{B7BABE19-CEE2-4144-B17F-D1F6A9EB11DD}" type="presOf" srcId="{C38E8965-7E7B-4BD0-AD85-7329DFD65079}" destId="{32EE849E-2864-4F8D-B0CE-8CFA188908BF}" srcOrd="0" destOrd="0" presId="urn:microsoft.com/office/officeart/2005/8/layout/hierarchy3"/>
    <dgm:cxn modelId="{79E5C3CB-A4B2-4C1D-8FCB-4DE66C2DFB3F}" srcId="{F6274F1C-6252-4C2D-B9B3-8E948ACD0640}" destId="{E76881B1-9929-4788-8470-1E0C5FE9F55C}" srcOrd="3" destOrd="0" parTransId="{343C42C4-80D5-458C-A555-2291F5D32684}" sibTransId="{D7AC9C36-4C38-450E-8E55-103A6E0CA87D}"/>
    <dgm:cxn modelId="{9FCA0F03-B088-9243-84F6-E192378E4C38}" type="presOf" srcId="{FDF49ED5-3897-47CF-BF13-F24559E8C4F5}" destId="{22E85DF9-21D8-4CFC-BD3C-D052B7934B29}" srcOrd="0" destOrd="0" presId="urn:microsoft.com/office/officeart/2005/8/layout/hierarchy3"/>
    <dgm:cxn modelId="{A45F601C-D8B0-AE41-96D1-A6ED4521A1DA}" type="presOf" srcId="{D3F11779-18C9-4476-9AE5-987ADBB8A8E2}" destId="{54B28527-EADD-4517-937B-4042B9360B1A}" srcOrd="0" destOrd="0" presId="urn:microsoft.com/office/officeart/2005/8/layout/hierarchy3"/>
    <dgm:cxn modelId="{0E06BA3E-A42B-7A4D-B17B-21CDC5F6B82E}" type="presOf" srcId="{CB9EF6CB-B091-4B8A-AFAF-2FD8553C8053}" destId="{9DE785F4-236E-4C31-8864-BF1ADA8F11C2}" srcOrd="0" destOrd="0" presId="urn:microsoft.com/office/officeart/2005/8/layout/hierarchy3"/>
    <dgm:cxn modelId="{6789C5C0-4F22-EF4A-B895-034044ECD159}" type="presOf" srcId="{3D6D5B62-B7AA-40CD-9482-6681D512AB62}" destId="{E09272BA-CC49-412D-97E7-69333C090465}" srcOrd="0" destOrd="0" presId="urn:microsoft.com/office/officeart/2005/8/layout/hierarchy3"/>
    <dgm:cxn modelId="{B260AAC3-E6CD-9E49-83CF-B31385F5ABE3}" type="presOf" srcId="{5E4CCDA5-27B5-4096-8E71-7034239EF546}" destId="{474EAC3A-B94D-4C19-BD00-5367D1DF82C9}" srcOrd="0" destOrd="0" presId="urn:microsoft.com/office/officeart/2005/8/layout/hierarchy3"/>
    <dgm:cxn modelId="{7A9736AF-1208-4158-B46A-C89B7671F44D}" srcId="{4D5AA8A8-06E1-4931-8560-DCDCD22D9C97}" destId="{2AEF8F59-AD76-4003-9A59-F9D377A8AA26}" srcOrd="1" destOrd="0" parTransId="{E9E39C3A-D0E1-4DD5-A9D7-55CA47EBC89F}" sibTransId="{1C49DF0B-997B-47E8-A063-8F9088E39BC8}"/>
    <dgm:cxn modelId="{C5B16D2F-A0E8-8B49-9C8D-F98D4AE722FD}" type="presOf" srcId="{182BE35E-8A10-44CA-811B-3D3E4AC12CFE}" destId="{CD6D93E1-F1EA-48A3-8BA4-588D2D1D33CC}" srcOrd="0" destOrd="0" presId="urn:microsoft.com/office/officeart/2005/8/layout/hierarchy3"/>
    <dgm:cxn modelId="{B36BAD74-3DDE-DB48-88F1-CE82E90EF6C3}" type="presOf" srcId="{F6274F1C-6252-4C2D-B9B3-8E948ACD0640}" destId="{8F3F6DC8-2099-4415-9DB6-78979C4F3F74}" srcOrd="0" destOrd="0" presId="urn:microsoft.com/office/officeart/2005/8/layout/hierarchy3"/>
    <dgm:cxn modelId="{25211752-263E-7441-9C36-81FF6526EB34}" type="presOf" srcId="{E9E39C3A-D0E1-4DD5-A9D7-55CA47EBC89F}" destId="{618635DA-9631-426D-BEEF-16F20B8F1CA5}" srcOrd="0" destOrd="0" presId="urn:microsoft.com/office/officeart/2005/8/layout/hierarchy3"/>
    <dgm:cxn modelId="{23CB2E0D-B01E-AD4D-8CD8-9912FC36A963}" type="presOf" srcId="{B58D1878-0661-4947-B240-5F65C51B1EF5}" destId="{2597B5A6-7F23-48FD-83EB-98BADBC16694}" srcOrd="0" destOrd="0" presId="urn:microsoft.com/office/officeart/2005/8/layout/hierarchy3"/>
    <dgm:cxn modelId="{E2B337E5-9399-5048-A130-D61EE7EE4264}" type="presOf" srcId="{247E4DB2-96CD-4047-BC95-5785CF28BCA8}" destId="{17F016FE-3D62-41B4-A978-D717AED19F76}" srcOrd="1" destOrd="0" presId="urn:microsoft.com/office/officeart/2005/8/layout/hierarchy3"/>
    <dgm:cxn modelId="{102F5255-3D2E-4A9A-8B29-CC689991F0E2}" srcId="{F6274F1C-6252-4C2D-B9B3-8E948ACD0640}" destId="{41711BB8-0F13-4B43-88F7-C62E8C2F3C88}" srcOrd="0" destOrd="0" parTransId="{B58D1878-0661-4947-B240-5F65C51B1EF5}" sibTransId="{79E2EE67-FD67-4913-AD4E-17C0DCD3D61B}"/>
    <dgm:cxn modelId="{C34FD05A-BC94-4CE7-9755-FC8A180C2BFE}" srcId="{4D5AA8A8-06E1-4931-8560-DCDCD22D9C97}" destId="{D3F11779-18C9-4476-9AE5-987ADBB8A8E2}" srcOrd="2" destOrd="0" parTransId="{72DCEF34-A6CE-46B5-95FC-5C2000276CB6}" sibTransId="{C61AE93D-3004-4CAA-AB02-35372F714C4E}"/>
    <dgm:cxn modelId="{44C72002-D972-BC41-B74C-DB9B0138F2F6}" type="presOf" srcId="{A21B0455-FF87-4F60-AEE1-419A7BA1838C}" destId="{0C314FA2-E478-4FC4-A584-CF969968765B}" srcOrd="0" destOrd="0" presId="urn:microsoft.com/office/officeart/2005/8/layout/hierarchy3"/>
    <dgm:cxn modelId="{C53F8DF4-D51C-4D3F-8764-77BFD4CEFE71}" srcId="{6C5CD533-7321-4B0A-9540-296B4CF5956F}" destId="{12F9336A-5D4A-4DD5-9400-1A11C78F0150}" srcOrd="2" destOrd="0" parTransId="{F06F9616-9DFB-438B-83FD-35E101710FBA}" sibTransId="{B2F50703-D3EB-4A6D-973C-7F0B63B7EAD6}"/>
    <dgm:cxn modelId="{1533EA85-5AA9-40D9-B380-4768AA031347}" srcId="{247E4DB2-96CD-4047-BC95-5785CF28BCA8}" destId="{1C465F00-7C80-460A-92BC-9EBD6844E969}" srcOrd="1" destOrd="0" parTransId="{229A5FDE-E49C-4DA1-9824-942FFC31C213}" sibTransId="{AADD11BA-5C31-4A17-8B67-241D30366E56}"/>
    <dgm:cxn modelId="{249777FC-3EA2-0343-BF1F-CF884CB9FFBC}" type="presOf" srcId="{5775D1EE-412F-4224-A141-AF57C6A29F9F}" destId="{75DF64FC-6B86-41AA-A84D-D1AEB3191C94}" srcOrd="0" destOrd="0" presId="urn:microsoft.com/office/officeart/2005/8/layout/hierarchy3"/>
    <dgm:cxn modelId="{BB540743-2785-0C4D-BDAA-EECCFCF87002}" type="presOf" srcId="{BC1FD591-D3F0-4909-AD55-E3A0B86E9D35}" destId="{AB5D687E-F014-4CDE-A33F-F44FD196F591}" srcOrd="0" destOrd="0" presId="urn:microsoft.com/office/officeart/2005/8/layout/hierarchy3"/>
    <dgm:cxn modelId="{CCEE7CD4-941A-2543-B35F-6B0CD9B99437}" type="presOf" srcId="{8B2CB1F4-5709-4FF9-B955-701D3DCFDF2F}" destId="{E36D2BBF-CEEF-4D4B-AE32-77E9C9E09408}" srcOrd="0" destOrd="0" presId="urn:microsoft.com/office/officeart/2005/8/layout/hierarchy3"/>
    <dgm:cxn modelId="{EFF27553-BCC2-6740-B727-5E8977294BA3}" type="presOf" srcId="{6C5CD533-7321-4B0A-9540-296B4CF5956F}" destId="{8720C32B-8128-467B-8EAB-38E088FE290A}" srcOrd="0" destOrd="0" presId="urn:microsoft.com/office/officeart/2005/8/layout/hierarchy3"/>
    <dgm:cxn modelId="{3CDAD5A0-F017-1A45-96D2-F112C050D90B}" type="presOf" srcId="{9A78A355-18D5-4584-AF92-CF5C9138732B}" destId="{E37CA7E9-3750-4BD8-80FA-AD6019693896}" srcOrd="0" destOrd="0" presId="urn:microsoft.com/office/officeart/2005/8/layout/hierarchy3"/>
    <dgm:cxn modelId="{F74B8CFB-AB5C-0149-ADF4-CA61AB8A8054}" type="presOf" srcId="{1C465F00-7C80-460A-92BC-9EBD6844E969}" destId="{E4885B50-D4A7-4C83-B35E-B0D44587E34D}" srcOrd="0" destOrd="0" presId="urn:microsoft.com/office/officeart/2005/8/layout/hierarchy3"/>
    <dgm:cxn modelId="{D8279D42-9C0E-4D4B-96E7-82F2E0BFD0E4}" type="presOf" srcId="{C845BEFD-0575-441A-837F-8FA0DCD47921}" destId="{09C8A5D2-2D8B-46E0-8C1B-E767648640A2}" srcOrd="0" destOrd="0" presId="urn:microsoft.com/office/officeart/2005/8/layout/hierarchy3"/>
    <dgm:cxn modelId="{999E8D5D-5465-4C5B-990B-239633D9BE63}" srcId="{182BE35E-8A10-44CA-811B-3D3E4AC12CFE}" destId="{FD56A558-7621-4560-A5EF-AB3BBD7E4CCE}" srcOrd="1" destOrd="0" parTransId="{5775D1EE-412F-4224-A141-AF57C6A29F9F}" sibTransId="{D5516BEB-34EE-4E6A-841B-021B58790AA2}"/>
    <dgm:cxn modelId="{DB9336DE-9C4B-564E-A7FE-D2069E0FA49F}" type="presOf" srcId="{E9693DE2-2D2D-4935-93D5-F725DA696FFD}" destId="{2D3C2D9B-3178-4FF5-92EB-F96DF268DCE3}" srcOrd="0" destOrd="0" presId="urn:microsoft.com/office/officeart/2005/8/layout/hierarchy3"/>
    <dgm:cxn modelId="{46CF9F86-0025-8B44-954B-C4DCD613CA7F}" type="presOf" srcId="{229A5FDE-E49C-4DA1-9824-942FFC31C213}" destId="{514F870B-3474-4E2D-A20E-F3747FCAAA00}" srcOrd="0" destOrd="0" presId="urn:microsoft.com/office/officeart/2005/8/layout/hierarchy3"/>
    <dgm:cxn modelId="{CE2FC5DB-1A08-4B78-BCCD-BB7D137F7787}" srcId="{E9693DE2-2D2D-4935-93D5-F725DA696FFD}" destId="{182BE35E-8A10-44CA-811B-3D3E4AC12CFE}" srcOrd="0" destOrd="0" parTransId="{CDB9BCF8-FBC3-46EC-B9F9-3D1C390380DC}" sibTransId="{A2C07C66-4247-4BDE-9F14-63802A2901B4}"/>
    <dgm:cxn modelId="{41DD168D-03B5-A849-AFFC-F98B56051F25}" type="presOf" srcId="{FEA1B2F1-824D-4EB0-A4EF-EC84D5AF3DEA}" destId="{B8B40773-64EE-48D0-9785-5019360B10EE}" srcOrd="0" destOrd="0" presId="urn:microsoft.com/office/officeart/2005/8/layout/hierarchy3"/>
    <dgm:cxn modelId="{9501EFAE-A927-0741-AA2E-806A67E31601}" type="presOf" srcId="{247E4DB2-96CD-4047-BC95-5785CF28BCA8}" destId="{F14EA244-0991-404A-BA55-EA8A02E4EAC0}" srcOrd="0" destOrd="0" presId="urn:microsoft.com/office/officeart/2005/8/layout/hierarchy3"/>
    <dgm:cxn modelId="{3A6119C1-B8C5-4447-8507-393D9D686D0D}" type="presOf" srcId="{F6274F1C-6252-4C2D-B9B3-8E948ACD0640}" destId="{C13FE037-E8A5-44F2-988E-4222F3934B56}" srcOrd="1" destOrd="0" presId="urn:microsoft.com/office/officeart/2005/8/layout/hierarchy3"/>
    <dgm:cxn modelId="{3DCEC509-D41A-F041-9D04-FEC3E22DD3C5}" type="presOf" srcId="{A6D7720A-9697-40B2-B3DE-121D875D6EC3}" destId="{2ED773C2-0150-4F11-8F87-D99F209A369D}" srcOrd="0" destOrd="0" presId="urn:microsoft.com/office/officeart/2005/8/layout/hierarchy3"/>
    <dgm:cxn modelId="{BCA89662-2C4C-DC45-B96E-399C238D683C}" type="presOf" srcId="{898E4C11-0743-47E8-B002-FA10AEB2791B}" destId="{E988184C-D4A0-46DC-9D81-A7B08E304B0C}" srcOrd="0" destOrd="0" presId="urn:microsoft.com/office/officeart/2005/8/layout/hierarchy3"/>
    <dgm:cxn modelId="{8E17D022-2254-3542-BF4E-03272F5FBAF1}" type="presOf" srcId="{CEA6857E-CD6A-4D6C-A64D-AECFEC6DABCF}" destId="{4A725CED-3A20-419C-84C0-2DD4AECC1ED3}" srcOrd="0" destOrd="0" presId="urn:microsoft.com/office/officeart/2005/8/layout/hierarchy3"/>
    <dgm:cxn modelId="{B7C983D9-C635-8448-8C8A-69B45C36E447}" type="presOf" srcId="{EEB3612B-7173-4CAA-A338-42C1E3AF6734}" destId="{913BBD8D-D909-45DE-B0C6-823D6E344E4F}" srcOrd="0" destOrd="0" presId="urn:microsoft.com/office/officeart/2005/8/layout/hierarchy3"/>
    <dgm:cxn modelId="{3366AD13-0A5C-4061-A7FD-ED4791FCBC02}" srcId="{E9693DE2-2D2D-4935-93D5-F725DA696FFD}" destId="{4D5AA8A8-06E1-4931-8560-DCDCD22D9C97}" srcOrd="3" destOrd="0" parTransId="{C129ED8C-9E1F-4980-AA57-AD948BB0AD0B}" sibTransId="{E43AC121-4EBD-4984-8E2E-D688D2150AE5}"/>
    <dgm:cxn modelId="{37A25464-7D49-CC40-8BEB-148736FDA2B9}" type="presOf" srcId="{2AEF8F59-AD76-4003-9A59-F9D377A8AA26}" destId="{DF59850E-E37C-4E94-8739-E4A4EDA1950B}" srcOrd="0" destOrd="0" presId="urn:microsoft.com/office/officeart/2005/8/layout/hierarchy3"/>
    <dgm:cxn modelId="{3D8FE864-FF22-6041-95DD-E0EF5706E9BB}" type="presOf" srcId="{6C5CD533-7321-4B0A-9540-296B4CF5956F}" destId="{5DE8037F-A123-49B1-84FD-0F69C667B535}" srcOrd="1" destOrd="0" presId="urn:microsoft.com/office/officeart/2005/8/layout/hierarchy3"/>
    <dgm:cxn modelId="{34130D11-9B4F-F54B-9006-45959503EEB1}" type="presOf" srcId="{4FE22952-26E2-433B-8498-961AF2B1E54D}" destId="{9AAEEA23-A13D-4DB6-A506-390A4C85B7E4}" srcOrd="0" destOrd="0" presId="urn:microsoft.com/office/officeart/2005/8/layout/hierarchy3"/>
    <dgm:cxn modelId="{057446EC-3DE9-F843-ACC1-2D266643FAC7}" type="presOf" srcId="{6E13ABD7-C504-433E-A4A1-7C1E9CF6C488}" destId="{8141A162-ECEF-4713-8EED-16F0732FFB72}" srcOrd="0" destOrd="0" presId="urn:microsoft.com/office/officeart/2005/8/layout/hierarchy3"/>
    <dgm:cxn modelId="{4F21D8C1-5378-E24B-A860-B3803D9B5FB2}" type="presOf" srcId="{BD2A66FB-B91C-4253-B6ED-B31AA53EB031}" destId="{F4E947E8-7F42-4E57-AABE-2E54E665D650}" srcOrd="0" destOrd="0" presId="urn:microsoft.com/office/officeart/2005/8/layout/hierarchy3"/>
    <dgm:cxn modelId="{40FF9B61-22F0-A242-AF84-D89AFF9C7D47}" type="presOf" srcId="{12F9336A-5D4A-4DD5-9400-1A11C78F0150}" destId="{286C7420-0BB5-4D35-8B29-C136BD1A2D93}" srcOrd="0" destOrd="0" presId="urn:microsoft.com/office/officeart/2005/8/layout/hierarchy3"/>
    <dgm:cxn modelId="{E438111A-CFE7-443A-A49B-2258B3577090}" srcId="{182BE35E-8A10-44CA-811B-3D3E4AC12CFE}" destId="{CB9EF6CB-B091-4B8A-AFAF-2FD8553C8053}" srcOrd="2" destOrd="0" parTransId="{BC1FD591-D3F0-4909-AD55-E3A0B86E9D35}" sibTransId="{213AD793-70D2-4DC4-9522-69B2BBC648A0}"/>
    <dgm:cxn modelId="{E28CEEB3-2024-4F4E-8212-8B144E70C764}" type="presOf" srcId="{96830F23-7ECA-4A56-A565-25AABC83002B}" destId="{CA7B7218-A6A0-4A12-9CDC-EC6439E90C14}" srcOrd="0" destOrd="0" presId="urn:microsoft.com/office/officeart/2005/8/layout/hierarchy3"/>
    <dgm:cxn modelId="{3D36B66F-3776-4631-AC11-10D95FE21586}" srcId="{F6274F1C-6252-4C2D-B9B3-8E948ACD0640}" destId="{3D6D5B62-B7AA-40CD-9482-6681D512AB62}" srcOrd="4" destOrd="0" parTransId="{A21B0455-FF87-4F60-AEE1-419A7BA1838C}" sibTransId="{EE146DF1-57A6-490F-A035-914B1D1D89F1}"/>
    <dgm:cxn modelId="{CB802D51-05EE-4053-A83C-B61E54A98064}" srcId="{6C5CD533-7321-4B0A-9540-296B4CF5956F}" destId="{96830F23-7ECA-4A56-A565-25AABC83002B}" srcOrd="1" destOrd="0" parTransId="{581A671F-7137-45FE-A67C-9412BAC4CBCB}" sibTransId="{AE7AFD5B-ED1C-48E8-93AC-92A3C0CA8F84}"/>
    <dgm:cxn modelId="{579B09E9-CCD3-D84B-8E59-74B229996E42}" type="presOf" srcId="{FD56A558-7621-4560-A5EF-AB3BBD7E4CCE}" destId="{012B1A30-2F54-419B-AA93-745E9A601BA5}" srcOrd="0" destOrd="0" presId="urn:microsoft.com/office/officeart/2005/8/layout/hierarchy3"/>
    <dgm:cxn modelId="{89B709FA-7F99-4DD0-84ED-DB66C1218811}" srcId="{247E4DB2-96CD-4047-BC95-5785CF28BCA8}" destId="{C38E8965-7E7B-4BD0-AD85-7329DFD65079}" srcOrd="4" destOrd="0" parTransId="{4FE22952-26E2-433B-8498-961AF2B1E54D}" sibTransId="{476AA2F4-5C8A-42C1-A38C-4D1DE14DAACC}"/>
    <dgm:cxn modelId="{C122C925-57DF-1D44-A471-9E7D4F2AE58B}" type="presOf" srcId="{41711BB8-0F13-4B43-88F7-C62E8C2F3C88}" destId="{0249F541-82D0-47E2-8DE1-3D4F7E414C4B}" srcOrd="0" destOrd="0" presId="urn:microsoft.com/office/officeart/2005/8/layout/hierarchy3"/>
    <dgm:cxn modelId="{181CA701-AADB-438E-AC97-803E074FD280}" srcId="{182BE35E-8A10-44CA-811B-3D3E4AC12CFE}" destId="{BD2A66FB-B91C-4253-B6ED-B31AA53EB031}" srcOrd="0" destOrd="0" parTransId="{EEB3612B-7173-4CAA-A338-42C1E3AF6734}" sibTransId="{24AB4B31-3A2A-455C-9F96-A876C6C87510}"/>
    <dgm:cxn modelId="{0D447D94-4753-2546-BEE5-1E4A1B0304AE}" type="presOf" srcId="{4D5AA8A8-06E1-4931-8560-DCDCD22D9C97}" destId="{CECFE892-C881-4522-BE5F-39921D096BC0}" srcOrd="0" destOrd="0" presId="urn:microsoft.com/office/officeart/2005/8/layout/hierarchy3"/>
    <dgm:cxn modelId="{71E65B3E-F501-44CD-856B-4036AB5A15CF}" srcId="{E9693DE2-2D2D-4935-93D5-F725DA696FFD}" destId="{247E4DB2-96CD-4047-BC95-5785CF28BCA8}" srcOrd="2" destOrd="0" parTransId="{55173768-6F84-4971-84B2-E3B745FC3F45}" sibTransId="{C7C66F8B-0743-4D51-ADE8-BAA032C14852}"/>
    <dgm:cxn modelId="{4A77C832-6C1D-6E44-8A60-49BD75DD376F}" type="presOf" srcId="{581A671F-7137-45FE-A67C-9412BAC4CBCB}" destId="{8A80F84D-105C-4C29-8C6D-B8B303CD7F02}" srcOrd="0" destOrd="0" presId="urn:microsoft.com/office/officeart/2005/8/layout/hierarchy3"/>
    <dgm:cxn modelId="{2CDE6E2B-80EE-4D29-B500-FA3CD1202ACD}" srcId="{6C5CD533-7321-4B0A-9540-296B4CF5956F}" destId="{E30CEE53-6A58-4715-8ECA-157E8FB98414}" srcOrd="0" destOrd="0" parTransId="{516C7FAF-8765-400C-B1E3-7E7C077501C6}" sibTransId="{FDC69F32-3EBE-43BA-A19B-E4C2026D6BD6}"/>
    <dgm:cxn modelId="{FC1A2FD8-DBC8-C240-919F-BCC104E9FB4C}" type="presOf" srcId="{4D5AA8A8-06E1-4931-8560-DCDCD22D9C97}" destId="{8F7F750D-6561-45D9-BBAA-725B941EAA79}" srcOrd="1" destOrd="0" presId="urn:microsoft.com/office/officeart/2005/8/layout/hierarchy3"/>
    <dgm:cxn modelId="{F0903C52-7CC3-4435-B0D9-FCD30D528845}" srcId="{E9693DE2-2D2D-4935-93D5-F725DA696FFD}" destId="{6C5CD533-7321-4B0A-9540-296B4CF5956F}" srcOrd="1" destOrd="0" parTransId="{2AEF77F3-773E-4F7B-8397-4ECF21672286}" sibTransId="{FD110A7D-51F3-4B68-ACC6-6570A4057B71}"/>
    <dgm:cxn modelId="{78AB6BD4-BFC9-AF46-A1DC-B631203CD6E5}" type="presOf" srcId="{72DCEF34-A6CE-46B5-95FC-5C2000276CB6}" destId="{22180C39-F6E6-4802-AA20-1FF9973775E3}" srcOrd="0" destOrd="0" presId="urn:microsoft.com/office/officeart/2005/8/layout/hierarchy3"/>
    <dgm:cxn modelId="{32D7B27A-913C-FA4C-B9CC-A7F9C08BF9FC}" type="presOf" srcId="{0AC92846-8E36-4AA7-B0D7-A24913F79104}" destId="{1E237E80-E7F5-43EE-B6A8-C3DCC02F0BDA}" srcOrd="0" destOrd="0" presId="urn:microsoft.com/office/officeart/2005/8/layout/hierarchy3"/>
    <dgm:cxn modelId="{5C065E59-C5FB-7347-8E76-4A16BFD0CFE9}" type="presOf" srcId="{182BE35E-8A10-44CA-811B-3D3E4AC12CFE}" destId="{80F980A3-60D4-4B85-B525-73394DBC807A}" srcOrd="1" destOrd="0" presId="urn:microsoft.com/office/officeart/2005/8/layout/hierarchy3"/>
    <dgm:cxn modelId="{2F70DE75-4078-4280-B9A9-4807A8FA7B76}" srcId="{247E4DB2-96CD-4047-BC95-5785CF28BCA8}" destId="{13AE0BC2-869B-4B9C-BCDC-9F4EFE917FB3}" srcOrd="0" destOrd="0" parTransId="{5E4CCDA5-27B5-4096-8E71-7034239EF546}" sibTransId="{E44C2C1E-C081-4B18-91D4-317D7704337C}"/>
    <dgm:cxn modelId="{034B7765-DF39-E24E-BE5B-6944BE6E54B1}" type="presParOf" srcId="{2D3C2D9B-3178-4FF5-92EB-F96DF268DCE3}" destId="{D82D7F9C-AF6B-4519-90B8-618065DAD753}" srcOrd="0" destOrd="0" presId="urn:microsoft.com/office/officeart/2005/8/layout/hierarchy3"/>
    <dgm:cxn modelId="{FF6B1272-0D13-3C48-AE3B-64879CC0302E}" type="presParOf" srcId="{D82D7F9C-AF6B-4519-90B8-618065DAD753}" destId="{A2098B1C-190A-4CCA-AAD3-10044AA3C2CD}" srcOrd="0" destOrd="0" presId="urn:microsoft.com/office/officeart/2005/8/layout/hierarchy3"/>
    <dgm:cxn modelId="{43B1E3B0-D6EB-6F4E-8849-06DDC56DFDA2}" type="presParOf" srcId="{A2098B1C-190A-4CCA-AAD3-10044AA3C2CD}" destId="{CD6D93E1-F1EA-48A3-8BA4-588D2D1D33CC}" srcOrd="0" destOrd="0" presId="urn:microsoft.com/office/officeart/2005/8/layout/hierarchy3"/>
    <dgm:cxn modelId="{589C0056-6D0B-7847-8616-016C7C2DA43A}" type="presParOf" srcId="{A2098B1C-190A-4CCA-AAD3-10044AA3C2CD}" destId="{80F980A3-60D4-4B85-B525-73394DBC807A}" srcOrd="1" destOrd="0" presId="urn:microsoft.com/office/officeart/2005/8/layout/hierarchy3"/>
    <dgm:cxn modelId="{47550016-3404-D544-9448-A3F2ED0F50EA}" type="presParOf" srcId="{D82D7F9C-AF6B-4519-90B8-618065DAD753}" destId="{57EF39F2-552A-4339-89E8-8EC9C1F91480}" srcOrd="1" destOrd="0" presId="urn:microsoft.com/office/officeart/2005/8/layout/hierarchy3"/>
    <dgm:cxn modelId="{223CCCF5-8C1F-9E40-ADD5-B9D3EE4C6445}" type="presParOf" srcId="{57EF39F2-552A-4339-89E8-8EC9C1F91480}" destId="{913BBD8D-D909-45DE-B0C6-823D6E344E4F}" srcOrd="0" destOrd="0" presId="urn:microsoft.com/office/officeart/2005/8/layout/hierarchy3"/>
    <dgm:cxn modelId="{03F2548E-7A88-714F-8E0F-E5CE65458573}" type="presParOf" srcId="{57EF39F2-552A-4339-89E8-8EC9C1F91480}" destId="{F4E947E8-7F42-4E57-AABE-2E54E665D650}" srcOrd="1" destOrd="0" presId="urn:microsoft.com/office/officeart/2005/8/layout/hierarchy3"/>
    <dgm:cxn modelId="{47AF6EC4-80D7-7C4F-9C2E-F043AAC2FB14}" type="presParOf" srcId="{57EF39F2-552A-4339-89E8-8EC9C1F91480}" destId="{75DF64FC-6B86-41AA-A84D-D1AEB3191C94}" srcOrd="2" destOrd="0" presId="urn:microsoft.com/office/officeart/2005/8/layout/hierarchy3"/>
    <dgm:cxn modelId="{A63E928D-AD71-5D48-980B-722B0661FCF0}" type="presParOf" srcId="{57EF39F2-552A-4339-89E8-8EC9C1F91480}" destId="{012B1A30-2F54-419B-AA93-745E9A601BA5}" srcOrd="3" destOrd="0" presId="urn:microsoft.com/office/officeart/2005/8/layout/hierarchy3"/>
    <dgm:cxn modelId="{25CB246B-31D8-5049-9555-F69623DB4204}" type="presParOf" srcId="{57EF39F2-552A-4339-89E8-8EC9C1F91480}" destId="{AB5D687E-F014-4CDE-A33F-F44FD196F591}" srcOrd="4" destOrd="0" presId="urn:microsoft.com/office/officeart/2005/8/layout/hierarchy3"/>
    <dgm:cxn modelId="{CA3C3680-B572-A441-B2A6-9DC807A0A567}" type="presParOf" srcId="{57EF39F2-552A-4339-89E8-8EC9C1F91480}" destId="{9DE785F4-236E-4C31-8864-BF1ADA8F11C2}" srcOrd="5" destOrd="0" presId="urn:microsoft.com/office/officeart/2005/8/layout/hierarchy3"/>
    <dgm:cxn modelId="{AD4969A6-A468-C743-9616-19EB40B02A4E}" type="presParOf" srcId="{2D3C2D9B-3178-4FF5-92EB-F96DF268DCE3}" destId="{69341032-2895-446F-971A-ECDD83D72418}" srcOrd="1" destOrd="0" presId="urn:microsoft.com/office/officeart/2005/8/layout/hierarchy3"/>
    <dgm:cxn modelId="{4FB43EE5-0A5E-3944-9020-9A76FF1F4AE3}" type="presParOf" srcId="{69341032-2895-446F-971A-ECDD83D72418}" destId="{4946A982-77BF-4C9D-8ABD-17AD5AA151BB}" srcOrd="0" destOrd="0" presId="urn:microsoft.com/office/officeart/2005/8/layout/hierarchy3"/>
    <dgm:cxn modelId="{31E301E5-483C-DD4B-9CFE-ACF20A22FA11}" type="presParOf" srcId="{4946A982-77BF-4C9D-8ABD-17AD5AA151BB}" destId="{8720C32B-8128-467B-8EAB-38E088FE290A}" srcOrd="0" destOrd="0" presId="urn:microsoft.com/office/officeart/2005/8/layout/hierarchy3"/>
    <dgm:cxn modelId="{CAB3DF71-6E22-434D-B41F-EA5FC31AEF6E}" type="presParOf" srcId="{4946A982-77BF-4C9D-8ABD-17AD5AA151BB}" destId="{5DE8037F-A123-49B1-84FD-0F69C667B535}" srcOrd="1" destOrd="0" presId="urn:microsoft.com/office/officeart/2005/8/layout/hierarchy3"/>
    <dgm:cxn modelId="{413EB104-D69D-B749-B1F4-F6BE5E898740}" type="presParOf" srcId="{69341032-2895-446F-971A-ECDD83D72418}" destId="{0AED8899-CB38-43EB-8312-593BABD42D61}" srcOrd="1" destOrd="0" presId="urn:microsoft.com/office/officeart/2005/8/layout/hierarchy3"/>
    <dgm:cxn modelId="{D069B155-F32D-334E-931D-6B8E57ECEBEA}" type="presParOf" srcId="{0AED8899-CB38-43EB-8312-593BABD42D61}" destId="{B4AE207F-BB69-4FDB-B492-D2FFC8FD9BD6}" srcOrd="0" destOrd="0" presId="urn:microsoft.com/office/officeart/2005/8/layout/hierarchy3"/>
    <dgm:cxn modelId="{89AA7E9C-DF5B-5A4F-A1CA-A6D91227E02D}" type="presParOf" srcId="{0AED8899-CB38-43EB-8312-593BABD42D61}" destId="{104C8781-D7F7-4F06-AC14-0FD23D975214}" srcOrd="1" destOrd="0" presId="urn:microsoft.com/office/officeart/2005/8/layout/hierarchy3"/>
    <dgm:cxn modelId="{043C03C8-16E2-3A4E-80F9-26A42B965DDA}" type="presParOf" srcId="{0AED8899-CB38-43EB-8312-593BABD42D61}" destId="{8A80F84D-105C-4C29-8C6D-B8B303CD7F02}" srcOrd="2" destOrd="0" presId="urn:microsoft.com/office/officeart/2005/8/layout/hierarchy3"/>
    <dgm:cxn modelId="{62E31721-9F79-DD4C-BC07-0EF817DE6CE9}" type="presParOf" srcId="{0AED8899-CB38-43EB-8312-593BABD42D61}" destId="{CA7B7218-A6A0-4A12-9CDC-EC6439E90C14}" srcOrd="3" destOrd="0" presId="urn:microsoft.com/office/officeart/2005/8/layout/hierarchy3"/>
    <dgm:cxn modelId="{5FCC4E66-7A6A-6649-9740-4C1BBC8E13C8}" type="presParOf" srcId="{0AED8899-CB38-43EB-8312-593BABD42D61}" destId="{8D1273E2-8AA5-48BC-A719-D1F37C51820D}" srcOrd="4" destOrd="0" presId="urn:microsoft.com/office/officeart/2005/8/layout/hierarchy3"/>
    <dgm:cxn modelId="{81BE84DE-A602-4A44-B177-2826ACC7ECFC}" type="presParOf" srcId="{0AED8899-CB38-43EB-8312-593BABD42D61}" destId="{286C7420-0BB5-4D35-8B29-C136BD1A2D93}" srcOrd="5" destOrd="0" presId="urn:microsoft.com/office/officeart/2005/8/layout/hierarchy3"/>
    <dgm:cxn modelId="{DFE5C815-CA7F-B246-9BFA-A7829AF91D50}" type="presParOf" srcId="{0AED8899-CB38-43EB-8312-593BABD42D61}" destId="{09C8A5D2-2D8B-46E0-8C1B-E767648640A2}" srcOrd="6" destOrd="0" presId="urn:microsoft.com/office/officeart/2005/8/layout/hierarchy3"/>
    <dgm:cxn modelId="{ECE13A63-3D87-4E4A-8289-58831E5F6A47}" type="presParOf" srcId="{0AED8899-CB38-43EB-8312-593BABD42D61}" destId="{4A725CED-3A20-419C-84C0-2DD4AECC1ED3}" srcOrd="7" destOrd="0" presId="urn:microsoft.com/office/officeart/2005/8/layout/hierarchy3"/>
    <dgm:cxn modelId="{5BD4B755-105E-444B-B231-C39DE63CCB19}" type="presParOf" srcId="{2D3C2D9B-3178-4FF5-92EB-F96DF268DCE3}" destId="{91F1AFC7-282B-4BD7-9A83-0C0D79FE455E}" srcOrd="2" destOrd="0" presId="urn:microsoft.com/office/officeart/2005/8/layout/hierarchy3"/>
    <dgm:cxn modelId="{913F535B-90C1-7346-843B-D4B20475E022}" type="presParOf" srcId="{91F1AFC7-282B-4BD7-9A83-0C0D79FE455E}" destId="{98916428-58F3-45EE-8E58-CCF042B63C63}" srcOrd="0" destOrd="0" presId="urn:microsoft.com/office/officeart/2005/8/layout/hierarchy3"/>
    <dgm:cxn modelId="{3C83561B-1BC7-644C-ACFB-3261C6683989}" type="presParOf" srcId="{98916428-58F3-45EE-8E58-CCF042B63C63}" destId="{F14EA244-0991-404A-BA55-EA8A02E4EAC0}" srcOrd="0" destOrd="0" presId="urn:microsoft.com/office/officeart/2005/8/layout/hierarchy3"/>
    <dgm:cxn modelId="{B88C92AC-40DE-2C49-AD54-D247572E69A7}" type="presParOf" srcId="{98916428-58F3-45EE-8E58-CCF042B63C63}" destId="{17F016FE-3D62-41B4-A978-D717AED19F76}" srcOrd="1" destOrd="0" presId="urn:microsoft.com/office/officeart/2005/8/layout/hierarchy3"/>
    <dgm:cxn modelId="{65B372CB-6762-3B44-9856-17E3AB6094EB}" type="presParOf" srcId="{91F1AFC7-282B-4BD7-9A83-0C0D79FE455E}" destId="{2EF1767D-977C-4B72-8884-B21D72207FB9}" srcOrd="1" destOrd="0" presId="urn:microsoft.com/office/officeart/2005/8/layout/hierarchy3"/>
    <dgm:cxn modelId="{98E3E9BE-0CE1-6B4F-AB39-F7C693452831}" type="presParOf" srcId="{2EF1767D-977C-4B72-8884-B21D72207FB9}" destId="{474EAC3A-B94D-4C19-BD00-5367D1DF82C9}" srcOrd="0" destOrd="0" presId="urn:microsoft.com/office/officeart/2005/8/layout/hierarchy3"/>
    <dgm:cxn modelId="{26AB05BA-2267-8B46-B510-BA9248B6F91D}" type="presParOf" srcId="{2EF1767D-977C-4B72-8884-B21D72207FB9}" destId="{C94E9A22-B793-4A13-9FB7-EBE85A2A3644}" srcOrd="1" destOrd="0" presId="urn:microsoft.com/office/officeart/2005/8/layout/hierarchy3"/>
    <dgm:cxn modelId="{F6F550A0-744A-9C40-A48D-558DD2CF79B5}" type="presParOf" srcId="{2EF1767D-977C-4B72-8884-B21D72207FB9}" destId="{514F870B-3474-4E2D-A20E-F3747FCAAA00}" srcOrd="2" destOrd="0" presId="urn:microsoft.com/office/officeart/2005/8/layout/hierarchy3"/>
    <dgm:cxn modelId="{33FC547B-3727-864A-A86C-40AC2BC23666}" type="presParOf" srcId="{2EF1767D-977C-4B72-8884-B21D72207FB9}" destId="{E4885B50-D4A7-4C83-B35E-B0D44587E34D}" srcOrd="3" destOrd="0" presId="urn:microsoft.com/office/officeart/2005/8/layout/hierarchy3"/>
    <dgm:cxn modelId="{E4E27B94-76FB-0B49-9C9B-55D692AF5B09}" type="presParOf" srcId="{2EF1767D-977C-4B72-8884-B21D72207FB9}" destId="{E36D2BBF-CEEF-4D4B-AE32-77E9C9E09408}" srcOrd="4" destOrd="0" presId="urn:microsoft.com/office/officeart/2005/8/layout/hierarchy3"/>
    <dgm:cxn modelId="{F4AC78BB-6366-D541-8596-98CF5BC5D73A}" type="presParOf" srcId="{2EF1767D-977C-4B72-8884-B21D72207FB9}" destId="{E37CA7E9-3750-4BD8-80FA-AD6019693896}" srcOrd="5" destOrd="0" presId="urn:microsoft.com/office/officeart/2005/8/layout/hierarchy3"/>
    <dgm:cxn modelId="{843E9EA9-4F7A-0144-801C-C280DADD029D}" type="presParOf" srcId="{2EF1767D-977C-4B72-8884-B21D72207FB9}" destId="{764E008C-B5D1-4E09-970F-78844C221A4F}" srcOrd="6" destOrd="0" presId="urn:microsoft.com/office/officeart/2005/8/layout/hierarchy3"/>
    <dgm:cxn modelId="{B603EB47-B2FA-FC4A-9759-D3DFD27F6034}" type="presParOf" srcId="{2EF1767D-977C-4B72-8884-B21D72207FB9}" destId="{2ED773C2-0150-4F11-8F87-D99F209A369D}" srcOrd="7" destOrd="0" presId="urn:microsoft.com/office/officeart/2005/8/layout/hierarchy3"/>
    <dgm:cxn modelId="{2D787F46-05A2-AB4D-A506-B103DA8CEDC3}" type="presParOf" srcId="{2EF1767D-977C-4B72-8884-B21D72207FB9}" destId="{9AAEEA23-A13D-4DB6-A506-390A4C85B7E4}" srcOrd="8" destOrd="0" presId="urn:microsoft.com/office/officeart/2005/8/layout/hierarchy3"/>
    <dgm:cxn modelId="{AE8A5967-F838-BE43-B5ED-A7D245959162}" type="presParOf" srcId="{2EF1767D-977C-4B72-8884-B21D72207FB9}" destId="{32EE849E-2864-4F8D-B0CE-8CFA188908BF}" srcOrd="9" destOrd="0" presId="urn:microsoft.com/office/officeart/2005/8/layout/hierarchy3"/>
    <dgm:cxn modelId="{5BEB0D69-736D-7744-870D-7391A8935E46}" type="presParOf" srcId="{2D3C2D9B-3178-4FF5-92EB-F96DF268DCE3}" destId="{778C9F49-951E-4FB6-8606-FE27D58811A5}" srcOrd="3" destOrd="0" presId="urn:microsoft.com/office/officeart/2005/8/layout/hierarchy3"/>
    <dgm:cxn modelId="{4D0E12A8-4C33-CB42-835B-53D7DC651D6F}" type="presParOf" srcId="{778C9F49-951E-4FB6-8606-FE27D58811A5}" destId="{59A1067C-36CB-47E2-AFFC-0249A45FC80B}" srcOrd="0" destOrd="0" presId="urn:microsoft.com/office/officeart/2005/8/layout/hierarchy3"/>
    <dgm:cxn modelId="{948763A6-7B6B-6A43-B6CD-DAAFB13AF1FE}" type="presParOf" srcId="{59A1067C-36CB-47E2-AFFC-0249A45FC80B}" destId="{CECFE892-C881-4522-BE5F-39921D096BC0}" srcOrd="0" destOrd="0" presId="urn:microsoft.com/office/officeart/2005/8/layout/hierarchy3"/>
    <dgm:cxn modelId="{829BE91B-B3A4-5941-85BF-DD579DC3923D}" type="presParOf" srcId="{59A1067C-36CB-47E2-AFFC-0249A45FC80B}" destId="{8F7F750D-6561-45D9-BBAA-725B941EAA79}" srcOrd="1" destOrd="0" presId="urn:microsoft.com/office/officeart/2005/8/layout/hierarchy3"/>
    <dgm:cxn modelId="{C16DBC04-1A60-494F-B505-5AAF63530D4C}" type="presParOf" srcId="{778C9F49-951E-4FB6-8606-FE27D58811A5}" destId="{56ED2786-3EA6-4056-882A-EF6DA31DF615}" srcOrd="1" destOrd="0" presId="urn:microsoft.com/office/officeart/2005/8/layout/hierarchy3"/>
    <dgm:cxn modelId="{A9390179-AB8E-0F48-921C-3D3A6FD6B7CC}" type="presParOf" srcId="{56ED2786-3EA6-4056-882A-EF6DA31DF615}" destId="{B8B40773-64EE-48D0-9785-5019360B10EE}" srcOrd="0" destOrd="0" presId="urn:microsoft.com/office/officeart/2005/8/layout/hierarchy3"/>
    <dgm:cxn modelId="{CBBC001E-069C-304C-B037-BFFAD6AF8239}" type="presParOf" srcId="{56ED2786-3EA6-4056-882A-EF6DA31DF615}" destId="{E988184C-D4A0-46DC-9D81-A7B08E304B0C}" srcOrd="1" destOrd="0" presId="urn:microsoft.com/office/officeart/2005/8/layout/hierarchy3"/>
    <dgm:cxn modelId="{377F03B2-3309-AF40-A8FB-84D0259F3B7F}" type="presParOf" srcId="{56ED2786-3EA6-4056-882A-EF6DA31DF615}" destId="{618635DA-9631-426D-BEEF-16F20B8F1CA5}" srcOrd="2" destOrd="0" presId="urn:microsoft.com/office/officeart/2005/8/layout/hierarchy3"/>
    <dgm:cxn modelId="{9AC62A9D-3B31-AC4A-9680-79BDFB7B0067}" type="presParOf" srcId="{56ED2786-3EA6-4056-882A-EF6DA31DF615}" destId="{DF59850E-E37C-4E94-8739-E4A4EDA1950B}" srcOrd="3" destOrd="0" presId="urn:microsoft.com/office/officeart/2005/8/layout/hierarchy3"/>
    <dgm:cxn modelId="{1F5267B4-65BD-F34E-B7C6-8527B0CABB91}" type="presParOf" srcId="{56ED2786-3EA6-4056-882A-EF6DA31DF615}" destId="{22180C39-F6E6-4802-AA20-1FF9973775E3}" srcOrd="4" destOrd="0" presId="urn:microsoft.com/office/officeart/2005/8/layout/hierarchy3"/>
    <dgm:cxn modelId="{AEDEFD35-B77C-A941-AAF7-C6CA8E5898BC}" type="presParOf" srcId="{56ED2786-3EA6-4056-882A-EF6DA31DF615}" destId="{54B28527-EADD-4517-937B-4042B9360B1A}" srcOrd="5" destOrd="0" presId="urn:microsoft.com/office/officeart/2005/8/layout/hierarchy3"/>
    <dgm:cxn modelId="{69EBA6ED-FBED-CD47-BD72-6736F7717AB3}" type="presParOf" srcId="{2D3C2D9B-3178-4FF5-92EB-F96DF268DCE3}" destId="{3B85CA0E-C7FE-4D63-B7FD-4B2ADE122E7A}" srcOrd="4" destOrd="0" presId="urn:microsoft.com/office/officeart/2005/8/layout/hierarchy3"/>
    <dgm:cxn modelId="{21705817-AEAA-BD4E-9B73-E7FB48F6AAFB}" type="presParOf" srcId="{3B85CA0E-C7FE-4D63-B7FD-4B2ADE122E7A}" destId="{AFCDDCD7-F2C0-4C95-ACB4-0A6B2CF91B60}" srcOrd="0" destOrd="0" presId="urn:microsoft.com/office/officeart/2005/8/layout/hierarchy3"/>
    <dgm:cxn modelId="{7C86A507-E506-B34F-8AC4-8DC6CF794A45}" type="presParOf" srcId="{AFCDDCD7-F2C0-4C95-ACB4-0A6B2CF91B60}" destId="{8F3F6DC8-2099-4415-9DB6-78979C4F3F74}" srcOrd="0" destOrd="0" presId="urn:microsoft.com/office/officeart/2005/8/layout/hierarchy3"/>
    <dgm:cxn modelId="{015D5F63-D9C8-3246-A185-C0868AC204DC}" type="presParOf" srcId="{AFCDDCD7-F2C0-4C95-ACB4-0A6B2CF91B60}" destId="{C13FE037-E8A5-44F2-988E-4222F3934B56}" srcOrd="1" destOrd="0" presId="urn:microsoft.com/office/officeart/2005/8/layout/hierarchy3"/>
    <dgm:cxn modelId="{2E8D98F2-1D39-9347-BBB5-71D20AE8DF21}" type="presParOf" srcId="{3B85CA0E-C7FE-4D63-B7FD-4B2ADE122E7A}" destId="{DD1099DF-EB7C-406F-B79E-68875B196765}" srcOrd="1" destOrd="0" presId="urn:microsoft.com/office/officeart/2005/8/layout/hierarchy3"/>
    <dgm:cxn modelId="{3E4BA4A6-C7CE-B548-A05E-B101A749587F}" type="presParOf" srcId="{DD1099DF-EB7C-406F-B79E-68875B196765}" destId="{2597B5A6-7F23-48FD-83EB-98BADBC16694}" srcOrd="0" destOrd="0" presId="urn:microsoft.com/office/officeart/2005/8/layout/hierarchy3"/>
    <dgm:cxn modelId="{BC9B8837-E7F5-B14C-857B-678BEEC70797}" type="presParOf" srcId="{DD1099DF-EB7C-406F-B79E-68875B196765}" destId="{0249F541-82D0-47E2-8DE1-3D4F7E414C4B}" srcOrd="1" destOrd="0" presId="urn:microsoft.com/office/officeart/2005/8/layout/hierarchy3"/>
    <dgm:cxn modelId="{B0BF5619-3EFC-BE44-833D-4FD989EB0EDE}" type="presParOf" srcId="{DD1099DF-EB7C-406F-B79E-68875B196765}" destId="{57791C67-D5EE-414A-B4BC-CCFE962C6CE9}" srcOrd="2" destOrd="0" presId="urn:microsoft.com/office/officeart/2005/8/layout/hierarchy3"/>
    <dgm:cxn modelId="{3E950368-1F1C-A945-B944-F85897BBF6C7}" type="presParOf" srcId="{DD1099DF-EB7C-406F-B79E-68875B196765}" destId="{1E237E80-E7F5-43EE-B6A8-C3DCC02F0BDA}" srcOrd="3" destOrd="0" presId="urn:microsoft.com/office/officeart/2005/8/layout/hierarchy3"/>
    <dgm:cxn modelId="{A5EA35A4-47D6-DC42-BFB9-671739DE87C6}" type="presParOf" srcId="{DD1099DF-EB7C-406F-B79E-68875B196765}" destId="{22E85DF9-21D8-4CFC-BD3C-D052B7934B29}" srcOrd="4" destOrd="0" presId="urn:microsoft.com/office/officeart/2005/8/layout/hierarchy3"/>
    <dgm:cxn modelId="{8BB85FC2-4827-4244-B172-FFF822645E27}" type="presParOf" srcId="{DD1099DF-EB7C-406F-B79E-68875B196765}" destId="{8141A162-ECEF-4713-8EED-16F0732FFB72}" srcOrd="5" destOrd="0" presId="urn:microsoft.com/office/officeart/2005/8/layout/hierarchy3"/>
    <dgm:cxn modelId="{0605848C-95E2-5448-83F2-8A49891C1F65}" type="presParOf" srcId="{DD1099DF-EB7C-406F-B79E-68875B196765}" destId="{EE724776-35BA-4C86-A4F9-5EE2A0349ADE}" srcOrd="6" destOrd="0" presId="urn:microsoft.com/office/officeart/2005/8/layout/hierarchy3"/>
    <dgm:cxn modelId="{37D4C3D5-F8B0-9245-822F-D83C35706087}" type="presParOf" srcId="{DD1099DF-EB7C-406F-B79E-68875B196765}" destId="{E46FF959-5812-4D68-B669-37BD8C61496E}" srcOrd="7" destOrd="0" presId="urn:microsoft.com/office/officeart/2005/8/layout/hierarchy3"/>
    <dgm:cxn modelId="{BFCA3C6C-8985-0C4B-800A-93A819F16B75}" type="presParOf" srcId="{DD1099DF-EB7C-406F-B79E-68875B196765}" destId="{0C314FA2-E478-4FC4-A584-CF969968765B}" srcOrd="8" destOrd="0" presId="urn:microsoft.com/office/officeart/2005/8/layout/hierarchy3"/>
    <dgm:cxn modelId="{34C90F23-99F9-1D45-B279-C1F96F3E7655}" type="presParOf" srcId="{DD1099DF-EB7C-406F-B79E-68875B196765}" destId="{E09272BA-CC49-412D-97E7-69333C090465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D93E1-F1EA-48A3-8BA4-588D2D1D33CC}">
      <dsp:nvSpPr>
        <dsp:cNvPr id="0" name=""/>
        <dsp:cNvSpPr/>
      </dsp:nvSpPr>
      <dsp:spPr>
        <a:xfrm>
          <a:off x="489565" y="4310"/>
          <a:ext cx="1513455" cy="7394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bg1"/>
              </a:solidFill>
            </a:rPr>
            <a:t>Interfaces and Integration</a:t>
          </a:r>
          <a:endParaRPr lang="en-US" sz="900" b="1" kern="1200" dirty="0">
            <a:solidFill>
              <a:schemeClr val="bg1"/>
            </a:solidFill>
          </a:endParaRPr>
        </a:p>
      </dsp:txBody>
      <dsp:txXfrm>
        <a:off x="511224" y="25969"/>
        <a:ext cx="1470137" cy="696169"/>
      </dsp:txXfrm>
    </dsp:sp>
    <dsp:sp modelId="{913BBD8D-D909-45DE-B0C6-823D6E344E4F}">
      <dsp:nvSpPr>
        <dsp:cNvPr id="0" name=""/>
        <dsp:cNvSpPr/>
      </dsp:nvSpPr>
      <dsp:spPr>
        <a:xfrm>
          <a:off x="640911" y="743798"/>
          <a:ext cx="134039" cy="558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994"/>
              </a:lnTo>
              <a:lnTo>
                <a:pt x="134039" y="5589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947E8-7F42-4E57-AABE-2E54E665D650}">
      <dsp:nvSpPr>
        <dsp:cNvPr id="0" name=""/>
        <dsp:cNvSpPr/>
      </dsp:nvSpPr>
      <dsp:spPr>
        <a:xfrm>
          <a:off x="774951" y="929148"/>
          <a:ext cx="1195662" cy="747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i="1" kern="1200" dirty="0" smtClean="0">
              <a:solidFill>
                <a:schemeClr val="tx1"/>
              </a:solidFill>
            </a:rPr>
            <a:t>ACTL</a:t>
          </a:r>
          <a:br>
            <a:rPr lang="en-US" sz="900" i="1" kern="1200" dirty="0" smtClean="0">
              <a:solidFill>
                <a:schemeClr val="tx1"/>
              </a:solidFill>
            </a:rPr>
          </a:br>
          <a:r>
            <a:rPr lang="en-US" sz="900" b="1" i="1" kern="1200" dirty="0" smtClean="0">
              <a:solidFill>
                <a:schemeClr val="tx1"/>
              </a:solidFill>
            </a:rPr>
            <a:t>T. Le Flour</a:t>
          </a:r>
        </a:p>
      </dsp:txBody>
      <dsp:txXfrm>
        <a:off x="796838" y="951035"/>
        <a:ext cx="1151888" cy="703515"/>
      </dsp:txXfrm>
    </dsp:sp>
    <dsp:sp modelId="{75DF64FC-6B86-41AA-A84D-D1AEB3191C94}">
      <dsp:nvSpPr>
        <dsp:cNvPr id="0" name=""/>
        <dsp:cNvSpPr/>
      </dsp:nvSpPr>
      <dsp:spPr>
        <a:xfrm>
          <a:off x="640911" y="743798"/>
          <a:ext cx="134039" cy="149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106"/>
              </a:lnTo>
              <a:lnTo>
                <a:pt x="134039" y="14931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B1A30-2F54-419B-AA93-745E9A601BA5}">
      <dsp:nvSpPr>
        <dsp:cNvPr id="0" name=""/>
        <dsp:cNvSpPr/>
      </dsp:nvSpPr>
      <dsp:spPr>
        <a:xfrm>
          <a:off x="774951" y="1863260"/>
          <a:ext cx="1195662" cy="747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i="1" kern="1200" dirty="0" smtClean="0">
              <a:solidFill>
                <a:schemeClr val="tx1"/>
              </a:solidFill>
            </a:rPr>
            <a:t>Data Management</a:t>
          </a:r>
          <a:r>
            <a:rPr lang="en-US" sz="900" kern="1200" dirty="0" smtClean="0">
              <a:solidFill>
                <a:schemeClr val="tx1"/>
              </a:solidFill>
            </a:rPr>
            <a:t/>
          </a:r>
          <a:br>
            <a:rPr lang="en-US" sz="900" kern="1200" dirty="0" smtClean="0">
              <a:solidFill>
                <a:schemeClr val="tx1"/>
              </a:solidFill>
            </a:rPr>
          </a:br>
          <a:r>
            <a:rPr lang="en-US" sz="900" kern="1200" dirty="0" smtClean="0">
              <a:solidFill>
                <a:schemeClr val="tx1"/>
              </a:solidFill>
            </a:rPr>
            <a:t>???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796838" y="1885147"/>
        <a:ext cx="1151888" cy="703515"/>
      </dsp:txXfrm>
    </dsp:sp>
    <dsp:sp modelId="{AB5D687E-F014-4CDE-A33F-F44FD196F591}">
      <dsp:nvSpPr>
        <dsp:cNvPr id="0" name=""/>
        <dsp:cNvSpPr/>
      </dsp:nvSpPr>
      <dsp:spPr>
        <a:xfrm>
          <a:off x="640911" y="743798"/>
          <a:ext cx="134039" cy="2427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7217"/>
              </a:lnTo>
              <a:lnTo>
                <a:pt x="134039" y="24272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785F4-236E-4C31-8864-BF1ADA8F11C2}">
      <dsp:nvSpPr>
        <dsp:cNvPr id="0" name=""/>
        <dsp:cNvSpPr/>
      </dsp:nvSpPr>
      <dsp:spPr>
        <a:xfrm>
          <a:off x="774951" y="2797371"/>
          <a:ext cx="1195662" cy="747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i="1" kern="1200" dirty="0" smtClean="0">
              <a:solidFill>
                <a:schemeClr val="tx1"/>
              </a:solidFill>
            </a:rPr>
            <a:t>Site</a:t>
          </a:r>
          <a:r>
            <a:rPr lang="en-US" sz="900" kern="1200" dirty="0" smtClean="0">
              <a:solidFill>
                <a:schemeClr val="tx1"/>
              </a:solidFill>
            </a:rPr>
            <a:t/>
          </a:r>
          <a:br>
            <a:rPr lang="en-US" sz="900" kern="1200" dirty="0" smtClean="0">
              <a:solidFill>
                <a:schemeClr val="tx1"/>
              </a:solidFill>
            </a:rPr>
          </a:br>
          <a:r>
            <a:rPr lang="en-US" sz="900" b="1" kern="1200" dirty="0" smtClean="0">
              <a:solidFill>
                <a:schemeClr val="tx1"/>
              </a:solidFill>
            </a:rPr>
            <a:t>???</a:t>
          </a:r>
        </a:p>
      </dsp:txBody>
      <dsp:txXfrm>
        <a:off x="796838" y="2819258"/>
        <a:ext cx="1151888" cy="703515"/>
      </dsp:txXfrm>
    </dsp:sp>
    <dsp:sp modelId="{CABA3423-95B7-4F86-90E7-CD4FD110D72A}">
      <dsp:nvSpPr>
        <dsp:cNvPr id="0" name=""/>
        <dsp:cNvSpPr/>
      </dsp:nvSpPr>
      <dsp:spPr>
        <a:xfrm>
          <a:off x="640911" y="743798"/>
          <a:ext cx="134039" cy="3310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0401"/>
              </a:lnTo>
              <a:lnTo>
                <a:pt x="134039" y="33104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6A8F-2FA9-48D5-8362-A754F9C84218}">
      <dsp:nvSpPr>
        <dsp:cNvPr id="0" name=""/>
        <dsp:cNvSpPr/>
      </dsp:nvSpPr>
      <dsp:spPr>
        <a:xfrm>
          <a:off x="774951" y="3680555"/>
          <a:ext cx="1195662" cy="747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i="1" kern="1200" dirty="0" smtClean="0">
              <a:solidFill>
                <a:schemeClr val="tx1"/>
              </a:solidFill>
            </a:rPr>
            <a:t>Common Test Facilities</a:t>
          </a:r>
          <a:r>
            <a:rPr lang="en-US" sz="900" kern="1200" dirty="0" smtClean="0">
              <a:solidFill>
                <a:schemeClr val="tx1"/>
              </a:solidFill>
            </a:rPr>
            <a:t/>
          </a:r>
          <a:br>
            <a:rPr lang="en-US" sz="900" kern="1200" dirty="0" smtClean="0">
              <a:solidFill>
                <a:schemeClr val="tx1"/>
              </a:solidFill>
            </a:rPr>
          </a:br>
          <a:r>
            <a:rPr lang="en-US" sz="900" b="1" kern="1200" dirty="0" smtClean="0">
              <a:solidFill>
                <a:schemeClr val="tx1"/>
              </a:solidFill>
            </a:rPr>
            <a:t>???</a:t>
          </a:r>
        </a:p>
      </dsp:txBody>
      <dsp:txXfrm>
        <a:off x="796838" y="3702442"/>
        <a:ext cx="1151888" cy="703515"/>
      </dsp:txXfrm>
    </dsp:sp>
    <dsp:sp modelId="{DD96EAB8-89E8-48C8-88CD-D6E31AC753BA}">
      <dsp:nvSpPr>
        <dsp:cNvPr id="0" name=""/>
        <dsp:cNvSpPr/>
      </dsp:nvSpPr>
      <dsp:spPr>
        <a:xfrm>
          <a:off x="640911" y="743798"/>
          <a:ext cx="141943" cy="4296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6913"/>
              </a:lnTo>
              <a:lnTo>
                <a:pt x="141943" y="42969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920E3-2B59-45B9-AC85-EA5556A8C9D7}">
      <dsp:nvSpPr>
        <dsp:cNvPr id="0" name=""/>
        <dsp:cNvSpPr/>
      </dsp:nvSpPr>
      <dsp:spPr>
        <a:xfrm>
          <a:off x="782854" y="4667066"/>
          <a:ext cx="1196523" cy="7472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</a:rPr>
            <a:t>Array Simulation</a:t>
          </a:r>
          <a:br>
            <a:rPr lang="en-US" sz="900" b="0" i="1" kern="1200" dirty="0" smtClean="0">
              <a:solidFill>
                <a:schemeClr val="tx1"/>
              </a:solidFill>
            </a:rPr>
          </a:br>
          <a:r>
            <a:rPr lang="en-US" sz="900" b="1" i="0" kern="1200" dirty="0" err="1" smtClean="0">
              <a:solidFill>
                <a:schemeClr val="tx1"/>
              </a:solidFill>
            </a:rPr>
            <a:t>P.Colin</a:t>
          </a:r>
          <a:r>
            <a:rPr lang="en-US" sz="900" b="1" i="0" kern="1200" dirty="0" smtClean="0">
              <a:solidFill>
                <a:schemeClr val="tx1"/>
              </a:solidFill>
            </a:rPr>
            <a:t> / </a:t>
          </a:r>
          <a:r>
            <a:rPr lang="en-US" sz="900" b="1" i="0" kern="1200" dirty="0" err="1" smtClean="0">
              <a:solidFill>
                <a:schemeClr val="tx1"/>
              </a:solidFill>
            </a:rPr>
            <a:t>E.Carmona</a:t>
          </a:r>
          <a:endParaRPr lang="en-US" sz="900" b="1" i="0" kern="1200" dirty="0" smtClean="0">
            <a:solidFill>
              <a:schemeClr val="tx1"/>
            </a:solidFill>
          </a:endParaRPr>
        </a:p>
      </dsp:txBody>
      <dsp:txXfrm>
        <a:off x="804741" y="4688953"/>
        <a:ext cx="1152749" cy="703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4DD9B-CE7B-4803-9A33-0A9239CE97B4}">
      <dsp:nvSpPr>
        <dsp:cNvPr id="0" name=""/>
        <dsp:cNvSpPr/>
      </dsp:nvSpPr>
      <dsp:spPr>
        <a:xfrm>
          <a:off x="0" y="216750"/>
          <a:ext cx="2030730" cy="10153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i="1" kern="1200" dirty="0" smtClean="0"/>
            <a:t>Principal Investigator:</a:t>
          </a:r>
          <a:r>
            <a:rPr lang="en-US" sz="1500" kern="1200" dirty="0" smtClean="0"/>
            <a:t/>
          </a:r>
          <a:br>
            <a:rPr lang="en-US" sz="1500" kern="1200" dirty="0" smtClean="0"/>
          </a:br>
          <a:r>
            <a:rPr lang="en-US" sz="1500" b="1" kern="1200" dirty="0" smtClean="0"/>
            <a:t>M. </a:t>
          </a:r>
          <a:r>
            <a:rPr lang="en-US" sz="1500" b="1" kern="1200" smtClean="0"/>
            <a:t>Teshima</a:t>
          </a:r>
          <a:r>
            <a:rPr lang="en-US" sz="1500" kern="1200" dirty="0" smtClean="0"/>
            <a:t/>
          </a:r>
          <a:br>
            <a:rPr lang="en-US" sz="1500" kern="1200" dirty="0" smtClean="0"/>
          </a:br>
          <a:r>
            <a:rPr lang="en-US" sz="1500" i="1" kern="1200" dirty="0" smtClean="0"/>
            <a:t>Project Manager:</a:t>
          </a:r>
          <a:r>
            <a:rPr lang="en-US" sz="1500" kern="1200" dirty="0" smtClean="0"/>
            <a:t/>
          </a:r>
          <a:br>
            <a:rPr lang="en-US" sz="1500" kern="1200" dirty="0" smtClean="0"/>
          </a:br>
          <a:r>
            <a:rPr lang="en-US" sz="1500" b="1" kern="1200" dirty="0" smtClean="0"/>
            <a:t>M. </a:t>
          </a:r>
          <a:r>
            <a:rPr lang="en-US" sz="1500" b="1" kern="1200" dirty="0" err="1" smtClean="0"/>
            <a:t>Barcelo</a:t>
          </a:r>
          <a:r>
            <a:rPr lang="en-US" sz="1500" b="1" kern="1200" dirty="0" smtClean="0"/>
            <a:t> / F. </a:t>
          </a:r>
          <a:r>
            <a:rPr lang="en-US" sz="1500" b="1" kern="1200" dirty="0" err="1" smtClean="0"/>
            <a:t>Dazzi</a:t>
          </a:r>
          <a:endParaRPr lang="en-US" sz="1500" b="1" kern="1200" dirty="0" smtClean="0"/>
        </a:p>
      </dsp:txBody>
      <dsp:txXfrm>
        <a:off x="29739" y="246489"/>
        <a:ext cx="1971252" cy="955887"/>
      </dsp:txXfrm>
    </dsp:sp>
    <dsp:sp modelId="{C51C263F-2553-4D46-B011-1A758175967E}">
      <dsp:nvSpPr>
        <dsp:cNvPr id="0" name=""/>
        <dsp:cNvSpPr/>
      </dsp:nvSpPr>
      <dsp:spPr>
        <a:xfrm rot="20434951">
          <a:off x="2007007" y="538923"/>
          <a:ext cx="834193" cy="93691"/>
        </a:xfrm>
        <a:custGeom>
          <a:avLst/>
          <a:gdLst/>
          <a:ahLst/>
          <a:cxnLst/>
          <a:rect l="0" t="0" r="0" b="0"/>
          <a:pathLst>
            <a:path>
              <a:moveTo>
                <a:pt x="0" y="46845"/>
              </a:moveTo>
              <a:lnTo>
                <a:pt x="834193" y="468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03248" y="564914"/>
        <a:ext cx="41709" cy="41709"/>
      </dsp:txXfrm>
    </dsp:sp>
    <dsp:sp modelId="{98D1105F-9AE5-4A3D-87B4-73E06F3EE7A4}">
      <dsp:nvSpPr>
        <dsp:cNvPr id="0" name=""/>
        <dsp:cNvSpPr/>
      </dsp:nvSpPr>
      <dsp:spPr>
        <a:xfrm>
          <a:off x="2817476" y="108913"/>
          <a:ext cx="2030730" cy="6763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i="1" kern="1200" dirty="0" smtClean="0"/>
            <a:t>QA/RAMS:</a:t>
          </a:r>
          <a:r>
            <a:rPr lang="en-US" sz="1500" kern="1200" dirty="0" smtClean="0"/>
            <a:t/>
          </a:r>
          <a:br>
            <a:rPr lang="en-US" sz="1500" kern="1200" dirty="0" smtClean="0"/>
          </a:br>
          <a:r>
            <a:rPr lang="en-US" sz="1500" b="1" kern="1200" dirty="0" smtClean="0"/>
            <a:t>Jose M. Miranda</a:t>
          </a:r>
        </a:p>
      </dsp:txBody>
      <dsp:txXfrm>
        <a:off x="2837287" y="128724"/>
        <a:ext cx="1991108" cy="636763"/>
      </dsp:txXfrm>
    </dsp:sp>
    <dsp:sp modelId="{408B22A3-98E1-4F4C-A4BC-3743B317A68E}">
      <dsp:nvSpPr>
        <dsp:cNvPr id="0" name=""/>
        <dsp:cNvSpPr/>
      </dsp:nvSpPr>
      <dsp:spPr>
        <a:xfrm rot="2160814">
          <a:off x="1934406" y="973923"/>
          <a:ext cx="1007987" cy="93691"/>
        </a:xfrm>
        <a:custGeom>
          <a:avLst/>
          <a:gdLst/>
          <a:ahLst/>
          <a:cxnLst/>
          <a:rect l="0" t="0" r="0" b="0"/>
          <a:pathLst>
            <a:path>
              <a:moveTo>
                <a:pt x="0" y="46845"/>
              </a:moveTo>
              <a:lnTo>
                <a:pt x="1007987" y="468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13200" y="995569"/>
        <a:ext cx="50399" cy="50399"/>
      </dsp:txXfrm>
    </dsp:sp>
    <dsp:sp modelId="{BB6A11CF-70D5-445E-846B-DAAF20F48111}">
      <dsp:nvSpPr>
        <dsp:cNvPr id="0" name=""/>
        <dsp:cNvSpPr/>
      </dsp:nvSpPr>
      <dsp:spPr>
        <a:xfrm>
          <a:off x="2846070" y="955352"/>
          <a:ext cx="2030730" cy="7235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i="1" kern="1200" dirty="0" smtClean="0"/>
            <a:t>Systems Engineer: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M. </a:t>
          </a:r>
          <a:r>
            <a:rPr lang="en-US" sz="1500" b="1" kern="1200" dirty="0" err="1" smtClean="0"/>
            <a:t>Barcelo</a:t>
          </a:r>
          <a:r>
            <a:rPr lang="en-US" sz="1500" b="1" kern="1200" dirty="0" smtClean="0"/>
            <a:t>?</a:t>
          </a:r>
        </a:p>
      </dsp:txBody>
      <dsp:txXfrm>
        <a:off x="2867261" y="976543"/>
        <a:ext cx="1988348" cy="681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D93E1-F1EA-48A3-8BA4-588D2D1D33CC}">
      <dsp:nvSpPr>
        <dsp:cNvPr id="0" name=""/>
        <dsp:cNvSpPr/>
      </dsp:nvSpPr>
      <dsp:spPr>
        <a:xfrm>
          <a:off x="930830" y="4722"/>
          <a:ext cx="2087979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Mechanics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.: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T.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Schweizer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Product </a:t>
          </a:r>
          <a:r>
            <a:rPr lang="en-US" sz="900" b="0" i="1" kern="1200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: 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H. </a:t>
          </a:r>
          <a:r>
            <a:rPr lang="en-US" sz="900" b="1" kern="1200" dirty="0" err="1" smtClean="0">
              <a:latin typeface="+mn-lt"/>
            </a:rPr>
            <a:t>Wetteskind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953120" y="27012"/>
        <a:ext cx="2043399" cy="716467"/>
      </dsp:txXfrm>
    </dsp:sp>
    <dsp:sp modelId="{913BBD8D-D909-45DE-B0C6-823D6E344E4F}">
      <dsp:nvSpPr>
        <dsp:cNvPr id="0" name=""/>
        <dsp:cNvSpPr/>
      </dsp:nvSpPr>
      <dsp:spPr>
        <a:xfrm>
          <a:off x="1139628" y="765770"/>
          <a:ext cx="226356" cy="570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785"/>
              </a:lnTo>
              <a:lnTo>
                <a:pt x="226356" y="570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947E8-7F42-4E57-AABE-2E54E665D650}">
      <dsp:nvSpPr>
        <dsp:cNvPr id="0" name=""/>
        <dsp:cNvSpPr/>
      </dsp:nvSpPr>
      <dsp:spPr>
        <a:xfrm>
          <a:off x="1365985" y="956032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Dish and lower structures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 H. </a:t>
          </a:r>
          <a:r>
            <a:rPr lang="en-US" sz="900" b="1" kern="1200" dirty="0" err="1" smtClean="0">
              <a:latin typeface="+mn-lt"/>
            </a:rPr>
            <a:t>Wetteskind</a:t>
          </a:r>
          <a:endParaRPr lang="en-US" sz="900" b="1" i="1" kern="1200" dirty="0" smtClean="0">
            <a:solidFill>
              <a:schemeClr val="tx1"/>
            </a:solidFill>
            <a:latin typeface="+mn-lt"/>
          </a:endParaRPr>
        </a:p>
      </dsp:txBody>
      <dsp:txXfrm>
        <a:off x="1388275" y="978322"/>
        <a:ext cx="1173095" cy="716467"/>
      </dsp:txXfrm>
    </dsp:sp>
    <dsp:sp modelId="{75DF64FC-6B86-41AA-A84D-D1AEB3191C94}">
      <dsp:nvSpPr>
        <dsp:cNvPr id="0" name=""/>
        <dsp:cNvSpPr/>
      </dsp:nvSpPr>
      <dsp:spPr>
        <a:xfrm>
          <a:off x="1139628" y="765770"/>
          <a:ext cx="226356" cy="1522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95"/>
              </a:lnTo>
              <a:lnTo>
                <a:pt x="226356" y="15220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B1A30-2F54-419B-AA93-745E9A601BA5}">
      <dsp:nvSpPr>
        <dsp:cNvPr id="0" name=""/>
        <dsp:cNvSpPr/>
      </dsp:nvSpPr>
      <dsp:spPr>
        <a:xfrm>
          <a:off x="1365985" y="1907341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Camera Support Structure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G.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Deleglise</a:t>
          </a:r>
          <a:endParaRPr lang="en-US" sz="900" b="1" kern="1200" dirty="0">
            <a:solidFill>
              <a:schemeClr val="tx1"/>
            </a:solidFill>
            <a:latin typeface="+mn-lt"/>
          </a:endParaRPr>
        </a:p>
      </dsp:txBody>
      <dsp:txXfrm>
        <a:off x="1388275" y="1929631"/>
        <a:ext cx="1173095" cy="716467"/>
      </dsp:txXfrm>
    </dsp:sp>
    <dsp:sp modelId="{AB5D687E-F014-4CDE-A33F-F44FD196F591}">
      <dsp:nvSpPr>
        <dsp:cNvPr id="0" name=""/>
        <dsp:cNvSpPr/>
      </dsp:nvSpPr>
      <dsp:spPr>
        <a:xfrm>
          <a:off x="1139628" y="765770"/>
          <a:ext cx="226356" cy="2473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404"/>
              </a:lnTo>
              <a:lnTo>
                <a:pt x="226356" y="24734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785F4-236E-4C31-8864-BF1ADA8F11C2}">
      <dsp:nvSpPr>
        <dsp:cNvPr id="0" name=""/>
        <dsp:cNvSpPr/>
      </dsp:nvSpPr>
      <dsp:spPr>
        <a:xfrm>
          <a:off x="1365985" y="2858650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err="1" smtClean="0">
              <a:solidFill>
                <a:schemeClr val="tx1"/>
              </a:solidFill>
              <a:latin typeface="+mn-lt"/>
            </a:rPr>
            <a:t>Fondations</a:t>
          </a: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, rails and bogies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F. </a:t>
          </a:r>
          <a:r>
            <a:rPr lang="en-US" sz="900" b="1" kern="1200" dirty="0" err="1" smtClean="0">
              <a:latin typeface="+mn-lt"/>
            </a:rPr>
            <a:t>Grañena</a:t>
          </a:r>
          <a:endParaRPr lang="en-US" sz="900" b="1" kern="1200" dirty="0" smtClean="0">
            <a:solidFill>
              <a:schemeClr val="tx1"/>
            </a:solidFill>
            <a:latin typeface="+mn-lt"/>
          </a:endParaRPr>
        </a:p>
      </dsp:txBody>
      <dsp:txXfrm>
        <a:off x="1388275" y="2880940"/>
        <a:ext cx="1173095" cy="716467"/>
      </dsp:txXfrm>
    </dsp:sp>
    <dsp:sp modelId="{8720C32B-8128-467B-8EAB-38E088FE290A}">
      <dsp:nvSpPr>
        <dsp:cNvPr id="0" name=""/>
        <dsp:cNvSpPr/>
      </dsp:nvSpPr>
      <dsp:spPr>
        <a:xfrm>
          <a:off x="3171948" y="4722"/>
          <a:ext cx="1766071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Optics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.: </a:t>
          </a: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M.Hayashida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/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K.Noda</a:t>
          </a:r>
          <a:endParaRPr lang="en-US" sz="900" b="0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Product </a:t>
          </a: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: Japan </a:t>
          </a:r>
        </a:p>
      </dsp:txBody>
      <dsp:txXfrm>
        <a:off x="3194238" y="27012"/>
        <a:ext cx="1721491" cy="716467"/>
      </dsp:txXfrm>
    </dsp:sp>
    <dsp:sp modelId="{B4AE207F-BB69-4FDB-B492-D2FFC8FD9BD6}">
      <dsp:nvSpPr>
        <dsp:cNvPr id="0" name=""/>
        <dsp:cNvSpPr/>
      </dsp:nvSpPr>
      <dsp:spPr>
        <a:xfrm>
          <a:off x="3348555" y="765770"/>
          <a:ext cx="97602" cy="570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785"/>
              </a:lnTo>
              <a:lnTo>
                <a:pt x="97602" y="570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C8781-D7F7-4F06-AC14-0FD23D975214}">
      <dsp:nvSpPr>
        <dsp:cNvPr id="0" name=""/>
        <dsp:cNvSpPr/>
      </dsp:nvSpPr>
      <dsp:spPr>
        <a:xfrm>
          <a:off x="3446158" y="956032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Primary Mirror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M.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Hayashida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3468448" y="978322"/>
        <a:ext cx="1173095" cy="716467"/>
      </dsp:txXfrm>
    </dsp:sp>
    <dsp:sp modelId="{8A80F84D-105C-4C29-8C6D-B8B303CD7F02}">
      <dsp:nvSpPr>
        <dsp:cNvPr id="0" name=""/>
        <dsp:cNvSpPr/>
      </dsp:nvSpPr>
      <dsp:spPr>
        <a:xfrm>
          <a:off x="3348555" y="765770"/>
          <a:ext cx="97602" cy="1522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95"/>
              </a:lnTo>
              <a:lnTo>
                <a:pt x="97602" y="15220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B7218-A6A0-4A12-9CDC-EC6439E90C14}">
      <dsp:nvSpPr>
        <dsp:cNvPr id="0" name=""/>
        <dsp:cNvSpPr/>
      </dsp:nvSpPr>
      <dsp:spPr>
        <a:xfrm>
          <a:off x="3446158" y="1907341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AMC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A. </a:t>
          </a:r>
          <a:r>
            <a:rPr lang="en-US" sz="900" b="0" i="1" kern="1200" dirty="0" err="1" smtClean="0">
              <a:solidFill>
                <a:schemeClr val="tx1"/>
              </a:solidFill>
              <a:latin typeface="+mn-lt"/>
            </a:rPr>
            <a:t>Vollhard</a:t>
          </a:r>
          <a:endParaRPr lang="en-US" sz="900" b="0" i="1" kern="1200" dirty="0" smtClean="0">
            <a:solidFill>
              <a:schemeClr val="tx1"/>
            </a:solidFill>
            <a:latin typeface="+mn-lt"/>
          </a:endParaRPr>
        </a:p>
      </dsp:txBody>
      <dsp:txXfrm>
        <a:off x="3468448" y="1929631"/>
        <a:ext cx="1173095" cy="716467"/>
      </dsp:txXfrm>
    </dsp:sp>
    <dsp:sp modelId="{8D1273E2-8AA5-48BC-A719-D1F37C51820D}">
      <dsp:nvSpPr>
        <dsp:cNvPr id="0" name=""/>
        <dsp:cNvSpPr/>
      </dsp:nvSpPr>
      <dsp:spPr>
        <a:xfrm>
          <a:off x="3348555" y="765770"/>
          <a:ext cx="145761" cy="2473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404"/>
              </a:lnTo>
              <a:lnTo>
                <a:pt x="145761" y="24734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C7420-0BB5-4D35-8B29-C136BD1A2D93}">
      <dsp:nvSpPr>
        <dsp:cNvPr id="0" name=""/>
        <dsp:cNvSpPr/>
      </dsp:nvSpPr>
      <dsp:spPr>
        <a:xfrm>
          <a:off x="3494317" y="2858650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A</a:t>
          </a:r>
        </a:p>
      </dsp:txBody>
      <dsp:txXfrm>
        <a:off x="3516607" y="2880940"/>
        <a:ext cx="1173095" cy="716467"/>
      </dsp:txXfrm>
    </dsp:sp>
    <dsp:sp modelId="{09C8A5D2-2D8B-46E0-8C1B-E767648640A2}">
      <dsp:nvSpPr>
        <dsp:cNvPr id="0" name=""/>
        <dsp:cNvSpPr/>
      </dsp:nvSpPr>
      <dsp:spPr>
        <a:xfrm>
          <a:off x="3348555" y="765770"/>
          <a:ext cx="145761" cy="3424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4713"/>
              </a:lnTo>
              <a:lnTo>
                <a:pt x="145761" y="3424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725CED-3A20-419C-84C0-2DD4AECC1ED3}">
      <dsp:nvSpPr>
        <dsp:cNvPr id="0" name=""/>
        <dsp:cNvSpPr/>
      </dsp:nvSpPr>
      <dsp:spPr>
        <a:xfrm>
          <a:off x="3494317" y="3809960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B</a:t>
          </a:r>
        </a:p>
      </dsp:txBody>
      <dsp:txXfrm>
        <a:off x="3516607" y="3832250"/>
        <a:ext cx="1173095" cy="716467"/>
      </dsp:txXfrm>
    </dsp:sp>
    <dsp:sp modelId="{F14EA244-0991-404A-BA55-EA8A02E4EAC0}">
      <dsp:nvSpPr>
        <dsp:cNvPr id="0" name=""/>
        <dsp:cNvSpPr/>
      </dsp:nvSpPr>
      <dsp:spPr>
        <a:xfrm>
          <a:off x="5093547" y="4722"/>
          <a:ext cx="2063367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Camera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.: 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O. Blanch/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H.Kubo</a:t>
          </a:r>
          <a:endParaRPr lang="en-US" sz="9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Product eng.: 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Carlos Diaz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 </a:t>
          </a:r>
        </a:p>
      </dsp:txBody>
      <dsp:txXfrm>
        <a:off x="5115837" y="27012"/>
        <a:ext cx="2018787" cy="716467"/>
      </dsp:txXfrm>
    </dsp:sp>
    <dsp:sp modelId="{474EAC3A-B94D-4C19-BD00-5367D1DF82C9}">
      <dsp:nvSpPr>
        <dsp:cNvPr id="0" name=""/>
        <dsp:cNvSpPr/>
      </dsp:nvSpPr>
      <dsp:spPr>
        <a:xfrm>
          <a:off x="5299884" y="765770"/>
          <a:ext cx="216514" cy="570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785"/>
              </a:lnTo>
              <a:lnTo>
                <a:pt x="216514" y="570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E9A22-B793-4A13-9FB7-EBE85A2A3644}">
      <dsp:nvSpPr>
        <dsp:cNvPr id="0" name=""/>
        <dsp:cNvSpPr/>
      </dsp:nvSpPr>
      <dsp:spPr>
        <a:xfrm>
          <a:off x="5516399" y="956032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err="1" smtClean="0">
              <a:solidFill>
                <a:schemeClr val="tx1"/>
              </a:solidFill>
              <a:latin typeface="+mn-lt"/>
            </a:rPr>
            <a:t>Photodetector</a:t>
          </a:r>
          <a:endParaRPr lang="en-US" sz="900" b="0" i="1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T. Yamamoto</a:t>
          </a:r>
        </a:p>
      </dsp:txBody>
      <dsp:txXfrm>
        <a:off x="5538689" y="978322"/>
        <a:ext cx="1173095" cy="716467"/>
      </dsp:txXfrm>
    </dsp:sp>
    <dsp:sp modelId="{514F870B-3474-4E2D-A20E-F3747FCAAA00}">
      <dsp:nvSpPr>
        <dsp:cNvPr id="0" name=""/>
        <dsp:cNvSpPr/>
      </dsp:nvSpPr>
      <dsp:spPr>
        <a:xfrm>
          <a:off x="5299884" y="765770"/>
          <a:ext cx="216514" cy="1522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95"/>
              </a:lnTo>
              <a:lnTo>
                <a:pt x="216514" y="15220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85B50-D4A7-4C83-B35E-B0D44587E34D}">
      <dsp:nvSpPr>
        <dsp:cNvPr id="0" name=""/>
        <dsp:cNvSpPr/>
      </dsp:nvSpPr>
      <dsp:spPr>
        <a:xfrm>
          <a:off x="5516399" y="1907341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Readout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H.Kubo</a:t>
          </a:r>
          <a:endParaRPr lang="en-US" sz="900" b="1" i="0" kern="1200" dirty="0">
            <a:solidFill>
              <a:schemeClr val="tx1"/>
            </a:solidFill>
            <a:latin typeface="+mn-lt"/>
          </a:endParaRPr>
        </a:p>
      </dsp:txBody>
      <dsp:txXfrm>
        <a:off x="5538689" y="1929631"/>
        <a:ext cx="1173095" cy="716467"/>
      </dsp:txXfrm>
    </dsp:sp>
    <dsp:sp modelId="{E36D2BBF-CEEF-4D4B-AE32-77E9C9E09408}">
      <dsp:nvSpPr>
        <dsp:cNvPr id="0" name=""/>
        <dsp:cNvSpPr/>
      </dsp:nvSpPr>
      <dsp:spPr>
        <a:xfrm>
          <a:off x="5299884" y="765770"/>
          <a:ext cx="216514" cy="2473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404"/>
              </a:lnTo>
              <a:lnTo>
                <a:pt x="216514" y="24734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CA7E9-3750-4BD8-80FA-AD6019693896}">
      <dsp:nvSpPr>
        <dsp:cNvPr id="0" name=""/>
        <dsp:cNvSpPr/>
      </dsp:nvSpPr>
      <dsp:spPr>
        <a:xfrm>
          <a:off x="5516399" y="2858650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Trigger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L.A.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Tejedor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5538689" y="2880940"/>
        <a:ext cx="1173095" cy="716467"/>
      </dsp:txXfrm>
    </dsp:sp>
    <dsp:sp modelId="{764E008C-B5D1-4E09-970F-78844C221A4F}">
      <dsp:nvSpPr>
        <dsp:cNvPr id="0" name=""/>
        <dsp:cNvSpPr/>
      </dsp:nvSpPr>
      <dsp:spPr>
        <a:xfrm>
          <a:off x="5299884" y="765770"/>
          <a:ext cx="227157" cy="3407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7818"/>
              </a:lnTo>
              <a:lnTo>
                <a:pt x="227157" y="34078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773C2-0150-4F11-8F87-D99F209A369D}">
      <dsp:nvSpPr>
        <dsp:cNvPr id="0" name=""/>
        <dsp:cNvSpPr/>
      </dsp:nvSpPr>
      <dsp:spPr>
        <a:xfrm>
          <a:off x="5527041" y="3793065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Slow Contro</a:t>
          </a: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l       J.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Prast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5549331" y="3815355"/>
        <a:ext cx="1173095" cy="716467"/>
      </dsp:txXfrm>
    </dsp:sp>
    <dsp:sp modelId="{9AAEEA23-A13D-4DB6-A506-390A4C85B7E4}">
      <dsp:nvSpPr>
        <dsp:cNvPr id="0" name=""/>
        <dsp:cNvSpPr/>
      </dsp:nvSpPr>
      <dsp:spPr>
        <a:xfrm>
          <a:off x="5299884" y="765770"/>
          <a:ext cx="216514" cy="4376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6023"/>
              </a:lnTo>
              <a:lnTo>
                <a:pt x="216514" y="43760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E849E-2864-4F8D-B0CE-8CFA188908BF}">
      <dsp:nvSpPr>
        <dsp:cNvPr id="0" name=""/>
        <dsp:cNvSpPr/>
      </dsp:nvSpPr>
      <dsp:spPr>
        <a:xfrm>
          <a:off x="5516399" y="4761269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Mechanics and Cooling</a:t>
          </a:r>
          <a:br>
            <a:rPr lang="en-US" sz="900" b="0" i="1" kern="1200" dirty="0" smtClean="0">
              <a:solidFill>
                <a:schemeClr val="tx1"/>
              </a:solidFill>
              <a:latin typeface="+mn-lt"/>
            </a:rPr>
          </a:b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Carlos Diaz</a:t>
          </a:r>
          <a:endParaRPr lang="en-US" sz="900" b="0" kern="1200" dirty="0" smtClean="0">
            <a:solidFill>
              <a:schemeClr val="tx1"/>
            </a:solidFill>
            <a:latin typeface="+mn-lt"/>
          </a:endParaRPr>
        </a:p>
      </dsp:txBody>
      <dsp:txXfrm>
        <a:off x="5538689" y="4783559"/>
        <a:ext cx="1173095" cy="716467"/>
      </dsp:txXfrm>
    </dsp:sp>
    <dsp:sp modelId="{CECFE892-C881-4522-BE5F-39921D096BC0}">
      <dsp:nvSpPr>
        <dsp:cNvPr id="0" name=""/>
        <dsp:cNvSpPr/>
      </dsp:nvSpPr>
      <dsp:spPr>
        <a:xfrm>
          <a:off x="7312746" y="4722"/>
          <a:ext cx="1766071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Camera </a:t>
          </a: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SiPM</a:t>
          </a:r>
          <a:endParaRPr lang="en-US" sz="900" b="0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.: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Rando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/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Paoletti</a:t>
          </a:r>
          <a:endParaRPr lang="en-US" sz="9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Product </a:t>
          </a: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: 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J.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Prast</a:t>
          </a:r>
          <a:endParaRPr lang="en-US" sz="900" b="1" i="1" kern="1200" dirty="0" smtClean="0">
            <a:solidFill>
              <a:schemeClr val="tx1"/>
            </a:solidFill>
            <a:latin typeface="+mn-lt"/>
          </a:endParaRPr>
        </a:p>
      </dsp:txBody>
      <dsp:txXfrm>
        <a:off x="7335036" y="27012"/>
        <a:ext cx="1721491" cy="716467"/>
      </dsp:txXfrm>
    </dsp:sp>
    <dsp:sp modelId="{B8B40773-64EE-48D0-9785-5019360B10EE}">
      <dsp:nvSpPr>
        <dsp:cNvPr id="0" name=""/>
        <dsp:cNvSpPr/>
      </dsp:nvSpPr>
      <dsp:spPr>
        <a:xfrm>
          <a:off x="7489353" y="765770"/>
          <a:ext cx="97602" cy="570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785"/>
              </a:lnTo>
              <a:lnTo>
                <a:pt x="97602" y="570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8184C-D4A0-46DC-9D81-A7B08E304B0C}">
      <dsp:nvSpPr>
        <dsp:cNvPr id="0" name=""/>
        <dsp:cNvSpPr/>
      </dsp:nvSpPr>
      <dsp:spPr>
        <a:xfrm>
          <a:off x="7586956" y="956032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err="1" smtClean="0">
              <a:solidFill>
                <a:schemeClr val="tx1"/>
              </a:solidFill>
              <a:latin typeface="+mn-lt"/>
            </a:rPr>
            <a:t>Photodetector</a:t>
          </a:r>
          <a:endParaRPr lang="en-US" sz="900" b="0" i="1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R.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Rando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7609246" y="978322"/>
        <a:ext cx="1173095" cy="716467"/>
      </dsp:txXfrm>
    </dsp:sp>
    <dsp:sp modelId="{618635DA-9631-426D-BEEF-16F20B8F1CA5}">
      <dsp:nvSpPr>
        <dsp:cNvPr id="0" name=""/>
        <dsp:cNvSpPr/>
      </dsp:nvSpPr>
      <dsp:spPr>
        <a:xfrm>
          <a:off x="7489353" y="765770"/>
          <a:ext cx="97602" cy="1522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95"/>
              </a:lnTo>
              <a:lnTo>
                <a:pt x="97602" y="15220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9850E-E37C-4E94-8739-E4A4EDA1950B}">
      <dsp:nvSpPr>
        <dsp:cNvPr id="0" name=""/>
        <dsp:cNvSpPr/>
      </dsp:nvSpPr>
      <dsp:spPr>
        <a:xfrm>
          <a:off x="7586956" y="1907341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Readout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R.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Hermel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7609246" y="1929631"/>
        <a:ext cx="1173095" cy="716467"/>
      </dsp:txXfrm>
    </dsp:sp>
    <dsp:sp modelId="{22180C39-F6E6-4802-AA20-1FF9973775E3}">
      <dsp:nvSpPr>
        <dsp:cNvPr id="0" name=""/>
        <dsp:cNvSpPr/>
      </dsp:nvSpPr>
      <dsp:spPr>
        <a:xfrm>
          <a:off x="7489353" y="765770"/>
          <a:ext cx="97602" cy="2473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404"/>
              </a:lnTo>
              <a:lnTo>
                <a:pt x="97602" y="24734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28527-EADD-4517-937B-4042B9360B1A}">
      <dsp:nvSpPr>
        <dsp:cNvPr id="0" name=""/>
        <dsp:cNvSpPr/>
      </dsp:nvSpPr>
      <dsp:spPr>
        <a:xfrm>
          <a:off x="7586956" y="2858650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Integration with PMT Camera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D.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Mazin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7609246" y="2880940"/>
        <a:ext cx="1173095" cy="716467"/>
      </dsp:txXfrm>
    </dsp:sp>
    <dsp:sp modelId="{8F3F6DC8-2099-4415-9DB6-78979C4F3F74}">
      <dsp:nvSpPr>
        <dsp:cNvPr id="0" name=""/>
        <dsp:cNvSpPr/>
      </dsp:nvSpPr>
      <dsp:spPr>
        <a:xfrm>
          <a:off x="9234345" y="4722"/>
          <a:ext cx="1766071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 Auxiliary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Coord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.: A.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Fiasson</a:t>
          </a:r>
          <a:endParaRPr lang="en-US" sz="9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Prod. </a:t>
          </a:r>
          <a:r>
            <a:rPr lang="en-US" sz="900" b="0" kern="1200" dirty="0" err="1" smtClean="0">
              <a:solidFill>
                <a:schemeClr val="tx1"/>
              </a:solidFill>
              <a:latin typeface="+mn-lt"/>
            </a:rPr>
            <a:t>eng.</a:t>
          </a:r>
          <a:r>
            <a:rPr lang="en-US" sz="900" b="0" kern="1200" dirty="0" smtClean="0">
              <a:solidFill>
                <a:schemeClr val="tx1"/>
              </a:solidFill>
              <a:latin typeface="+mn-lt"/>
            </a:rPr>
            <a:t>: </a:t>
          </a: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E.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Chabanne</a:t>
          </a:r>
          <a:endParaRPr lang="en-US" sz="900" b="1" kern="1200" dirty="0" smtClean="0">
            <a:solidFill>
              <a:schemeClr val="tx1"/>
            </a:solidFill>
            <a:latin typeface="+mn-lt"/>
          </a:endParaRPr>
        </a:p>
      </dsp:txBody>
      <dsp:txXfrm>
        <a:off x="9256635" y="27012"/>
        <a:ext cx="1721491" cy="716467"/>
      </dsp:txXfrm>
    </dsp:sp>
    <dsp:sp modelId="{2597B5A6-7F23-48FD-83EB-98BADBC16694}">
      <dsp:nvSpPr>
        <dsp:cNvPr id="0" name=""/>
        <dsp:cNvSpPr/>
      </dsp:nvSpPr>
      <dsp:spPr>
        <a:xfrm>
          <a:off x="9410953" y="765770"/>
          <a:ext cx="110041" cy="570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785"/>
              </a:lnTo>
              <a:lnTo>
                <a:pt x="110041" y="570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9F541-82D0-47E2-8DE1-3D4F7E414C4B}">
      <dsp:nvSpPr>
        <dsp:cNvPr id="0" name=""/>
        <dsp:cNvSpPr/>
      </dsp:nvSpPr>
      <dsp:spPr>
        <a:xfrm>
          <a:off x="9520994" y="956032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Drive/control system</a:t>
          </a:r>
          <a:br>
            <a:rPr lang="en-US" sz="900" b="0" i="1" kern="1200" dirty="0" smtClean="0">
              <a:solidFill>
                <a:schemeClr val="tx1"/>
              </a:solidFill>
              <a:latin typeface="+mn-lt"/>
            </a:rPr>
          </a:b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I.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Monteiro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9543284" y="978322"/>
        <a:ext cx="1173095" cy="716467"/>
      </dsp:txXfrm>
    </dsp:sp>
    <dsp:sp modelId="{57791C67-D5EE-414A-B4BC-CCFE962C6CE9}">
      <dsp:nvSpPr>
        <dsp:cNvPr id="0" name=""/>
        <dsp:cNvSpPr/>
      </dsp:nvSpPr>
      <dsp:spPr>
        <a:xfrm>
          <a:off x="9410953" y="765770"/>
          <a:ext cx="110041" cy="1522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95"/>
              </a:lnTo>
              <a:lnTo>
                <a:pt x="110041" y="15220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237E80-E7F5-43EE-B6A8-C3DCC02F0BDA}">
      <dsp:nvSpPr>
        <dsp:cNvPr id="0" name=""/>
        <dsp:cNvSpPr/>
      </dsp:nvSpPr>
      <dsp:spPr>
        <a:xfrm>
          <a:off x="9520994" y="1907341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Global monitoring </a:t>
          </a:r>
          <a:r>
            <a:rPr lang="en-US" sz="900" b="1" i="1" kern="1200" dirty="0" smtClean="0">
              <a:solidFill>
                <a:schemeClr val="tx1"/>
              </a:solidFill>
              <a:latin typeface="+mn-lt"/>
            </a:rPr>
            <a:t>       </a:t>
          </a: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T. Le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FLour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9543284" y="1929631"/>
        <a:ext cx="1173095" cy="716467"/>
      </dsp:txXfrm>
    </dsp:sp>
    <dsp:sp modelId="{22E85DF9-21D8-4CFC-BD3C-D052B7934B29}">
      <dsp:nvSpPr>
        <dsp:cNvPr id="0" name=""/>
        <dsp:cNvSpPr/>
      </dsp:nvSpPr>
      <dsp:spPr>
        <a:xfrm>
          <a:off x="9410953" y="765770"/>
          <a:ext cx="97596" cy="2473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404"/>
              </a:lnTo>
              <a:lnTo>
                <a:pt x="97596" y="24734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1A162-ECEF-4713-8EED-16F0732FFB72}">
      <dsp:nvSpPr>
        <dsp:cNvPr id="0" name=""/>
        <dsp:cNvSpPr/>
      </dsp:nvSpPr>
      <dsp:spPr>
        <a:xfrm>
          <a:off x="9508549" y="2858650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Pointing Calibration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Wagner</a:t>
          </a:r>
          <a:endParaRPr lang="en-US" sz="900" b="1" i="0" kern="1200" dirty="0">
            <a:solidFill>
              <a:schemeClr val="tx1"/>
            </a:solidFill>
            <a:latin typeface="+mn-lt"/>
          </a:endParaRPr>
        </a:p>
      </dsp:txBody>
      <dsp:txXfrm>
        <a:off x="9530839" y="2880940"/>
        <a:ext cx="1173095" cy="716467"/>
      </dsp:txXfrm>
    </dsp:sp>
    <dsp:sp modelId="{EE724776-35BA-4C86-A4F9-5EE2A0349ADE}">
      <dsp:nvSpPr>
        <dsp:cNvPr id="0" name=""/>
        <dsp:cNvSpPr/>
      </dsp:nvSpPr>
      <dsp:spPr>
        <a:xfrm>
          <a:off x="9410953" y="765770"/>
          <a:ext cx="97596" cy="3424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4713"/>
              </a:lnTo>
              <a:lnTo>
                <a:pt x="97596" y="34247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6FF959-5812-4D68-B669-37BD8C61496E}">
      <dsp:nvSpPr>
        <dsp:cNvPr id="0" name=""/>
        <dsp:cNvSpPr/>
      </dsp:nvSpPr>
      <dsp:spPr>
        <a:xfrm>
          <a:off x="9508549" y="3809960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Camera Calibration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>
              <a:solidFill>
                <a:schemeClr val="tx1"/>
              </a:solidFill>
              <a:latin typeface="+mn-lt"/>
            </a:rPr>
            <a:t>P. </a:t>
          </a:r>
          <a:r>
            <a:rPr lang="en-US" sz="900" b="1" i="0" kern="1200" dirty="0" err="1" smtClean="0">
              <a:solidFill>
                <a:schemeClr val="tx1"/>
              </a:solidFill>
              <a:latin typeface="+mn-lt"/>
            </a:rPr>
            <a:t>Majumdar</a:t>
          </a:r>
          <a:endParaRPr lang="en-US" sz="900" b="1" i="0" kern="1200" dirty="0" smtClean="0">
            <a:solidFill>
              <a:schemeClr val="tx1"/>
            </a:solidFill>
            <a:latin typeface="+mn-lt"/>
          </a:endParaRPr>
        </a:p>
      </dsp:txBody>
      <dsp:txXfrm>
        <a:off x="9530839" y="3832250"/>
        <a:ext cx="1173095" cy="716467"/>
      </dsp:txXfrm>
    </dsp:sp>
    <dsp:sp modelId="{0C314FA2-E478-4FC4-A584-CF969968765B}">
      <dsp:nvSpPr>
        <dsp:cNvPr id="0" name=""/>
        <dsp:cNvSpPr/>
      </dsp:nvSpPr>
      <dsp:spPr>
        <a:xfrm>
          <a:off x="9410953" y="765770"/>
          <a:ext cx="97596" cy="4376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6023"/>
              </a:lnTo>
              <a:lnTo>
                <a:pt x="97596" y="43760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272BA-CC49-412D-97E7-69333C090465}">
      <dsp:nvSpPr>
        <dsp:cNvPr id="0" name=""/>
        <dsp:cNvSpPr/>
      </dsp:nvSpPr>
      <dsp:spPr>
        <a:xfrm>
          <a:off x="9508549" y="4761269"/>
          <a:ext cx="1217675" cy="7610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1" kern="1200" dirty="0" smtClean="0">
              <a:solidFill>
                <a:schemeClr val="tx1"/>
              </a:solidFill>
              <a:latin typeface="+mn-lt"/>
            </a:rPr>
            <a:t>Power Distribution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  <a:latin typeface="+mn-lt"/>
            </a:rPr>
            <a:t>T. </a:t>
          </a:r>
          <a:r>
            <a:rPr lang="en-US" sz="900" b="1" kern="1200" dirty="0" err="1" smtClean="0">
              <a:solidFill>
                <a:schemeClr val="tx1"/>
              </a:solidFill>
              <a:latin typeface="+mn-lt"/>
            </a:rPr>
            <a:t>Schweizer</a:t>
          </a:r>
          <a:endParaRPr lang="en-US" sz="900" b="1" kern="1200" dirty="0" smtClean="0">
            <a:solidFill>
              <a:schemeClr val="tx1"/>
            </a:solidFill>
            <a:latin typeface="+mn-lt"/>
          </a:endParaRPr>
        </a:p>
      </dsp:txBody>
      <dsp:txXfrm>
        <a:off x="9530839" y="4783559"/>
        <a:ext cx="1173095" cy="716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3F3635-F840-0648-B7CF-53B3C809ADBD}" type="datetimeFigureOut">
              <a:rPr lang="en-US"/>
              <a:pPr/>
              <a:t>7/9/13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EDA402-BEE3-1B42-8230-70ECAB429D48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3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F775C2-757D-1242-806F-CB08C5385C3E}" type="datetimeFigureOut">
              <a:rPr lang="en-US"/>
              <a:pPr/>
              <a:t>7/9/13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871906-2EF5-BF43-B82C-4B700CF2054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74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40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4025" algn="l" defTabSz="4540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1225" algn="l" defTabSz="4540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68425" algn="l" defTabSz="4540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5625" algn="l" defTabSz="4540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417" algn="l" defTabSz="45708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497" algn="l" defTabSz="45708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582" algn="l" defTabSz="45708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FF354-29E3-4102-98BB-F63AB003B7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8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2" y="8470899"/>
            <a:ext cx="2400300" cy="508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01302" y="8470899"/>
            <a:ext cx="2400300" cy="508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7"/>
            <a:ext cx="2965450" cy="8559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7"/>
            <a:ext cx="8743950" cy="8559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53626" y="7785101"/>
            <a:ext cx="2847974" cy="170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7" y="7785101"/>
            <a:ext cx="8391525" cy="170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7" y="2324100"/>
            <a:ext cx="2463799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7707" y="2324100"/>
            <a:ext cx="2463799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7"/>
            <a:ext cx="2965450" cy="8559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7"/>
            <a:ext cx="8743950" cy="8559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558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7500" y="2324100"/>
            <a:ext cx="19558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7"/>
            <a:ext cx="2965450" cy="8559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7"/>
            <a:ext cx="8743950" cy="8559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7"/>
            <a:ext cx="5854700" cy="8026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63607"/>
            <a:ext cx="5854700" cy="8026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90526"/>
            <a:ext cx="2965450" cy="8499474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6"/>
            <a:ext cx="8743950" cy="84994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2"/>
            <a:ext cx="11703050" cy="6435725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2"/>
            <a:ext cx="5775324" cy="6435725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2"/>
            <a:ext cx="5775324" cy="6435725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2"/>
            <a:ext cx="11703050" cy="643572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0"/>
            <a:ext cx="2965450" cy="838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0"/>
            <a:ext cx="8743950" cy="8382000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547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24100"/>
            <a:ext cx="58547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7"/>
            <a:ext cx="2965450" cy="8559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7"/>
            <a:ext cx="8743950" cy="8559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2"/>
            <a:ext cx="11703050" cy="6435725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2"/>
            <a:ext cx="5775324" cy="6435725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2"/>
            <a:ext cx="5775324" cy="6435725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2"/>
            <a:ext cx="11703050" cy="643572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7" y="5016501"/>
            <a:ext cx="2463799" cy="317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7707" y="5016501"/>
            <a:ext cx="2463799" cy="317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81502" y="1320800"/>
            <a:ext cx="1270000" cy="6870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57600" cy="6870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1"/>
            <a:ext cx="5854700" cy="317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16501"/>
            <a:ext cx="5854700" cy="317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1320800"/>
            <a:ext cx="2965450" cy="6870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8743950" cy="6870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15" indent="-452415">
              <a:buFont typeface="Wingdings" charset="2"/>
              <a:buChar char="§"/>
              <a:tabLst>
                <a:tab pos="365106" algn="l"/>
              </a:tabLst>
              <a:defRPr sz="3600">
                <a:solidFill>
                  <a:schemeClr val="tx1"/>
                </a:solidFill>
              </a:defRPr>
            </a:lvl1pPr>
            <a:lvl2pPr marL="660231" indent="-266634">
              <a:buFont typeface="Wingdings" charset="2"/>
              <a:buChar char="§"/>
              <a:defRPr sz="3600">
                <a:solidFill>
                  <a:schemeClr val="tx1"/>
                </a:solidFill>
              </a:defRPr>
            </a:lvl2pPr>
            <a:lvl3pPr marL="1104617" indent="-266634">
              <a:buFont typeface="Wingdings" charset="2"/>
              <a:buChar char="§"/>
              <a:defRPr sz="3600">
                <a:solidFill>
                  <a:schemeClr val="tx1"/>
                </a:solidFill>
              </a:defRPr>
            </a:lvl3pPr>
            <a:lvl4pPr marL="1549005" indent="-266634">
              <a:buFont typeface="Wingdings" charset="2"/>
              <a:buChar char="§"/>
              <a:defRPr sz="3600">
                <a:solidFill>
                  <a:schemeClr val="tx1"/>
                </a:solidFill>
              </a:defRPr>
            </a:lvl4pPr>
            <a:lvl5pPr marL="1993390" indent="-266634">
              <a:buFont typeface="Wingdings" charset="2"/>
              <a:buChar char="§"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2"/>
            <a:ext cx="11703050" cy="6435725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2"/>
            <a:ext cx="5775324" cy="6435725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2"/>
            <a:ext cx="5775324" cy="6435725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  <a:prstGeom prst="rect">
            <a:avLst/>
          </a:prstGeom>
        </p:spPr>
        <p:txBody>
          <a:bodyPr vert="horz" lIns="91415" tIns="45708" rIns="91415" bIns="45708"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2"/>
            <a:ext cx="11703050" cy="643572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2276482"/>
            <a:ext cx="2965450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76482"/>
            <a:ext cx="8743950" cy="643572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547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24100"/>
            <a:ext cx="58547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31"/>
            <a:ext cx="2979738" cy="92360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1" y="390531"/>
            <a:ext cx="8789988" cy="9236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7"/>
            <a:ext cx="2965450" cy="8559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7"/>
            <a:ext cx="8743950" cy="8559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0" y="4057650"/>
            <a:ext cx="12149138" cy="1497013"/>
            <a:chOff x="80" y="210"/>
            <a:chExt cx="5381" cy="663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ltGray">
            <a:xfrm>
              <a:off x="263" y="278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ltGray">
            <a:xfrm>
              <a:off x="504" y="278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1C1C1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ltGray">
            <a:xfrm>
              <a:off x="341" y="544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ltGray">
            <a:xfrm>
              <a:off x="574" y="544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1C1C1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ltGray">
            <a:xfrm>
              <a:off x="80" y="498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gray">
            <a:xfrm>
              <a:off x="480" y="210"/>
              <a:ext cx="20" cy="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gray">
            <a:xfrm>
              <a:off x="279" y="708"/>
              <a:ext cx="5182" cy="2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C1C1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6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94277" y="3034454"/>
            <a:ext cx="9622649" cy="2090702"/>
          </a:xfrm>
        </p:spPr>
        <p:txBody>
          <a:bodyPr/>
          <a:lstStyle>
            <a:lvl1pPr>
              <a:defRPr sz="51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76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875" y="8882063"/>
            <a:ext cx="3033713" cy="6778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413" y="8882063"/>
            <a:ext cx="4117975" cy="6778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213" y="8882063"/>
            <a:ext cx="3033712" cy="6778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655F906E-D91B-514C-A46D-BC782705B047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FE4115E6-FB67-DB47-B725-D2236C8B08BA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5E73AAFD-31C2-8245-9E2B-C4E11FBBBF70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12D3AB04-A5CE-DB44-86D1-B06A1D0F115C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1706AF6B-EC48-B642-889C-4AC1B90C464E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12C42D58-EDF0-BF42-9C1B-2F30CEA55FDB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27060C99-556F-A64A-9E2F-7D891C539F4D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A010903D-B6B3-CB46-80B1-4522F1E77FD5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14434F81-11C2-6743-8A05-BC8F94687A12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81782F86-10F9-9741-B878-1D7EC1E72B4E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97440" y="465103"/>
            <a:ext cx="3007360" cy="8204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465103"/>
            <a:ext cx="8805333" cy="82047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>
              <a:defRPr/>
            </a:lvl1pPr>
          </a:lstStyle>
          <a:p>
            <a:fld id="{19466DBD-E87F-1140-9F56-970DF4BE8C71}" type="slidenum">
              <a:rPr lang="de-DE"/>
              <a:pPr/>
              <a:t>‹n.›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zoom dir="in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-128"/>
                <a:cs typeface="ヒラギノ角ゴ ProN W3" charset="-128"/>
              </a:defRPr>
            </a:lvl1pPr>
          </a:lstStyle>
          <a:p>
            <a:fld id="{80384455-8530-4B4A-B837-6A9E3BE18D2C}" type="slidenum">
              <a:rPr lang="en-US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31"/>
            <a:ext cx="2979738" cy="92360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1" y="390531"/>
            <a:ext cx="8789988" cy="9236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547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24100"/>
            <a:ext cx="5854700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31"/>
            <a:ext cx="2979738" cy="92360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1" y="390531"/>
            <a:ext cx="8789988" cy="9236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31"/>
            <a:ext cx="2979738" cy="92360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1" y="390531"/>
            <a:ext cx="8789988" cy="9236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31"/>
            <a:ext cx="2979738" cy="92360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1" y="390531"/>
            <a:ext cx="8789988" cy="9236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31"/>
            <a:ext cx="2979738" cy="92360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1" y="390531"/>
            <a:ext cx="8789988" cy="9236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vert="horz" lIns="91415" tIns="45708" rIns="91415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31"/>
            <a:ext cx="2979738" cy="92360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1" y="390531"/>
            <a:ext cx="8789988" cy="9236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7" y="2324100"/>
            <a:ext cx="2463799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7707" y="2324100"/>
            <a:ext cx="2463799" cy="65658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81502" y="330207"/>
            <a:ext cx="1270000" cy="8559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7"/>
            <a:ext cx="3657600" cy="85597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647700" y="1708150"/>
            <a:ext cx="117094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139950"/>
            <a:ext cx="11861800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pic>
        <p:nvPicPr>
          <p:cNvPr id="1029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90188" y="0"/>
            <a:ext cx="2597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57225" indent="-2635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1725" indent="-2635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6225" indent="-2635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0725" indent="-2635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047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755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4639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172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912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0243" name="Line 2"/>
          <p:cNvSpPr>
            <a:spLocks noChangeShapeType="1"/>
          </p:cNvSpPr>
          <p:nvPr/>
        </p:nvSpPr>
        <p:spPr bwMode="auto">
          <a:xfrm flipH="1">
            <a:off x="7543800" y="7975600"/>
            <a:ext cx="0" cy="142240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53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6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800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1268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57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1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6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0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047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755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4639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172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640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2292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57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1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6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0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047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755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4639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172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61800" cy="802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57225" indent="-263525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1725" indent="-263525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6225" indent="-263525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0725" indent="-263525" algn="l" rtl="0" eaLnBrk="0" fontAlgn="base" hangingPunct="0">
        <a:spcBef>
          <a:spcPts val="72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0473" indent="-266634" algn="l" rtl="0" fontAlgn="base">
        <a:spcBef>
          <a:spcPts val="7199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7558" indent="-266634" algn="l" rtl="0" fontAlgn="base">
        <a:spcBef>
          <a:spcPts val="7199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4639" indent="-266634" algn="l" rtl="0" fontAlgn="base">
        <a:spcBef>
          <a:spcPts val="7199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1723" indent="-266634" algn="l" rtl="0" fontAlgn="base">
        <a:spcBef>
          <a:spcPts val="7199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080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52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970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41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501260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58341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15426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7250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618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57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1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6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0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047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755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4639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172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080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52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970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41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501260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58341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415426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7250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800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800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118618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8435" name="Line 2"/>
          <p:cNvSpPr>
            <a:spLocks noChangeShapeType="1"/>
          </p:cNvSpPr>
          <p:nvPr/>
        </p:nvSpPr>
        <p:spPr bwMode="auto">
          <a:xfrm>
            <a:off x="647700" y="4749800"/>
            <a:ext cx="117094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118618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618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 flipH="1">
            <a:off x="6488113" y="519113"/>
            <a:ext cx="1587" cy="7964487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7" name="Line 2"/>
          <p:cNvSpPr>
            <a:spLocks noChangeShapeType="1"/>
          </p:cNvSpPr>
          <p:nvPr/>
        </p:nvSpPr>
        <p:spPr bwMode="auto">
          <a:xfrm>
            <a:off x="647700" y="1708150"/>
            <a:ext cx="117094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139950"/>
            <a:ext cx="11861800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pic>
        <p:nvPicPr>
          <p:cNvPr id="21509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90188" y="0"/>
            <a:ext cx="2597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58813" indent="-265113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3313" indent="-265113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7813" indent="-265113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2313" indent="-265113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047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755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4639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172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51038" y="465138"/>
            <a:ext cx="11053762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817813"/>
            <a:ext cx="1105535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0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4725" y="8886825"/>
            <a:ext cx="2709863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de-DE"/>
          </a:p>
        </p:txBody>
      </p:sp>
      <p:sp>
        <p:nvSpPr>
          <p:cNvPr id="70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6825"/>
            <a:ext cx="411797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de-DE"/>
          </a:p>
        </p:txBody>
      </p:sp>
      <p:sp>
        <p:nvSpPr>
          <p:cNvPr id="70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6825"/>
            <a:ext cx="2709862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98E1773C-FD5E-7141-8816-2D56D0496F49}" type="slidenum">
              <a:rPr lang="de-DE"/>
              <a:pPr/>
              <a:t>‹n.›</a:t>
            </a:fld>
            <a:endParaRPr lang="de-DE"/>
          </a:p>
        </p:txBody>
      </p:sp>
      <p:grpSp>
        <p:nvGrpSpPr>
          <p:cNvPr id="23559" name="Group 7"/>
          <p:cNvGrpSpPr>
            <a:grpSpLocks/>
          </p:cNvGrpSpPr>
          <p:nvPr/>
        </p:nvGrpSpPr>
        <p:grpSpPr bwMode="auto">
          <a:xfrm>
            <a:off x="180975" y="474663"/>
            <a:ext cx="12149138" cy="1497012"/>
            <a:chOff x="80" y="210"/>
            <a:chExt cx="5381" cy="663"/>
          </a:xfrm>
        </p:grpSpPr>
        <p:sp>
          <p:nvSpPr>
            <p:cNvPr id="707592" name="Rectangle 8"/>
            <p:cNvSpPr>
              <a:spLocks noChangeArrowheads="1"/>
            </p:cNvSpPr>
            <p:nvPr/>
          </p:nvSpPr>
          <p:spPr bwMode="ltGray">
            <a:xfrm>
              <a:off x="263" y="278"/>
              <a:ext cx="276" cy="299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7593" name="Rectangle 9"/>
            <p:cNvSpPr>
              <a:spLocks noChangeArrowheads="1"/>
            </p:cNvSpPr>
            <p:nvPr userDrawn="1"/>
          </p:nvSpPr>
          <p:spPr bwMode="ltGray">
            <a:xfrm>
              <a:off x="504" y="278"/>
              <a:ext cx="207" cy="299"/>
            </a:xfrm>
            <a:prstGeom prst="rect">
              <a:avLst/>
            </a:prstGeom>
            <a:gradFill rotWithShape="0">
              <a:gsLst>
                <a:gs pos="0">
                  <a:srgbClr val="FFCF01"/>
                </a:gs>
                <a:gs pos="100000">
                  <a:srgbClr val="1C1C1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7594" name="Rectangle 10"/>
            <p:cNvSpPr>
              <a:spLocks noChangeArrowheads="1"/>
            </p:cNvSpPr>
            <p:nvPr/>
          </p:nvSpPr>
          <p:spPr bwMode="ltGray">
            <a:xfrm>
              <a:off x="341" y="544"/>
              <a:ext cx="266" cy="299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7595" name="Rectangle 11"/>
            <p:cNvSpPr>
              <a:spLocks noChangeArrowheads="1"/>
            </p:cNvSpPr>
            <p:nvPr/>
          </p:nvSpPr>
          <p:spPr bwMode="ltGray">
            <a:xfrm>
              <a:off x="574" y="544"/>
              <a:ext cx="232" cy="299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1C1C1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7596" name="Rectangle 12"/>
            <p:cNvSpPr>
              <a:spLocks noChangeArrowheads="1"/>
            </p:cNvSpPr>
            <p:nvPr/>
          </p:nvSpPr>
          <p:spPr bwMode="ltGray">
            <a:xfrm>
              <a:off x="80" y="498"/>
              <a:ext cx="353" cy="266"/>
            </a:xfrm>
            <a:prstGeom prst="rect">
              <a:avLst/>
            </a:prstGeom>
            <a:gradFill rotWithShape="0">
              <a:gsLst>
                <a:gs pos="0">
                  <a:srgbClr val="1C1C1C"/>
                </a:gs>
                <a:gs pos="100000">
                  <a:srgbClr val="FF00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7597" name="Rectangle 13"/>
            <p:cNvSpPr>
              <a:spLocks noChangeArrowheads="1"/>
            </p:cNvSpPr>
            <p:nvPr/>
          </p:nvSpPr>
          <p:spPr bwMode="gray">
            <a:xfrm>
              <a:off x="480" y="210"/>
              <a:ext cx="20" cy="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7598" name="Rectangle 14"/>
            <p:cNvSpPr>
              <a:spLocks noChangeArrowheads="1"/>
            </p:cNvSpPr>
            <p:nvPr/>
          </p:nvSpPr>
          <p:spPr bwMode="gray">
            <a:xfrm>
              <a:off x="279" y="708"/>
              <a:ext cx="5182" cy="2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C1C1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kumimoji="1" lang="en-US" sz="3400">
                <a:latin typeface="Tahom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F2F2F2"/>
          </a:solidFill>
          <a:effectLst>
            <a:outerShdw blurRad="38100" dist="38100" dir="2700000" algn="tl">
              <a:schemeClr val="bg1">
                <a:lumMod val="75000"/>
                <a:alpha val="66000"/>
              </a:schemeClr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F2F2F2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F2F2F2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F2F2F2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F2F2F2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  <a:cs typeface="ＭＳ Ｐゴシック" charset="0"/>
        </a:defRPr>
      </a:lvl5pPr>
      <a:lvl6pPr marL="650230" algn="l" rtl="0" fontAlgn="base">
        <a:spcBef>
          <a:spcPct val="0"/>
        </a:spcBef>
        <a:spcAft>
          <a:spcPct val="0"/>
        </a:spcAft>
        <a:defRPr sz="4600">
          <a:solidFill>
            <a:srgbClr val="99CCFF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</a:defRPr>
      </a:lvl6pPr>
      <a:lvl7pPr marL="1300460" algn="l" rtl="0" fontAlgn="base">
        <a:spcBef>
          <a:spcPct val="0"/>
        </a:spcBef>
        <a:spcAft>
          <a:spcPct val="0"/>
        </a:spcAft>
        <a:defRPr sz="4600">
          <a:solidFill>
            <a:srgbClr val="99CCFF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</a:defRPr>
      </a:lvl7pPr>
      <a:lvl8pPr marL="1950690" algn="l" rtl="0" fontAlgn="base">
        <a:spcBef>
          <a:spcPct val="0"/>
        </a:spcBef>
        <a:spcAft>
          <a:spcPct val="0"/>
        </a:spcAft>
        <a:defRPr sz="4600">
          <a:solidFill>
            <a:srgbClr val="99CCFF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</a:defRPr>
      </a:lvl8pPr>
      <a:lvl9pPr marL="2600919" algn="l" rtl="0" fontAlgn="base">
        <a:spcBef>
          <a:spcPct val="0"/>
        </a:spcBef>
        <a:spcAft>
          <a:spcPct val="0"/>
        </a:spcAft>
        <a:defRPr sz="4600">
          <a:solidFill>
            <a:srgbClr val="99CCFF"/>
          </a:solidFill>
          <a:effectLst>
            <a:outerShdw blurRad="38100" dist="38100" dir="2700000" algn="tl">
              <a:srgbClr val="FFFFFF"/>
            </a:outerShdw>
          </a:effectLst>
          <a:latin typeface="Verdana" charset="0"/>
          <a:ea typeface="ＭＳ Ｐゴシック" charset="0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1055688" indent="-404813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</a:defRPr>
      </a:lvl2pPr>
      <a:lvl3pPr marL="1624013" indent="-32385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3400">
          <a:solidFill>
            <a:schemeClr val="bg1"/>
          </a:solidFill>
          <a:latin typeface="+mn-lt"/>
          <a:ea typeface="+mn-ea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553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817813"/>
            <a:ext cx="1105535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4725" y="8886825"/>
            <a:ext cx="27098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defTabSz="649288">
              <a:defRPr sz="20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6825"/>
            <a:ext cx="41179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49288">
              <a:defRPr sz="20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6825"/>
            <a:ext cx="270986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 defTabSz="649288">
              <a:defRPr sz="20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fld id="{0E1C8A3D-EF81-1E42-884A-2493DF9584FE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65023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charset="0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5688" indent="-404813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24013" indent="-32385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8188" y="1979613"/>
            <a:ext cx="11128375" cy="699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4"/>
            <a:r>
              <a:rPr lang="en-US"/>
              <a:t>Sixth Outline Level</a:t>
            </a:r>
          </a:p>
          <a:p>
            <a:pPr lvl="4"/>
            <a:r>
              <a:rPr lang="en-US"/>
              <a:t>Seventh Outline Level</a:t>
            </a:r>
          </a:p>
          <a:p>
            <a:pPr lvl="4"/>
            <a:r>
              <a:rPr lang="en-US"/>
              <a:t>Eighth Outline Level</a:t>
            </a:r>
          </a:p>
          <a:p>
            <a:pPr lvl="4"/>
            <a:r>
              <a:rPr lang="en-US"/>
              <a:t>Ninth Outline Level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-668338" y="63500"/>
            <a:ext cx="12914313" cy="102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</a:t>
            </a:r>
          </a:p>
        </p:txBody>
      </p:sp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11180763" y="0"/>
            <a:ext cx="1824037" cy="9753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130025" tIns="65013" rIns="130025" bIns="65013" anchor="ctr">
            <a:prstTxWarp prst="textNoShape">
              <a:avLst/>
            </a:prstTxWarp>
          </a:bodyPr>
          <a:lstStyle/>
          <a:p>
            <a:pPr algn="ctr" defTabSz="6381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s-ES" sz="3400">
              <a:solidFill>
                <a:srgbClr val="FFFFFF"/>
              </a:solidFill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5605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1875" y="379413"/>
            <a:ext cx="1812925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11787188" y="8556625"/>
            <a:ext cx="579437" cy="577850"/>
          </a:xfrm>
          <a:prstGeom prst="ellipse">
            <a:avLst/>
          </a:prstGeom>
          <a:solidFill>
            <a:srgbClr val="060C2C"/>
          </a:solidFill>
          <a:ln w="9525">
            <a:noFill/>
            <a:round/>
            <a:headEnd/>
            <a:tailEnd/>
          </a:ln>
        </p:spPr>
        <p:txBody>
          <a:bodyPr wrap="none" lIns="130025" tIns="65013" rIns="130025" bIns="65013" anchor="ctr">
            <a:prstTxWarp prst="textNoShape">
              <a:avLst/>
            </a:prstTxWarp>
          </a:bodyPr>
          <a:lstStyle/>
          <a:p>
            <a:pPr algn="ctr" defTabSz="649288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sz="34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11498263" y="8534400"/>
            <a:ext cx="117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25" tIns="65013" rIns="130025" bIns="65013">
            <a:prstTxWarp prst="textNoShape">
              <a:avLst/>
            </a:prstTxWarp>
            <a:spAutoFit/>
          </a:bodyPr>
          <a:lstStyle/>
          <a:p>
            <a:pPr algn="ctr" defTabSz="6381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fld id="{6A102490-53B9-0843-B0AD-DA35DF1ECE63}" type="slidenum">
              <a:rPr lang="en-US" sz="3100" b="1" i="1">
                <a:solidFill>
                  <a:srgbClr val="FFFFFF"/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pPr algn="ctr" defTabSz="638175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‹n.›</a:t>
            </a:fld>
            <a:endParaRPr lang="en-US" sz="3100" b="1" i="1">
              <a:solidFill>
                <a:srgbClr val="FFFFFF"/>
              </a:solidFill>
              <a:latin typeface="Trebuchet MS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marL="1533525" indent="-306388" algn="l" defTabSz="638175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6300" b="1">
          <a:solidFill>
            <a:schemeClr val="bg1"/>
          </a:solidFill>
          <a:latin typeface="Candara"/>
          <a:ea typeface="+mj-ea"/>
          <a:cs typeface="Candara"/>
        </a:defRPr>
      </a:lvl1pPr>
      <a:lvl2pPr marL="1533525" indent="-306388" algn="l" defTabSz="638175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6300" b="1">
          <a:solidFill>
            <a:schemeClr val="bg1"/>
          </a:solidFill>
          <a:latin typeface="Candara" charset="0"/>
          <a:ea typeface="Osaka" pitchFamily="-64" charset="-128"/>
          <a:cs typeface="Osaka"/>
        </a:defRPr>
      </a:lvl2pPr>
      <a:lvl3pPr marL="1533525" indent="-306388" algn="l" defTabSz="638175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6300" b="1">
          <a:solidFill>
            <a:schemeClr val="bg1"/>
          </a:solidFill>
          <a:latin typeface="Candara" charset="0"/>
          <a:ea typeface="Osaka" pitchFamily="-64" charset="-128"/>
          <a:cs typeface="Osaka"/>
        </a:defRPr>
      </a:lvl3pPr>
      <a:lvl4pPr marL="1533525" indent="-306388" algn="l" defTabSz="638175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6300" b="1">
          <a:solidFill>
            <a:schemeClr val="bg1"/>
          </a:solidFill>
          <a:latin typeface="Candara" charset="0"/>
          <a:ea typeface="Osaka" pitchFamily="-64" charset="-128"/>
          <a:cs typeface="Osaka"/>
        </a:defRPr>
      </a:lvl4pPr>
      <a:lvl5pPr marL="1533525" indent="-306388" algn="l" defTabSz="638175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6300" b="1">
          <a:solidFill>
            <a:schemeClr val="bg1"/>
          </a:solidFill>
          <a:latin typeface="Candara" charset="0"/>
          <a:ea typeface="Osaka" pitchFamily="-64" charset="-128"/>
          <a:cs typeface="Osaka"/>
        </a:defRPr>
      </a:lvl5pPr>
      <a:lvl6pPr marL="2185159" indent="-307006" algn="l" defTabSz="638844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5100" b="1">
          <a:solidFill>
            <a:schemeClr val="bg1"/>
          </a:solidFill>
          <a:latin typeface="Trebuchet MS" pitchFamily="34" charset="0"/>
          <a:ea typeface="Osaka" pitchFamily="-64" charset="-128"/>
        </a:defRPr>
      </a:lvl6pPr>
      <a:lvl7pPr marL="2835289" indent="-307006" algn="l" defTabSz="638844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5100" b="1">
          <a:solidFill>
            <a:schemeClr val="bg1"/>
          </a:solidFill>
          <a:latin typeface="Trebuchet MS" pitchFamily="34" charset="0"/>
          <a:ea typeface="Osaka" pitchFamily="-64" charset="-128"/>
        </a:defRPr>
      </a:lvl7pPr>
      <a:lvl8pPr marL="3485418" indent="-307006" algn="l" defTabSz="638844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5100" b="1">
          <a:solidFill>
            <a:schemeClr val="bg1"/>
          </a:solidFill>
          <a:latin typeface="Trebuchet MS" pitchFamily="34" charset="0"/>
          <a:ea typeface="Osaka" pitchFamily="-64" charset="-128"/>
        </a:defRPr>
      </a:lvl8pPr>
      <a:lvl9pPr marL="4135549" indent="-307006" algn="l" defTabSz="638844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5100" b="1">
          <a:solidFill>
            <a:schemeClr val="bg1"/>
          </a:solidFill>
          <a:latin typeface="Trebuchet MS" pitchFamily="34" charset="0"/>
          <a:ea typeface="Osaka" pitchFamily="-64" charset="-128"/>
        </a:defRPr>
      </a:lvl9pPr>
    </p:titleStyle>
    <p:bodyStyle>
      <a:lvl1pPr marL="482600" indent="-482600" algn="l" defTabSz="638175" rtl="0" eaLnBrk="0" fontAlgn="base" hangingPunct="0">
        <a:lnSpc>
          <a:spcPct val="90000"/>
        </a:lnSpc>
        <a:spcBef>
          <a:spcPts val="850"/>
        </a:spcBef>
        <a:spcAft>
          <a:spcPct val="0"/>
        </a:spcAft>
        <a:buClr>
          <a:schemeClr val="bg1"/>
        </a:buClr>
        <a:buSzPct val="100000"/>
        <a:buFont typeface="Trebuchet MS" charset="0"/>
        <a:buChar char="●"/>
        <a:defRPr sz="4600">
          <a:solidFill>
            <a:schemeClr val="bg1"/>
          </a:solidFill>
          <a:latin typeface="Candara"/>
          <a:ea typeface="ＭＳ Ｐゴシック" charset="-128"/>
          <a:cs typeface="Candara"/>
        </a:defRPr>
      </a:lvl1pPr>
      <a:lvl2pPr marL="1050925" indent="-401638" algn="l" defTabSz="638175" rtl="0" eaLnBrk="0" fontAlgn="base" hangingPunct="0">
        <a:lnSpc>
          <a:spcPct val="90000"/>
        </a:lnSpc>
        <a:spcBef>
          <a:spcPts val="788"/>
        </a:spcBef>
        <a:spcAft>
          <a:spcPct val="0"/>
        </a:spcAft>
        <a:buClr>
          <a:srgbClr val="DDDDDD"/>
        </a:buClr>
        <a:buSzPct val="85000"/>
        <a:buFont typeface="Wingdings 3" charset="2"/>
        <a:buChar char=""/>
        <a:defRPr sz="4000">
          <a:solidFill>
            <a:srgbClr val="D4D2FE"/>
          </a:solidFill>
          <a:latin typeface="Candara"/>
          <a:ea typeface="ＭＳ Ｐゴシック" charset="-128"/>
          <a:cs typeface="Candara"/>
        </a:defRPr>
      </a:lvl2pPr>
      <a:lvl3pPr marL="1624013" indent="-323850" algn="l" defTabSz="638175" rtl="0" eaLnBrk="0" fontAlgn="base" hangingPunct="0">
        <a:lnSpc>
          <a:spcPct val="90000"/>
        </a:lnSpc>
        <a:spcBef>
          <a:spcPts val="713"/>
        </a:spcBef>
        <a:spcAft>
          <a:spcPct val="0"/>
        </a:spcAft>
        <a:buClr>
          <a:srgbClr val="DDDDDD"/>
        </a:buClr>
        <a:buFont typeface="Cooper Black" charset="0"/>
        <a:buChar char="›"/>
        <a:defRPr sz="3400">
          <a:solidFill>
            <a:srgbClr val="D5D5FF"/>
          </a:solidFill>
          <a:latin typeface="Candara"/>
          <a:ea typeface="ＭＳ Ｐゴシック" charset="-128"/>
          <a:cs typeface="Candara"/>
        </a:defRPr>
      </a:lvl3pPr>
      <a:lvl4pPr marL="2274888" indent="-323850" algn="l" defTabSz="638175" rtl="0" eaLnBrk="0" fontAlgn="base" hangingPunct="0">
        <a:lnSpc>
          <a:spcPct val="90000"/>
        </a:lnSpc>
        <a:spcBef>
          <a:spcPts val="638"/>
        </a:spcBef>
        <a:spcAft>
          <a:spcPct val="0"/>
        </a:spcAft>
        <a:buClr>
          <a:srgbClr val="DDDDDD"/>
        </a:buClr>
        <a:buFont typeface="Cooper Black" charset="0"/>
        <a:buChar char="›"/>
        <a:defRPr sz="3400">
          <a:solidFill>
            <a:srgbClr val="D5D5FF"/>
          </a:solidFill>
          <a:latin typeface="Candara"/>
          <a:ea typeface="ＭＳ Ｐゴシック" charset="-128"/>
          <a:cs typeface="Candara"/>
        </a:defRPr>
      </a:lvl4pPr>
      <a:lvl5pPr marL="2924175" indent="-323850" algn="l" defTabSz="638175" rtl="0" eaLnBrk="0" fontAlgn="base" hangingPunct="0">
        <a:lnSpc>
          <a:spcPct val="90000"/>
        </a:lnSpc>
        <a:spcBef>
          <a:spcPts val="575"/>
        </a:spcBef>
        <a:spcAft>
          <a:spcPct val="0"/>
        </a:spcAft>
        <a:buClr>
          <a:srgbClr val="DDDDDD"/>
        </a:buClr>
        <a:buFont typeface="Cooper Black" charset="0"/>
        <a:buChar char="›"/>
        <a:defRPr sz="2800">
          <a:solidFill>
            <a:srgbClr val="D5D5FF"/>
          </a:solidFill>
          <a:latin typeface="Candara"/>
          <a:ea typeface="ＭＳ Ｐゴシック" charset="-128"/>
          <a:cs typeface="Candara"/>
        </a:defRPr>
      </a:lvl5pPr>
      <a:lvl6pPr marL="3575717" indent="-325064" algn="l" defTabSz="638844" rtl="0" fontAlgn="base">
        <a:lnSpc>
          <a:spcPct val="90000"/>
        </a:lnSpc>
        <a:spcBef>
          <a:spcPts val="569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800">
          <a:solidFill>
            <a:srgbClr val="D5D5FF"/>
          </a:solidFill>
          <a:latin typeface="+mn-lt"/>
        </a:defRPr>
      </a:lvl6pPr>
      <a:lvl7pPr marL="4225845" indent="-325064" algn="l" defTabSz="638844" rtl="0" fontAlgn="base">
        <a:lnSpc>
          <a:spcPct val="90000"/>
        </a:lnSpc>
        <a:spcBef>
          <a:spcPts val="569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800">
          <a:solidFill>
            <a:srgbClr val="D5D5FF"/>
          </a:solidFill>
          <a:latin typeface="+mn-lt"/>
        </a:defRPr>
      </a:lvl7pPr>
      <a:lvl8pPr marL="4875977" indent="-325064" algn="l" defTabSz="638844" rtl="0" fontAlgn="base">
        <a:lnSpc>
          <a:spcPct val="90000"/>
        </a:lnSpc>
        <a:spcBef>
          <a:spcPts val="569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800">
          <a:solidFill>
            <a:srgbClr val="D5D5FF"/>
          </a:solidFill>
          <a:latin typeface="+mn-lt"/>
        </a:defRPr>
      </a:lvl8pPr>
      <a:lvl9pPr marL="5526105" indent="-325064" algn="l" defTabSz="638844" rtl="0" fontAlgn="base">
        <a:lnSpc>
          <a:spcPct val="90000"/>
        </a:lnSpc>
        <a:spcBef>
          <a:spcPts val="569"/>
        </a:spcBef>
        <a:spcAft>
          <a:spcPct val="0"/>
        </a:spcAft>
        <a:buClr>
          <a:srgbClr val="DDDDDD"/>
        </a:buClr>
        <a:buFont typeface="Cooper Black" pitchFamily="18" charset="0"/>
        <a:buChar char="›"/>
        <a:defRPr sz="2800">
          <a:solidFill>
            <a:srgbClr val="D5D5FF"/>
          </a:solidFill>
          <a:latin typeface="+mn-lt"/>
        </a:defRPr>
      </a:lvl9pPr>
    </p:bodyStyle>
    <p:otherStyle>
      <a:defPPr>
        <a:defRPr lang="en-US"/>
      </a:defPPr>
      <a:lvl1pPr marL="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5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9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2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5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82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0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04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3075" name="Line 2"/>
          <p:cNvSpPr>
            <a:spLocks noChangeShapeType="1"/>
          </p:cNvSpPr>
          <p:nvPr/>
        </p:nvSpPr>
        <p:spPr bwMode="auto">
          <a:xfrm flipH="1">
            <a:off x="9066213" y="519113"/>
            <a:ext cx="1587" cy="7964487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099" name="Line 2"/>
          <p:cNvSpPr>
            <a:spLocks noChangeShapeType="1"/>
          </p:cNvSpPr>
          <p:nvPr/>
        </p:nvSpPr>
        <p:spPr bwMode="auto">
          <a:xfrm flipH="1">
            <a:off x="6502400" y="1803400"/>
            <a:ext cx="0" cy="431800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5123" name="Line 2"/>
          <p:cNvSpPr>
            <a:spLocks noChangeShapeType="1"/>
          </p:cNvSpPr>
          <p:nvPr/>
        </p:nvSpPr>
        <p:spPr bwMode="auto">
          <a:xfrm flipH="1">
            <a:off x="4430713" y="1778000"/>
            <a:ext cx="1587" cy="505460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6147" name="Line 2"/>
          <p:cNvSpPr>
            <a:spLocks noChangeShapeType="1"/>
          </p:cNvSpPr>
          <p:nvPr/>
        </p:nvSpPr>
        <p:spPr bwMode="auto">
          <a:xfrm flipH="1">
            <a:off x="6488113" y="508000"/>
            <a:ext cx="1587" cy="8013700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7171" name="Line 2"/>
          <p:cNvSpPr>
            <a:spLocks noChangeShapeType="1"/>
          </p:cNvSpPr>
          <p:nvPr/>
        </p:nvSpPr>
        <p:spPr bwMode="auto">
          <a:xfrm flipH="1">
            <a:off x="4443413" y="1776413"/>
            <a:ext cx="1587" cy="5068887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Line 3"/>
          <p:cNvSpPr>
            <a:spLocks noChangeShapeType="1"/>
          </p:cNvSpPr>
          <p:nvPr/>
        </p:nvSpPr>
        <p:spPr bwMode="auto">
          <a:xfrm flipH="1">
            <a:off x="8545513" y="1776413"/>
            <a:ext cx="1587" cy="5068887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39725" indent="-3397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39775" indent="-28257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398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5970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4225" indent="-225425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800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9219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0"/>
          </a:xfrm>
          <a:prstGeom prst="line">
            <a:avLst/>
          </a:prstGeom>
          <a:noFill/>
          <a:ln w="12700">
            <a:solidFill>
              <a:srgbClr val="888888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50800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35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57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1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62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0725" indent="-263525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047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7558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4639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1723" indent="-266634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image" Target="../media/image15.png"/><Relationship Id="rId3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6736" y="6498688"/>
            <a:ext cx="11611327" cy="944109"/>
          </a:xfrm>
        </p:spPr>
        <p:txBody>
          <a:bodyPr/>
          <a:lstStyle/>
          <a:p>
            <a:r>
              <a:rPr lang="en-US" sz="3200" b="0" cap="none" dirty="0" err="1" smtClean="0">
                <a:solidFill>
                  <a:schemeClr val="bg1"/>
                </a:solidFill>
              </a:rPr>
              <a:t>Consiglio</a:t>
            </a:r>
            <a:r>
              <a:rPr lang="en-US" sz="3200" b="0" cap="none" dirty="0" smtClean="0">
                <a:solidFill>
                  <a:schemeClr val="bg1"/>
                </a:solidFill>
              </a:rPr>
              <a:t> di </a:t>
            </a:r>
            <a:r>
              <a:rPr lang="en-US" sz="3200" b="0" cap="none" dirty="0" err="1" smtClean="0">
                <a:solidFill>
                  <a:schemeClr val="bg1"/>
                </a:solidFill>
              </a:rPr>
              <a:t>Sezione</a:t>
            </a:r>
            <a:r>
              <a:rPr lang="en-US" sz="3200" b="0" cap="none" dirty="0" smtClean="0">
                <a:solidFill>
                  <a:schemeClr val="bg1"/>
                </a:solidFill>
              </a:rPr>
              <a:t>: </a:t>
            </a:r>
            <a:br>
              <a:rPr lang="en-US" sz="3200" b="0" cap="none" dirty="0" smtClean="0">
                <a:solidFill>
                  <a:schemeClr val="bg1"/>
                </a:solidFill>
              </a:rPr>
            </a:br>
            <a:r>
              <a:rPr lang="en-US" sz="3200" b="0" cap="none" dirty="0" err="1" smtClean="0">
                <a:solidFill>
                  <a:schemeClr val="bg1"/>
                </a:solidFill>
              </a:rPr>
              <a:t>preventivi</a:t>
            </a:r>
            <a:r>
              <a:rPr lang="en-US" sz="3200" b="0" cap="none" dirty="0" smtClean="0">
                <a:solidFill>
                  <a:schemeClr val="bg1"/>
                </a:solidFill>
              </a:rPr>
              <a:t> 2014, </a:t>
            </a:r>
            <a:r>
              <a:rPr lang="en-US" sz="3200" b="0" cap="none" dirty="0">
                <a:solidFill>
                  <a:schemeClr val="bg1"/>
                </a:solidFill>
              </a:rPr>
              <a:t>2</a:t>
            </a:r>
            <a:r>
              <a:rPr lang="en-US" sz="3200" b="0" cap="none" dirty="0" smtClean="0">
                <a:solidFill>
                  <a:schemeClr val="bg1"/>
                </a:solidFill>
              </a:rPr>
              <a:t> </a:t>
            </a:r>
            <a:r>
              <a:rPr lang="en-US" sz="3200" b="0" cap="none" dirty="0" err="1" smtClean="0">
                <a:solidFill>
                  <a:schemeClr val="bg1"/>
                </a:solidFill>
              </a:rPr>
              <a:t>luglio</a:t>
            </a:r>
            <a:r>
              <a:rPr lang="en-US" sz="3200" b="0" cap="none" dirty="0" smtClean="0">
                <a:solidFill>
                  <a:schemeClr val="bg1"/>
                </a:solidFill>
              </a:rPr>
              <a:t> 2012</a:t>
            </a:r>
            <a:endParaRPr lang="en-US" sz="3200" b="0" cap="none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75519" y="7397107"/>
            <a:ext cx="11053762" cy="21336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Mosè</a:t>
            </a:r>
            <a:r>
              <a:rPr lang="en-US" dirty="0" smtClean="0">
                <a:solidFill>
                  <a:schemeClr val="bg1"/>
                </a:solidFill>
              </a:rPr>
              <a:t> Mariotti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INFN </a:t>
            </a:r>
            <a:r>
              <a:rPr lang="en-US" dirty="0" err="1" smtClean="0">
                <a:solidFill>
                  <a:schemeClr val="bg1"/>
                </a:solidFill>
              </a:rPr>
              <a:t>Sezione</a:t>
            </a:r>
            <a:r>
              <a:rPr lang="en-US" dirty="0" smtClean="0">
                <a:solidFill>
                  <a:schemeClr val="bg1"/>
                </a:solidFill>
              </a:rPr>
              <a:t> Di Padova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45" y="1949733"/>
            <a:ext cx="12605029" cy="42874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0"/>
            <a:ext cx="5840412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TextBox 2"/>
          <p:cNvSpPr txBox="1">
            <a:spLocks noChangeArrowheads="1"/>
          </p:cNvSpPr>
          <p:nvPr/>
        </p:nvSpPr>
        <p:spPr bwMode="auto">
          <a:xfrm>
            <a:off x="346075" y="7331075"/>
            <a:ext cx="78517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Under study:</a:t>
            </a:r>
          </a:p>
          <a:p>
            <a:r>
              <a:rPr lang="en-US" sz="2400">
                <a:solidFill>
                  <a:srgbClr val="0000FF"/>
                </a:solidFill>
              </a:rPr>
              <a:t>dual-mirror optics with compact photo sensor arrays</a:t>
            </a:r>
          </a:p>
          <a:p>
            <a:r>
              <a:rPr lang="en-US" sz="2400">
                <a:solidFill>
                  <a:srgbClr val="0000FF"/>
                </a:solidFill>
              </a:rPr>
              <a:t>single-mirror optics</a:t>
            </a:r>
          </a:p>
          <a:p>
            <a:r>
              <a:rPr lang="en-US" sz="2400">
                <a:solidFill>
                  <a:srgbClr val="0000FF"/>
                </a:solidFill>
              </a:rPr>
              <a:t>PMT-based and silicon-based sensors</a:t>
            </a:r>
          </a:p>
          <a:p>
            <a:r>
              <a:rPr lang="en-US" sz="2400">
                <a:solidFill>
                  <a:srgbClr val="0000FF"/>
                </a:solidFill>
              </a:rPr>
              <a:t>➜ Not yet conclusive which solution is most cost-effective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Design: Small 4-6 m Telescopes</a:t>
            </a:r>
            <a:br>
              <a:rPr lang="en-US"/>
            </a:br>
            <a:r>
              <a:rPr lang="en-US" sz="2800">
                <a:solidFill>
                  <a:srgbClr val="0000FF"/>
                </a:solidFill>
              </a:rPr>
              <a:t>cover the range above few TeV across 10 km</a:t>
            </a:r>
            <a:r>
              <a:rPr lang="en-US" sz="2800" baseline="30000">
                <a:solidFill>
                  <a:srgbClr val="0000FF"/>
                </a:solidFill>
              </a:rPr>
              <a:t>2</a:t>
            </a:r>
            <a:endParaRPr lang="en-US" baseline="30000"/>
          </a:p>
        </p:txBody>
      </p:sp>
      <p:pic>
        <p:nvPicPr>
          <p:cNvPr id="10445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3" y="2535238"/>
            <a:ext cx="517525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Box 5"/>
          <p:cNvSpPr txBox="1">
            <a:spLocks noChangeArrowheads="1"/>
          </p:cNvSpPr>
          <p:nvPr/>
        </p:nvSpPr>
        <p:spPr bwMode="auto">
          <a:xfrm>
            <a:off x="11023600" y="1768475"/>
            <a:ext cx="16859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400"/>
              <a:t>One of four </a:t>
            </a:r>
          </a:p>
          <a:p>
            <a:r>
              <a:rPr lang="en-US" sz="2400"/>
              <a:t>options for </a:t>
            </a:r>
          </a:p>
          <a:p>
            <a:r>
              <a:rPr lang="en-US" sz="2400"/>
              <a:t>telescope </a:t>
            </a:r>
          </a:p>
          <a:p>
            <a:r>
              <a:rPr lang="en-US" sz="2400"/>
              <a:t>structure</a:t>
            </a:r>
          </a:p>
        </p:txBody>
      </p:sp>
      <p:sp>
        <p:nvSpPr>
          <p:cNvPr id="104454" name="TextBox 6"/>
          <p:cNvSpPr txBox="1">
            <a:spLocks noChangeArrowheads="1"/>
          </p:cNvSpPr>
          <p:nvPr/>
        </p:nvSpPr>
        <p:spPr bwMode="auto">
          <a:xfrm>
            <a:off x="477838" y="2017713"/>
            <a:ext cx="4494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400"/>
              <a:t>Multi-Anode PMT camera option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Sensitivity</a:t>
            </a:r>
          </a:p>
        </p:txBody>
      </p:sp>
      <p:pic>
        <p:nvPicPr>
          <p:cNvPr id="10547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1733550"/>
            <a:ext cx="11641138" cy="77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Freeform 3"/>
          <p:cNvSpPr>
            <a:spLocks/>
          </p:cNvSpPr>
          <p:nvPr/>
        </p:nvSpPr>
        <p:spPr bwMode="auto">
          <a:xfrm>
            <a:off x="3348038" y="4695825"/>
            <a:ext cx="2097087" cy="2081213"/>
          </a:xfrm>
          <a:custGeom>
            <a:avLst/>
            <a:gdLst>
              <a:gd name="T0" fmla="*/ 0 w 2097316"/>
              <a:gd name="T1" fmla="*/ 0 h 2081435"/>
              <a:gd name="T2" fmla="*/ 442553 w 2097316"/>
              <a:gd name="T3" fmla="*/ 942888 h 2081435"/>
              <a:gd name="T4" fmla="*/ 1308418 w 2097316"/>
              <a:gd name="T5" fmla="*/ 1905019 h 2081435"/>
              <a:gd name="T6" fmla="*/ 2097316 w 2097316"/>
              <a:gd name="T7" fmla="*/ 2078202 h 20814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97316" h="2081435">
                <a:moveTo>
                  <a:pt x="0" y="0"/>
                </a:moveTo>
                <a:cubicBezTo>
                  <a:pt x="112241" y="312692"/>
                  <a:pt x="224483" y="625385"/>
                  <a:pt x="442553" y="942888"/>
                </a:cubicBezTo>
                <a:cubicBezTo>
                  <a:pt x="660623" y="1260391"/>
                  <a:pt x="1032624" y="1715800"/>
                  <a:pt x="1308418" y="1905019"/>
                </a:cubicBezTo>
                <a:cubicBezTo>
                  <a:pt x="1584212" y="2094238"/>
                  <a:pt x="1840764" y="2086220"/>
                  <a:pt x="2097316" y="2078202"/>
                </a:cubicBezTo>
              </a:path>
            </a:pathLst>
          </a:custGeom>
          <a:noFill/>
          <a:ln w="127000" cmpd="sng">
            <a:solidFill>
              <a:srgbClr val="FF0000">
                <a:alpha val="47842"/>
              </a:srgb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6" name="Freeform 4"/>
          <p:cNvSpPr>
            <a:spLocks/>
          </p:cNvSpPr>
          <p:nvPr/>
        </p:nvSpPr>
        <p:spPr bwMode="auto">
          <a:xfrm>
            <a:off x="5445125" y="6754813"/>
            <a:ext cx="2867025" cy="635000"/>
          </a:xfrm>
          <a:custGeom>
            <a:avLst/>
            <a:gdLst>
              <a:gd name="T0" fmla="*/ 0 w 2866972"/>
              <a:gd name="T1" fmla="*/ 0 h 635571"/>
              <a:gd name="T2" fmla="*/ 615725 w 2866972"/>
              <a:gd name="T3" fmla="*/ 404094 h 635571"/>
              <a:gd name="T4" fmla="*/ 1577797 w 2866972"/>
              <a:gd name="T5" fmla="*/ 635006 h 635571"/>
              <a:gd name="T6" fmla="*/ 2385937 w 2866972"/>
              <a:gd name="T7" fmla="*/ 461822 h 635571"/>
              <a:gd name="T8" fmla="*/ 2866972 w 2866972"/>
              <a:gd name="T9" fmla="*/ 230911 h 635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66972" h="635571">
                <a:moveTo>
                  <a:pt x="0" y="0"/>
                </a:moveTo>
                <a:cubicBezTo>
                  <a:pt x="176379" y="149130"/>
                  <a:pt x="352759" y="298260"/>
                  <a:pt x="615725" y="404094"/>
                </a:cubicBezTo>
                <a:cubicBezTo>
                  <a:pt x="878691" y="509928"/>
                  <a:pt x="1282762" y="625385"/>
                  <a:pt x="1577797" y="635006"/>
                </a:cubicBezTo>
                <a:cubicBezTo>
                  <a:pt x="1872832" y="644627"/>
                  <a:pt x="2171075" y="529171"/>
                  <a:pt x="2385937" y="461822"/>
                </a:cubicBezTo>
                <a:cubicBezTo>
                  <a:pt x="2600799" y="394473"/>
                  <a:pt x="2866972" y="230911"/>
                  <a:pt x="2866972" y="230911"/>
                </a:cubicBezTo>
              </a:path>
            </a:pathLst>
          </a:custGeom>
          <a:noFill/>
          <a:ln w="127000">
            <a:solidFill>
              <a:srgbClr val="68F422">
                <a:alpha val="58038"/>
              </a:srgb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7" name="Freeform 5"/>
          <p:cNvSpPr>
            <a:spLocks/>
          </p:cNvSpPr>
          <p:nvPr/>
        </p:nvSpPr>
        <p:spPr bwMode="auto">
          <a:xfrm>
            <a:off x="8350250" y="3983038"/>
            <a:ext cx="3579813" cy="2982912"/>
          </a:xfrm>
          <a:custGeom>
            <a:avLst/>
            <a:gdLst>
              <a:gd name="T0" fmla="*/ 0 w 3578906"/>
              <a:gd name="T1" fmla="*/ 2982606 h 2982606"/>
              <a:gd name="T2" fmla="*/ 1231451 w 3578906"/>
              <a:gd name="T3" fmla="*/ 2424570 h 2982606"/>
              <a:gd name="T4" fmla="*/ 2366696 w 3578906"/>
              <a:gd name="T5" fmla="*/ 1423954 h 2982606"/>
              <a:gd name="T6" fmla="*/ 3578906 w 3578906"/>
              <a:gd name="T7" fmla="*/ 0 h 29826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78906" h="2982606">
                <a:moveTo>
                  <a:pt x="0" y="2982606"/>
                </a:moveTo>
                <a:cubicBezTo>
                  <a:pt x="418501" y="2833475"/>
                  <a:pt x="837002" y="2684345"/>
                  <a:pt x="1231451" y="2424570"/>
                </a:cubicBezTo>
                <a:cubicBezTo>
                  <a:pt x="1625900" y="2164795"/>
                  <a:pt x="1975454" y="1828049"/>
                  <a:pt x="2366696" y="1423954"/>
                </a:cubicBezTo>
                <a:cubicBezTo>
                  <a:pt x="2757938" y="1019859"/>
                  <a:pt x="3168422" y="509929"/>
                  <a:pt x="3578906" y="0"/>
                </a:cubicBezTo>
              </a:path>
            </a:pathLst>
          </a:custGeom>
          <a:noFill/>
          <a:ln w="127000">
            <a:solidFill>
              <a:srgbClr val="0000FF">
                <a:alpha val="56862"/>
              </a:srgb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13100" y="6850063"/>
            <a:ext cx="1044575" cy="64611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elvetica Neue" charset="0"/>
              </a:rPr>
              <a:t>LST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3475" y="7791450"/>
            <a:ext cx="1184275" cy="646113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68F422"/>
                </a:solidFill>
                <a:latin typeface="Helvetica Neue" charset="0"/>
              </a:rPr>
              <a:t>MST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86950" y="6846888"/>
            <a:ext cx="1069975" cy="64611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Helvetica Neue" charset="0"/>
              </a:rPr>
              <a:t>SST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CuadroTexto 5"/>
          <p:cNvSpPr txBox="1">
            <a:spLocks noChangeArrowheads="1"/>
          </p:cNvSpPr>
          <p:nvPr/>
        </p:nvSpPr>
        <p:spPr bwMode="auto">
          <a:xfrm>
            <a:off x="1254594" y="3235325"/>
            <a:ext cx="1043946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8800" dirty="0" smtClean="0">
                <a:solidFill>
                  <a:srgbClr val="FFFFFF"/>
                </a:solidFill>
              </a:rPr>
              <a:t>status of </a:t>
            </a:r>
            <a:r>
              <a:rPr lang="en-GB" sz="8800" dirty="0">
                <a:solidFill>
                  <a:srgbClr val="FFFFFF"/>
                </a:solidFill>
              </a:rPr>
              <a:t>CTA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1876" y="485081"/>
            <a:ext cx="6894112" cy="1090613"/>
          </a:xfrm>
        </p:spPr>
        <p:txBody>
          <a:bodyPr/>
          <a:lstStyle/>
          <a:p>
            <a:pPr eaLnBrk="1" hangingPunct="1"/>
            <a:r>
              <a:rPr lang="en-US" dirty="0" smtClean="0"/>
              <a:t>CTA Status: </a:t>
            </a:r>
            <a:r>
              <a:rPr lang="en-US" dirty="0" err="1"/>
              <a:t>o</a:t>
            </a:r>
            <a:r>
              <a:rPr lang="en-US" dirty="0" err="1" smtClean="0"/>
              <a:t>rganigram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19100" y="54991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06400" y="43053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23863" y="6802438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8563" name="TextBox 4"/>
          <p:cNvSpPr txBox="1">
            <a:spLocks noChangeArrowheads="1"/>
          </p:cNvSpPr>
          <p:nvPr/>
        </p:nvSpPr>
        <p:spPr bwMode="auto">
          <a:xfrm>
            <a:off x="635000" y="3789363"/>
            <a:ext cx="71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+30</a:t>
            </a:r>
          </a:p>
        </p:txBody>
      </p:sp>
      <p:sp>
        <p:nvSpPr>
          <p:cNvPr id="108564" name="TextBox 23"/>
          <p:cNvSpPr txBox="1">
            <a:spLocks noChangeArrowheads="1"/>
          </p:cNvSpPr>
          <p:nvPr/>
        </p:nvSpPr>
        <p:spPr bwMode="auto">
          <a:xfrm>
            <a:off x="639763" y="6769100"/>
            <a:ext cx="639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108565" name="TextBox 1"/>
          <p:cNvSpPr txBox="1">
            <a:spLocks noChangeArrowheads="1"/>
          </p:cNvSpPr>
          <p:nvPr/>
        </p:nvSpPr>
        <p:spPr bwMode="auto">
          <a:xfrm>
            <a:off x="8272463" y="5675313"/>
            <a:ext cx="4524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Warning: map not quite accurate</a:t>
            </a:r>
          </a:p>
        </p:txBody>
      </p:sp>
      <p:sp>
        <p:nvSpPr>
          <p:cNvPr id="108566" name="TextBox 1"/>
          <p:cNvSpPr txBox="1">
            <a:spLocks noChangeArrowheads="1"/>
          </p:cNvSpPr>
          <p:nvPr/>
        </p:nvSpPr>
        <p:spPr bwMode="auto">
          <a:xfrm>
            <a:off x="4600575" y="6981825"/>
            <a:ext cx="6263203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5" tIns="45708" rIns="91415" bIns="45708">
            <a:prstTxWarp prst="textNoShape">
              <a:avLst/>
            </a:prstTxWarp>
            <a:spAutoFit/>
          </a:bodyPr>
          <a:lstStyle/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proposals for sites </a:t>
            </a:r>
            <a:r>
              <a:rPr lang="en-US" sz="2400" dirty="0" smtClean="0">
                <a:solidFill>
                  <a:schemeClr val="bg1"/>
                </a:solidFill>
              </a:rPr>
              <a:t>done</a:t>
            </a:r>
            <a:endParaRPr lang="en-US" sz="2400" dirty="0">
              <a:solidFill>
                <a:schemeClr val="bg1"/>
              </a:solidFill>
            </a:endParaRP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evaluation and </a:t>
            </a:r>
            <a:r>
              <a:rPr lang="en-US" sz="2400" dirty="0" smtClean="0">
                <a:solidFill>
                  <a:schemeClr val="bg1"/>
                </a:solidFill>
              </a:rPr>
              <a:t>down-selection </a:t>
            </a:r>
            <a:r>
              <a:rPr lang="en-US" sz="2400" dirty="0">
                <a:solidFill>
                  <a:schemeClr val="bg1"/>
                </a:solidFill>
              </a:rPr>
              <a:t>to few sites</a:t>
            </a: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final selection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8" y="1759583"/>
            <a:ext cx="10950987" cy="79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76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1876" y="485081"/>
            <a:ext cx="6894112" cy="1090613"/>
          </a:xfrm>
        </p:spPr>
        <p:txBody>
          <a:bodyPr/>
          <a:lstStyle/>
          <a:p>
            <a:pPr eaLnBrk="1" hangingPunct="1"/>
            <a:r>
              <a:rPr lang="en-US" dirty="0" smtClean="0"/>
              <a:t>CTA Status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19100" y="54991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06400" y="43053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23863" y="6802438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8563" name="TextBox 4"/>
          <p:cNvSpPr txBox="1">
            <a:spLocks noChangeArrowheads="1"/>
          </p:cNvSpPr>
          <p:nvPr/>
        </p:nvSpPr>
        <p:spPr bwMode="auto">
          <a:xfrm>
            <a:off x="635000" y="3789363"/>
            <a:ext cx="71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+30</a:t>
            </a:r>
          </a:p>
        </p:txBody>
      </p:sp>
      <p:sp>
        <p:nvSpPr>
          <p:cNvPr id="108564" name="TextBox 23"/>
          <p:cNvSpPr txBox="1">
            <a:spLocks noChangeArrowheads="1"/>
          </p:cNvSpPr>
          <p:nvPr/>
        </p:nvSpPr>
        <p:spPr bwMode="auto">
          <a:xfrm>
            <a:off x="639763" y="6769100"/>
            <a:ext cx="639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108565" name="TextBox 1"/>
          <p:cNvSpPr txBox="1">
            <a:spLocks noChangeArrowheads="1"/>
          </p:cNvSpPr>
          <p:nvPr/>
        </p:nvSpPr>
        <p:spPr bwMode="auto">
          <a:xfrm>
            <a:off x="8272463" y="5675313"/>
            <a:ext cx="4524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Warning: map not quite accurate</a:t>
            </a:r>
          </a:p>
        </p:txBody>
      </p:sp>
      <p:sp>
        <p:nvSpPr>
          <p:cNvPr id="108566" name="TextBox 1"/>
          <p:cNvSpPr txBox="1">
            <a:spLocks noChangeArrowheads="1"/>
          </p:cNvSpPr>
          <p:nvPr/>
        </p:nvSpPr>
        <p:spPr bwMode="auto">
          <a:xfrm>
            <a:off x="4600575" y="6981825"/>
            <a:ext cx="6263203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5" tIns="45708" rIns="91415" bIns="45708">
            <a:prstTxWarp prst="textNoShape">
              <a:avLst/>
            </a:prstTxWarp>
            <a:spAutoFit/>
          </a:bodyPr>
          <a:lstStyle/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proposals for sites </a:t>
            </a:r>
            <a:r>
              <a:rPr lang="en-US" sz="2400" dirty="0" smtClean="0">
                <a:solidFill>
                  <a:schemeClr val="bg1"/>
                </a:solidFill>
              </a:rPr>
              <a:t>done</a:t>
            </a:r>
            <a:endParaRPr lang="en-US" sz="2400" dirty="0">
              <a:solidFill>
                <a:schemeClr val="bg1"/>
              </a:solidFill>
            </a:endParaRP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evaluation and </a:t>
            </a:r>
            <a:r>
              <a:rPr lang="en-US" sz="2400" dirty="0" smtClean="0">
                <a:solidFill>
                  <a:schemeClr val="bg1"/>
                </a:solidFill>
              </a:rPr>
              <a:t>down-selection </a:t>
            </a:r>
            <a:r>
              <a:rPr lang="en-US" sz="2400" dirty="0">
                <a:solidFill>
                  <a:schemeClr val="bg1"/>
                </a:solidFill>
              </a:rPr>
              <a:t>to few sites</a:t>
            </a: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final selection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0" y="2711906"/>
            <a:ext cx="11658600" cy="50785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122675" y="844594"/>
            <a:ext cx="540998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Wished</a:t>
            </a:r>
            <a:r>
              <a:rPr lang="it-IT" dirty="0"/>
              <a:t> CTA schedule</a:t>
            </a:r>
          </a:p>
        </p:txBody>
      </p:sp>
    </p:spTree>
    <p:extLst>
      <p:ext uri="{BB962C8B-B14F-4D97-AF65-F5344CB8AC3E}">
        <p14:creationId xmlns:p14="http://schemas.microsoft.com/office/powerpoint/2010/main" val="34627780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6" descr="Whole_world_-_land_and_oceans_red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914525"/>
            <a:ext cx="12663487" cy="723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Sites under discussion</a:t>
            </a:r>
          </a:p>
        </p:txBody>
      </p:sp>
      <p:sp>
        <p:nvSpPr>
          <p:cNvPr id="108547" name="Oval 7"/>
          <p:cNvSpPr>
            <a:spLocks noChangeArrowheads="1"/>
          </p:cNvSpPr>
          <p:nvPr/>
        </p:nvSpPr>
        <p:spPr bwMode="auto">
          <a:xfrm>
            <a:off x="7015163" y="6208713"/>
            <a:ext cx="306387" cy="3063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48" name="Oval 8"/>
          <p:cNvSpPr>
            <a:spLocks noChangeArrowheads="1"/>
          </p:cNvSpPr>
          <p:nvPr/>
        </p:nvSpPr>
        <p:spPr bwMode="auto">
          <a:xfrm>
            <a:off x="7194550" y="6653213"/>
            <a:ext cx="307975" cy="3063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49" name="Oval 10"/>
          <p:cNvSpPr>
            <a:spLocks noChangeArrowheads="1"/>
          </p:cNvSpPr>
          <p:nvPr/>
        </p:nvSpPr>
        <p:spPr bwMode="auto">
          <a:xfrm>
            <a:off x="4110038" y="6359525"/>
            <a:ext cx="307975" cy="307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0" name="Oval 11"/>
          <p:cNvSpPr>
            <a:spLocks noChangeArrowheads="1"/>
          </p:cNvSpPr>
          <p:nvPr/>
        </p:nvSpPr>
        <p:spPr bwMode="auto">
          <a:xfrm>
            <a:off x="4006850" y="6677025"/>
            <a:ext cx="307975" cy="3063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8551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4938" y="4859338"/>
            <a:ext cx="17462" cy="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4938" y="4859338"/>
            <a:ext cx="17462" cy="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4938" y="4859338"/>
            <a:ext cx="17462" cy="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4" name="Oval 7"/>
          <p:cNvSpPr>
            <a:spLocks noChangeArrowheads="1"/>
          </p:cNvSpPr>
          <p:nvPr/>
        </p:nvSpPr>
        <p:spPr bwMode="auto">
          <a:xfrm>
            <a:off x="7059613" y="6316663"/>
            <a:ext cx="306387" cy="3063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5" name="Oval 7"/>
          <p:cNvSpPr>
            <a:spLocks noChangeArrowheads="1"/>
          </p:cNvSpPr>
          <p:nvPr/>
        </p:nvSpPr>
        <p:spPr bwMode="auto">
          <a:xfrm>
            <a:off x="7059613" y="6442075"/>
            <a:ext cx="306387" cy="3063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6" name="Oval 10"/>
          <p:cNvSpPr>
            <a:spLocks noChangeArrowheads="1"/>
          </p:cNvSpPr>
          <p:nvPr/>
        </p:nvSpPr>
        <p:spPr bwMode="auto">
          <a:xfrm>
            <a:off x="5778500" y="4224338"/>
            <a:ext cx="307975" cy="307975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7" name="Oval 10"/>
          <p:cNvSpPr>
            <a:spLocks noChangeArrowheads="1"/>
          </p:cNvSpPr>
          <p:nvPr/>
        </p:nvSpPr>
        <p:spPr bwMode="auto">
          <a:xfrm>
            <a:off x="9094788" y="4013200"/>
            <a:ext cx="307975" cy="307975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8" name="Oval 10"/>
          <p:cNvSpPr>
            <a:spLocks noChangeArrowheads="1"/>
          </p:cNvSpPr>
          <p:nvPr/>
        </p:nvSpPr>
        <p:spPr bwMode="auto">
          <a:xfrm>
            <a:off x="2484438" y="4102100"/>
            <a:ext cx="307975" cy="307975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9" name="Oval 10"/>
          <p:cNvSpPr>
            <a:spLocks noChangeArrowheads="1"/>
          </p:cNvSpPr>
          <p:nvPr/>
        </p:nvSpPr>
        <p:spPr bwMode="auto">
          <a:xfrm>
            <a:off x="2293938" y="4133850"/>
            <a:ext cx="307975" cy="307975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19100" y="54991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06400" y="43053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23863" y="6802438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8563" name="TextBox 4"/>
          <p:cNvSpPr txBox="1">
            <a:spLocks noChangeArrowheads="1"/>
          </p:cNvSpPr>
          <p:nvPr/>
        </p:nvSpPr>
        <p:spPr bwMode="auto">
          <a:xfrm>
            <a:off x="635000" y="3789363"/>
            <a:ext cx="71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+30</a:t>
            </a:r>
          </a:p>
        </p:txBody>
      </p:sp>
      <p:sp>
        <p:nvSpPr>
          <p:cNvPr id="108564" name="TextBox 23"/>
          <p:cNvSpPr txBox="1">
            <a:spLocks noChangeArrowheads="1"/>
          </p:cNvSpPr>
          <p:nvPr/>
        </p:nvSpPr>
        <p:spPr bwMode="auto">
          <a:xfrm>
            <a:off x="639763" y="6769100"/>
            <a:ext cx="639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108565" name="TextBox 1"/>
          <p:cNvSpPr txBox="1">
            <a:spLocks noChangeArrowheads="1"/>
          </p:cNvSpPr>
          <p:nvPr/>
        </p:nvSpPr>
        <p:spPr bwMode="auto">
          <a:xfrm>
            <a:off x="8272463" y="5675313"/>
            <a:ext cx="4524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Warning: map not quite accurate</a:t>
            </a:r>
          </a:p>
        </p:txBody>
      </p:sp>
      <p:sp>
        <p:nvSpPr>
          <p:cNvPr id="108566" name="TextBox 1"/>
          <p:cNvSpPr txBox="1">
            <a:spLocks noChangeArrowheads="1"/>
          </p:cNvSpPr>
          <p:nvPr/>
        </p:nvSpPr>
        <p:spPr bwMode="auto">
          <a:xfrm>
            <a:off x="4600575" y="6981825"/>
            <a:ext cx="6263203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5" tIns="45708" rIns="91415" bIns="45708">
            <a:prstTxWarp prst="textNoShape">
              <a:avLst/>
            </a:prstTxWarp>
            <a:spAutoFit/>
          </a:bodyPr>
          <a:lstStyle/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proposals for sites </a:t>
            </a:r>
            <a:r>
              <a:rPr lang="en-US" sz="2400" dirty="0" smtClean="0">
                <a:solidFill>
                  <a:schemeClr val="bg1"/>
                </a:solidFill>
              </a:rPr>
              <a:t>done</a:t>
            </a:r>
            <a:endParaRPr lang="en-US" sz="2400" dirty="0">
              <a:solidFill>
                <a:schemeClr val="bg1"/>
              </a:solidFill>
            </a:endParaRP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evaluation and </a:t>
            </a:r>
            <a:r>
              <a:rPr lang="en-US" sz="2400" dirty="0" smtClean="0">
                <a:solidFill>
                  <a:schemeClr val="bg1"/>
                </a:solidFill>
              </a:rPr>
              <a:t>down-selection </a:t>
            </a:r>
            <a:r>
              <a:rPr lang="en-US" sz="2400" dirty="0">
                <a:solidFill>
                  <a:schemeClr val="bg1"/>
                </a:solidFill>
              </a:rPr>
              <a:t>to few sites</a:t>
            </a: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final selection</a:t>
            </a:r>
          </a:p>
        </p:txBody>
      </p:sp>
      <p:sp>
        <p:nvSpPr>
          <p:cNvPr id="108567" name="Oval 10"/>
          <p:cNvSpPr>
            <a:spLocks noChangeArrowheads="1"/>
          </p:cNvSpPr>
          <p:nvPr/>
        </p:nvSpPr>
        <p:spPr bwMode="auto">
          <a:xfrm>
            <a:off x="9551988" y="3995738"/>
            <a:ext cx="307975" cy="307975"/>
          </a:xfrm>
          <a:prstGeom prst="ellipse">
            <a:avLst/>
          </a:prstGeom>
          <a:solidFill>
            <a:srgbClr val="79FF7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012" tIns="65007" rIns="130012" bIns="65007">
            <a:prstTxWarp prst="textNoShape">
              <a:avLst/>
            </a:prstTxWarp>
          </a:bodyPr>
          <a:lstStyle/>
          <a:p>
            <a:pPr algn="ctr" defTabSz="1296988"/>
            <a:endParaRPr lang="en-US" sz="2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1876" y="485081"/>
            <a:ext cx="9232924" cy="1090613"/>
          </a:xfrm>
        </p:spPr>
        <p:txBody>
          <a:bodyPr/>
          <a:lstStyle/>
          <a:p>
            <a:pPr eaLnBrk="1" hangingPunct="1"/>
            <a:r>
              <a:rPr lang="en-US" dirty="0" smtClean="0"/>
              <a:t>CTA Status:  Site development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19100" y="54991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406400" y="4305300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23863" y="6802438"/>
            <a:ext cx="12217400" cy="0"/>
          </a:xfrm>
          <a:prstGeom prst="line">
            <a:avLst/>
          </a:prstGeom>
          <a:solidFill>
            <a:srgbClr val="BFBFBF"/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8563" name="TextBox 4"/>
          <p:cNvSpPr txBox="1">
            <a:spLocks noChangeArrowheads="1"/>
          </p:cNvSpPr>
          <p:nvPr/>
        </p:nvSpPr>
        <p:spPr bwMode="auto">
          <a:xfrm>
            <a:off x="635000" y="3789363"/>
            <a:ext cx="71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+30</a:t>
            </a:r>
          </a:p>
        </p:txBody>
      </p:sp>
      <p:sp>
        <p:nvSpPr>
          <p:cNvPr id="108564" name="TextBox 23"/>
          <p:cNvSpPr txBox="1">
            <a:spLocks noChangeArrowheads="1"/>
          </p:cNvSpPr>
          <p:nvPr/>
        </p:nvSpPr>
        <p:spPr bwMode="auto">
          <a:xfrm>
            <a:off x="639763" y="6769100"/>
            <a:ext cx="639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108565" name="TextBox 1"/>
          <p:cNvSpPr txBox="1">
            <a:spLocks noChangeArrowheads="1"/>
          </p:cNvSpPr>
          <p:nvPr/>
        </p:nvSpPr>
        <p:spPr bwMode="auto">
          <a:xfrm>
            <a:off x="8272463" y="5675313"/>
            <a:ext cx="4524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Warning: map not quite accurate</a:t>
            </a:r>
          </a:p>
        </p:txBody>
      </p:sp>
      <p:sp>
        <p:nvSpPr>
          <p:cNvPr id="108566" name="TextBox 1"/>
          <p:cNvSpPr txBox="1">
            <a:spLocks noChangeArrowheads="1"/>
          </p:cNvSpPr>
          <p:nvPr/>
        </p:nvSpPr>
        <p:spPr bwMode="auto">
          <a:xfrm>
            <a:off x="4600575" y="6981825"/>
            <a:ext cx="6263203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5" tIns="45708" rIns="91415" bIns="45708">
            <a:prstTxWarp prst="textNoShape">
              <a:avLst/>
            </a:prstTxWarp>
            <a:spAutoFit/>
          </a:bodyPr>
          <a:lstStyle/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proposals for sites </a:t>
            </a:r>
            <a:r>
              <a:rPr lang="en-US" sz="2400" dirty="0" smtClean="0">
                <a:solidFill>
                  <a:schemeClr val="bg1"/>
                </a:solidFill>
              </a:rPr>
              <a:t>done</a:t>
            </a:r>
            <a:endParaRPr lang="en-US" sz="2400" dirty="0">
              <a:solidFill>
                <a:schemeClr val="bg1"/>
              </a:solidFill>
            </a:endParaRP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evaluation and </a:t>
            </a:r>
            <a:r>
              <a:rPr lang="en-US" sz="2400" dirty="0" smtClean="0">
                <a:solidFill>
                  <a:schemeClr val="bg1"/>
                </a:solidFill>
              </a:rPr>
              <a:t>down-selection </a:t>
            </a:r>
            <a:r>
              <a:rPr lang="en-US" sz="2400" dirty="0">
                <a:solidFill>
                  <a:schemeClr val="bg1"/>
                </a:solidFill>
              </a:rPr>
              <a:t>to few sites</a:t>
            </a:r>
          </a:p>
          <a:p>
            <a:pPr marL="455613" indent="-455613"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final selection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2" y="1876504"/>
            <a:ext cx="10851802" cy="721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9221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CuadroTexto 5"/>
          <p:cNvSpPr txBox="1">
            <a:spLocks noChangeArrowheads="1"/>
          </p:cNvSpPr>
          <p:nvPr/>
        </p:nvSpPr>
        <p:spPr bwMode="auto">
          <a:xfrm>
            <a:off x="3114764" y="3778199"/>
            <a:ext cx="700704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8600" dirty="0" smtClean="0">
                <a:solidFill>
                  <a:srgbClr val="FFFFFF"/>
                </a:solidFill>
              </a:rPr>
              <a:t>INFN and CTA </a:t>
            </a:r>
          </a:p>
          <a:p>
            <a:pPr algn="ctr"/>
            <a:endParaRPr lang="es-ES" sz="8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57" y="2461152"/>
            <a:ext cx="11815238" cy="5582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2254" y="707306"/>
            <a:ext cx="930111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gruppi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espressa</a:t>
            </a:r>
            <a:r>
              <a:rPr lang="en-US" dirty="0" smtClean="0">
                <a:solidFill>
                  <a:srgbClr val="FFFFFF"/>
                </a:solidFill>
              </a:rPr>
              <a:t> in CTA WP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769954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INFN </a:t>
            </a:r>
            <a:r>
              <a:rPr lang="en-US" dirty="0" err="1" smtClean="0">
                <a:solidFill>
                  <a:srgbClr val="FFFFFF"/>
                </a:solidFill>
              </a:rPr>
              <a:t>Sezione</a:t>
            </a:r>
            <a:r>
              <a:rPr lang="en-US" dirty="0" smtClean="0">
                <a:solidFill>
                  <a:srgbClr val="FFFFFF"/>
                </a:solidFill>
              </a:rPr>
              <a:t> di Padova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04064" y="2989194"/>
            <a:ext cx="6942926" cy="4724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Elettronica di trigger per LST</a:t>
            </a:r>
          </a:p>
          <a:p>
            <a:endParaRPr lang="it-IT" dirty="0" smtClean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r>
              <a:rPr lang="it-IT" dirty="0" smtClean="0">
                <a:solidFill>
                  <a:srgbClr val="FFFFFF"/>
                </a:solidFill>
              </a:rPr>
              <a:t>Sensori </a:t>
            </a:r>
            <a:r>
              <a:rPr lang="it-IT" dirty="0" err="1" smtClean="0">
                <a:solidFill>
                  <a:srgbClr val="FFFFFF"/>
                </a:solidFill>
              </a:rPr>
              <a:t>SiPm</a:t>
            </a:r>
            <a:r>
              <a:rPr lang="it-IT" dirty="0" smtClean="0">
                <a:solidFill>
                  <a:srgbClr val="FFFFFF"/>
                </a:solidFill>
              </a:rPr>
              <a:t> per LST</a:t>
            </a:r>
          </a:p>
          <a:p>
            <a:endParaRPr lang="it-IT" dirty="0" smtClean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r>
              <a:rPr lang="it-IT" dirty="0" smtClean="0">
                <a:solidFill>
                  <a:srgbClr val="FFFFFF"/>
                </a:solidFill>
              </a:rPr>
              <a:t>Specchi per MST/SLT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83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CuadroTexto 5"/>
          <p:cNvSpPr txBox="1">
            <a:spLocks noChangeArrowheads="1"/>
          </p:cNvSpPr>
          <p:nvPr/>
        </p:nvSpPr>
        <p:spPr bwMode="auto">
          <a:xfrm>
            <a:off x="868058" y="2226964"/>
            <a:ext cx="11414575" cy="604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Sommario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CTA: </a:t>
            </a:r>
            <a:r>
              <a:rPr lang="en-GB" dirty="0" err="1" smtClean="0">
                <a:solidFill>
                  <a:srgbClr val="FFFFFF"/>
                </a:solidFill>
              </a:rPr>
              <a:t>progetto</a:t>
            </a:r>
            <a:r>
              <a:rPr lang="en-GB" dirty="0" smtClean="0">
                <a:solidFill>
                  <a:srgbClr val="FFFFFF"/>
                </a:solidFill>
              </a:rPr>
              <a:t> e </a:t>
            </a:r>
            <a:r>
              <a:rPr lang="en-GB" dirty="0" err="1" smtClean="0">
                <a:solidFill>
                  <a:srgbClr val="FFFFFF"/>
                </a:solidFill>
              </a:rPr>
              <a:t>staus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 err="1" smtClean="0">
                <a:solidFill>
                  <a:srgbClr val="FFFFFF"/>
                </a:solidFill>
              </a:rPr>
              <a:t>Attività</a:t>
            </a:r>
            <a:r>
              <a:rPr lang="en-GB" dirty="0" smtClean="0">
                <a:solidFill>
                  <a:srgbClr val="FFFFFF"/>
                </a:solidFill>
              </a:rPr>
              <a:t> del </a:t>
            </a:r>
            <a:r>
              <a:rPr lang="en-GB" dirty="0" err="1" smtClean="0">
                <a:solidFill>
                  <a:srgbClr val="FFFFFF"/>
                </a:solidFill>
              </a:rPr>
              <a:t>gruppo</a:t>
            </a:r>
            <a:r>
              <a:rPr lang="en-GB" dirty="0" smtClean="0">
                <a:solidFill>
                  <a:srgbClr val="FFFFFF"/>
                </a:solidFill>
              </a:rPr>
              <a:t> INFN di Padova 2014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 err="1" smtClean="0">
                <a:solidFill>
                  <a:srgbClr val="FFFFFF"/>
                </a:solidFill>
              </a:rPr>
              <a:t>Richieste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economiche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servizi</a:t>
            </a:r>
            <a:r>
              <a:rPr lang="en-GB" dirty="0" smtClean="0">
                <a:solidFill>
                  <a:srgbClr val="FFFFFF"/>
                </a:solidFill>
              </a:rPr>
              <a:t> di </a:t>
            </a:r>
            <a:r>
              <a:rPr lang="en-GB" dirty="0" err="1">
                <a:solidFill>
                  <a:srgbClr val="FFFFFF"/>
                </a:solidFill>
              </a:rPr>
              <a:t>S</a:t>
            </a:r>
            <a:r>
              <a:rPr lang="en-GB" dirty="0" err="1" smtClean="0">
                <a:solidFill>
                  <a:srgbClr val="FFFFFF"/>
                </a:solidFill>
              </a:rPr>
              <a:t>ezione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769954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INFN </a:t>
            </a:r>
            <a:r>
              <a:rPr lang="en-US" dirty="0" err="1" smtClean="0">
                <a:solidFill>
                  <a:srgbClr val="FFFFFF"/>
                </a:solidFill>
              </a:rPr>
              <a:t>Sezione</a:t>
            </a:r>
            <a:r>
              <a:rPr lang="en-US" dirty="0" smtClean="0">
                <a:solidFill>
                  <a:srgbClr val="FFFFFF"/>
                </a:solidFill>
              </a:rPr>
              <a:t> di Padova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66018" y="1812102"/>
            <a:ext cx="1042133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Elettronica di trigger per LST: </a:t>
            </a:r>
            <a:r>
              <a:rPr lang="it-IT" dirty="0" err="1" smtClean="0">
                <a:solidFill>
                  <a:srgbClr val="FFFFFF"/>
                </a:solidFill>
              </a:rPr>
              <a:t>analog</a:t>
            </a:r>
            <a:r>
              <a:rPr lang="it-IT" dirty="0" smtClean="0">
                <a:solidFill>
                  <a:srgbClr val="FFFFFF"/>
                </a:solidFill>
              </a:rPr>
              <a:t> trigger</a:t>
            </a:r>
          </a:p>
          <a:p>
            <a:endParaRPr lang="it-IT" dirty="0" smtClean="0">
              <a:solidFill>
                <a:srgbClr val="FFFFF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3" y="3123585"/>
            <a:ext cx="11988800" cy="40513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548" y="5170806"/>
            <a:ext cx="5745218" cy="42637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22" y="4165540"/>
            <a:ext cx="6381394" cy="46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6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necteur droit 41"/>
          <p:cNvCxnSpPr/>
          <p:nvPr/>
        </p:nvCxnSpPr>
        <p:spPr>
          <a:xfrm>
            <a:off x="9626421" y="3684694"/>
            <a:ext cx="0" cy="43349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7470986" y="3684694"/>
            <a:ext cx="0" cy="43349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5351753" y="3666735"/>
            <a:ext cx="0" cy="46445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635413" y="325122"/>
            <a:ext cx="2492587" cy="2600959"/>
            <a:chOff x="2209793" y="1143002"/>
            <a:chExt cx="3157773" cy="1070269"/>
          </a:xfrm>
        </p:grpSpPr>
        <p:sp>
          <p:nvSpPr>
            <p:cNvPr id="59" name="Rounded Rectangle 58"/>
            <p:cNvSpPr/>
            <p:nvPr/>
          </p:nvSpPr>
          <p:spPr>
            <a:xfrm>
              <a:off x="2209793" y="1143002"/>
              <a:ext cx="3157773" cy="1070269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60" name="Rounded Rectangle 4"/>
            <p:cNvSpPr/>
            <p:nvPr/>
          </p:nvSpPr>
          <p:spPr>
            <a:xfrm>
              <a:off x="2241140" y="1174349"/>
              <a:ext cx="3095079" cy="10075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t" anchorCtr="0">
              <a:noAutofit/>
            </a:bodyPr>
            <a:lstStyle/>
            <a:p>
              <a:pPr algn="ctr" defTabSz="758601">
                <a:lnSpc>
                  <a:spcPct val="90000"/>
                </a:lnSpc>
                <a:spcAft>
                  <a:spcPct val="35000"/>
                </a:spcAft>
              </a:pPr>
              <a:r>
                <a:rPr lang="en-US" sz="1700" dirty="0"/>
                <a:t>Steering Committee </a:t>
              </a:r>
            </a:p>
            <a:p>
              <a:pPr algn="ctr" defTabSz="758601">
                <a:lnSpc>
                  <a:spcPct val="90000"/>
                </a:lnSpc>
                <a:spcAft>
                  <a:spcPct val="35000"/>
                </a:spcAft>
              </a:pPr>
              <a:r>
                <a:rPr lang="en-US" sz="1700" dirty="0"/>
                <a:t>(DE, FR, IT, JP, ES)</a:t>
              </a:r>
            </a:p>
          </p:txBody>
        </p:sp>
      </p:grpSp>
      <p:cxnSp>
        <p:nvCxnSpPr>
          <p:cNvPr id="34" name="Connecteur droit 33"/>
          <p:cNvCxnSpPr/>
          <p:nvPr/>
        </p:nvCxnSpPr>
        <p:spPr>
          <a:xfrm>
            <a:off x="3576321" y="3684694"/>
            <a:ext cx="11391" cy="43349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517227" y="3684693"/>
            <a:ext cx="810919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517227" y="3684693"/>
            <a:ext cx="0" cy="3251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Diagramme 40"/>
          <p:cNvGraphicFramePr/>
          <p:nvPr>
            <p:extLst>
              <p:ext uri="{D42A27DB-BD31-4B8C-83A1-F6EECF244321}">
                <p14:modId xmlns:p14="http://schemas.microsoft.com/office/powerpoint/2010/main" val="1124242681"/>
              </p:ext>
            </p:extLst>
          </p:nvPr>
        </p:nvGraphicFramePr>
        <p:xfrm>
          <a:off x="10512213" y="4118187"/>
          <a:ext cx="24925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3" name="Connecteur droit 14"/>
          <p:cNvCxnSpPr/>
          <p:nvPr/>
        </p:nvCxnSpPr>
        <p:spPr>
          <a:xfrm>
            <a:off x="10728960" y="2817707"/>
            <a:ext cx="975360" cy="130048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14"/>
          <p:cNvCxnSpPr/>
          <p:nvPr/>
        </p:nvCxnSpPr>
        <p:spPr>
          <a:xfrm>
            <a:off x="6719147" y="2600960"/>
            <a:ext cx="0" cy="108373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à coins arrondis 8"/>
          <p:cNvSpPr/>
          <p:nvPr/>
        </p:nvSpPr>
        <p:spPr>
          <a:xfrm>
            <a:off x="5418667" y="975360"/>
            <a:ext cx="5418667" cy="2600960"/>
          </a:xfrm>
          <a:prstGeom prst="roundRect">
            <a:avLst>
              <a:gd name="adj" fmla="val 8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t"/>
          <a:lstStyle/>
          <a:p>
            <a:pPr algn="r"/>
            <a:r>
              <a:rPr lang="en-US" sz="1700" dirty="0">
                <a:solidFill>
                  <a:schemeClr val="tx1"/>
                </a:solidFill>
              </a:rPr>
              <a:t>LST Project Office @ MPI</a:t>
            </a: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779215025"/>
              </p:ext>
            </p:extLst>
          </p:nvPr>
        </p:nvGraphicFramePr>
        <p:xfrm>
          <a:off x="5852160" y="1408853"/>
          <a:ext cx="4876800" cy="195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3" name="Diagramme 7"/>
          <p:cNvGraphicFramePr/>
          <p:nvPr>
            <p:extLst>
              <p:ext uri="{D42A27DB-BD31-4B8C-83A1-F6EECF244321}">
                <p14:modId xmlns:p14="http://schemas.microsoft.com/office/powerpoint/2010/main" val="309682509"/>
              </p:ext>
            </p:extLst>
          </p:nvPr>
        </p:nvGraphicFramePr>
        <p:xfrm>
          <a:off x="-504710" y="3901440"/>
          <a:ext cx="11054080" cy="552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4" name="Rectangle à coins arrondis 8"/>
          <p:cNvSpPr/>
          <p:nvPr/>
        </p:nvSpPr>
        <p:spPr>
          <a:xfrm>
            <a:off x="325120" y="216747"/>
            <a:ext cx="10620587" cy="4551680"/>
          </a:xfrm>
          <a:prstGeom prst="roundRect">
            <a:avLst>
              <a:gd name="adj" fmla="val 597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t"/>
          <a:lstStyle/>
          <a:p>
            <a:r>
              <a:rPr lang="en-US" sz="1700" dirty="0">
                <a:solidFill>
                  <a:schemeClr val="tx1"/>
                </a:solidFill>
              </a:rPr>
              <a:t>LST “Executive Board”</a:t>
            </a:r>
          </a:p>
        </p:txBody>
      </p:sp>
      <p:cxnSp>
        <p:nvCxnSpPr>
          <p:cNvPr id="19" name="Connecteur droit 14"/>
          <p:cNvCxnSpPr/>
          <p:nvPr/>
        </p:nvCxnSpPr>
        <p:spPr>
          <a:xfrm>
            <a:off x="10512213" y="4009814"/>
            <a:ext cx="1192107" cy="10837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300481" y="647784"/>
            <a:ext cx="3342002" cy="271663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kumimoji="1" lang="en-US" altLang="ja-JP" sz="2800" dirty="0" smtClean="0"/>
              <a:t>Steering Committee</a:t>
            </a:r>
          </a:p>
          <a:p>
            <a:r>
              <a:rPr kumimoji="1" lang="en-US" altLang="ja-JP" sz="2800" dirty="0" smtClean="0"/>
              <a:t>DE: </a:t>
            </a:r>
            <a:r>
              <a:rPr kumimoji="1" lang="en-US" altLang="ja-JP" sz="2800" dirty="0" err="1" smtClean="0"/>
              <a:t>T.Schweizer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ES: </a:t>
            </a:r>
            <a:r>
              <a:rPr kumimoji="1" lang="en-US" altLang="ja-JP" sz="2800" dirty="0" err="1" smtClean="0"/>
              <a:t>M.Martinez</a:t>
            </a:r>
            <a:endParaRPr kumimoji="1" lang="en-US" altLang="ja-JP" sz="2800" dirty="0" smtClean="0"/>
          </a:p>
          <a:p>
            <a:r>
              <a:rPr kumimoji="1" lang="en-US" altLang="ja-JP" sz="2800" dirty="0" err="1" smtClean="0"/>
              <a:t>Fr</a:t>
            </a:r>
            <a:r>
              <a:rPr kumimoji="1" lang="en-US" altLang="ja-JP" sz="2800" dirty="0" smtClean="0"/>
              <a:t>: </a:t>
            </a:r>
            <a:r>
              <a:rPr kumimoji="1" lang="en-US" altLang="ja-JP" sz="2800" dirty="0" err="1" smtClean="0"/>
              <a:t>G.Lammana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JP: H. Kubo</a:t>
            </a:r>
          </a:p>
          <a:p>
            <a:r>
              <a:rPr kumimoji="1" lang="en-US" altLang="ja-JP" sz="2800" dirty="0" smtClean="0"/>
              <a:t>IT: </a:t>
            </a:r>
            <a:r>
              <a:rPr kumimoji="1" lang="en-US" altLang="ja-JP" sz="2800" dirty="0" err="1" smtClean="0"/>
              <a:t>M.Mariotti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03327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769954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INFN </a:t>
            </a:r>
            <a:r>
              <a:rPr lang="en-US" dirty="0" err="1" smtClean="0">
                <a:solidFill>
                  <a:srgbClr val="FFFFFF"/>
                </a:solidFill>
              </a:rPr>
              <a:t>Sezione</a:t>
            </a:r>
            <a:r>
              <a:rPr lang="en-US" dirty="0" smtClean="0">
                <a:solidFill>
                  <a:srgbClr val="FFFFFF"/>
                </a:solidFill>
              </a:rPr>
              <a:t> di Padova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57597" y="2447112"/>
            <a:ext cx="760023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Sviluppo Sensori </a:t>
            </a:r>
            <a:r>
              <a:rPr lang="it-IT" dirty="0" err="1" smtClean="0">
                <a:solidFill>
                  <a:srgbClr val="FFFFFF"/>
                </a:solidFill>
              </a:rPr>
              <a:t>SiPm</a:t>
            </a:r>
            <a:r>
              <a:rPr lang="it-IT" dirty="0" smtClean="0">
                <a:solidFill>
                  <a:srgbClr val="FFFFFF"/>
                </a:solidFill>
              </a:rPr>
              <a:t> per LST</a:t>
            </a:r>
          </a:p>
        </p:txBody>
      </p:sp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673" y="2973707"/>
            <a:ext cx="3373634" cy="33609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271334" y="4243726"/>
            <a:ext cx="8229600" cy="278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5" tIns="50785" rIns="50785" bIns="50785" numCol="1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20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1pPr>
            <a:lvl2pPr marL="457082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8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2pPr>
            <a:lvl3pPr marL="914166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6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3pPr>
            <a:lvl4pPr marL="1371248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4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4pPr>
            <a:lvl5pPr marL="1828331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4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5pPr>
            <a:lvl6pPr marL="2285417" indent="0" algn="l" rtl="0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4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6pPr>
            <a:lvl7pPr marL="2742497" indent="0" algn="l" rtl="0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4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7pPr>
            <a:lvl8pPr marL="3199582" indent="0" algn="l" rtl="0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4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8pPr>
            <a:lvl9pPr marL="3656665" indent="0" algn="l" rtl="0" fontAlgn="base">
              <a:spcBef>
                <a:spcPts val="48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Helvetica Neue" charset="0"/>
              <a:buNone/>
              <a:defRPr sz="1400">
                <a:solidFill>
                  <a:srgbClr val="606060"/>
                </a:solidFill>
                <a:latin typeface="+mn-lt"/>
                <a:ea typeface="+mn-ea"/>
                <a:cs typeface="+mn-cs"/>
                <a:sym typeface="Helvetica Neue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10 </a:t>
            </a:r>
            <a:r>
              <a:rPr lang="en-US" dirty="0" err="1" smtClean="0">
                <a:solidFill>
                  <a:srgbClr val="FFFFFF"/>
                </a:solidFill>
              </a:rPr>
              <a:t>matrici</a:t>
            </a:r>
            <a:r>
              <a:rPr lang="en-US" dirty="0" smtClean="0">
                <a:solidFill>
                  <a:srgbClr val="FFFFFF"/>
                </a:solidFill>
              </a:rPr>
              <a:t> 4x4 con 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3x3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9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 </a:t>
            </a:r>
            <a:r>
              <a:rPr lang="en-US" dirty="0" err="1" smtClean="0">
                <a:solidFill>
                  <a:srgbClr val="FFFFFF"/>
                </a:solidFill>
              </a:rPr>
              <a:t>matrici</a:t>
            </a:r>
            <a:r>
              <a:rPr lang="en-US" dirty="0" smtClean="0">
                <a:solidFill>
                  <a:srgbClr val="FFFFFF"/>
                </a:solidFill>
              </a:rPr>
              <a:t> 2x2 con 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6x6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36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 array da 1x3 con 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2x12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24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 array da 1x2 con 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3x12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da 36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SiPM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singoli</a:t>
            </a:r>
            <a:r>
              <a:rPr lang="en-US" dirty="0" smtClean="0">
                <a:solidFill>
                  <a:srgbClr val="FFFFFF"/>
                </a:solidFill>
              </a:rPr>
              <a:t> da 1, 9 e 36 mm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 q.b.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8/10 </a:t>
            </a:r>
            <a:r>
              <a:rPr lang="en-US" dirty="0" err="1" smtClean="0">
                <a:solidFill>
                  <a:srgbClr val="FFFFFF"/>
                </a:solidFill>
              </a:rPr>
              <a:t>dispositivi</a:t>
            </a:r>
            <a:r>
              <a:rPr lang="en-US" dirty="0" smtClean="0">
                <a:solidFill>
                  <a:srgbClr val="FFFFFF"/>
                </a:solidFill>
              </a:rPr>
              <a:t> con </a:t>
            </a:r>
            <a:r>
              <a:rPr lang="en-US" dirty="0" err="1" smtClean="0">
                <a:solidFill>
                  <a:srgbClr val="FFFFFF"/>
                </a:solidFill>
              </a:rPr>
              <a:t>celle</a:t>
            </a:r>
            <a:r>
              <a:rPr lang="en-US" dirty="0" smtClean="0">
                <a:solidFill>
                  <a:srgbClr val="FFFFFF"/>
                </a:solidFill>
              </a:rPr>
              <a:t> da 15 um</a:t>
            </a:r>
            <a:r>
              <a:rPr lang="en-US" baseline="30000" dirty="0" smtClean="0">
                <a:solidFill>
                  <a:srgbClr val="FFFFFF"/>
                </a:solidFill>
              </a:rPr>
              <a:t>2 </a:t>
            </a:r>
            <a:r>
              <a:rPr lang="en-US" dirty="0" smtClean="0">
                <a:solidFill>
                  <a:srgbClr val="FFFFFF"/>
                </a:solidFill>
              </a:rPr>
              <a:t>(HD)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2/10 </a:t>
            </a:r>
            <a:r>
              <a:rPr lang="en-US" dirty="0" err="1" smtClean="0">
                <a:solidFill>
                  <a:srgbClr val="FFFFFF"/>
                </a:solidFill>
              </a:rPr>
              <a:t>dispositivi</a:t>
            </a:r>
            <a:r>
              <a:rPr lang="en-US" dirty="0" smtClean="0">
                <a:solidFill>
                  <a:srgbClr val="FFFFFF"/>
                </a:solidFill>
              </a:rPr>
              <a:t> con </a:t>
            </a:r>
            <a:r>
              <a:rPr lang="en-US" dirty="0" err="1" smtClean="0">
                <a:solidFill>
                  <a:srgbClr val="FFFFFF"/>
                </a:solidFill>
              </a:rPr>
              <a:t>celle</a:t>
            </a:r>
            <a:r>
              <a:rPr lang="en-US" dirty="0" smtClean="0">
                <a:solidFill>
                  <a:srgbClr val="FFFFFF"/>
                </a:solidFill>
              </a:rPr>
              <a:t> da 50 um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Antireflective coating </a:t>
            </a:r>
            <a:r>
              <a:rPr lang="en-US" dirty="0" err="1" smtClean="0">
                <a:solidFill>
                  <a:srgbClr val="FFFFFF"/>
                </a:solidFill>
              </a:rPr>
              <a:t>ottimizzato</a:t>
            </a:r>
            <a:r>
              <a:rPr lang="en-US" dirty="0" smtClean="0">
                <a:solidFill>
                  <a:srgbClr val="FFFFFF"/>
                </a:solidFill>
              </a:rPr>
              <a:t> per 390 nm</a:t>
            </a:r>
          </a:p>
        </p:txBody>
      </p:sp>
      <p:pic>
        <p:nvPicPr>
          <p:cNvPr id="6" name="Immagine 5" descr="DSCN19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21667" t="11111" r="19167" b="15556"/>
          <a:stretch>
            <a:fillRect/>
          </a:stretch>
        </p:blipFill>
        <p:spPr>
          <a:xfrm>
            <a:off x="6582271" y="6907672"/>
            <a:ext cx="2267478" cy="2107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973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769954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INFN </a:t>
            </a:r>
            <a:r>
              <a:rPr lang="en-US" dirty="0" err="1" smtClean="0">
                <a:solidFill>
                  <a:srgbClr val="FFFFFF"/>
                </a:solidFill>
              </a:rPr>
              <a:t>Sezione</a:t>
            </a:r>
            <a:r>
              <a:rPr lang="en-US" dirty="0" smtClean="0">
                <a:solidFill>
                  <a:srgbClr val="FFFFFF"/>
                </a:solidFill>
              </a:rPr>
              <a:t> di Padova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79" y="4548183"/>
            <a:ext cx="3129924" cy="392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333" y="2666042"/>
            <a:ext cx="3215283" cy="340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tangolo 16"/>
          <p:cNvSpPr/>
          <p:nvPr/>
        </p:nvSpPr>
        <p:spPr>
          <a:xfrm>
            <a:off x="7761312" y="5229200"/>
            <a:ext cx="864096" cy="136815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uppo 17"/>
          <p:cNvGrpSpPr/>
          <p:nvPr/>
        </p:nvGrpSpPr>
        <p:grpSpPr>
          <a:xfrm>
            <a:off x="7457791" y="4956656"/>
            <a:ext cx="1368152" cy="442641"/>
            <a:chOff x="7473280" y="4581128"/>
            <a:chExt cx="1368152" cy="648072"/>
          </a:xfrm>
        </p:grpSpPr>
        <p:sp>
          <p:nvSpPr>
            <p:cNvPr id="19" name="Ovale 18"/>
            <p:cNvSpPr/>
            <p:nvPr/>
          </p:nvSpPr>
          <p:spPr>
            <a:xfrm>
              <a:off x="7473280" y="4581128"/>
              <a:ext cx="1368152" cy="648072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7905328" y="4725144"/>
              <a:ext cx="576064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650531" y="2292232"/>
            <a:ext cx="572043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Sviluppo ottica di piano</a:t>
            </a:r>
          </a:p>
          <a:p>
            <a:r>
              <a:rPr lang="it-IT" dirty="0" smtClean="0">
                <a:solidFill>
                  <a:srgbClr val="FFFFFF"/>
                </a:solidFill>
              </a:rPr>
              <a:t>Focale per LST</a:t>
            </a:r>
            <a:endParaRPr lang="it-IT" dirty="0">
              <a:solidFill>
                <a:srgbClr val="FFFFFF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7169759" y="2129042"/>
            <a:ext cx="2016224" cy="3117510"/>
            <a:chOff x="7185248" y="1484784"/>
            <a:chExt cx="2016224" cy="3117510"/>
          </a:xfrm>
        </p:grpSpPr>
        <p:sp>
          <p:nvSpPr>
            <p:cNvPr id="12" name="Figura a mano libera 11"/>
            <p:cNvSpPr/>
            <p:nvPr/>
          </p:nvSpPr>
          <p:spPr>
            <a:xfrm>
              <a:off x="7185248" y="1484784"/>
              <a:ext cx="510628" cy="2547770"/>
            </a:xfrm>
            <a:custGeom>
              <a:avLst/>
              <a:gdLst>
                <a:gd name="connsiteX0" fmla="*/ 30402 w 510628"/>
                <a:gd name="connsiteY0" fmla="*/ 0 h 2187730"/>
                <a:gd name="connsiteX1" fmla="*/ 51745 w 510628"/>
                <a:gd name="connsiteY1" fmla="*/ 704342 h 2187730"/>
                <a:gd name="connsiteX2" fmla="*/ 510628 w 510628"/>
                <a:gd name="connsiteY2" fmla="*/ 2187730 h 2187730"/>
                <a:gd name="connsiteX3" fmla="*/ 510628 w 510628"/>
                <a:gd name="connsiteY3" fmla="*/ 2187730 h 2187730"/>
                <a:gd name="connsiteX4" fmla="*/ 510628 w 510628"/>
                <a:gd name="connsiteY4" fmla="*/ 2187730 h 218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28" h="2187730">
                  <a:moveTo>
                    <a:pt x="30402" y="0"/>
                  </a:moveTo>
                  <a:cubicBezTo>
                    <a:pt x="1054" y="169860"/>
                    <a:pt x="-28293" y="339720"/>
                    <a:pt x="51745" y="704342"/>
                  </a:cubicBezTo>
                  <a:cubicBezTo>
                    <a:pt x="131783" y="1068964"/>
                    <a:pt x="510628" y="2187730"/>
                    <a:pt x="510628" y="2187730"/>
                  </a:cubicBezTo>
                  <a:lnTo>
                    <a:pt x="510628" y="2187730"/>
                  </a:lnTo>
                  <a:lnTo>
                    <a:pt x="510628" y="218773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igura a mano libera 12"/>
            <p:cNvSpPr/>
            <p:nvPr/>
          </p:nvSpPr>
          <p:spPr>
            <a:xfrm flipH="1">
              <a:off x="8690844" y="1529302"/>
              <a:ext cx="510628" cy="2475762"/>
            </a:xfrm>
            <a:custGeom>
              <a:avLst/>
              <a:gdLst>
                <a:gd name="connsiteX0" fmla="*/ 30402 w 510628"/>
                <a:gd name="connsiteY0" fmla="*/ 0 h 2187730"/>
                <a:gd name="connsiteX1" fmla="*/ 51745 w 510628"/>
                <a:gd name="connsiteY1" fmla="*/ 704342 h 2187730"/>
                <a:gd name="connsiteX2" fmla="*/ 510628 w 510628"/>
                <a:gd name="connsiteY2" fmla="*/ 2187730 h 2187730"/>
                <a:gd name="connsiteX3" fmla="*/ 510628 w 510628"/>
                <a:gd name="connsiteY3" fmla="*/ 2187730 h 2187730"/>
                <a:gd name="connsiteX4" fmla="*/ 510628 w 510628"/>
                <a:gd name="connsiteY4" fmla="*/ 2187730 h 218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28" h="2187730">
                  <a:moveTo>
                    <a:pt x="30402" y="0"/>
                  </a:moveTo>
                  <a:cubicBezTo>
                    <a:pt x="1054" y="169860"/>
                    <a:pt x="-28293" y="339720"/>
                    <a:pt x="51745" y="704342"/>
                  </a:cubicBezTo>
                  <a:cubicBezTo>
                    <a:pt x="131783" y="1068964"/>
                    <a:pt x="510628" y="2187730"/>
                    <a:pt x="510628" y="2187730"/>
                  </a:cubicBezTo>
                  <a:lnTo>
                    <a:pt x="510628" y="2187730"/>
                  </a:lnTo>
                  <a:lnTo>
                    <a:pt x="510628" y="218773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it-IT" dirty="0"/>
            </a:p>
          </p:txBody>
        </p:sp>
        <p:sp>
          <p:nvSpPr>
            <p:cNvPr id="14" name="Trapezio 13"/>
            <p:cNvSpPr/>
            <p:nvPr/>
          </p:nvSpPr>
          <p:spPr>
            <a:xfrm flipV="1">
              <a:off x="7689304" y="4005064"/>
              <a:ext cx="1008112" cy="432048"/>
            </a:xfrm>
            <a:prstGeom prst="trapezoid">
              <a:avLst>
                <a:gd name="adj" fmla="val 47904"/>
              </a:avLst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orda 14"/>
            <p:cNvSpPr/>
            <p:nvPr/>
          </p:nvSpPr>
          <p:spPr>
            <a:xfrm rot="4437237">
              <a:off x="7719196" y="3644384"/>
              <a:ext cx="822132" cy="1093687"/>
            </a:xfrm>
            <a:prstGeom prst="chord">
              <a:avLst>
                <a:gd name="adj1" fmla="val 7655886"/>
                <a:gd name="adj2" fmla="val 16200000"/>
              </a:avLst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Rettangolo 3"/>
          <p:cNvSpPr/>
          <p:nvPr/>
        </p:nvSpPr>
        <p:spPr>
          <a:xfrm>
            <a:off x="5822344" y="6675290"/>
            <a:ext cx="65024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smtClean="0">
                <a:solidFill>
                  <a:srgbClr val="FFFFFF"/>
                </a:solidFill>
              </a:rPr>
              <a:t>Ottica di piano focale: </a:t>
            </a:r>
          </a:p>
          <a:p>
            <a:pPr marL="457200" indent="-457200">
              <a:buAutoNum type="arabicParenR"/>
            </a:pPr>
            <a:r>
              <a:rPr lang="it-IT" sz="2400" b="1" dirty="0" smtClean="0">
                <a:solidFill>
                  <a:srgbClr val="FFFFFF"/>
                </a:solidFill>
              </a:rPr>
              <a:t>eliminare aree morte </a:t>
            </a:r>
            <a:endParaRPr lang="it-IT" sz="2400" b="1" dirty="0">
              <a:solidFill>
                <a:srgbClr val="FFFFFF"/>
              </a:solidFill>
            </a:endParaRPr>
          </a:p>
          <a:p>
            <a:pPr marL="457200" indent="-457200">
              <a:buAutoNum type="arabicParenR"/>
            </a:pPr>
            <a:r>
              <a:rPr lang="it-IT" sz="2400" b="1" dirty="0" smtClean="0">
                <a:solidFill>
                  <a:srgbClr val="FFFFFF"/>
                </a:solidFill>
              </a:rPr>
              <a:t>compattare </a:t>
            </a:r>
            <a:r>
              <a:rPr lang="it-IT" sz="2400" b="1" dirty="0">
                <a:solidFill>
                  <a:srgbClr val="FFFFFF"/>
                </a:solidFill>
              </a:rPr>
              <a:t>la superficie sensibile del sensore  per una fissata superficie del pixel nel piano </a:t>
            </a:r>
            <a:r>
              <a:rPr lang="it-IT" sz="2400" b="1" dirty="0" smtClean="0">
                <a:solidFill>
                  <a:srgbClr val="FFFFFF"/>
                </a:solidFill>
              </a:rPr>
              <a:t>focale </a:t>
            </a:r>
          </a:p>
          <a:p>
            <a:r>
              <a:rPr lang="it-IT" sz="2400" b="1" dirty="0" smtClean="0">
                <a:solidFill>
                  <a:srgbClr val="FFFFFF"/>
                </a:solidFill>
              </a:rPr>
              <a:t>Il </a:t>
            </a:r>
            <a:r>
              <a:rPr lang="it-IT" sz="2400" b="1" dirty="0">
                <a:solidFill>
                  <a:srgbClr val="FFFFFF"/>
                </a:solidFill>
              </a:rPr>
              <a:t>concentratore </a:t>
            </a:r>
            <a:r>
              <a:rPr lang="it-IT" sz="2400" b="1" dirty="0" smtClean="0">
                <a:solidFill>
                  <a:srgbClr val="FFFFFF"/>
                </a:solidFill>
              </a:rPr>
              <a:t>Winston-</a:t>
            </a:r>
            <a:r>
              <a:rPr lang="it-IT" sz="2400" b="1" dirty="0" err="1" smtClean="0">
                <a:solidFill>
                  <a:srgbClr val="FFFFFF"/>
                </a:solidFill>
              </a:rPr>
              <a:t>Cone</a:t>
            </a:r>
            <a:r>
              <a:rPr lang="it-IT" sz="2400" b="1" dirty="0" smtClean="0">
                <a:solidFill>
                  <a:srgbClr val="FFFFFF"/>
                </a:solidFill>
              </a:rPr>
              <a:t> comprime </a:t>
            </a:r>
            <a:r>
              <a:rPr lang="it-IT" sz="2400" b="1" dirty="0">
                <a:solidFill>
                  <a:srgbClr val="FFFFFF"/>
                </a:solidFill>
              </a:rPr>
              <a:t>la superficie del pixel di un fattore </a:t>
            </a:r>
            <a:r>
              <a:rPr lang="it-IT" sz="2400" b="1" dirty="0" smtClean="0">
                <a:solidFill>
                  <a:srgbClr val="FFFFFF"/>
                </a:solidFill>
              </a:rPr>
              <a:t>2.4, con una lente si può arrivare ~ 5.5</a:t>
            </a:r>
            <a:endParaRPr lang="it-IT" sz="2400" dirty="0">
              <a:solidFill>
                <a:srgbClr val="FFFFFF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 bwMode="auto">
          <a:xfrm flipH="1">
            <a:off x="2617611" y="3190538"/>
            <a:ext cx="5188754" cy="3097611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7055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769954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INFN </a:t>
            </a:r>
            <a:r>
              <a:rPr lang="en-US" dirty="0" err="1" smtClean="0">
                <a:solidFill>
                  <a:srgbClr val="FFFFFF"/>
                </a:solidFill>
              </a:rPr>
              <a:t>Sezione</a:t>
            </a:r>
            <a:r>
              <a:rPr lang="en-US" dirty="0" smtClean="0">
                <a:solidFill>
                  <a:srgbClr val="FFFFFF"/>
                </a:solidFill>
              </a:rPr>
              <a:t> di Padova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761312" y="5229200"/>
            <a:ext cx="864096" cy="136815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uppo 17"/>
          <p:cNvGrpSpPr/>
          <p:nvPr/>
        </p:nvGrpSpPr>
        <p:grpSpPr>
          <a:xfrm>
            <a:off x="7620500" y="4956657"/>
            <a:ext cx="1128000" cy="417698"/>
            <a:chOff x="7473280" y="4581128"/>
            <a:chExt cx="1368152" cy="648072"/>
          </a:xfrm>
        </p:grpSpPr>
        <p:sp>
          <p:nvSpPr>
            <p:cNvPr id="19" name="Ovale 18"/>
            <p:cNvSpPr/>
            <p:nvPr/>
          </p:nvSpPr>
          <p:spPr>
            <a:xfrm>
              <a:off x="7473280" y="4581128"/>
              <a:ext cx="1368152" cy="648072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7905328" y="4725144"/>
              <a:ext cx="576064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1688280" y="1982471"/>
            <a:ext cx="482696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Sviluppo elettronica </a:t>
            </a:r>
          </a:p>
          <a:p>
            <a:r>
              <a:rPr lang="it-IT" dirty="0" smtClean="0">
                <a:solidFill>
                  <a:srgbClr val="FFFFFF"/>
                </a:solidFill>
              </a:rPr>
              <a:t>di somma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097" y="6634269"/>
            <a:ext cx="1440512" cy="2004191"/>
          </a:xfrm>
          <a:prstGeom prst="rect">
            <a:avLst/>
          </a:prstGeom>
        </p:spPr>
      </p:pic>
      <p:pic>
        <p:nvPicPr>
          <p:cNvPr id="21" name="Immagin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87" y="6473554"/>
            <a:ext cx="2095030" cy="2137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2 4"/>
          <p:cNvCxnSpPr>
            <a:stCxn id="20" idx="1"/>
          </p:cNvCxnSpPr>
          <p:nvPr/>
        </p:nvCxnSpPr>
        <p:spPr bwMode="auto">
          <a:xfrm flipH="1">
            <a:off x="6799594" y="5142301"/>
            <a:ext cx="1177117" cy="1316216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Freccia destra 5"/>
          <p:cNvSpPr/>
          <p:nvPr/>
        </p:nvSpPr>
        <p:spPr bwMode="auto">
          <a:xfrm>
            <a:off x="7031923" y="6907670"/>
            <a:ext cx="1796704" cy="1533317"/>
          </a:xfrm>
          <a:prstGeom prst="rightArrow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cxnSp>
        <p:nvCxnSpPr>
          <p:cNvPr id="8" name="Connettore 2 7"/>
          <p:cNvCxnSpPr/>
          <p:nvPr/>
        </p:nvCxnSpPr>
        <p:spPr bwMode="auto">
          <a:xfrm>
            <a:off x="10780218" y="7635609"/>
            <a:ext cx="1363016" cy="0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nettore 2 21"/>
          <p:cNvCxnSpPr/>
          <p:nvPr/>
        </p:nvCxnSpPr>
        <p:spPr bwMode="auto">
          <a:xfrm>
            <a:off x="8317496" y="5978388"/>
            <a:ext cx="929329" cy="1223556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Immagin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512" y="2147535"/>
            <a:ext cx="2627291" cy="3164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Connettore 2 25"/>
          <p:cNvCxnSpPr/>
          <p:nvPr/>
        </p:nvCxnSpPr>
        <p:spPr bwMode="auto">
          <a:xfrm>
            <a:off x="8363962" y="3082122"/>
            <a:ext cx="1858659" cy="635010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CasellaDiTesto 29"/>
          <p:cNvSpPr txBox="1"/>
          <p:nvPr/>
        </p:nvSpPr>
        <p:spPr>
          <a:xfrm>
            <a:off x="10671795" y="7016087"/>
            <a:ext cx="1642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Single output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4984910" y="7245927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</a:rPr>
              <a:t>SiPm</a:t>
            </a:r>
            <a:r>
              <a:rPr lang="it-IT" sz="2000" dirty="0" smtClean="0">
                <a:solidFill>
                  <a:srgbClr val="FF0000"/>
                </a:solidFill>
              </a:rPr>
              <a:t> Matrix</a:t>
            </a:r>
            <a:endParaRPr lang="it-IT" sz="2000" dirty="0">
              <a:solidFill>
                <a:srgbClr val="FF0000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7200737" y="2113553"/>
            <a:ext cx="2016224" cy="3117510"/>
            <a:chOff x="7185248" y="1484784"/>
            <a:chExt cx="2016224" cy="3117510"/>
          </a:xfrm>
        </p:grpSpPr>
        <p:sp>
          <p:nvSpPr>
            <p:cNvPr id="12" name="Figura a mano libera 11"/>
            <p:cNvSpPr/>
            <p:nvPr/>
          </p:nvSpPr>
          <p:spPr>
            <a:xfrm>
              <a:off x="7185248" y="1484784"/>
              <a:ext cx="510628" cy="2547770"/>
            </a:xfrm>
            <a:custGeom>
              <a:avLst/>
              <a:gdLst>
                <a:gd name="connsiteX0" fmla="*/ 30402 w 510628"/>
                <a:gd name="connsiteY0" fmla="*/ 0 h 2187730"/>
                <a:gd name="connsiteX1" fmla="*/ 51745 w 510628"/>
                <a:gd name="connsiteY1" fmla="*/ 704342 h 2187730"/>
                <a:gd name="connsiteX2" fmla="*/ 510628 w 510628"/>
                <a:gd name="connsiteY2" fmla="*/ 2187730 h 2187730"/>
                <a:gd name="connsiteX3" fmla="*/ 510628 w 510628"/>
                <a:gd name="connsiteY3" fmla="*/ 2187730 h 2187730"/>
                <a:gd name="connsiteX4" fmla="*/ 510628 w 510628"/>
                <a:gd name="connsiteY4" fmla="*/ 2187730 h 218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28" h="2187730">
                  <a:moveTo>
                    <a:pt x="30402" y="0"/>
                  </a:moveTo>
                  <a:cubicBezTo>
                    <a:pt x="1054" y="169860"/>
                    <a:pt x="-28293" y="339720"/>
                    <a:pt x="51745" y="704342"/>
                  </a:cubicBezTo>
                  <a:cubicBezTo>
                    <a:pt x="131783" y="1068964"/>
                    <a:pt x="510628" y="2187730"/>
                    <a:pt x="510628" y="2187730"/>
                  </a:cubicBezTo>
                  <a:lnTo>
                    <a:pt x="510628" y="2187730"/>
                  </a:lnTo>
                  <a:lnTo>
                    <a:pt x="510628" y="218773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igura a mano libera 12"/>
            <p:cNvSpPr/>
            <p:nvPr/>
          </p:nvSpPr>
          <p:spPr>
            <a:xfrm flipH="1">
              <a:off x="8690844" y="1529302"/>
              <a:ext cx="510628" cy="2475762"/>
            </a:xfrm>
            <a:custGeom>
              <a:avLst/>
              <a:gdLst>
                <a:gd name="connsiteX0" fmla="*/ 30402 w 510628"/>
                <a:gd name="connsiteY0" fmla="*/ 0 h 2187730"/>
                <a:gd name="connsiteX1" fmla="*/ 51745 w 510628"/>
                <a:gd name="connsiteY1" fmla="*/ 704342 h 2187730"/>
                <a:gd name="connsiteX2" fmla="*/ 510628 w 510628"/>
                <a:gd name="connsiteY2" fmla="*/ 2187730 h 2187730"/>
                <a:gd name="connsiteX3" fmla="*/ 510628 w 510628"/>
                <a:gd name="connsiteY3" fmla="*/ 2187730 h 2187730"/>
                <a:gd name="connsiteX4" fmla="*/ 510628 w 510628"/>
                <a:gd name="connsiteY4" fmla="*/ 2187730 h 218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28" h="2187730">
                  <a:moveTo>
                    <a:pt x="30402" y="0"/>
                  </a:moveTo>
                  <a:cubicBezTo>
                    <a:pt x="1054" y="169860"/>
                    <a:pt x="-28293" y="339720"/>
                    <a:pt x="51745" y="704342"/>
                  </a:cubicBezTo>
                  <a:cubicBezTo>
                    <a:pt x="131783" y="1068964"/>
                    <a:pt x="510628" y="2187730"/>
                    <a:pt x="510628" y="2187730"/>
                  </a:cubicBezTo>
                  <a:lnTo>
                    <a:pt x="510628" y="2187730"/>
                  </a:lnTo>
                  <a:lnTo>
                    <a:pt x="510628" y="218773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it-IT" dirty="0"/>
            </a:p>
          </p:txBody>
        </p:sp>
        <p:sp>
          <p:nvSpPr>
            <p:cNvPr id="14" name="Trapezio 13"/>
            <p:cNvSpPr/>
            <p:nvPr/>
          </p:nvSpPr>
          <p:spPr>
            <a:xfrm flipV="1">
              <a:off x="7689304" y="4005064"/>
              <a:ext cx="1008112" cy="432048"/>
            </a:xfrm>
            <a:prstGeom prst="trapezoid">
              <a:avLst>
                <a:gd name="adj" fmla="val 47904"/>
              </a:avLst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orda 14"/>
            <p:cNvSpPr/>
            <p:nvPr/>
          </p:nvSpPr>
          <p:spPr>
            <a:xfrm rot="4437237">
              <a:off x="7719196" y="3644384"/>
              <a:ext cx="822132" cy="1093687"/>
            </a:xfrm>
            <a:prstGeom prst="chord">
              <a:avLst>
                <a:gd name="adj1" fmla="val 7655886"/>
                <a:gd name="adj2" fmla="val 16200000"/>
              </a:avLst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201355" y="3887501"/>
            <a:ext cx="49564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FF"/>
                </a:solidFill>
              </a:rPr>
              <a:t>L’obiettivo è quello di realizzare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una </a:t>
            </a:r>
            <a:r>
              <a:rPr lang="it-IT" sz="2000" b="1" dirty="0">
                <a:solidFill>
                  <a:srgbClr val="FFFFFF"/>
                </a:solidFill>
              </a:rPr>
              <a:t>superfice adeguatamente estesa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(</a:t>
            </a:r>
            <a:r>
              <a:rPr lang="it-IT" sz="2000" b="1" dirty="0">
                <a:solidFill>
                  <a:srgbClr val="FFFFFF"/>
                </a:solidFill>
              </a:rPr>
              <a:t>qualche cm^2) che rappresenterà il prototipo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pixel </a:t>
            </a:r>
            <a:r>
              <a:rPr lang="it-IT" sz="2000" b="1" dirty="0">
                <a:solidFill>
                  <a:srgbClr val="FFFFFF"/>
                </a:solidFill>
              </a:rPr>
              <a:t>per un grande telescopio </a:t>
            </a:r>
            <a:r>
              <a:rPr lang="it-IT" sz="2000" b="1" dirty="0" err="1">
                <a:solidFill>
                  <a:srgbClr val="FFFFFF"/>
                </a:solidFill>
              </a:rPr>
              <a:t>Cherenkov</a:t>
            </a:r>
            <a:r>
              <a:rPr lang="it-IT" sz="2000" b="1" dirty="0">
                <a:solidFill>
                  <a:srgbClr val="FFFFFF"/>
                </a:solidFill>
              </a:rPr>
              <a:t>.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Nella </a:t>
            </a:r>
            <a:r>
              <a:rPr lang="it-IT" sz="2000" b="1" dirty="0">
                <a:solidFill>
                  <a:srgbClr val="FFFFFF"/>
                </a:solidFill>
              </a:rPr>
              <a:t>stessa PCB verrà integrata l'elettronica di </a:t>
            </a:r>
            <a:r>
              <a:rPr lang="it-IT" sz="2000" b="1" dirty="0" err="1">
                <a:solidFill>
                  <a:srgbClr val="FFFFFF"/>
                </a:solidFill>
              </a:rPr>
              <a:t>bias</a:t>
            </a:r>
            <a:r>
              <a:rPr lang="it-IT" sz="2000" b="1" dirty="0" smtClean="0">
                <a:solidFill>
                  <a:srgbClr val="FFFFFF"/>
                </a:solidFill>
              </a:rPr>
              <a:t>, </a:t>
            </a:r>
            <a:r>
              <a:rPr lang="it-IT" sz="2000" b="1" dirty="0" err="1" smtClean="0">
                <a:solidFill>
                  <a:srgbClr val="FFFFFF"/>
                </a:solidFill>
              </a:rPr>
              <a:t>preamplificazione</a:t>
            </a:r>
            <a:r>
              <a:rPr lang="it-IT" sz="2000" b="1" dirty="0" smtClean="0">
                <a:solidFill>
                  <a:srgbClr val="FFFFFF"/>
                </a:solidFill>
              </a:rPr>
              <a:t> </a:t>
            </a:r>
            <a:r>
              <a:rPr lang="it-IT" sz="2000" b="1" dirty="0">
                <a:solidFill>
                  <a:srgbClr val="FFFFFF"/>
                </a:solidFill>
              </a:rPr>
              <a:t>e somma dei singoli segnali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provenienti </a:t>
            </a:r>
            <a:r>
              <a:rPr lang="it-IT" sz="2000" b="1" dirty="0">
                <a:solidFill>
                  <a:srgbClr val="FFFFFF"/>
                </a:solidFill>
              </a:rPr>
              <a:t>dai segmenti dell’array: </a:t>
            </a:r>
          </a:p>
          <a:p>
            <a:r>
              <a:rPr lang="it-IT" sz="2000" b="1" dirty="0" smtClean="0">
                <a:solidFill>
                  <a:srgbClr val="FFFFFF"/>
                </a:solidFill>
              </a:rPr>
              <a:t>si </a:t>
            </a:r>
            <a:r>
              <a:rPr lang="it-IT" sz="2000" b="1" dirty="0">
                <a:solidFill>
                  <a:srgbClr val="FFFFFF"/>
                </a:solidFill>
              </a:rPr>
              <a:t>realizzeranno anche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dispositivi </a:t>
            </a:r>
            <a:r>
              <a:rPr lang="it-IT" sz="2000" b="1" dirty="0">
                <a:solidFill>
                  <a:srgbClr val="FFFFFF"/>
                </a:solidFill>
              </a:rPr>
              <a:t>di somma e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condizionamento </a:t>
            </a:r>
            <a:r>
              <a:rPr lang="it-IT" sz="2000" b="1" dirty="0">
                <a:solidFill>
                  <a:srgbClr val="FFFFFF"/>
                </a:solidFill>
              </a:rPr>
              <a:t>del segnale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del </a:t>
            </a:r>
            <a:r>
              <a:rPr lang="it-IT" sz="2000" b="1" dirty="0" err="1">
                <a:solidFill>
                  <a:srgbClr val="FFFFFF"/>
                </a:solidFill>
              </a:rPr>
              <a:t>SiPm</a:t>
            </a:r>
            <a:r>
              <a:rPr lang="it-IT" sz="2000" b="1" dirty="0">
                <a:solidFill>
                  <a:srgbClr val="FFFFFF"/>
                </a:solidFill>
              </a:rPr>
              <a:t> ad alta banda passante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err="1" smtClean="0">
                <a:solidFill>
                  <a:srgbClr val="FFFFFF"/>
                </a:solidFill>
              </a:rPr>
              <a:t>all</a:t>
            </a:r>
            <a:r>
              <a:rPr lang="it-IT" sz="2000" b="1" dirty="0" smtClean="0">
                <a:solidFill>
                  <a:srgbClr val="FFFFFF"/>
                </a:solidFill>
              </a:rPr>
              <a:t> </a:t>
            </a:r>
            <a:r>
              <a:rPr lang="it-IT" sz="2000" b="1" dirty="0">
                <a:solidFill>
                  <a:srgbClr val="FFFFFF"/>
                </a:solidFill>
              </a:rPr>
              <a:t>scopo di poter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trattare </a:t>
            </a:r>
            <a:r>
              <a:rPr lang="it-IT" sz="2000" b="1" dirty="0">
                <a:solidFill>
                  <a:srgbClr val="FFFFFF"/>
                </a:solidFill>
              </a:rPr>
              <a:t>la matrice di </a:t>
            </a:r>
            <a:r>
              <a:rPr lang="it-IT" sz="2000" b="1" dirty="0" err="1">
                <a:solidFill>
                  <a:srgbClr val="FFFFFF"/>
                </a:solidFill>
              </a:rPr>
              <a:t>SiPm</a:t>
            </a:r>
            <a:r>
              <a:rPr lang="it-IT" sz="2000" b="1" dirty="0">
                <a:solidFill>
                  <a:srgbClr val="FFFFFF"/>
                </a:solidFill>
              </a:rPr>
              <a:t> </a:t>
            </a:r>
            <a:endParaRPr lang="it-IT" sz="2000" b="1" dirty="0" smtClean="0">
              <a:solidFill>
                <a:srgbClr val="FFFFFF"/>
              </a:solidFill>
            </a:endParaRPr>
          </a:p>
          <a:p>
            <a:r>
              <a:rPr lang="it-IT" sz="2000" b="1" dirty="0" smtClean="0">
                <a:solidFill>
                  <a:srgbClr val="FFFFFF"/>
                </a:solidFill>
              </a:rPr>
              <a:t>come </a:t>
            </a:r>
            <a:r>
              <a:rPr lang="it-IT" sz="2000" b="1" dirty="0">
                <a:solidFill>
                  <a:srgbClr val="FFFFFF"/>
                </a:solidFill>
              </a:rPr>
              <a:t>un unico grande sensore.</a:t>
            </a:r>
            <a:r>
              <a:rPr lang="it-IT" sz="20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9797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769954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INFN </a:t>
            </a:r>
            <a:r>
              <a:rPr lang="en-US" dirty="0" err="1" smtClean="0">
                <a:solidFill>
                  <a:srgbClr val="FFFFFF"/>
                </a:solidFill>
              </a:rPr>
              <a:t>Sezione</a:t>
            </a:r>
            <a:r>
              <a:rPr lang="en-US" dirty="0" smtClean="0">
                <a:solidFill>
                  <a:srgbClr val="FFFFFF"/>
                </a:solidFill>
              </a:rPr>
              <a:t> di Padova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70083" y="2617480"/>
            <a:ext cx="539121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Specchi per MST/SLT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4" name="Freccia destra 3"/>
          <p:cNvSpPr/>
          <p:nvPr/>
        </p:nvSpPr>
        <p:spPr>
          <a:xfrm>
            <a:off x="2555341" y="3902957"/>
            <a:ext cx="3402360" cy="4983344"/>
          </a:xfrm>
          <a:prstGeom prst="rightArrow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582314" y="5334159"/>
            <a:ext cx="2889179" cy="2084901"/>
            <a:chOff x="-86716" y="1067583"/>
            <a:chExt cx="3025472" cy="2086419"/>
          </a:xfrm>
        </p:grpSpPr>
        <p:sp>
          <p:nvSpPr>
            <p:cNvPr id="6" name="Rectangle 24"/>
            <p:cNvSpPr/>
            <p:nvPr/>
          </p:nvSpPr>
          <p:spPr>
            <a:xfrm flipH="1">
              <a:off x="-128" y="2594796"/>
              <a:ext cx="2443126" cy="55920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25"/>
            <p:cNvSpPr/>
            <p:nvPr/>
          </p:nvSpPr>
          <p:spPr>
            <a:xfrm>
              <a:off x="-86716" y="1067583"/>
              <a:ext cx="3025472" cy="1620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162560" rIns="0" bIns="162560" spcCol="1270" anchor="ctr"/>
            <a:lstStyle/>
            <a:p>
              <a:pPr marL="342900" indent="-342900" defTabSz="711200" fontAlgn="auto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en-US" sz="1600" dirty="0" smtClean="0">
                  <a:solidFill>
                    <a:schemeClr val="tx1"/>
                  </a:solidFill>
                </a:rPr>
                <a:t>Spherical substrate </a:t>
              </a:r>
              <a:r>
                <a:rPr lang="en-US" sz="1600" dirty="0">
                  <a:solidFill>
                    <a:schemeClr val="tx1"/>
                  </a:solidFill>
                </a:rPr>
                <a:t>produced </a:t>
              </a:r>
              <a:r>
                <a:rPr lang="en-US" sz="1600" dirty="0" smtClean="0">
                  <a:solidFill>
                    <a:schemeClr val="tx1"/>
                  </a:solidFill>
                </a:rPr>
                <a:t>on mold</a:t>
              </a:r>
            </a:p>
            <a:p>
              <a:pPr marL="342900" indent="-342900" defTabSz="711200" fontAlgn="auto">
                <a:lnSpc>
                  <a:spcPct val="90000"/>
                </a:lnSpc>
                <a:spcAft>
                  <a:spcPct val="35000"/>
                </a:spcAft>
                <a:buFont typeface="+mj-lt"/>
                <a:buAutoNum type="arabicPeriod"/>
                <a:defRPr/>
              </a:pPr>
              <a:r>
                <a:rPr lang="en-US" sz="1600" dirty="0" smtClean="0">
                  <a:solidFill>
                    <a:schemeClr val="tx1"/>
                  </a:solidFill>
                </a:rPr>
                <a:t>Reflective </a:t>
              </a:r>
              <a:r>
                <a:rPr lang="en-US" sz="1600" dirty="0">
                  <a:solidFill>
                    <a:schemeClr val="tx1"/>
                  </a:solidFill>
                </a:rPr>
                <a:t>layer </a:t>
              </a:r>
              <a:r>
                <a:rPr lang="en-US" sz="1600" dirty="0" smtClean="0">
                  <a:solidFill>
                    <a:schemeClr val="tx1"/>
                  </a:solidFill>
                </a:rPr>
                <a:t>deposition</a:t>
              </a:r>
            </a:p>
            <a:p>
              <a:pPr lvl="1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smtClean="0">
                  <a:solidFill>
                    <a:schemeClr val="tx1"/>
                  </a:solidFill>
                </a:rPr>
                <a:t>2.1. Thin glass </a:t>
              </a:r>
              <a:r>
                <a:rPr lang="en-US" sz="1600" dirty="0">
                  <a:solidFill>
                    <a:schemeClr val="tx1"/>
                  </a:solidFill>
                </a:rPr>
                <a:t>sheet </a:t>
              </a:r>
              <a:r>
                <a:rPr lang="en-US" sz="1600" dirty="0" smtClean="0">
                  <a:solidFill>
                    <a:schemeClr val="tx1"/>
                  </a:solidFill>
                </a:rPr>
                <a:t>coated	   </a:t>
              </a:r>
            </a:p>
            <a:p>
              <a:pPr lvl="1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    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764" y="2787204"/>
            <a:ext cx="4368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72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769954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 smtClean="0">
                <a:solidFill>
                  <a:srgbClr val="FFFFFF"/>
                </a:solidFill>
              </a:rPr>
              <a:t> INFN </a:t>
            </a:r>
            <a:r>
              <a:rPr lang="en-US" dirty="0" err="1" smtClean="0">
                <a:solidFill>
                  <a:srgbClr val="FFFFFF"/>
                </a:solidFill>
              </a:rPr>
              <a:t>Sezione</a:t>
            </a:r>
            <a:r>
              <a:rPr lang="en-US" dirty="0" smtClean="0">
                <a:solidFill>
                  <a:srgbClr val="FFFFFF"/>
                </a:solidFill>
              </a:rPr>
              <a:t> di Padova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058" y="4427932"/>
            <a:ext cx="10199408" cy="49578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904" y="1997958"/>
            <a:ext cx="3174839" cy="29456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994" y="1982471"/>
            <a:ext cx="3350143" cy="28434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57598" y="2338696"/>
            <a:ext cx="475001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Specchi con nuova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tecnologia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70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529383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Attività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in </a:t>
            </a:r>
            <a:r>
              <a:rPr lang="en-US" dirty="0" err="1" smtClean="0">
                <a:solidFill>
                  <a:srgbClr val="FFFFFF"/>
                </a:solidFill>
              </a:rPr>
              <a:t>essere</a:t>
            </a:r>
            <a:r>
              <a:rPr lang="en-US" dirty="0" smtClean="0">
                <a:solidFill>
                  <a:srgbClr val="FFFFFF"/>
                </a:solidFill>
              </a:rPr>
              <a:t>: MIR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89930" y="2028935"/>
            <a:ext cx="475001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Specchi con nuova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Tecnologia ++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19" y="3345419"/>
            <a:ext cx="6645757" cy="52969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95642" y="3825548"/>
            <a:ext cx="5405599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</a:rPr>
              <a:t>Struttura portante in vetro composito:</a:t>
            </a:r>
          </a:p>
          <a:p>
            <a:endParaRPr lang="it-IT" sz="2400" dirty="0" smtClean="0">
              <a:solidFill>
                <a:srgbClr val="FFFFFF"/>
              </a:solidFill>
            </a:endParaRPr>
          </a:p>
          <a:p>
            <a:r>
              <a:rPr lang="it-IT" sz="2400" dirty="0">
                <a:solidFill>
                  <a:srgbClr val="FFFFFF"/>
                </a:solidFill>
              </a:rPr>
              <a:t>s</a:t>
            </a:r>
            <a:r>
              <a:rPr lang="it-IT" sz="2400" dirty="0" smtClean="0">
                <a:solidFill>
                  <a:srgbClr val="FFFFFF"/>
                </a:solidFill>
              </a:rPr>
              <a:t>trati di vetro sottile, piegati ed incollati tra di loro (con eventuali </a:t>
            </a:r>
            <a:r>
              <a:rPr lang="it-IT" sz="2400" dirty="0" smtClean="0">
                <a:solidFill>
                  <a:srgbClr val="FFFFFF"/>
                </a:solidFill>
              </a:rPr>
              <a:t>“</a:t>
            </a:r>
            <a:r>
              <a:rPr lang="it-IT" sz="2400" dirty="0" err="1" smtClean="0">
                <a:solidFill>
                  <a:srgbClr val="FFFFFF"/>
                </a:solidFill>
              </a:rPr>
              <a:t>spacers</a:t>
            </a:r>
            <a:r>
              <a:rPr lang="it-IT" sz="2400" dirty="0" smtClean="0">
                <a:solidFill>
                  <a:srgbClr val="FFFFFF"/>
                </a:solidFill>
              </a:rPr>
              <a:t>” </a:t>
            </a:r>
            <a:r>
              <a:rPr lang="it-IT" sz="2400" dirty="0" smtClean="0">
                <a:solidFill>
                  <a:srgbClr val="FFFFFF"/>
                </a:solidFill>
              </a:rPr>
              <a:t>per irrigidire la struttura </a:t>
            </a:r>
            <a:r>
              <a:rPr lang="it-IT" sz="2400" dirty="0" err="1" smtClean="0">
                <a:solidFill>
                  <a:srgbClr val="FFFFFF"/>
                </a:solidFill>
              </a:rPr>
              <a:t>mantelendola</a:t>
            </a:r>
            <a:r>
              <a:rPr lang="it-IT" sz="2400" dirty="0" smtClean="0">
                <a:solidFill>
                  <a:srgbClr val="FFFFFF"/>
                </a:solidFill>
              </a:rPr>
              <a:t> leggera</a:t>
            </a:r>
            <a:r>
              <a:rPr lang="it-IT" sz="2400" dirty="0" smtClean="0">
                <a:solidFill>
                  <a:srgbClr val="FFFFFF"/>
                </a:solidFill>
              </a:rPr>
              <a:t>)</a:t>
            </a:r>
            <a:endParaRPr lang="it-IT" sz="2400" dirty="0" smtClean="0">
              <a:solidFill>
                <a:srgbClr val="FFFFFF"/>
              </a:solidFill>
            </a:endParaRPr>
          </a:p>
          <a:p>
            <a:endParaRPr lang="it-IT" sz="2400" dirty="0">
              <a:solidFill>
                <a:srgbClr val="FFFFFF"/>
              </a:solidFill>
            </a:endParaRPr>
          </a:p>
          <a:p>
            <a:r>
              <a:rPr lang="it-IT" sz="2400" dirty="0" smtClean="0">
                <a:solidFill>
                  <a:srgbClr val="FFFFFF"/>
                </a:solidFill>
              </a:rPr>
              <a:t>Adesivo </a:t>
            </a:r>
            <a:r>
              <a:rPr lang="it-IT" sz="2400" dirty="0" err="1" smtClean="0">
                <a:solidFill>
                  <a:srgbClr val="FFFFFF"/>
                </a:solidFill>
              </a:rPr>
              <a:t>fotopolimerizzante</a:t>
            </a:r>
            <a:r>
              <a:rPr lang="it-IT" sz="2400" dirty="0" smtClean="0">
                <a:solidFill>
                  <a:srgbClr val="FFFFFF"/>
                </a:solidFill>
              </a:rPr>
              <a:t>: </a:t>
            </a:r>
          </a:p>
          <a:p>
            <a:r>
              <a:rPr lang="it-IT" sz="2400" dirty="0" smtClean="0">
                <a:solidFill>
                  <a:srgbClr val="FFFFFF"/>
                </a:solidFill>
              </a:rPr>
              <a:t>Riduzione considerevole dei tempi (e costi) di realizzazione</a:t>
            </a:r>
          </a:p>
          <a:p>
            <a:endParaRPr lang="it-IT" sz="2400" dirty="0">
              <a:solidFill>
                <a:srgbClr val="FFFFFF"/>
              </a:solidFill>
            </a:endParaRPr>
          </a:p>
          <a:p>
            <a:r>
              <a:rPr lang="it-IT" sz="2400" dirty="0" smtClean="0">
                <a:solidFill>
                  <a:srgbClr val="FFFFFF"/>
                </a:solidFill>
              </a:rPr>
              <a:t>Non è più necessaria autoclave, si possono realizzare in un garage !</a:t>
            </a:r>
          </a:p>
          <a:p>
            <a:endParaRPr lang="it-IT" sz="2400" dirty="0">
              <a:solidFill>
                <a:srgbClr val="FFFFFF"/>
              </a:solidFill>
            </a:endParaRPr>
          </a:p>
          <a:p>
            <a:endParaRPr lang="it-IT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227182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CTA- PD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324100"/>
            <a:ext cx="124079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50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950993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Richieste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finanziarie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richieste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servizi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96" y="2052588"/>
            <a:ext cx="11525168" cy="34456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18" y="6520398"/>
            <a:ext cx="9017000" cy="850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626" y="7901931"/>
            <a:ext cx="8953500" cy="609600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 bwMode="auto">
          <a:xfrm flipH="1">
            <a:off x="1208128" y="3686156"/>
            <a:ext cx="1827682" cy="3051146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ttore 2 9"/>
          <p:cNvCxnSpPr/>
          <p:nvPr/>
        </p:nvCxnSpPr>
        <p:spPr bwMode="auto">
          <a:xfrm flipH="1">
            <a:off x="4305892" y="3748108"/>
            <a:ext cx="4197470" cy="4321166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CuadroTexto 5"/>
          <p:cNvSpPr txBox="1">
            <a:spLocks noChangeArrowheads="1"/>
          </p:cNvSpPr>
          <p:nvPr/>
        </p:nvSpPr>
        <p:spPr bwMode="auto">
          <a:xfrm>
            <a:off x="2478088" y="3268663"/>
            <a:ext cx="84470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8800" dirty="0">
                <a:solidFill>
                  <a:srgbClr val="FFFFFF"/>
                </a:solidFill>
              </a:rPr>
              <a:t>1- What is CTA 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2254" y="707306"/>
            <a:ext cx="950993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Richieste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finanziarie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richieste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servizi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1516201" y="2685222"/>
            <a:ext cx="9976502" cy="6266871"/>
          </a:xfrm>
          <a:prstGeom prst="rect">
            <a:avLst/>
          </a:prstGeom>
          <a:solidFill>
            <a:srgbClr val="FFFFFF"/>
          </a:solidFill>
          <a:ln w="9525">
            <a:solidFill>
              <a:srgbClr val="F9FF00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496888" indent="-457200" algn="just">
              <a:lnSpc>
                <a:spcPct val="80000"/>
              </a:lnSpc>
              <a:defRPr/>
            </a:pPr>
            <a:r>
              <a:rPr lang="en-US" sz="20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RICHIESTE MAGIC 2014 </a:t>
            </a:r>
          </a:p>
          <a:p>
            <a:pPr marL="496888" indent="-457200" algn="just">
              <a:lnSpc>
                <a:spcPct val="80000"/>
              </a:lnSpc>
              <a:defRPr/>
            </a:pPr>
            <a:endParaRPr lang="en-US" sz="20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defRPr/>
            </a:pP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	</a:t>
            </a:r>
            <a:r>
              <a:rPr lang="en-US" sz="1600" b="1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LE		 </a:t>
            </a:r>
            <a:r>
              <a:rPr lang="en-US" sz="1600" b="1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6  </a:t>
            </a:r>
            <a:r>
              <a:rPr lang="en-US" sz="1600" b="1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mU</a:t>
            </a: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defRPr/>
            </a:pP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		        </a:t>
            </a:r>
          </a:p>
          <a:p>
            <a:pPr marL="496888" indent="-457200" algn="just"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Sviluppo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e </a:t>
            </a:r>
            <a:r>
              <a:rPr lang="it-IT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Realizzazione Scheda per pixel </a:t>
            </a:r>
            <a:r>
              <a:rPr lang="it-IT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SiPm</a:t>
            </a:r>
            <a:r>
              <a:rPr lang="it-IT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-&gt;	 		2,0 mese/uomo</a:t>
            </a:r>
          </a:p>
          <a:p>
            <a:pPr marL="496888" indent="-457200" algn="just"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r>
              <a:rPr lang="it-IT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Sviluppo </a:t>
            </a:r>
            <a:r>
              <a:rPr lang="it-IT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e Realizzazione scheda per somma segnali pixel </a:t>
            </a:r>
            <a:r>
              <a:rPr lang="it-IT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SiPm</a:t>
            </a:r>
            <a:r>
              <a:rPr lang="it-IT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	2,0 mese/uomo</a:t>
            </a:r>
          </a:p>
          <a:p>
            <a:pPr marL="496888" indent="-457200" algn="just"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r>
              <a:rPr lang="it-IT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Realizzazione alimentazione ed interfaccia di controllo </a:t>
            </a:r>
            <a:r>
              <a:rPr lang="it-IT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SiPm</a:t>
            </a:r>
            <a:r>
              <a:rPr lang="it-IT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	2,0 mese/</a:t>
            </a:r>
            <a:r>
              <a:rPr lang="it-IT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uomo</a:t>
            </a:r>
          </a:p>
          <a:p>
            <a:pPr marL="496888" indent="-457200" algn="just"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it-IT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defRPr/>
            </a:pP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	</a:t>
            </a:r>
            <a:r>
              <a:rPr lang="en-US" sz="1600" b="1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OM		</a:t>
            </a:r>
            <a:r>
              <a:rPr lang="en-US" sz="1600" b="1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2 </a:t>
            </a:r>
            <a:r>
              <a:rPr lang="en-US" sz="1600" b="1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mU</a:t>
            </a:r>
            <a:endParaRPr lang="en-US" sz="1600" b="1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 smtClean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•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Realizzazione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Pads per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montaggio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specchi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nuova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tecnologia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-&gt; 	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              2.0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mese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/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uomo</a:t>
            </a:r>
            <a:endParaRPr lang="en-US" sz="1600" dirty="0" smtClean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 smtClean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39688" algn="just">
              <a:lnSpc>
                <a:spcPct val="80000"/>
              </a:lnSpc>
              <a:buClr>
                <a:srgbClr val="000315"/>
              </a:buClr>
              <a:buSzPct val="100000"/>
              <a:defRPr/>
            </a:pP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	UT		2 </a:t>
            </a:r>
            <a:r>
              <a:rPr lang="en-US" sz="1600" b="1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mU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	</a:t>
            </a: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Supporto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tecnico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per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progettazione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attrezzatura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supporto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specchi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	1.0  </a:t>
            </a:r>
            <a:r>
              <a:rPr lang="en-US" sz="1600" dirty="0" err="1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mese</a:t>
            </a:r>
            <a:r>
              <a:rPr lang="en-US" sz="1600" dirty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/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uomo</a:t>
            </a:r>
            <a:endParaRPr lang="en-US" sz="1600" dirty="0" smtClean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 smtClean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r>
              <a:rPr lang="en-US" sz="1600" b="1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Camera </a:t>
            </a:r>
            <a:r>
              <a:rPr lang="en-US" sz="1600" b="1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Pulita</a:t>
            </a:r>
            <a:r>
              <a:rPr lang="en-US" sz="1600" b="1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  3 </a:t>
            </a:r>
            <a:r>
              <a:rPr lang="en-US" sz="1600" b="1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mU</a:t>
            </a:r>
            <a:endParaRPr lang="en-US" sz="1600" b="1" dirty="0" smtClean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Supporto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per 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assemblaggio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(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micobondatura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su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PCB) e test di 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sensori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convenzione</a:t>
            </a:r>
            <a:r>
              <a:rPr lang="en-US" sz="1600" dirty="0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 FBK e </a:t>
            </a:r>
            <a:r>
              <a:rPr lang="en-US" sz="1600" dirty="0" err="1" smtClean="0">
                <a:solidFill>
                  <a:srgbClr val="00031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Comic Sans MS" charset="0"/>
              </a:rPr>
              <a:t>commerciali</a:t>
            </a: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  <a:p>
            <a:pPr marL="496888" indent="-457200" algn="just">
              <a:lnSpc>
                <a:spcPct val="80000"/>
              </a:lnSpc>
              <a:buClr>
                <a:srgbClr val="000315"/>
              </a:buClr>
              <a:buSzPct val="100000"/>
              <a:buFont typeface="Comic Sans MS" charset="0"/>
              <a:buChar char="•"/>
              <a:defRPr/>
            </a:pPr>
            <a:endParaRPr lang="en-US" sz="1600" dirty="0">
              <a:solidFill>
                <a:srgbClr val="0003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sym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58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808080"/>
                  </a:outerShdw>
                </a:effectLst>
                <a:cs typeface="ＭＳ Ｐゴシック" charset="-128"/>
              </a:rPr>
              <a:t>Meteor track</a:t>
            </a:r>
          </a:p>
        </p:txBody>
      </p:sp>
      <p:pic>
        <p:nvPicPr>
          <p:cNvPr id="9318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3875"/>
            <a:ext cx="13004800" cy="867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988216">
            <a:off x="6564313" y="2001838"/>
            <a:ext cx="57213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19150" y="7542213"/>
            <a:ext cx="6465888" cy="1006475"/>
          </a:xfrm>
          <a:prstGeom prst="rect">
            <a:avLst/>
          </a:prstGeom>
          <a:noFill/>
        </p:spPr>
        <p:txBody>
          <a:bodyPr wrap="none" lIns="130039" tIns="65020" rIns="130039" bIns="65020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In  reality: a short (nanoseconds)</a:t>
            </a:r>
          </a:p>
          <a:p>
            <a:r>
              <a:rPr lang="en-US" sz="28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faint (few 10 ph./m</a:t>
            </a:r>
            <a:r>
              <a:rPr lang="en-US" sz="2800" baseline="300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28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) blue flash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363" y="1074738"/>
            <a:ext cx="6699250" cy="3282950"/>
          </a:xfrm>
          <a:prstGeom prst="rect">
            <a:avLst/>
          </a:prstGeom>
          <a:noFill/>
        </p:spPr>
        <p:txBody>
          <a:bodyPr wrap="none" lIns="130039" tIns="65020" rIns="130039" bIns="65020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Clue: </a:t>
            </a:r>
          </a:p>
          <a:p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imaging the cascade</a:t>
            </a:r>
          </a:p>
          <a:p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geometry ➜ photon direction</a:t>
            </a:r>
          </a:p>
          <a:p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intensity ➜ photon energy</a:t>
            </a:r>
          </a:p>
          <a:p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shape ➜ cosmic ray rejection</a:t>
            </a:r>
          </a:p>
          <a:p>
            <a:endParaRPr lang="en-US" sz="3400">
              <a:solidFill>
                <a:srgbClr val="FFFF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cta_scheme_povray2x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TextBox 2"/>
          <p:cNvSpPr txBox="1">
            <a:spLocks noChangeArrowheads="1"/>
          </p:cNvSpPr>
          <p:nvPr/>
        </p:nvSpPr>
        <p:spPr bwMode="auto">
          <a:xfrm>
            <a:off x="5618163" y="1852613"/>
            <a:ext cx="741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What one really wants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cta_scheme_povray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18163" y="1852613"/>
            <a:ext cx="7416800" cy="304641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Shower light pool</a:t>
            </a:r>
          </a:p>
          <a:p>
            <a:pPr>
              <a:buFont typeface="Wingdings" charset="2"/>
              <a:buChar char="§"/>
            </a:pPr>
            <a:r>
              <a:rPr lang="en-US" sz="3200">
                <a:solidFill>
                  <a:schemeClr val="bg1"/>
                </a:solidFill>
              </a:rPr>
              <a:t>large enough to illuminate several telescopes ➜ stereoscopy</a:t>
            </a:r>
          </a:p>
          <a:p>
            <a:pPr>
              <a:buFont typeface="Wingdings" charset="2"/>
              <a:buChar char="§"/>
            </a:pPr>
            <a:r>
              <a:rPr lang="en-US" sz="3200">
                <a:solidFill>
                  <a:schemeClr val="bg1"/>
                </a:solidFill>
              </a:rPr>
              <a:t>small compared to array size ➜ detection area given by array size</a:t>
            </a:r>
          </a:p>
          <a:p>
            <a:r>
              <a:rPr lang="en-US" sz="3200">
                <a:solidFill>
                  <a:schemeClr val="bg1"/>
                </a:solidFill>
              </a:rPr>
              <a:t>    (at high energy)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4" descr="cta_k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1500" y="-19050"/>
            <a:ext cx="11861800" cy="1090613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The Cherenkov Telescope Array concept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30200" y="1517650"/>
            <a:ext cx="350837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4124" tIns="62062" rIns="124124" bIns="6206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Low energy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Few 23 m telescopes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4…5</a:t>
            </a:r>
            <a:r>
              <a:rPr lang="en-US" sz="3100" baseline="42000">
                <a:solidFill>
                  <a:schemeClr val="bg1"/>
                </a:solidFill>
              </a:rPr>
              <a:t>o</a:t>
            </a:r>
            <a:r>
              <a:rPr lang="en-US" sz="3100">
                <a:solidFill>
                  <a:schemeClr val="bg1"/>
                </a:solidFill>
                <a:latin typeface="Helvetica Neue" charset="0"/>
              </a:rPr>
              <a:t> FoV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~2500 pixels</a:t>
            </a:r>
            <a:br>
              <a:rPr lang="en-US" sz="3100">
                <a:solidFill>
                  <a:schemeClr val="bg1"/>
                </a:solidFill>
                <a:latin typeface="Helvetica Neue" charset="0"/>
              </a:rPr>
            </a:br>
            <a:r>
              <a:rPr lang="en-US" sz="3100">
                <a:solidFill>
                  <a:schemeClr val="bg1"/>
                </a:solidFill>
                <a:latin typeface="Helvetica Neue" charset="0"/>
              </a:rPr>
              <a:t>~ 0.1</a:t>
            </a:r>
            <a:r>
              <a:rPr lang="en-US" sz="3100" baseline="42000">
                <a:solidFill>
                  <a:schemeClr val="bg1"/>
                </a:solidFill>
                <a:latin typeface="Helvetica Neue" charset="0"/>
              </a:rPr>
              <a:t>o</a:t>
            </a:r>
          </a:p>
        </p:txBody>
      </p:sp>
      <p:sp>
        <p:nvSpPr>
          <p:cNvPr id="99332" name="Line 10"/>
          <p:cNvSpPr>
            <a:spLocks noChangeShapeType="1"/>
          </p:cNvSpPr>
          <p:nvPr/>
        </p:nvSpPr>
        <p:spPr bwMode="auto">
          <a:xfrm>
            <a:off x="2090738" y="4678363"/>
            <a:ext cx="0" cy="19875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124124" tIns="62062" rIns="124124" bIns="6206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173538" y="1530350"/>
            <a:ext cx="4560887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4124" tIns="62062" rIns="124124" bIns="6206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Medium energy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About twenty 12 m telescopes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6…8</a:t>
            </a:r>
            <a:r>
              <a:rPr lang="en-US" sz="3100" baseline="42000">
                <a:solidFill>
                  <a:schemeClr val="bg1"/>
                </a:solidFill>
              </a:rPr>
              <a:t>o</a:t>
            </a:r>
            <a:r>
              <a:rPr lang="en-US" sz="3100">
                <a:solidFill>
                  <a:schemeClr val="bg1"/>
                </a:solidFill>
                <a:latin typeface="Helvetica Neue" charset="0"/>
              </a:rPr>
              <a:t> FoV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~1500 pixels</a:t>
            </a:r>
            <a:br>
              <a:rPr lang="en-US" sz="3100">
                <a:solidFill>
                  <a:schemeClr val="bg1"/>
                </a:solidFill>
                <a:latin typeface="Helvetica Neue" charset="0"/>
              </a:rPr>
            </a:br>
            <a:r>
              <a:rPr lang="en-US" sz="3100">
                <a:solidFill>
                  <a:schemeClr val="bg1"/>
                </a:solidFill>
                <a:latin typeface="Helvetica Neue" charset="0"/>
              </a:rPr>
              <a:t>~ 0.18</a:t>
            </a:r>
            <a:r>
              <a:rPr lang="en-US" sz="3100" baseline="42000">
                <a:solidFill>
                  <a:schemeClr val="bg1"/>
                </a:solidFill>
                <a:latin typeface="Helvetica Neue" charset="0"/>
              </a:rPr>
              <a:t>o</a:t>
            </a:r>
          </a:p>
        </p:txBody>
      </p:sp>
      <p:sp>
        <p:nvSpPr>
          <p:cNvPr id="99334" name="Line 10"/>
          <p:cNvSpPr>
            <a:spLocks noChangeShapeType="1"/>
          </p:cNvSpPr>
          <p:nvPr/>
        </p:nvSpPr>
        <p:spPr bwMode="auto">
          <a:xfrm>
            <a:off x="6445250" y="4689475"/>
            <a:ext cx="0" cy="19875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124124" tIns="62062" rIns="124124" bIns="6206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609013" y="1524000"/>
            <a:ext cx="4395787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4124" tIns="62062" rIns="124124" bIns="6206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High energy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Fifty + 4…7 m telescopes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8…10</a:t>
            </a:r>
            <a:r>
              <a:rPr lang="en-US" sz="3100" baseline="42000">
                <a:solidFill>
                  <a:schemeClr val="bg1"/>
                </a:solidFill>
              </a:rPr>
              <a:t>o</a:t>
            </a:r>
            <a:r>
              <a:rPr lang="en-US" sz="3100">
                <a:solidFill>
                  <a:schemeClr val="bg1"/>
                </a:solidFill>
                <a:latin typeface="Helvetica Neue" charset="0"/>
              </a:rPr>
              <a:t> FoV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Helvetica Neue" charset="0"/>
              </a:rPr>
              <a:t>~1500…2000 pixels</a:t>
            </a:r>
            <a:br>
              <a:rPr lang="en-US" sz="3100">
                <a:solidFill>
                  <a:schemeClr val="bg1"/>
                </a:solidFill>
                <a:latin typeface="Helvetica Neue" charset="0"/>
              </a:rPr>
            </a:br>
            <a:r>
              <a:rPr lang="en-US" sz="3100">
                <a:solidFill>
                  <a:schemeClr val="bg1"/>
                </a:solidFill>
                <a:latin typeface="Helvetica Neue" charset="0"/>
              </a:rPr>
              <a:t>~ 0.2</a:t>
            </a:r>
            <a:r>
              <a:rPr lang="en-US" sz="3100" baseline="42000">
                <a:solidFill>
                  <a:schemeClr val="bg1"/>
                </a:solidFill>
                <a:latin typeface="Helvetica Neue" charset="0"/>
              </a:rPr>
              <a:t>o</a:t>
            </a:r>
            <a:r>
              <a:rPr lang="en-US" sz="3100">
                <a:solidFill>
                  <a:schemeClr val="bg1"/>
                </a:solidFill>
              </a:rPr>
              <a:t>…0.3</a:t>
            </a:r>
            <a:r>
              <a:rPr lang="en-US" sz="3100" baseline="42000">
                <a:solidFill>
                  <a:schemeClr val="bg1"/>
                </a:solidFill>
              </a:rPr>
              <a:t>o</a:t>
            </a:r>
            <a:endParaRPr lang="en-US" sz="3100" baseline="42000">
              <a:solidFill>
                <a:schemeClr val="bg1"/>
              </a:solidFill>
              <a:latin typeface="Helvetica Neue" charset="0"/>
            </a:endParaRPr>
          </a:p>
        </p:txBody>
      </p:sp>
      <p:sp>
        <p:nvSpPr>
          <p:cNvPr id="99336" name="Line 10"/>
          <p:cNvSpPr>
            <a:spLocks noChangeShapeType="1"/>
          </p:cNvSpPr>
          <p:nvPr/>
        </p:nvSpPr>
        <p:spPr bwMode="auto">
          <a:xfrm>
            <a:off x="10815638" y="4683125"/>
            <a:ext cx="0" cy="19875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124124" tIns="62062" rIns="124124" bIns="6206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293225" y="6881813"/>
            <a:ext cx="3436938" cy="1570037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Helvetica Neue" charset="0"/>
              </a:rPr>
              <a:t>only in southern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Helvetica Neue" charset="0"/>
              </a:rPr>
              <a:t>array (for Galactic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Helvetica Neue" charset="0"/>
              </a:rPr>
              <a:t>science)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8" y="3059113"/>
            <a:ext cx="7232650" cy="638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Design: 23 m Large Telescopes</a:t>
            </a:r>
            <a:br>
              <a:rPr lang="en-US"/>
            </a:br>
            <a:r>
              <a:rPr lang="en-US" sz="2800">
                <a:solidFill>
                  <a:srgbClr val="0000FF"/>
                </a:solidFill>
              </a:rPr>
              <a:t>optimized for the range below 200 GeV</a:t>
            </a:r>
          </a:p>
        </p:txBody>
      </p:sp>
      <p:pic>
        <p:nvPicPr>
          <p:cNvPr id="1013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0300" y="7043738"/>
            <a:ext cx="55245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4875213"/>
            <a:ext cx="2452688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45725" y="4845050"/>
            <a:ext cx="27590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Box 6"/>
          <p:cNvSpPr txBox="1">
            <a:spLocks noChangeArrowheads="1"/>
          </p:cNvSpPr>
          <p:nvPr/>
        </p:nvSpPr>
        <p:spPr bwMode="auto">
          <a:xfrm>
            <a:off x="365125" y="8197850"/>
            <a:ext cx="1849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400"/>
              <a:t>Carbon-fibre </a:t>
            </a:r>
          </a:p>
          <a:p>
            <a:r>
              <a:rPr lang="en-US" sz="2400"/>
              <a:t>structure</a:t>
            </a:r>
          </a:p>
        </p:txBody>
      </p:sp>
      <p:pic>
        <p:nvPicPr>
          <p:cNvPr id="101383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53625" y="1931988"/>
            <a:ext cx="30511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Box 8"/>
          <p:cNvSpPr txBox="1">
            <a:spLocks noChangeArrowheads="1"/>
          </p:cNvSpPr>
          <p:nvPr/>
        </p:nvSpPr>
        <p:spPr bwMode="auto">
          <a:xfrm>
            <a:off x="7445375" y="1922463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400"/>
              <a:t>400 m</a:t>
            </a:r>
            <a:r>
              <a:rPr lang="en-US" sz="2400" baseline="30000"/>
              <a:t>2</a:t>
            </a:r>
            <a:r>
              <a:rPr lang="en-US" sz="2400"/>
              <a:t> dish area</a:t>
            </a:r>
          </a:p>
          <a:p>
            <a:r>
              <a:rPr lang="en-US" sz="2400"/>
              <a:t>1.5 m sandwich</a:t>
            </a:r>
          </a:p>
          <a:p>
            <a:r>
              <a:rPr lang="en-US" sz="2400"/>
              <a:t>mirror facets</a:t>
            </a:r>
          </a:p>
        </p:txBody>
      </p:sp>
      <p:sp>
        <p:nvSpPr>
          <p:cNvPr id="101385" name="TextBox 9"/>
          <p:cNvSpPr txBox="1">
            <a:spLocks noChangeArrowheads="1"/>
          </p:cNvSpPr>
          <p:nvPr/>
        </p:nvSpPr>
        <p:spPr bwMode="auto">
          <a:xfrm>
            <a:off x="7481888" y="3998913"/>
            <a:ext cx="23050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400"/>
              <a:t>On (GRB) target</a:t>
            </a:r>
          </a:p>
          <a:p>
            <a:r>
              <a:rPr lang="en-US" sz="2400"/>
              <a:t>in &lt; 20 sec.</a:t>
            </a:r>
          </a:p>
        </p:txBody>
      </p:sp>
      <p:sp>
        <p:nvSpPr>
          <p:cNvPr id="101386" name="TextBox 11"/>
          <p:cNvSpPr txBox="1">
            <a:spLocks noChangeArrowheads="1"/>
          </p:cNvSpPr>
          <p:nvPr/>
        </p:nvSpPr>
        <p:spPr bwMode="auto">
          <a:xfrm>
            <a:off x="823913" y="1901825"/>
            <a:ext cx="2733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2400"/>
              <a:t>27.8 m focal length</a:t>
            </a:r>
          </a:p>
          <a:p>
            <a:r>
              <a:rPr lang="en-US" sz="2400"/>
              <a:t>4.5</a:t>
            </a:r>
            <a:r>
              <a:rPr lang="en-US" sz="2400" baseline="30000"/>
              <a:t>o</a:t>
            </a:r>
            <a:r>
              <a:rPr lang="en-US" sz="2400"/>
              <a:t> field of view</a:t>
            </a:r>
          </a:p>
          <a:p>
            <a:r>
              <a:rPr lang="en-US" sz="2400"/>
              <a:t>0.1</a:t>
            </a:r>
            <a:r>
              <a:rPr lang="en-US" sz="2400" baseline="30000"/>
              <a:t>o</a:t>
            </a:r>
            <a:r>
              <a:rPr lang="en-US" sz="2400"/>
              <a:t> pixels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2655888"/>
            <a:ext cx="5411788" cy="6113462"/>
          </a:xfrm>
          <a:prstGeom prst="rect">
            <a:avLst/>
          </a:prstGeom>
          <a:effectLst>
            <a:outerShdw blurRad="127000" dist="127000" dir="270000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50768" tIns="50768" rIns="50768" bIns="50768"/>
          <a:lstStyle/>
          <a:p>
            <a:r>
              <a:rPr lang="en-US"/>
              <a:t>Design: Medium-Sized 12 m Telescope</a:t>
            </a:r>
            <a:br>
              <a:rPr lang="en-US"/>
            </a:br>
            <a:r>
              <a:rPr lang="en-US" sz="2800">
                <a:solidFill>
                  <a:srgbClr val="0000FF"/>
                </a:solidFill>
              </a:rPr>
              <a:t>optimized for the 100 GeV to ~10 TeV range</a:t>
            </a:r>
            <a:endParaRPr lang="en-US"/>
          </a:p>
        </p:txBody>
      </p:sp>
      <p:sp>
        <p:nvSpPr>
          <p:cNvPr id="102404" name="TextBox 4"/>
          <p:cNvSpPr txBox="1">
            <a:spLocks noChangeArrowheads="1"/>
          </p:cNvSpPr>
          <p:nvPr/>
        </p:nvSpPr>
        <p:spPr bwMode="auto">
          <a:xfrm>
            <a:off x="9886950" y="1701800"/>
            <a:ext cx="249396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2" rIns="91405" bIns="45702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400"/>
              <a:t>16 m focal length</a:t>
            </a:r>
          </a:p>
          <a:p>
            <a:pPr defTabSz="642938"/>
            <a:r>
              <a:rPr lang="en-US" sz="2400"/>
              <a:t>7-8</a:t>
            </a:r>
            <a:r>
              <a:rPr lang="en-US" sz="2400" baseline="30000"/>
              <a:t>o</a:t>
            </a:r>
            <a:r>
              <a:rPr lang="en-US" sz="2400"/>
              <a:t> field of view</a:t>
            </a:r>
          </a:p>
          <a:p>
            <a:pPr defTabSz="642938"/>
            <a:r>
              <a:rPr lang="en-US" sz="2400"/>
              <a:t>0.18</a:t>
            </a:r>
            <a:r>
              <a:rPr lang="en-US" sz="2400" baseline="30000"/>
              <a:t>o</a:t>
            </a:r>
            <a:r>
              <a:rPr lang="en-US" sz="2400"/>
              <a:t> pixels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30" y="2562225"/>
            <a:ext cx="8140769" cy="62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5784850" y="6411913"/>
            <a:ext cx="2463800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2" rIns="91405" bIns="45702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2400"/>
              <a:t>100 m</a:t>
            </a:r>
            <a:r>
              <a:rPr lang="en-US" sz="2400" baseline="30000"/>
              <a:t>2</a:t>
            </a:r>
            <a:r>
              <a:rPr lang="en-US" sz="2400"/>
              <a:t> dish area</a:t>
            </a:r>
          </a:p>
          <a:p>
            <a:pPr defTabSz="642938"/>
            <a:r>
              <a:rPr lang="en-US" sz="2400"/>
              <a:t>1.2 m  mirror </a:t>
            </a:r>
          </a:p>
          <a:p>
            <a:pPr defTabSz="642938"/>
            <a:r>
              <a:rPr lang="en-US" sz="2400"/>
              <a:t>facets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3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2010">
  <a:themeElements>
    <a:clrScheme name="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10">
      <a:majorFont>
        <a:latin typeface="Trebuchet MS"/>
        <a:ea typeface="Osaka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hoto - 4 U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4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4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2 Up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2 Up Portrait &amp;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 &amp;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Portrait &amp;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2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2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3 Up Portrai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3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Bi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B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25147</TotalTime>
  <Pages>0</Pages>
  <Words>1053</Words>
  <Characters>0</Characters>
  <Application>Microsoft Macintosh PowerPoint</Application>
  <PresentationFormat>Personalizzato</PresentationFormat>
  <Lines>0</Lines>
  <Paragraphs>268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30</vt:i4>
      </vt:variant>
    </vt:vector>
  </HeadingPairs>
  <TitlesOfParts>
    <vt:vector size="53" baseType="lpstr">
      <vt:lpstr>Title &amp; Bullets</vt:lpstr>
      <vt:lpstr>Photo - 3 Up</vt:lpstr>
      <vt:lpstr>Photo - 4 Up</vt:lpstr>
      <vt:lpstr>Photo - 2 Up Landscape</vt:lpstr>
      <vt:lpstr>Photo - 2 Up Portrait &amp; Landscape</vt:lpstr>
      <vt:lpstr>Photo - 2 Up Portrait</vt:lpstr>
      <vt:lpstr>Photo - 3 Up Portrait</vt:lpstr>
      <vt:lpstr>Photo - Big</vt:lpstr>
      <vt:lpstr>Title, Bullets &amp; Photo</vt:lpstr>
      <vt:lpstr>Photo - Horizontal</vt:lpstr>
      <vt:lpstr>Title &amp; Bullets - Left</vt:lpstr>
      <vt:lpstr>Title &amp; Bullets - Right</vt:lpstr>
      <vt:lpstr>Bullets</vt:lpstr>
      <vt:lpstr>Title - Top</vt:lpstr>
      <vt:lpstr>Title &amp; Bullets - 2 Column</vt:lpstr>
      <vt:lpstr>Blank</vt:lpstr>
      <vt:lpstr>Photo - Vertical</vt:lpstr>
      <vt:lpstr>Title &amp; Subtitle</vt:lpstr>
      <vt:lpstr>Title - Center</vt:lpstr>
      <vt:lpstr>2_Title &amp; Bullets</vt:lpstr>
      <vt:lpstr>5_Standarddesign</vt:lpstr>
      <vt:lpstr>Default Design</vt:lpstr>
      <vt:lpstr>2_2010</vt:lpstr>
      <vt:lpstr>Consiglio di Sezione:  preventivi 2014, 2 luglio 2012</vt:lpstr>
      <vt:lpstr>Presentazione di PowerPoint</vt:lpstr>
      <vt:lpstr>Presentazione di PowerPoint</vt:lpstr>
      <vt:lpstr>Meteor track</vt:lpstr>
      <vt:lpstr>Presentazione di PowerPoint</vt:lpstr>
      <vt:lpstr>Presentazione di PowerPoint</vt:lpstr>
      <vt:lpstr>The Cherenkov Telescope Array concept</vt:lpstr>
      <vt:lpstr>Design: 23 m Large Telescopes optimized for the range below 200 GeV</vt:lpstr>
      <vt:lpstr>Design: Medium-Sized 12 m Telescope optimized for the 100 GeV to ~10 TeV range</vt:lpstr>
      <vt:lpstr>Design: Small 4-6 m Telescopes cover the range above few TeV across 10 km2</vt:lpstr>
      <vt:lpstr>Sensitivity</vt:lpstr>
      <vt:lpstr>Presentazione di PowerPoint</vt:lpstr>
      <vt:lpstr>CTA Status: organigram</vt:lpstr>
      <vt:lpstr>CTA Status</vt:lpstr>
      <vt:lpstr>Sites under discussion</vt:lpstr>
      <vt:lpstr>CTA Status:  Site development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Mose Mariotti</cp:lastModifiedBy>
  <cp:revision>512</cp:revision>
  <cp:lastPrinted>2011-04-17T21:20:55Z</cp:lastPrinted>
  <dcterms:created xsi:type="dcterms:W3CDTF">2012-07-06T08:21:16Z</dcterms:created>
  <dcterms:modified xsi:type="dcterms:W3CDTF">2013-07-09T12:38:03Z</dcterms:modified>
</cp:coreProperties>
</file>