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17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Click to edit Master text styles</a:t>
            </a:r>
          </a:p>
          <a:p>
            <a:pPr lvl="1"/>
            <a:r>
              <a:rPr lang="it-IT" noProof="0" smtClean="0"/>
              <a:t>Second level</a:t>
            </a:r>
          </a:p>
          <a:p>
            <a:pPr lvl="2"/>
            <a:r>
              <a:rPr lang="it-IT" noProof="0" smtClean="0"/>
              <a:t>Third level</a:t>
            </a:r>
          </a:p>
          <a:p>
            <a:pPr lvl="3"/>
            <a:r>
              <a:rPr lang="it-IT" noProof="0" smtClean="0"/>
              <a:t>Fourth level</a:t>
            </a:r>
          </a:p>
          <a:p>
            <a:pPr lvl="4"/>
            <a:r>
              <a:rPr lang="it-IT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E7D4A3A-A0ED-44B4-9A80-8275D5206EF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D2F13DA-5879-4582-B132-97D870322E97}" type="slidenum">
              <a:rPr lang="it-IT"/>
              <a:pPr/>
              <a:t>1</a:t>
            </a:fld>
            <a:endParaRPr lang="it-IT"/>
          </a:p>
        </p:txBody>
      </p:sp>
      <p:sp>
        <p:nvSpPr>
          <p:cNvPr id="81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297837-9676-4CAC-BEA4-F381E4CA1A75}" type="slidenum">
              <a:rPr lang="it-IT"/>
              <a:pPr/>
              <a:t>2</a:t>
            </a:fld>
            <a:endParaRPr lang="it-IT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0A8D11-8454-427A-AC31-806376CE66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44C80-2035-4D4A-A423-DBCBFDAE20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6CCE7-1568-4B8F-A9A2-39687B5794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B0E75-2653-4E4A-B893-3A886B8A320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C5E29-2690-4F3A-887A-BE7293B2B3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DDE4E-4214-4115-819D-24E61CE745B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1C8F6-1A52-484A-A37D-09C9EAC865F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A1DBF5-1C10-46FF-A4BF-CCEFD9CB0E3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ED3F95-4BC8-4FEA-8AE4-3D5D92D9B4A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78D30-BC9B-4D9F-B469-31FE06A782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948D-34C7-4468-B217-2023988042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27B8ACD4-939C-458C-BD2E-41B109939D6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HEPMARK2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it-IT" smtClean="0"/>
              <a:t>Michele Michelotto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HEPMARK2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sz="2400" smtClean="0"/>
              <a:t>HEPMARK2 in CSN5 nel 2012 e 2013 ed esteso al 2014 in accordo con i referees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b="1" smtClean="0"/>
              <a:t>HEPMARK2</a:t>
            </a:r>
            <a:r>
              <a:rPr lang="it-IT" sz="2400" smtClean="0"/>
              <a:t> continua le misure e le attività di technology tracking dei processori per Worker Node di calcolo per esperimenti HEP iniziate nella sigla HEPMARK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Collaborazione con il gruppo nella comunità HEPiX dove ci sono altri facilities di questo tipo (RAL, CERN, GridKA FZK)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Collaborazione con esp. COKA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Studio delle prestazioni relative ai consumi HS06 per watt, su architetture ATOM Intel o equivalenti AMD</a:t>
            </a:r>
          </a:p>
          <a:p>
            <a:pPr eaLnBrk="1" hangingPunct="1">
              <a:lnSpc>
                <a:spcPct val="80000"/>
              </a:lnSpc>
            </a:pPr>
            <a:r>
              <a:rPr lang="it-IT" sz="2400" smtClean="0"/>
              <a:t>Studio delle prestazioni su architetture non x86 come per esempio ARM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3816350" cy="1143000"/>
          </a:xfrm>
        </p:spPr>
        <p:txBody>
          <a:bodyPr/>
          <a:lstStyle/>
          <a:p>
            <a:pPr eaLnBrk="1" hangingPunct="1"/>
            <a:r>
              <a:rPr lang="en-US" sz="2800" smtClean="0"/>
              <a:t>Intel ATOM</a:t>
            </a:r>
          </a:p>
        </p:txBody>
      </p:sp>
      <p:sp>
        <p:nvSpPr>
          <p:cNvPr id="4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54C8CC6-0DF9-4609-937A-A591A16CAC9E}" type="slidenum">
              <a:rPr lang="en-US">
                <a:solidFill>
                  <a:srgbClr val="464653"/>
                </a:solidFill>
                <a:latin typeface="Gill Sans MT" pitchFamily="34" charset="0"/>
              </a:rPr>
              <a:pPr/>
              <a:t>3</a:t>
            </a:fld>
            <a:endParaRPr lang="en-US">
              <a:solidFill>
                <a:srgbClr val="464653"/>
              </a:solidFill>
              <a:latin typeface="Gill Sans MT" pitchFamily="34" charset="0"/>
            </a:endParaRPr>
          </a:p>
        </p:txBody>
      </p:sp>
      <p:sp>
        <p:nvSpPr>
          <p:cNvPr id="4100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888" y="0"/>
            <a:ext cx="3981450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190625"/>
            <a:ext cx="33051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7150" y="2990850"/>
            <a:ext cx="481965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1375" y="0"/>
            <a:ext cx="5762625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Quad core ARM Cortex A9</a:t>
            </a: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9FA155-90F0-4D85-97BC-1F1D8F346EF0}" type="slidenum">
              <a:rPr lang="en-US">
                <a:solidFill>
                  <a:srgbClr val="464653"/>
                </a:solidFill>
                <a:latin typeface="Gill Sans MT" pitchFamily="34" charset="0"/>
              </a:rPr>
              <a:pPr/>
              <a:t>4</a:t>
            </a:fld>
            <a:endParaRPr lang="en-US">
              <a:solidFill>
                <a:srgbClr val="464653"/>
              </a:solidFill>
              <a:latin typeface="Gill Sans MT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629150" cy="49371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en-US" sz="2600" dirty="0"/>
              <a:t>Ultra compact size with full metal </a:t>
            </a:r>
            <a:r>
              <a:rPr lang="en-US" sz="2600" dirty="0" smtClean="0"/>
              <a:t>enclosure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smtClean="0"/>
              <a:t>Quad core ARM Cortex-A9 </a:t>
            </a:r>
            <a:r>
              <a:rPr lang="en-US" sz="2600" dirty="0" err="1" smtClean="0"/>
              <a:t>MPCore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smtClean="0"/>
              <a:t>10/100Mbps Ethernet with RJ-45 LAN Jack 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smtClean="0"/>
              <a:t>2 x High speed USB2.0 Host port</a:t>
            </a:r>
            <a:endParaRPr lang="en-US" sz="2600" dirty="0"/>
          </a:p>
          <a:p>
            <a:pPr eaLnBrk="1" hangingPunct="1">
              <a:defRPr/>
            </a:pPr>
            <a:r>
              <a:rPr lang="en-US" sz="2600" dirty="0" smtClean="0"/>
              <a:t>Android </a:t>
            </a:r>
            <a:r>
              <a:rPr lang="en-US" sz="2600" dirty="0"/>
              <a:t>4.x &amp; Ubuntu </a:t>
            </a:r>
            <a:r>
              <a:rPr lang="en-US" sz="2600" dirty="0" smtClean="0"/>
              <a:t>12.10</a:t>
            </a:r>
          </a:p>
          <a:p>
            <a:pPr eaLnBrk="1" hangingPunct="1">
              <a:defRPr/>
            </a:pPr>
            <a:r>
              <a:rPr lang="en-US" sz="2600" dirty="0" smtClean="0"/>
              <a:t>89$ or for 233$ the full kit</a:t>
            </a:r>
          </a:p>
          <a:p>
            <a:pPr eaLnBrk="1" hangingPunct="1">
              <a:defRPr/>
            </a:pPr>
            <a:r>
              <a:rPr lang="en-US" sz="2600" dirty="0" smtClean="0"/>
              <a:t>13.14 HepSpec06</a:t>
            </a:r>
          </a:p>
          <a:p>
            <a:pPr eaLnBrk="1" hangingPunct="1">
              <a:defRPr/>
            </a:pPr>
            <a:r>
              <a:rPr lang="en-US" sz="2600" dirty="0" smtClean="0"/>
              <a:t>ARMv8/64 bit in 2014</a:t>
            </a:r>
            <a:endParaRPr lang="en-US" sz="26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0" y="1181100"/>
            <a:ext cx="38465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6975" y="432435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CMS events/min/Watt</a:t>
            </a:r>
          </a:p>
        </p:txBody>
      </p:sp>
      <p:sp>
        <p:nvSpPr>
          <p:cNvPr id="61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45E4265-EFB4-4CD9-B5DC-9FC5C47503D7}" type="slidenum">
              <a:rPr lang="en-US">
                <a:solidFill>
                  <a:srgbClr val="464653"/>
                </a:solidFill>
                <a:latin typeface="Gill Sans MT" pitchFamily="34" charset="0"/>
              </a:rPr>
              <a:pPr/>
              <a:t>5</a:t>
            </a:fld>
            <a:endParaRPr lang="en-US">
              <a:solidFill>
                <a:srgbClr val="464653"/>
              </a:solidFill>
              <a:latin typeface="Gill Sans MT" pitchFamily="34" charset="0"/>
            </a:endParaRPr>
          </a:p>
        </p:txBody>
      </p:sp>
      <p:pic>
        <p:nvPicPr>
          <p:cNvPr id="6148" name="Picture 2" descr="E:\CACHE-~1\michelot\Temp\ScreenClip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308100"/>
            <a:ext cx="8229600" cy="475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159</Words>
  <Application>Microsoft Office PowerPoint</Application>
  <PresentationFormat>Presentazione su schermo (4:3)</PresentationFormat>
  <Paragraphs>25</Paragraphs>
  <Slides>5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Default Design</vt:lpstr>
      <vt:lpstr>HEPMARK2</vt:lpstr>
      <vt:lpstr>HEPMARK2</vt:lpstr>
      <vt:lpstr>Intel ATOM</vt:lpstr>
      <vt:lpstr>Quad core ARM Cortex A9</vt:lpstr>
      <vt:lpstr>CMS events/min/Watt</vt:lpstr>
    </vt:vector>
  </TitlesOfParts>
  <Company>Sezione di Padova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HEPMARK2</dc:title>
  <dc:creator>michele michelotto</dc:creator>
  <cp:lastModifiedBy>Paolo</cp:lastModifiedBy>
  <cp:revision>4</cp:revision>
  <dcterms:created xsi:type="dcterms:W3CDTF">2011-07-06T14:34:14Z</dcterms:created>
  <dcterms:modified xsi:type="dcterms:W3CDTF">2013-06-28T08:49:01Z</dcterms:modified>
</cp:coreProperties>
</file>