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«6 mesi» - Unità di Pisa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646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Persone coinvolte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Gianluca Lamanna</a:t>
            </a:r>
          </a:p>
          <a:p>
            <a:pPr lvl="1"/>
            <a:r>
              <a:rPr lang="it-IT" dirty="0" smtClean="0"/>
              <a:t>Coordinatore, algoritmi di pattern </a:t>
            </a:r>
            <a:r>
              <a:rPr lang="it-IT" dirty="0" err="1" smtClean="0"/>
              <a:t>recognition</a:t>
            </a:r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Sozzi</a:t>
            </a:r>
          </a:p>
          <a:p>
            <a:pPr lvl="1"/>
            <a:r>
              <a:rPr lang="it-IT" dirty="0" smtClean="0"/>
              <a:t>Firmware scheda </a:t>
            </a:r>
            <a:r>
              <a:rPr lang="it-IT" dirty="0" err="1" smtClean="0"/>
              <a:t>readout</a:t>
            </a:r>
            <a:r>
              <a:rPr lang="it-IT" dirty="0" smtClean="0"/>
              <a:t>, algoritmi</a:t>
            </a:r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Gianmaria </a:t>
            </a: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Collazuol</a:t>
            </a:r>
            <a:endParaRPr lang="it-IT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smtClean="0"/>
              <a:t>Nuovi link di trasmissione dati (PCI-e, </a:t>
            </a:r>
            <a:r>
              <a:rPr lang="it-IT" dirty="0" err="1" smtClean="0"/>
              <a:t>Infiniband</a:t>
            </a:r>
            <a:r>
              <a:rPr lang="it-IT" dirty="0" smtClean="0"/>
              <a:t>, ...), algoritmi</a:t>
            </a:r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Riccardo </a:t>
            </a: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Fantechi</a:t>
            </a:r>
            <a:endParaRPr lang="it-IT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err="1" smtClean="0"/>
              <a:t>Hardwerista</a:t>
            </a:r>
            <a:r>
              <a:rPr lang="it-IT" dirty="0" smtClean="0"/>
              <a:t> esperto di reti, misure di trasmissione di dati </a:t>
            </a:r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Mauro Piccini </a:t>
            </a:r>
          </a:p>
          <a:p>
            <a:pPr lvl="1"/>
            <a:r>
              <a:rPr lang="it-IT" dirty="0" smtClean="0"/>
              <a:t>Sistemi operativi </a:t>
            </a:r>
            <a:r>
              <a:rPr lang="it-IT" dirty="0" err="1" smtClean="0"/>
              <a:t>Realtime</a:t>
            </a:r>
            <a:r>
              <a:rPr lang="it-IT" dirty="0" smtClean="0"/>
              <a:t> (vedi unità di Roma), esperto di RICH</a:t>
            </a:r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Niccolò </a:t>
            </a: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Camarlinghi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smtClean="0"/>
              <a:t>Fisica Medica – PET</a:t>
            </a:r>
          </a:p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 </a:t>
            </a:r>
            <a:r>
              <a:rPr lang="it-IT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</a:t>
            </a:r>
            <a:endParaRPr lang="it-IT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smtClean="0"/>
              <a:t>Esperto di cattura di pacchetti con driver di rete a bassa latenza</a:t>
            </a:r>
          </a:p>
          <a:p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Alfredo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Cardigliano</a:t>
            </a:r>
            <a:endParaRPr lang="it-IT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smtClean="0"/>
              <a:t>Esperto di cattura di pacchetti con driver di rete a bassa latenza</a:t>
            </a:r>
          </a:p>
        </p:txBody>
      </p:sp>
    </p:spTree>
    <p:extLst>
      <p:ext uri="{BB962C8B-B14F-4D97-AF65-F5344CB8AC3E}">
        <p14:creationId xmlns:p14="http://schemas.microsoft.com/office/powerpoint/2010/main" val="52507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Persone coinvolte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Roberto </a:t>
            </a:r>
            <a:r>
              <a:rPr lang="it-IT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Piandani</a:t>
            </a:r>
            <a:endParaRPr lang="it-IT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/>
              <a:t>Misure latenza</a:t>
            </a:r>
          </a:p>
          <a:p>
            <a:r>
              <a:rPr lang="it-IT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Felice Pantaleo</a:t>
            </a:r>
          </a:p>
          <a:p>
            <a:pPr lvl="1"/>
            <a:r>
              <a:rPr lang="it-IT" dirty="0"/>
              <a:t>Misure latenza e ottimizzazione algoritmi</a:t>
            </a:r>
          </a:p>
          <a:p>
            <a:r>
              <a:rPr lang="it-IT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Jacopo Pinzino</a:t>
            </a:r>
          </a:p>
          <a:p>
            <a:pPr lvl="1"/>
            <a:r>
              <a:rPr lang="it-IT" dirty="0"/>
              <a:t>Algoritmi di </a:t>
            </a:r>
            <a:r>
              <a:rPr lang="it-IT" dirty="0" smtClean="0"/>
              <a:t>tracciatura, Firmware</a:t>
            </a:r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Franco Spinella</a:t>
            </a:r>
          </a:p>
          <a:p>
            <a:pPr lvl="1"/>
            <a:r>
              <a:rPr lang="it-IT" dirty="0" err="1" smtClean="0"/>
              <a:t>Hardwerista</a:t>
            </a:r>
            <a:r>
              <a:rPr lang="it-IT" dirty="0" smtClean="0"/>
              <a:t>/</a:t>
            </a:r>
            <a:r>
              <a:rPr lang="it-IT" dirty="0" err="1" smtClean="0"/>
              <a:t>firmwerista</a:t>
            </a:r>
            <a:r>
              <a:rPr lang="it-IT" dirty="0" smtClean="0"/>
              <a:t> scheda di </a:t>
            </a:r>
            <a:r>
              <a:rPr lang="it-IT" dirty="0" err="1" smtClean="0"/>
              <a:t>readout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Elena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Pedreschi</a:t>
            </a:r>
            <a:endParaRPr lang="it-IT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err="1" smtClean="0"/>
              <a:t>Hardwerista</a:t>
            </a:r>
            <a:r>
              <a:rPr lang="it-IT" dirty="0" smtClean="0"/>
              <a:t>/</a:t>
            </a:r>
            <a:r>
              <a:rPr lang="it-IT" dirty="0" err="1" smtClean="0"/>
              <a:t>firmwerista</a:t>
            </a:r>
            <a:r>
              <a:rPr lang="it-IT" dirty="0" smtClean="0"/>
              <a:t> scheda di </a:t>
            </a:r>
            <a:r>
              <a:rPr lang="it-IT" dirty="0" err="1" smtClean="0"/>
              <a:t>readout</a:t>
            </a:r>
            <a:endParaRPr lang="it-IT" dirty="0" smtClean="0"/>
          </a:p>
          <a:p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Elena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Graverini</a:t>
            </a:r>
            <a:endParaRPr lang="it-IT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it-IT" dirty="0" smtClean="0"/>
              <a:t>Studio sull’uso di L0-GPU nel trigger principale di NA62</a:t>
            </a:r>
          </a:p>
          <a:p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Gabriele Cocco</a:t>
            </a:r>
          </a:p>
          <a:p>
            <a:pPr lvl="1"/>
            <a:r>
              <a:rPr lang="it-IT" dirty="0" smtClean="0"/>
              <a:t>Studio dei processori ibridi CPU-GPU</a:t>
            </a:r>
          </a:p>
        </p:txBody>
      </p:sp>
    </p:spTree>
    <p:extLst>
      <p:ext uri="{BB962C8B-B14F-4D97-AF65-F5344CB8AC3E}">
        <p14:creationId xmlns:p14="http://schemas.microsoft.com/office/powerpoint/2010/main" val="373197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Persone coinvolte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Alessandro Lonardo</a:t>
            </a:r>
          </a:p>
          <a:p>
            <a:pPr lvl="1"/>
            <a:r>
              <a:rPr lang="it-IT" dirty="0" smtClean="0"/>
              <a:t>NANET</a:t>
            </a:r>
          </a:p>
          <a:p>
            <a:r>
              <a:rPr lang="it-I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Piero Vicini</a:t>
            </a:r>
          </a:p>
          <a:p>
            <a:pPr lvl="1"/>
            <a:r>
              <a:rPr lang="it-IT" dirty="0" smtClean="0"/>
              <a:t>NANET</a:t>
            </a:r>
          </a:p>
          <a:p>
            <a:r>
              <a:rPr lang="it-I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Rossetti</a:t>
            </a:r>
          </a:p>
          <a:p>
            <a:pPr lvl="1"/>
            <a:r>
              <a:rPr lang="it-IT" dirty="0" smtClean="0"/>
              <a:t>NANET</a:t>
            </a:r>
            <a:endParaRPr lang="en-US" dirty="0" smtClean="0"/>
          </a:p>
          <a:p>
            <a:r>
              <a:rPr lang="it-I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Andrea Biagioni</a:t>
            </a:r>
          </a:p>
          <a:p>
            <a:pPr lvl="1"/>
            <a:r>
              <a:rPr lang="it-IT" dirty="0" smtClean="0"/>
              <a:t>NANET</a:t>
            </a:r>
          </a:p>
          <a:p>
            <a:r>
              <a:rPr lang="it-IT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Simula</a:t>
            </a:r>
          </a:p>
          <a:p>
            <a:pPr lvl="1"/>
            <a:r>
              <a:rPr lang="it-IT" dirty="0" smtClean="0"/>
              <a:t>NANET</a:t>
            </a:r>
          </a:p>
        </p:txBody>
      </p:sp>
    </p:spTree>
    <p:extLst>
      <p:ext uri="{BB962C8B-B14F-4D97-AF65-F5344CB8AC3E}">
        <p14:creationId xmlns:p14="http://schemas.microsoft.com/office/powerpoint/2010/main" val="345267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Hardware coinvolto (già a disposizione)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PC con 2 TESLA C1060: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Nibiru</a:t>
            </a:r>
            <a:endParaRPr lang="it-IT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/>
              <a:t>PC con 1 TESLA C2050 (FERMI): </a:t>
            </a:r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Orgone</a:t>
            </a:r>
          </a:p>
          <a:p>
            <a:r>
              <a:rPr lang="it-IT" dirty="0" smtClean="0"/>
              <a:t>PC con 1 TESLA K20 (KEPLER):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Idrino</a:t>
            </a:r>
            <a:endParaRPr lang="it-IT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/>
              <a:t>PC con ATI </a:t>
            </a:r>
            <a:r>
              <a:rPr lang="it-IT" dirty="0" err="1" smtClean="0"/>
              <a:t>Radeon</a:t>
            </a:r>
            <a:r>
              <a:rPr lang="it-IT" dirty="0" smtClean="0"/>
              <a:t> 5970: </a:t>
            </a:r>
            <a:r>
              <a:rPr lang="it-IT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Ummo</a:t>
            </a:r>
            <a:endParaRPr lang="it-IT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/>
              <a:t>Altre schede NVIDIA di fascia bassa: </a:t>
            </a:r>
            <a:r>
              <a:rPr lang="it-IT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Quadro, GTX,…</a:t>
            </a:r>
          </a:p>
          <a:p>
            <a:r>
              <a:rPr lang="it-IT" dirty="0" smtClean="0"/>
              <a:t>Scheda sviluppo altera</a:t>
            </a:r>
          </a:p>
          <a:p>
            <a:r>
              <a:rPr lang="it-IT" dirty="0" smtClean="0"/>
              <a:t>TEL62</a:t>
            </a:r>
          </a:p>
          <a:p>
            <a:r>
              <a:rPr lang="it-IT" dirty="0" smtClean="0"/>
              <a:t>Oscilloscopio per misure di latenza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9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a 6 mesi – L0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Caratterizzazione delle due soluzioni di trasporto dati con l’HW attuale di NA62 </a:t>
            </a:r>
            <a:r>
              <a:rPr lang="it-IT" sz="2600" dirty="0" smtClean="0"/>
              <a:t>(Gianluca, Marco, Felice, Roberto, Riccardo, Luca, Alfredo, Alessandro &amp; C. …)</a:t>
            </a:r>
          </a:p>
          <a:p>
            <a:pPr lvl="1"/>
            <a:r>
              <a:rPr lang="it-IT" dirty="0" smtClean="0"/>
              <a:t>Misure della latenza di calcolo e della latenza totale, costruzione di un prototipo che riceva i dati dalla scheda di </a:t>
            </a:r>
            <a:r>
              <a:rPr lang="it-IT" dirty="0" err="1" smtClean="0"/>
              <a:t>readout</a:t>
            </a:r>
            <a:r>
              <a:rPr lang="it-IT" dirty="0" smtClean="0"/>
              <a:t> e produca un risultato in memoria</a:t>
            </a:r>
          </a:p>
          <a:p>
            <a:r>
              <a:rPr lang="it-IT" dirty="0" smtClean="0"/>
              <a:t>Algoritmi </a:t>
            </a:r>
            <a:r>
              <a:rPr lang="it-IT" sz="2600" dirty="0" smtClean="0"/>
              <a:t>(Gianluca, Felice, Marco, Elena,…)</a:t>
            </a:r>
          </a:p>
          <a:p>
            <a:pPr lvl="1"/>
            <a:r>
              <a:rPr lang="it-IT" dirty="0" smtClean="0"/>
              <a:t>versione definitiva algoritmi per la ricerca di cerchi singoli e multipli</a:t>
            </a:r>
          </a:p>
          <a:p>
            <a:pPr lvl="1"/>
            <a:r>
              <a:rPr lang="it-IT" dirty="0" smtClean="0"/>
              <a:t>Studio dei vantaggi portati dall’uso delle informazioni sui cerchi sul trigger principale di NA62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3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a 6 mesi – L1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Algoritmi </a:t>
            </a:r>
            <a:r>
              <a:rPr lang="it-IT" sz="2400" dirty="0" smtClean="0"/>
              <a:t>(Jacopo, Gianluca,…)</a:t>
            </a:r>
            <a:endParaRPr lang="it-IT" dirty="0" smtClean="0"/>
          </a:p>
          <a:p>
            <a:pPr lvl="1"/>
            <a:r>
              <a:rPr lang="it-IT" dirty="0" smtClean="0"/>
              <a:t>Prototipo di algoritmo del tracciatore di NA62</a:t>
            </a:r>
          </a:p>
          <a:p>
            <a:pPr lvl="1"/>
            <a:r>
              <a:rPr lang="it-IT" dirty="0" smtClean="0"/>
              <a:t>Caratterizzazione a L1 e tentativamente a L0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9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a 6 mesi – Fisica Medica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Confronto con Ferrara per capire punti comuni con algoritmi CT </a:t>
            </a:r>
            <a:r>
              <a:rPr lang="it-IT" sz="2400" dirty="0" smtClean="0"/>
              <a:t>(Niccolò)</a:t>
            </a:r>
          </a:p>
          <a:p>
            <a:r>
              <a:rPr lang="it-IT" dirty="0" smtClean="0"/>
              <a:t>Scelta del migliore algoritmo da implementare </a:t>
            </a:r>
            <a:r>
              <a:rPr lang="it-IT" sz="2400" dirty="0" smtClean="0"/>
              <a:t>(Niccolò)</a:t>
            </a:r>
          </a:p>
          <a:p>
            <a:r>
              <a:rPr lang="it-IT" dirty="0" smtClean="0"/>
              <a:t>Implementazione dell’</a:t>
            </a:r>
            <a:r>
              <a:rPr lang="it-IT" dirty="0"/>
              <a:t>a</a:t>
            </a:r>
            <a:r>
              <a:rPr lang="it-IT" dirty="0" smtClean="0"/>
              <a:t>lgoritmo per calcolare il modello (in algoritmi con modello </a:t>
            </a:r>
            <a:r>
              <a:rPr lang="it-IT" dirty="0" err="1" smtClean="0"/>
              <a:t>precalcolato</a:t>
            </a:r>
            <a:r>
              <a:rPr lang="it-IT" dirty="0" smtClean="0"/>
              <a:t>) </a:t>
            </a:r>
            <a:r>
              <a:rPr lang="it-IT" sz="2400" dirty="0" smtClean="0"/>
              <a:t>(Niccolò)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8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Personale e </a:t>
            </a:r>
            <a:r>
              <a:rPr lang="it-IT" dirty="0" err="1" smtClean="0"/>
              <a:t>Hw</a:t>
            </a:r>
            <a:r>
              <a:rPr lang="it-IT" dirty="0" smtClean="0"/>
              <a:t> da acquisire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questi primi sei mesi non intendiamo acquisire ulteriore personale su fondi GAP</a:t>
            </a:r>
          </a:p>
          <a:p>
            <a:r>
              <a:rPr lang="it-IT" dirty="0" smtClean="0"/>
              <a:t>HW</a:t>
            </a:r>
          </a:p>
          <a:p>
            <a:pPr lvl="1"/>
            <a:r>
              <a:rPr lang="it-IT" dirty="0" smtClean="0"/>
              <a:t>1 PC con scheda GTX650</a:t>
            </a:r>
          </a:p>
          <a:p>
            <a:pPr lvl="1"/>
            <a:r>
              <a:rPr lang="it-IT" dirty="0" smtClean="0"/>
              <a:t>1 PC I7 ottimizzato per il tempo reale con scheda TITAN</a:t>
            </a:r>
          </a:p>
          <a:p>
            <a:pPr lvl="1"/>
            <a:r>
              <a:rPr lang="it-IT" dirty="0" smtClean="0"/>
              <a:t>1 PC I7 con scheda TITAN per sviluppo locale e collegamento a server a Roma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24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5334</TotalTime>
  <Words>448</Words>
  <Application>Microsoft Office PowerPoint</Application>
  <PresentationFormat>Presentazione su schermo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Obiettivi «6 mesi» - Unità di Pisa</vt:lpstr>
      <vt:lpstr>Persone coinvolte</vt:lpstr>
      <vt:lpstr>Persone coinvolte</vt:lpstr>
      <vt:lpstr>Persone coinvolte</vt:lpstr>
      <vt:lpstr>Hardware coinvolto (già a disposizione)</vt:lpstr>
      <vt:lpstr>Obiettivi a 6 mesi – L0</vt:lpstr>
      <vt:lpstr>Obiettivi a 6 mesi – L1</vt:lpstr>
      <vt:lpstr>Obiettivi a 6 mesi – Fisica Medica</vt:lpstr>
      <vt:lpstr>Personale e Hw da acquisire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Obiettivi «6 mesi» - Unità di Pisa</dc:title>
  <dc:creator>Gianluca</dc:creator>
  <cp:lastModifiedBy>Gianluca</cp:lastModifiedBy>
  <cp:revision>13</cp:revision>
  <cp:lastPrinted>2013-05-06T14:48:06Z</cp:lastPrinted>
  <dcterms:created xsi:type="dcterms:W3CDTF">2013-05-06T13:40:48Z</dcterms:created>
  <dcterms:modified xsi:type="dcterms:W3CDTF">2013-05-10T06:45:05Z</dcterms:modified>
</cp:coreProperties>
</file>