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5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53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7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0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4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33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3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7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68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05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B5EEE-2CF0-CA43-856F-43546A5F4CE5}" type="datetimeFigureOut">
              <a:rPr lang="it-IT" smtClean="0"/>
              <a:t>10/05/13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7ACA-384C-014F-9B31-2B41FBEAB08E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3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04935"/>
          </a:xfrm>
        </p:spPr>
        <p:txBody>
          <a:bodyPr/>
          <a:lstStyle/>
          <a:p>
            <a:r>
              <a:rPr lang="it-IT" dirty="0" smtClean="0">
                <a:latin typeface="Times New Roman"/>
                <a:cs typeface="Times New Roman"/>
              </a:rPr>
              <a:t>Sistemi operativi Real Time</a:t>
            </a:r>
            <a:endParaRPr lang="it-IT" dirty="0">
              <a:latin typeface="Times New Roman"/>
              <a:cs typeface="Times New Roman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204935"/>
            <a:ext cx="9144000" cy="17526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Premesse:</a:t>
            </a:r>
            <a:endParaRPr lang="it-IT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14350" indent="-514350" algn="l">
              <a:buAutoNum type="arabicParenR"/>
            </a:pPr>
            <a:r>
              <a:rPr lang="it-IT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Non sono un esperto</a:t>
            </a:r>
          </a:p>
          <a:p>
            <a:pPr marL="514350" indent="-514350" algn="l">
              <a:buAutoNum type="arabicParenR"/>
            </a:pPr>
            <a:r>
              <a:rPr lang="it-IT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Proliferazione di prodotti negli ultimi anni </a:t>
            </a:r>
          </a:p>
          <a:p>
            <a:pPr marL="514350" indent="-514350" algn="l">
              <a:buAutoNum type="arabicParenR"/>
            </a:pPr>
            <a:endParaRPr lang="it-IT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l"/>
            <a:endParaRPr lang="it-IT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l"/>
            <a:endParaRPr lang="it-IT"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2859855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Constraint</a:t>
            </a:r>
            <a:r>
              <a:rPr lang="it-IT" sz="3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:</a:t>
            </a:r>
          </a:p>
          <a:p>
            <a:endParaRPr lang="it-IT" sz="8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it-IT" sz="2400" dirty="0" smtClean="0">
                <a:latin typeface="Times New Roman"/>
                <a:cs typeface="Times New Roman"/>
              </a:rPr>
              <a:t>Il Driver della GPU (e forse anche altro) deve essere supportato dal sistema operativo scelto</a:t>
            </a:r>
          </a:p>
          <a:p>
            <a:r>
              <a:rPr lang="it-IT" sz="2400" dirty="0" smtClean="0">
                <a:latin typeface="Times New Roman"/>
                <a:cs typeface="Times New Roman"/>
              </a:rPr>
              <a:t>                                           </a:t>
            </a:r>
            <a:endParaRPr lang="it-IT" sz="2400" dirty="0">
              <a:latin typeface="Times New Roman"/>
              <a:cs typeface="Times New Roman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439949" y="4427920"/>
            <a:ext cx="54659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Lucida Grande"/>
              <a:buChar char="-"/>
            </a:pPr>
            <a:r>
              <a:rPr lang="it-IT" sz="2400" dirty="0" smtClean="0">
                <a:latin typeface="Times New Roman"/>
                <a:cs typeface="Times New Roman"/>
              </a:rPr>
              <a:t>Windows</a:t>
            </a:r>
          </a:p>
          <a:p>
            <a:pPr marL="342900" indent="-342900">
              <a:buFont typeface="Lucida Grande"/>
              <a:buChar char="-"/>
            </a:pPr>
            <a:r>
              <a:rPr lang="it-IT" sz="2400" dirty="0" smtClean="0">
                <a:latin typeface="Times New Roman"/>
                <a:cs typeface="Times New Roman"/>
              </a:rPr>
              <a:t>Linux</a:t>
            </a:r>
            <a:endParaRPr lang="it-IT" sz="2400" dirty="0" smtClean="0">
              <a:latin typeface="Times New Roman"/>
              <a:cs typeface="Times New Roman"/>
            </a:endParaRPr>
          </a:p>
          <a:p>
            <a:pPr marL="342900" indent="-342900">
              <a:buFont typeface="Lucida Grande"/>
              <a:buChar char="-"/>
            </a:pPr>
            <a:r>
              <a:rPr lang="it-IT" sz="2400" dirty="0" smtClean="0">
                <a:latin typeface="Times New Roman"/>
                <a:cs typeface="Times New Roman"/>
              </a:rPr>
              <a:t>Sistema a basso livello che permetta di </a:t>
            </a:r>
            <a:r>
              <a:rPr lang="it-IT" sz="2400" dirty="0" err="1" smtClean="0">
                <a:latin typeface="Times New Roman"/>
                <a:cs typeface="Times New Roman"/>
              </a:rPr>
              <a:t>virtualizzare</a:t>
            </a:r>
            <a:r>
              <a:rPr lang="it-IT" sz="2400" dirty="0" smtClean="0">
                <a:latin typeface="Times New Roman"/>
                <a:cs typeface="Times New Roman"/>
              </a:rPr>
              <a:t> uno dei 2 precedenti     </a:t>
            </a:r>
          </a:p>
          <a:p>
            <a:r>
              <a:rPr lang="it-IT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  (va contro la portabilità del progetto?)</a:t>
            </a:r>
          </a:p>
          <a:p>
            <a:endParaRPr lang="it-IT" sz="2400" dirty="0">
              <a:latin typeface="Times New Roman"/>
              <a:cs typeface="Times New Roman"/>
            </a:endParaRPr>
          </a:p>
        </p:txBody>
      </p:sp>
      <p:sp>
        <p:nvSpPr>
          <p:cNvPr id="8" name="Freccia destra 7"/>
          <p:cNvSpPr/>
          <p:nvPr/>
        </p:nvSpPr>
        <p:spPr>
          <a:xfrm>
            <a:off x="1253663" y="4558159"/>
            <a:ext cx="1416476" cy="651205"/>
          </a:xfrm>
          <a:prstGeom prst="rightArrow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43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34405"/>
          </a:xfrm>
        </p:spPr>
        <p:txBody>
          <a:bodyPr/>
          <a:lstStyle/>
          <a:p>
            <a:r>
              <a:rPr lang="it-IT" dirty="0" smtClean="0">
                <a:latin typeface="Times New Roman"/>
                <a:cs typeface="Times New Roman"/>
              </a:rPr>
              <a:t>Linux</a:t>
            </a:r>
            <a:endParaRPr lang="it-IT" dirty="0">
              <a:latin typeface="Times New Roman"/>
              <a:cs typeface="Times New Roman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924645"/>
            <a:ext cx="9144000" cy="8833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/>
                <a:cs typeface="Times New Roman"/>
              </a:rPr>
              <a:t>Dal </a:t>
            </a:r>
            <a:r>
              <a:rPr lang="it-IT" sz="2400" dirty="0" err="1" smtClean="0">
                <a:latin typeface="Times New Roman"/>
                <a:cs typeface="Times New Roman"/>
              </a:rPr>
              <a:t>kernel</a:t>
            </a:r>
            <a:r>
              <a:rPr lang="it-IT" sz="2400" dirty="0" smtClean="0">
                <a:latin typeface="Times New Roman"/>
                <a:cs typeface="Times New Roman"/>
              </a:rPr>
              <a:t> 2.6 in poi molti passi in avanti, </a:t>
            </a:r>
            <a:r>
              <a:rPr lang="it-IT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soft </a:t>
            </a:r>
            <a:r>
              <a:rPr lang="it-IT" sz="2400" dirty="0" err="1" smtClean="0">
                <a:latin typeface="Times New Roman"/>
                <a:cs typeface="Times New Roman"/>
              </a:rPr>
              <a:t>real</a:t>
            </a:r>
            <a:r>
              <a:rPr lang="it-IT" sz="2400" dirty="0" smtClean="0">
                <a:latin typeface="Times New Roman"/>
                <a:cs typeface="Times New Roman"/>
              </a:rPr>
              <a:t> time raggiungibile cambiando la priorità dei processi</a:t>
            </a:r>
          </a:p>
          <a:p>
            <a:endParaRPr lang="it-IT" sz="800" dirty="0" smtClean="0">
              <a:latin typeface="Times New Roman"/>
              <a:cs typeface="Times New Roman"/>
            </a:endParaRPr>
          </a:p>
          <a:p>
            <a:r>
              <a:rPr lang="it-IT" sz="2400" dirty="0" smtClean="0">
                <a:latin typeface="Times New Roman"/>
                <a:cs typeface="Times New Roman"/>
              </a:rPr>
              <a:t>Per </a:t>
            </a:r>
            <a:r>
              <a:rPr lang="it-IT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hard</a:t>
            </a:r>
            <a:r>
              <a:rPr lang="it-IT" sz="2400" dirty="0" smtClean="0">
                <a:latin typeface="Times New Roman"/>
                <a:cs typeface="Times New Roman"/>
              </a:rPr>
              <a:t> </a:t>
            </a:r>
            <a:r>
              <a:rPr lang="it-IT" sz="2400" dirty="0" err="1" smtClean="0">
                <a:latin typeface="Times New Roman"/>
                <a:cs typeface="Times New Roman"/>
              </a:rPr>
              <a:t>real</a:t>
            </a:r>
            <a:r>
              <a:rPr lang="it-IT" sz="2400" dirty="0" smtClean="0">
                <a:latin typeface="Times New Roman"/>
                <a:cs typeface="Times New Roman"/>
              </a:rPr>
              <a:t> time si devono cercare altre soluzioni:</a:t>
            </a:r>
          </a:p>
          <a:p>
            <a:endParaRPr lang="it-IT" sz="800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it-IT" sz="2400" dirty="0" err="1" smtClean="0">
                <a:latin typeface="Times New Roman"/>
                <a:cs typeface="Times New Roman"/>
              </a:rPr>
              <a:t>RTLinux</a:t>
            </a:r>
            <a:r>
              <a:rPr lang="it-IT" sz="2400" dirty="0"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latin typeface="Times New Roman"/>
                <a:cs typeface="Times New Roman"/>
              </a:rPr>
              <a:t>(</a:t>
            </a:r>
            <a:r>
              <a:rPr lang="en-GB" sz="2400" dirty="0" smtClean="0">
                <a:latin typeface="Times New Roman"/>
                <a:cs typeface="Times New Roman"/>
              </a:rPr>
              <a:t>discontinued)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smtClean="0">
                <a:latin typeface="Times New Roman"/>
                <a:cs typeface="Times New Roman"/>
              </a:rPr>
              <a:t>RTAI Linux (</a:t>
            </a:r>
            <a:r>
              <a:rPr lang="en-GB" sz="2400" dirty="0" err="1" smtClean="0">
                <a:latin typeface="Times New Roman"/>
                <a:cs typeface="Times New Roman"/>
              </a:rPr>
              <a:t>nanokernel</a:t>
            </a:r>
            <a:r>
              <a:rPr lang="en-GB" sz="2400" dirty="0" smtClean="0">
                <a:latin typeface="Times New Roman"/>
                <a:cs typeface="Times New Roman"/>
              </a:rPr>
              <a:t> ADEOS)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err="1" smtClean="0">
                <a:latin typeface="Times New Roman"/>
                <a:cs typeface="Times New Roman"/>
              </a:rPr>
              <a:t>Xenomai</a:t>
            </a:r>
            <a:endParaRPr lang="en-GB" sz="2400" dirty="0" smtClean="0">
              <a:latin typeface="Times New Roman"/>
              <a:cs typeface="Times New Roman"/>
            </a:endParaRPr>
          </a:p>
          <a:p>
            <a:endParaRPr lang="en-GB" dirty="0">
              <a:latin typeface="Times New Roman"/>
              <a:cs typeface="Times New Roman"/>
            </a:endParaRPr>
          </a:p>
          <a:p>
            <a:r>
              <a:rPr lang="en-GB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Soft </a:t>
            </a:r>
            <a:r>
              <a:rPr lang="en-GB" sz="2400" dirty="0" smtClean="0">
                <a:latin typeface="Times New Roman"/>
                <a:cs typeface="Times New Roman"/>
              </a:rPr>
              <a:t>o</a:t>
            </a:r>
            <a:r>
              <a:rPr lang="en-GB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hard </a:t>
            </a:r>
            <a:r>
              <a:rPr lang="en-GB" sz="2400" dirty="0" smtClean="0">
                <a:latin typeface="Times New Roman"/>
                <a:cs typeface="Times New Roman"/>
              </a:rPr>
              <a:t>?</a:t>
            </a:r>
          </a:p>
          <a:p>
            <a:endParaRPr lang="en-GB" dirty="0">
              <a:latin typeface="Times New Roman"/>
              <a:cs typeface="Times New Roman"/>
            </a:endParaRPr>
          </a:p>
          <a:p>
            <a:r>
              <a:rPr lang="en-GB" sz="2400" dirty="0" smtClean="0">
                <a:latin typeface="Times New Roman"/>
                <a:cs typeface="Times New Roman"/>
              </a:rPr>
              <a:t>Per </a:t>
            </a:r>
            <a:r>
              <a:rPr lang="en-GB" sz="2400" dirty="0" err="1" smtClean="0">
                <a:latin typeface="Times New Roman"/>
                <a:cs typeface="Times New Roman"/>
              </a:rPr>
              <a:t>alcune</a:t>
            </a:r>
            <a:r>
              <a:rPr lang="en-GB" sz="2400" dirty="0" smtClean="0"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latin typeface="Times New Roman"/>
                <a:cs typeface="Times New Roman"/>
              </a:rPr>
              <a:t>applicazioni</a:t>
            </a:r>
            <a:r>
              <a:rPr lang="en-GB" sz="2400" dirty="0" smtClean="0">
                <a:latin typeface="Times New Roman"/>
                <a:cs typeface="Times New Roman"/>
              </a:rPr>
              <a:t> hard </a:t>
            </a:r>
            <a:r>
              <a:rPr lang="en-GB" sz="2400" dirty="0" err="1" smtClean="0">
                <a:latin typeface="Times New Roman"/>
                <a:cs typeface="Times New Roman"/>
              </a:rPr>
              <a:t>potrebbe</a:t>
            </a:r>
            <a:r>
              <a:rPr lang="en-GB" sz="2400" dirty="0" smtClean="0"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latin typeface="Times New Roman"/>
                <a:cs typeface="Times New Roman"/>
              </a:rPr>
              <a:t>essere</a:t>
            </a:r>
            <a:r>
              <a:rPr lang="en-GB" sz="2400" dirty="0" smtClean="0">
                <a:latin typeface="Times New Roman"/>
                <a:cs typeface="Times New Roman"/>
              </a:rPr>
              <a:t> un overkill, per </a:t>
            </a:r>
            <a:r>
              <a:rPr lang="en-GB" sz="2400" dirty="0" err="1" smtClean="0">
                <a:latin typeface="Times New Roman"/>
                <a:cs typeface="Times New Roman"/>
              </a:rPr>
              <a:t>altre</a:t>
            </a:r>
            <a:r>
              <a:rPr lang="en-GB" sz="2400" dirty="0" smtClean="0"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latin typeface="Times New Roman"/>
                <a:cs typeface="Times New Roman"/>
              </a:rPr>
              <a:t>assolutamente</a:t>
            </a:r>
            <a:r>
              <a:rPr lang="en-GB" sz="2400" dirty="0" smtClean="0"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latin typeface="Times New Roman"/>
                <a:cs typeface="Times New Roman"/>
              </a:rPr>
              <a:t>necessario</a:t>
            </a:r>
            <a:endParaRPr lang="en-GB" sz="2400" dirty="0" smtClean="0">
              <a:latin typeface="Times New Roman"/>
              <a:cs typeface="Times New Roman"/>
            </a:endParaRPr>
          </a:p>
          <a:p>
            <a:endParaRPr lang="en-GB" dirty="0" smtClean="0">
              <a:latin typeface="Times New Roman"/>
              <a:cs typeface="Times New Roman"/>
            </a:endParaRPr>
          </a:p>
          <a:p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ogni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caso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,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visto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che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risultati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ottenibili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dipendono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molto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dall’hadware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utilizzato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,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il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modo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migliore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per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affrontare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il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problema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e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cercare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di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istallare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uno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(o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più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 di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questi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sistemi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in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una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architettura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hardware in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linea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con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il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progetto</a:t>
            </a:r>
            <a:r>
              <a:rPr lang="en-GB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endParaRPr lang="en-GB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GB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GB" sz="2400" dirty="0" smtClean="0">
              <a:latin typeface="Times New Roman"/>
              <a:cs typeface="Times New Roman"/>
            </a:endParaRPr>
          </a:p>
          <a:p>
            <a:endParaRPr lang="en-GB" sz="2400" dirty="0" smtClean="0">
              <a:latin typeface="Times New Roman"/>
              <a:cs typeface="Times New Roman"/>
            </a:endParaRPr>
          </a:p>
          <a:p>
            <a:endParaRPr lang="en-GB" sz="2400" dirty="0" smtClean="0"/>
          </a:p>
          <a:p>
            <a:r>
              <a:rPr lang="it-IT" sz="2400" dirty="0" smtClean="0">
                <a:latin typeface="Times New Roman"/>
                <a:cs typeface="Times New Roman"/>
              </a:rPr>
              <a:t> </a:t>
            </a:r>
          </a:p>
          <a:p>
            <a:endParaRPr lang="it-IT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7701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162</Words>
  <Application>Microsoft Macintosh PowerPoint</Application>
  <PresentationFormat>Presentazione su schermo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Sistemi operativi Real Time</vt:lpstr>
      <vt:lpstr>Linux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operativi Real Time</dc:title>
  <dc:creator>user</dc:creator>
  <cp:lastModifiedBy>user</cp:lastModifiedBy>
  <cp:revision>10</cp:revision>
  <dcterms:created xsi:type="dcterms:W3CDTF">2013-05-10T06:55:27Z</dcterms:created>
  <dcterms:modified xsi:type="dcterms:W3CDTF">2013-05-10T10:13:58Z</dcterms:modified>
</cp:coreProperties>
</file>