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612" r:id="rId2"/>
    <p:sldId id="703" r:id="rId3"/>
    <p:sldId id="706" r:id="rId4"/>
    <p:sldId id="704" r:id="rId5"/>
    <p:sldId id="707" r:id="rId6"/>
    <p:sldId id="70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66"/>
    <a:srgbClr val="FFFF00"/>
    <a:srgbClr val="FF66FF"/>
    <a:srgbClr val="FF9900"/>
    <a:srgbClr val="FFFF66"/>
    <a:srgbClr val="FF0000"/>
    <a:srgbClr val="DDDDDD"/>
    <a:srgbClr val="3399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snapVertSplitter="1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88" y="-88"/>
      </p:cViewPr>
      <p:guideLst>
        <p:guide orient="horz" pos="33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8" d="100"/>
          <a:sy n="58" d="100"/>
        </p:scale>
        <p:origin x="-1680" y="-6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6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-65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452625F5-273D-5948-AB92-600D3F88B966}" type="datetime1">
              <a:rPr lang="en-US"/>
              <a:pPr>
                <a:defRPr/>
              </a:pPr>
              <a:t>4/12/13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6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-65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FB5E707-6925-8A45-B747-B1AF73869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0FE2408-9EB1-4A4E-89A0-CD31E6E7D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di gruppo 12 Aprile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2E526-011C-7141-824C-D562CF4F4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di gruppo 12 Aprile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702D8-ED5C-D442-9E13-6F6BCD5CCE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di gruppo 12 Aprile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E3E4B-8486-1B46-B290-A4F5B0A23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di gruppo 12 Aprile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2D482-3128-BE40-AA34-84D0E44B3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di gruppo 12 Aprile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B5219-C2C2-FF45-A3E4-336B78475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di gruppo 12 Aprile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25BCF-A942-194C-8EF9-7D8481C61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di gruppo 12 Aprile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A1511-714C-C44A-9830-5CCEF29E5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di gruppo 12 Aprile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2D8A2-6DE1-8345-91E5-6845BACF25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di gruppo 12 Aprile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28BDA-D6F0-8847-9683-7F5968A66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di gruppo 12 Aprile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59E7C-F159-1444-A588-2459357B6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Riunione di gruppo 12 Aprile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B2D7F-F391-6D41-A18B-7ADC5F59F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762000"/>
          </a:xfrm>
          <a:prstGeom prst="rect">
            <a:avLst/>
          </a:prstGeom>
          <a:solidFill>
            <a:srgbClr val="C0C0C0"/>
          </a:solidFill>
          <a:ln w="12700">
            <a:noFill/>
            <a:miter lim="800000"/>
            <a:headEnd/>
            <a:tailEnd/>
          </a:ln>
          <a:effectLst>
            <a:outerShdw blurRad="63500" dist="107763" dir="13500000" algn="ctr" rotWithShape="0">
              <a:schemeClr val="bg2">
                <a:alpha val="74998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324600"/>
            <a:ext cx="3429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omic Sans MS" pitchFamily="-65" charset="0"/>
              </a:defRPr>
            </a:lvl1pPr>
          </a:lstStyle>
          <a:p>
            <a:r>
              <a:rPr lang="en-US" smtClean="0"/>
              <a:t>Riunione di gruppo 12 Aprile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3246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omic Sans MS" pitchFamily="-65" charset="0"/>
              </a:defRPr>
            </a:lvl1pPr>
          </a:lstStyle>
          <a:p>
            <a:r>
              <a:rPr lang="en-US" smtClean="0"/>
              <a:t>C.Roda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2271DBDD-3C07-6546-A32D-33D635A85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  <a:ea typeface="ＭＳ Ｐゴシック" pitchFamily="-65" charset="-128"/>
          <a:cs typeface="ＭＳ Ｐゴシック" pitchFamily="-6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CC33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ATLAS group meeting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di gruppo 12 Aprile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D2E526-011C-7141-824C-D562CF4F46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Eventi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181600"/>
          </a:xfrm>
        </p:spPr>
        <p:txBody>
          <a:bodyPr/>
          <a:lstStyle/>
          <a:p>
            <a:pPr marL="0" indent="0"/>
            <a:r>
              <a:rPr lang="en-US" sz="2000" b="1" dirty="0" smtClean="0"/>
              <a:t>17 </a:t>
            </a:r>
            <a:r>
              <a:rPr lang="en-US" sz="2000" b="1" dirty="0" err="1" smtClean="0"/>
              <a:t>Aprile</a:t>
            </a:r>
            <a:r>
              <a:rPr lang="en-US" sz="2000" b="1" dirty="0" smtClean="0"/>
              <a:t> – </a:t>
            </a:r>
            <a:r>
              <a:rPr lang="en-US" sz="2000" b="1" dirty="0" err="1" smtClean="0"/>
              <a:t>Congressino</a:t>
            </a:r>
            <a:endParaRPr lang="en-US" sz="2000" b="1" dirty="0" smtClean="0"/>
          </a:p>
          <a:p>
            <a:pPr marL="0" indent="0"/>
            <a:r>
              <a:rPr lang="en-US" sz="2000" dirty="0" err="1" smtClean="0"/>
              <a:t>Abbiamo</a:t>
            </a:r>
            <a:r>
              <a:rPr lang="en-US" sz="2000" dirty="0" smtClean="0"/>
              <a:t> </a:t>
            </a:r>
            <a:r>
              <a:rPr lang="en-US" sz="2000" dirty="0" err="1" smtClean="0"/>
              <a:t>chiesto</a:t>
            </a:r>
            <a:r>
              <a:rPr lang="en-US" sz="2000" dirty="0" smtClean="0"/>
              <a:t> 2 poster: ATLAS al </a:t>
            </a:r>
            <a:r>
              <a:rPr lang="en-US" sz="2000" dirty="0" err="1" smtClean="0"/>
              <a:t>presente</a:t>
            </a:r>
            <a:r>
              <a:rPr lang="en-US" sz="2000" dirty="0" smtClean="0"/>
              <a:t>, ATLAS al </a:t>
            </a:r>
            <a:r>
              <a:rPr lang="en-US" sz="2000" dirty="0" err="1" smtClean="0"/>
              <a:t>futuro</a:t>
            </a:r>
            <a:r>
              <a:rPr lang="en-US" sz="2000" dirty="0" smtClean="0"/>
              <a:t> </a:t>
            </a:r>
            <a:r>
              <a:rPr lang="en-US" sz="2000" dirty="0" err="1" smtClean="0"/>
              <a:t>io</a:t>
            </a:r>
            <a:r>
              <a:rPr lang="en-US" sz="2000" dirty="0" smtClean="0"/>
              <a:t> </a:t>
            </a:r>
            <a:r>
              <a:rPr lang="en-US" sz="2000" dirty="0" err="1" smtClean="0"/>
              <a:t>e</a:t>
            </a:r>
            <a:r>
              <a:rPr lang="en-US" sz="2000" dirty="0" smtClean="0"/>
              <a:t> Paola </a:t>
            </a:r>
            <a:r>
              <a:rPr lang="en-US" sz="2000" dirty="0" err="1" smtClean="0"/>
              <a:t>li</a:t>
            </a:r>
            <a:r>
              <a:rPr lang="en-US" sz="2000" dirty="0" smtClean="0"/>
              <a:t> </a:t>
            </a:r>
            <a:r>
              <a:rPr lang="en-US" sz="2000" dirty="0" err="1" smtClean="0"/>
              <a:t>preparemo</a:t>
            </a:r>
            <a:r>
              <a:rPr lang="en-US" sz="2000" dirty="0" smtClean="0"/>
              <a:t>.</a:t>
            </a:r>
          </a:p>
          <a:p>
            <a:pPr marL="0" indent="0"/>
            <a:r>
              <a:rPr lang="en-US" sz="2000" dirty="0" err="1" smtClean="0"/>
              <a:t>Aiuto</a:t>
            </a:r>
            <a:r>
              <a:rPr lang="en-US" sz="2000" dirty="0" smtClean="0"/>
              <a:t> </a:t>
            </a:r>
            <a:r>
              <a:rPr lang="en-US" sz="2000" dirty="0" err="1" smtClean="0"/>
              <a:t>e</a:t>
            </a:r>
            <a:r>
              <a:rPr lang="en-US" sz="2000" dirty="0" smtClean="0"/>
              <a:t>` </a:t>
            </a:r>
            <a:r>
              <a:rPr lang="en-US" sz="2000" dirty="0" err="1" smtClean="0"/>
              <a:t>benvenuto</a:t>
            </a:r>
            <a:r>
              <a:rPr lang="en-US" sz="2000" dirty="0" smtClean="0"/>
              <a:t> </a:t>
            </a:r>
            <a:r>
              <a:rPr lang="en-US" sz="2000" dirty="0" err="1" smtClean="0"/>
              <a:t>sia</a:t>
            </a:r>
            <a:r>
              <a:rPr lang="en-US" sz="2000" dirty="0" smtClean="0"/>
              <a:t> per </a:t>
            </a:r>
            <a:r>
              <a:rPr lang="en-US" sz="2000" dirty="0" err="1" smtClean="0"/>
              <a:t>prepararli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per </a:t>
            </a:r>
            <a:r>
              <a:rPr lang="en-US" sz="2000" dirty="0" err="1" smtClean="0"/>
              <a:t>presentarli</a:t>
            </a:r>
            <a:endParaRPr lang="en-US" sz="2000" dirty="0" smtClean="0"/>
          </a:p>
          <a:p>
            <a:pPr marL="0" indent="0"/>
            <a:r>
              <a:rPr lang="en-US" sz="2000" dirty="0" smtClean="0"/>
              <a:t>La </a:t>
            </a:r>
            <a:r>
              <a:rPr lang="en-US" sz="2000" dirty="0" err="1" smtClean="0"/>
              <a:t>presentazione</a:t>
            </a:r>
            <a:r>
              <a:rPr lang="en-US" sz="2000" dirty="0" smtClean="0"/>
              <a:t> “Il </a:t>
            </a:r>
            <a:r>
              <a:rPr lang="en-US" sz="2000" dirty="0" err="1" smtClean="0"/>
              <a:t>bosone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Higgs” la </a:t>
            </a:r>
            <a:r>
              <a:rPr lang="en-US" sz="2000" dirty="0" err="1" smtClean="0"/>
              <a:t>fara</a:t>
            </a:r>
            <a:r>
              <a:rPr lang="en-US" sz="2000" dirty="0" smtClean="0"/>
              <a:t>` </a:t>
            </a:r>
            <a:r>
              <a:rPr lang="en-US" sz="2000" dirty="0" err="1" smtClean="0"/>
              <a:t>P.Azzurri</a:t>
            </a:r>
            <a:r>
              <a:rPr lang="en-US" sz="2000" dirty="0" smtClean="0"/>
              <a:t> </a:t>
            </a:r>
            <a:r>
              <a:rPr lang="en-US" sz="2000" dirty="0" err="1" smtClean="0">
                <a:sym typeface="Wingdings"/>
              </a:rPr>
              <a:t></a:t>
            </a:r>
            <a:r>
              <a:rPr lang="en-US" sz="2000" dirty="0" smtClean="0">
                <a:sym typeface="Wingdings"/>
              </a:rPr>
              <a:t> rehearsal </a:t>
            </a:r>
            <a:r>
              <a:rPr lang="en-US" sz="2000" dirty="0" err="1" smtClean="0">
                <a:sym typeface="Wingdings"/>
              </a:rPr>
              <a:t>Lunedi</a:t>
            </a:r>
            <a:r>
              <a:rPr lang="en-US" sz="2000" dirty="0" smtClean="0">
                <a:sym typeface="Wingdings"/>
              </a:rPr>
              <a:t>` 15 </a:t>
            </a:r>
            <a:r>
              <a:rPr lang="en-US" sz="2000" dirty="0" err="1" smtClean="0">
                <a:sym typeface="Wingdings"/>
              </a:rPr>
              <a:t>Aprile</a:t>
            </a:r>
            <a:r>
              <a:rPr lang="en-US" sz="2000" dirty="0" smtClean="0">
                <a:sym typeface="Wingdings"/>
              </a:rPr>
              <a:t> h.10.00 aula 131 (?)</a:t>
            </a:r>
          </a:p>
          <a:p>
            <a:pPr marL="0" indent="0"/>
            <a:r>
              <a:rPr lang="en-US" sz="2000" b="1" dirty="0" smtClean="0">
                <a:sym typeface="Wingdings"/>
              </a:rPr>
              <a:t>8-9 </a:t>
            </a:r>
            <a:r>
              <a:rPr lang="en-US" sz="2000" b="1" dirty="0" err="1" smtClean="0">
                <a:sym typeface="Wingdings"/>
              </a:rPr>
              <a:t>Maggio</a:t>
            </a:r>
            <a:endParaRPr lang="en-US" sz="2000" b="1" dirty="0" smtClean="0">
              <a:sym typeface="Wingdings"/>
            </a:endParaRPr>
          </a:p>
          <a:p>
            <a:pPr marL="0" indent="0"/>
            <a:r>
              <a:rPr lang="en-US" sz="2000" dirty="0" smtClean="0">
                <a:sym typeface="Wingdings"/>
              </a:rPr>
              <a:t>Workshop ATLAS-CMS Pisa – </a:t>
            </a:r>
            <a:r>
              <a:rPr lang="en-US" sz="2000" dirty="0" err="1" smtClean="0">
                <a:sym typeface="Wingdings"/>
              </a:rPr>
              <a:t>da</a:t>
            </a:r>
            <a:r>
              <a:rPr lang="en-US" sz="2000" dirty="0" smtClean="0">
                <a:sym typeface="Wingdings"/>
              </a:rPr>
              <a:t> Pisa </a:t>
            </a:r>
            <a:r>
              <a:rPr lang="en-US" sz="2000" dirty="0" err="1" smtClean="0">
                <a:sym typeface="Wingdings"/>
              </a:rPr>
              <a:t>F.Palla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ed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io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facciamo</a:t>
            </a:r>
            <a:r>
              <a:rPr lang="en-US" sz="2000" dirty="0" smtClean="0">
                <a:sym typeface="Wingdings"/>
              </a:rPr>
              <a:t> parte del </a:t>
            </a:r>
            <a:r>
              <a:rPr lang="en-US" sz="2000" dirty="0" err="1" smtClean="0">
                <a:sym typeface="Wingdings"/>
              </a:rPr>
              <a:t>comitato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organizzativo</a:t>
            </a:r>
            <a:endParaRPr lang="en-US" sz="2000" dirty="0" smtClean="0">
              <a:sym typeface="Wingdings"/>
            </a:endParaRPr>
          </a:p>
          <a:p>
            <a:pPr marL="0" indent="0"/>
            <a:r>
              <a:rPr lang="en-US" sz="2000" dirty="0" smtClean="0">
                <a:sym typeface="Wingdings"/>
              </a:rPr>
              <a:t>Le </a:t>
            </a:r>
            <a:r>
              <a:rPr lang="en-US" sz="2000" dirty="0" err="1" smtClean="0">
                <a:sym typeface="Wingdings"/>
              </a:rPr>
              <a:t>presentazioni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sono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preparate</a:t>
            </a:r>
            <a:r>
              <a:rPr lang="en-US" sz="2000" dirty="0" smtClean="0">
                <a:sym typeface="Wingdings"/>
              </a:rPr>
              <a:t> in </a:t>
            </a:r>
            <a:r>
              <a:rPr lang="en-US" sz="2000" dirty="0" err="1" smtClean="0">
                <a:sym typeface="Wingdings"/>
              </a:rPr>
              <a:t>collaborazione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da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una</a:t>
            </a:r>
            <a:r>
              <a:rPr lang="en-US" sz="2000" dirty="0" smtClean="0">
                <a:sym typeface="Wingdings"/>
              </a:rPr>
              <a:t> persona </a:t>
            </a:r>
            <a:r>
              <a:rPr lang="en-US" sz="2000" dirty="0" err="1" smtClean="0">
                <a:sym typeface="Wingdings"/>
              </a:rPr>
              <a:t>di</a:t>
            </a:r>
            <a:r>
              <a:rPr lang="en-US" sz="2000" dirty="0" smtClean="0">
                <a:sym typeface="Wingdings"/>
              </a:rPr>
              <a:t> ATLAS </a:t>
            </a:r>
            <a:r>
              <a:rPr lang="en-US" sz="2000" dirty="0" err="1" smtClean="0">
                <a:sym typeface="Wingdings"/>
              </a:rPr>
              <a:t>ed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una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di</a:t>
            </a:r>
            <a:r>
              <a:rPr lang="en-US" sz="2000" dirty="0" smtClean="0">
                <a:sym typeface="Wingdings"/>
              </a:rPr>
              <a:t> CMS. </a:t>
            </a:r>
            <a:r>
              <a:rPr lang="en-US" sz="2000" dirty="0" err="1" smtClean="0">
                <a:sym typeface="Wingdings"/>
              </a:rPr>
              <a:t>Zenone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prepara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il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contributo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sull’Higgs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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tautau</a:t>
            </a:r>
            <a:endParaRPr lang="en-US" sz="2000" dirty="0" smtClean="0">
              <a:sym typeface="Wingdings"/>
            </a:endParaRPr>
          </a:p>
          <a:p>
            <a:pPr marL="0" indent="0"/>
            <a:r>
              <a:rPr lang="en-US" sz="2000" dirty="0" smtClean="0">
                <a:sym typeface="Wingdings"/>
              </a:rPr>
              <a:t>  </a:t>
            </a:r>
            <a:r>
              <a:rPr lang="en-US" sz="2000" b="1" dirty="0" smtClean="0">
                <a:sym typeface="Wingdings"/>
              </a:rPr>
              <a:t>8-10 </a:t>
            </a:r>
            <a:r>
              <a:rPr lang="en-US" sz="2000" b="1" dirty="0" err="1" smtClean="0">
                <a:sym typeface="Wingdings"/>
              </a:rPr>
              <a:t>Maggio</a:t>
            </a:r>
            <a:endParaRPr lang="en-US" sz="2000" b="1" dirty="0" smtClean="0">
              <a:sym typeface="Wingdings"/>
            </a:endParaRPr>
          </a:p>
          <a:p>
            <a:pPr marL="0" indent="0"/>
            <a:r>
              <a:rPr lang="en-US" sz="2000" dirty="0" smtClean="0">
                <a:sym typeface="Wingdings"/>
              </a:rPr>
              <a:t>Open day </a:t>
            </a:r>
            <a:r>
              <a:rPr lang="en-US" sz="2000" dirty="0" err="1" smtClean="0">
                <a:sym typeface="Wingdings"/>
              </a:rPr>
              <a:t>della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ricerca</a:t>
            </a:r>
            <a:r>
              <a:rPr lang="en-US" sz="2000" dirty="0" smtClean="0">
                <a:sym typeface="Wingdings"/>
              </a:rPr>
              <a:t> – </a:t>
            </a:r>
            <a:r>
              <a:rPr lang="en-US" sz="2000" dirty="0" err="1" smtClean="0">
                <a:sym typeface="Wingdings"/>
              </a:rPr>
              <a:t>M.Viviana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si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occupa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dell’organizzazione</a:t>
            </a:r>
            <a:endParaRPr lang="en-US" sz="2000" dirty="0" smtClean="0">
              <a:sym typeface="Wingdings"/>
            </a:endParaRPr>
          </a:p>
          <a:p>
            <a:pPr marL="0" indent="0"/>
            <a:r>
              <a:rPr lang="en-US" sz="2000" dirty="0" err="1" smtClean="0">
                <a:sym typeface="Wingdings"/>
              </a:rPr>
              <a:t>Probabilmente</a:t>
            </a:r>
            <a:r>
              <a:rPr lang="en-US" sz="2000" dirty="0" smtClean="0">
                <a:sym typeface="Wingdings"/>
              </a:rPr>
              <a:t> a parte </a:t>
            </a:r>
            <a:r>
              <a:rPr lang="en-US" sz="2000" dirty="0" err="1" smtClean="0">
                <a:sym typeface="Wingdings"/>
              </a:rPr>
              <a:t>materiale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chiederanno</a:t>
            </a:r>
            <a:r>
              <a:rPr lang="en-US" sz="2000" dirty="0" smtClean="0">
                <a:sym typeface="Wingdings"/>
              </a:rPr>
              <a:t> se </a:t>
            </a:r>
            <a:r>
              <a:rPr lang="en-US" sz="2000" dirty="0" err="1" smtClean="0">
                <a:sym typeface="Wingdings"/>
              </a:rPr>
              <a:t>qualcuno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puo</a:t>
            </a:r>
            <a:r>
              <a:rPr lang="en-US" sz="2000" dirty="0" smtClean="0">
                <a:sym typeface="Wingdings"/>
              </a:rPr>
              <a:t>` </a:t>
            </a:r>
            <a:r>
              <a:rPr lang="en-US" sz="2000" dirty="0" err="1" smtClean="0">
                <a:sym typeface="Wingdings"/>
              </a:rPr>
              <a:t>partecipare</a:t>
            </a:r>
            <a:r>
              <a:rPr lang="en-US" sz="2000" dirty="0" smtClean="0">
                <a:sym typeface="Wingdings"/>
              </a:rPr>
              <a:t> </a:t>
            </a:r>
            <a:r>
              <a:rPr lang="en-US" sz="2000" dirty="0" err="1" smtClean="0">
                <a:sym typeface="Wingdings"/>
              </a:rPr>
              <a:t>di</a:t>
            </a:r>
            <a:r>
              <a:rPr lang="en-US" sz="2000" dirty="0" smtClean="0">
                <a:sym typeface="Wingdings"/>
              </a:rPr>
              <a:t> persona. </a:t>
            </a:r>
          </a:p>
          <a:p>
            <a:pPr marL="0" indent="0"/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di gruppo 12 Aprile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Eventi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29-31 </a:t>
            </a:r>
            <a:r>
              <a:rPr lang="en-US" sz="2400" b="1" dirty="0" err="1" smtClean="0"/>
              <a:t>Maggio</a:t>
            </a:r>
            <a:endParaRPr lang="en-US" sz="2400" b="1" dirty="0" smtClean="0"/>
          </a:p>
          <a:p>
            <a:pPr marL="0" indent="0"/>
            <a:r>
              <a:rPr lang="en-US" sz="2400" dirty="0" err="1" smtClean="0"/>
              <a:t>Viaggio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istruzione</a:t>
            </a:r>
            <a:r>
              <a:rPr lang="en-US" sz="2400" dirty="0" smtClean="0"/>
              <a:t> al CERN </a:t>
            </a:r>
            <a:r>
              <a:rPr lang="en-US" sz="2400" dirty="0" err="1" smtClean="0"/>
              <a:t>organizzato</a:t>
            </a:r>
            <a:r>
              <a:rPr lang="en-US" sz="2400" dirty="0" smtClean="0"/>
              <a:t> con </a:t>
            </a:r>
            <a:r>
              <a:rPr lang="en-US" sz="2400" dirty="0" err="1" smtClean="0"/>
              <a:t>gli</a:t>
            </a:r>
            <a:r>
              <a:rPr lang="en-US" sz="2400" dirty="0" smtClean="0"/>
              <a:t> </a:t>
            </a:r>
            <a:r>
              <a:rPr lang="en-US" sz="2400" dirty="0" err="1" smtClean="0"/>
              <a:t>studenti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fisica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Vincenzo</a:t>
            </a:r>
            <a:r>
              <a:rPr lang="en-US" sz="2400" dirty="0" smtClean="0"/>
              <a:t> </a:t>
            </a:r>
            <a:r>
              <a:rPr lang="en-US" sz="2400" dirty="0" err="1" smtClean="0"/>
              <a:t>e</a:t>
            </a:r>
            <a:r>
              <a:rPr lang="en-US" sz="2400" dirty="0" smtClean="0"/>
              <a:t> </a:t>
            </a:r>
            <a:r>
              <a:rPr lang="en-US" sz="2400" dirty="0" err="1" smtClean="0"/>
              <a:t>P.Spagnolo</a:t>
            </a:r>
            <a:r>
              <a:rPr lang="en-US" sz="2400" smtClean="0"/>
              <a:t> </a:t>
            </a:r>
          </a:p>
          <a:p>
            <a:pPr marL="0" indent="0"/>
            <a:endParaRPr lang="en-US" sz="2400" dirty="0" smtClean="0"/>
          </a:p>
          <a:p>
            <a:pPr marL="0" indent="0"/>
            <a:r>
              <a:rPr lang="en-US" sz="2400" dirty="0" smtClean="0"/>
              <a:t>A </a:t>
            </a:r>
            <a:r>
              <a:rPr lang="en-US" sz="2400" dirty="0" err="1" smtClean="0"/>
              <a:t>partire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Martedi</a:t>
            </a:r>
            <a:r>
              <a:rPr lang="en-US" sz="2400" dirty="0" smtClean="0"/>
              <a:t>` 23 </a:t>
            </a:r>
            <a:r>
              <a:rPr lang="en-US" sz="2400" dirty="0" err="1" smtClean="0"/>
              <a:t>Aprile</a:t>
            </a:r>
            <a:r>
              <a:rPr lang="en-US" sz="2400" dirty="0" smtClean="0"/>
              <a:t> </a:t>
            </a:r>
            <a:r>
              <a:rPr lang="en-US" sz="2400" dirty="0" err="1" smtClean="0"/>
              <a:t>partiremo</a:t>
            </a:r>
            <a:r>
              <a:rPr lang="en-US" sz="2400" dirty="0" smtClean="0"/>
              <a:t> con </a:t>
            </a:r>
            <a:r>
              <a:rPr lang="en-US" sz="2400" dirty="0" err="1" smtClean="0"/>
              <a:t>riunioni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gruppo</a:t>
            </a:r>
            <a:r>
              <a:rPr lang="en-US" sz="2400" dirty="0" smtClean="0"/>
              <a:t> </a:t>
            </a:r>
            <a:r>
              <a:rPr lang="en-US" sz="2400" dirty="0" err="1" smtClean="0"/>
              <a:t>settimanali</a:t>
            </a:r>
            <a:r>
              <a:rPr lang="en-US" sz="2400" dirty="0" smtClean="0"/>
              <a:t> </a:t>
            </a:r>
            <a:r>
              <a:rPr lang="en-US" sz="2400" dirty="0" err="1" smtClean="0"/>
              <a:t>alle</a:t>
            </a:r>
            <a:r>
              <a:rPr lang="en-US" sz="2400" dirty="0" smtClean="0"/>
              <a:t> 11.30 aula 133 + </a:t>
            </a:r>
            <a:r>
              <a:rPr lang="en-US" sz="2400" dirty="0" err="1" smtClean="0"/>
              <a:t>Vidyo</a:t>
            </a:r>
            <a:r>
              <a:rPr lang="en-US" sz="2400" dirty="0" smtClean="0"/>
              <a:t> connection</a:t>
            </a:r>
          </a:p>
          <a:p>
            <a:pPr marL="0" indent="0"/>
            <a:r>
              <a:rPr lang="en-US" sz="2400" dirty="0" err="1" smtClean="0"/>
              <a:t>Alterneremo</a:t>
            </a:r>
            <a:r>
              <a:rPr lang="en-US" sz="2400" dirty="0" smtClean="0"/>
              <a:t>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settimana</a:t>
            </a:r>
            <a:r>
              <a:rPr lang="en-US" sz="2400" dirty="0" smtClean="0"/>
              <a:t> </a:t>
            </a:r>
            <a:r>
              <a:rPr lang="en-US" sz="2400" dirty="0" err="1" smtClean="0"/>
              <a:t>piu</a:t>
            </a:r>
            <a:r>
              <a:rPr lang="en-US" sz="2400" dirty="0" smtClean="0"/>
              <a:t>` </a:t>
            </a:r>
            <a:r>
              <a:rPr lang="en-US" sz="2400" dirty="0" err="1" smtClean="0"/>
              <a:t>dedicata</a:t>
            </a:r>
            <a:r>
              <a:rPr lang="en-US" sz="2400" dirty="0" smtClean="0"/>
              <a:t> </a:t>
            </a:r>
            <a:r>
              <a:rPr lang="en-US" sz="2400" dirty="0" err="1" smtClean="0"/>
              <a:t>all’HW</a:t>
            </a:r>
            <a:r>
              <a:rPr lang="en-US" sz="2400" dirty="0" smtClean="0"/>
              <a:t> </a:t>
            </a:r>
            <a:r>
              <a:rPr lang="en-US" sz="2400" dirty="0" err="1" smtClean="0"/>
              <a:t>e</a:t>
            </a:r>
            <a:r>
              <a:rPr lang="en-US" sz="2400" dirty="0" smtClean="0"/>
              <a:t>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all’analisi</a:t>
            </a:r>
            <a:endParaRPr lang="en-US" sz="2400" dirty="0" smtClean="0"/>
          </a:p>
          <a:p>
            <a:pPr marL="0" indent="0"/>
            <a:endParaRPr lang="en-US" sz="2400" dirty="0" smtClean="0"/>
          </a:p>
          <a:p>
            <a:pPr marL="0" indent="0"/>
            <a:r>
              <a:rPr lang="en-US" sz="2400" dirty="0" err="1" smtClean="0"/>
              <a:t>Martedi</a:t>
            </a:r>
            <a:r>
              <a:rPr lang="en-US" sz="2400" dirty="0" smtClean="0"/>
              <a:t>` 23 </a:t>
            </a:r>
            <a:r>
              <a:rPr lang="en-US" sz="2400" dirty="0" err="1" smtClean="0"/>
              <a:t>Aprile</a:t>
            </a:r>
            <a:r>
              <a:rPr lang="en-US" sz="2400" dirty="0" smtClean="0"/>
              <a:t> HW: </a:t>
            </a:r>
            <a:r>
              <a:rPr lang="en-US" sz="2400" dirty="0" err="1" smtClean="0"/>
              <a:t>FTK</a:t>
            </a:r>
            <a:r>
              <a:rPr lang="en-US" sz="2400" dirty="0" smtClean="0"/>
              <a:t>, LASER</a:t>
            </a:r>
          </a:p>
          <a:p>
            <a:endParaRPr lang="en-US" sz="24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di gruppo 12 Aprile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TileCal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Elezione</a:t>
            </a:r>
            <a:r>
              <a:rPr lang="en-US" dirty="0" smtClean="0"/>
              <a:t> </a:t>
            </a:r>
            <a:r>
              <a:rPr lang="en-US" dirty="0" err="1" smtClean="0"/>
              <a:t>dell’IB</a:t>
            </a:r>
            <a:r>
              <a:rPr lang="en-US" dirty="0" smtClean="0"/>
              <a:t> chair per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periodo</a:t>
            </a:r>
            <a:r>
              <a:rPr lang="en-US" dirty="0" smtClean="0"/>
              <a:t>: 1 May 2013 - 30 April 2015</a:t>
            </a:r>
          </a:p>
          <a:p>
            <a:r>
              <a:rPr lang="en-US" dirty="0" err="1" smtClean="0"/>
              <a:t>Candidati</a:t>
            </a:r>
            <a:r>
              <a:rPr lang="en-US" dirty="0" smtClean="0"/>
              <a:t> </a:t>
            </a:r>
            <a:r>
              <a:rPr lang="en-US" dirty="0" err="1" smtClean="0"/>
              <a:t>S.Tokar</a:t>
            </a: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K.Jon</a:t>
            </a:r>
            <a:r>
              <a:rPr lang="en-US" dirty="0" smtClean="0"/>
              <a:t> And</a:t>
            </a:r>
          </a:p>
          <a:p>
            <a:r>
              <a:rPr lang="en-US" dirty="0" err="1" smtClean="0"/>
              <a:t>Votazioni</a:t>
            </a:r>
            <a:r>
              <a:rPr lang="en-US" dirty="0" smtClean="0"/>
              <a:t> </a:t>
            </a:r>
            <a:r>
              <a:rPr lang="en-US" dirty="0" err="1" smtClean="0"/>
              <a:t>entro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20 </a:t>
            </a:r>
            <a:r>
              <a:rPr lang="en-US" dirty="0" err="1" smtClean="0"/>
              <a:t>Aprile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di gruppo 12 Aprile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Consuntivi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txBody>
          <a:bodyPr/>
          <a:lstStyle/>
          <a:p>
            <a:r>
              <a:rPr lang="en-US" dirty="0" err="1" smtClean="0"/>
              <a:t>Inviato</a:t>
            </a:r>
            <a:r>
              <a:rPr lang="en-US" dirty="0" smtClean="0"/>
              <a:t> report </a:t>
            </a:r>
            <a:r>
              <a:rPr lang="en-US" dirty="0" err="1" smtClean="0"/>
              <a:t>TileCal</a:t>
            </a:r>
            <a:endParaRPr lang="en-US" dirty="0" smtClean="0"/>
          </a:p>
          <a:p>
            <a:r>
              <a:rPr lang="en-US" dirty="0" err="1" smtClean="0"/>
              <a:t>Tesi</a:t>
            </a:r>
            <a:r>
              <a:rPr lang="en-US" dirty="0" smtClean="0"/>
              <a:t> – anno 2012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di gruppo 12 Aprile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874" y="2819400"/>
            <a:ext cx="8547326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Qualification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676400"/>
          </a:xfrm>
        </p:spPr>
        <p:txBody>
          <a:bodyPr/>
          <a:lstStyle/>
          <a:p>
            <a:pPr>
              <a:buFont typeface="Arial"/>
              <a:buChar char="•"/>
            </a:pPr>
            <a:endParaRPr lang="en-US" dirty="0" smtClean="0"/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Riunione di gruppo 12 Aprile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C.Roda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2D482-3128-BE40-AA34-84D0E44B3B8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447800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Paola ha </a:t>
            </a:r>
            <a:r>
              <a:rPr lang="en-US" dirty="0" err="1" smtClean="0"/>
              <a:t>finito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periodo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qualificazione</a:t>
            </a:r>
            <a:r>
              <a:rPr lang="en-US" dirty="0" smtClean="0"/>
              <a:t> – </a:t>
            </a:r>
            <a:r>
              <a:rPr lang="en-US" dirty="0" err="1" smtClean="0"/>
              <a:t>congratulazioni</a:t>
            </a:r>
            <a:r>
              <a:rPr lang="en-US" dirty="0" smtClean="0"/>
              <a:t> ! </a:t>
            </a:r>
          </a:p>
          <a:p>
            <a:r>
              <a:rPr lang="en-US" dirty="0" smtClean="0"/>
              <a:t>Simone, Mauro 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Fabrizio</a:t>
            </a:r>
            <a:r>
              <a:rPr lang="en-US" dirty="0" smtClean="0"/>
              <a:t> </a:t>
            </a:r>
            <a:r>
              <a:rPr lang="en-US" dirty="0" err="1" smtClean="0"/>
              <a:t>stanno</a:t>
            </a:r>
            <a:r>
              <a:rPr lang="en-US" dirty="0" smtClean="0"/>
              <a:t> </a:t>
            </a:r>
            <a:r>
              <a:rPr lang="en-US" dirty="0" err="1" smtClean="0"/>
              <a:t>procedendo</a:t>
            </a:r>
            <a:r>
              <a:rPr lang="en-US" dirty="0" smtClean="0"/>
              <a:t> con la </a:t>
            </a:r>
            <a:r>
              <a:rPr lang="en-US" dirty="0" err="1" smtClean="0"/>
              <a:t>qualificazione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Sandra ha </a:t>
            </a:r>
            <a:r>
              <a:rPr lang="en-US" dirty="0" err="1" smtClean="0"/>
              <a:t>appena</a:t>
            </a:r>
            <a:r>
              <a:rPr lang="en-US" dirty="0" smtClean="0"/>
              <a:t> </a:t>
            </a:r>
            <a:r>
              <a:rPr lang="en-US" dirty="0" err="1" smtClean="0"/>
              <a:t>iniziato</a:t>
            </a:r>
            <a:r>
              <a:rPr lang="en-US" dirty="0" smtClean="0"/>
              <a:t> </a:t>
            </a:r>
            <a:r>
              <a:rPr lang="en-US" dirty="0" err="1" smtClean="0"/>
              <a:t>partecipando</a:t>
            </a:r>
            <a:r>
              <a:rPr lang="en-US" dirty="0" smtClean="0"/>
              <a:t> al </a:t>
            </a:r>
            <a:r>
              <a:rPr lang="en-US" dirty="0" err="1" smtClean="0"/>
              <a:t>lavoro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calibrazione</a:t>
            </a:r>
            <a:r>
              <a:rPr lang="en-US" dirty="0" smtClean="0"/>
              <a:t> con </a:t>
            </a:r>
            <a:r>
              <a:rPr lang="en-US" dirty="0" err="1" smtClean="0"/>
              <a:t>il</a:t>
            </a:r>
            <a:r>
              <a:rPr lang="en-US" dirty="0" smtClean="0"/>
              <a:t> LASER per </a:t>
            </a:r>
            <a:r>
              <a:rPr lang="en-US" dirty="0" err="1" smtClean="0"/>
              <a:t>TileCal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4396"/>
      </a:hlink>
      <a:folHlink>
        <a:srgbClr val="B23238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45156</TotalTime>
  <Words>312</Words>
  <Application>Microsoft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ATLAS group meeting</vt:lpstr>
      <vt:lpstr>Eventi</vt:lpstr>
      <vt:lpstr>Eventi</vt:lpstr>
      <vt:lpstr>TileCal </vt:lpstr>
      <vt:lpstr>Consuntivi</vt:lpstr>
      <vt:lpstr>Qualification status</vt:lpstr>
    </vt:vector>
  </TitlesOfParts>
  <Company>INFN &amp; Univ of Pisa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Parigi JetEtMissTau</dc:title>
  <dc:creator>roda</dc:creator>
  <cp:lastModifiedBy>Chiara Roda</cp:lastModifiedBy>
  <cp:revision>592</cp:revision>
  <dcterms:created xsi:type="dcterms:W3CDTF">2013-04-12T05:39:05Z</dcterms:created>
  <dcterms:modified xsi:type="dcterms:W3CDTF">2013-04-12T07:12:24Z</dcterms:modified>
</cp:coreProperties>
</file>