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319" r:id="rId3"/>
    <p:sldId id="551" r:id="rId4"/>
    <p:sldId id="552" r:id="rId5"/>
    <p:sldId id="557" r:id="rId6"/>
    <p:sldId id="558" r:id="rId7"/>
    <p:sldId id="553" r:id="rId8"/>
    <p:sldId id="559" r:id="rId9"/>
    <p:sldId id="560" r:id="rId10"/>
    <p:sldId id="561" r:id="rId11"/>
    <p:sldId id="562" r:id="rId12"/>
    <p:sldId id="563" r:id="rId13"/>
    <p:sldId id="566" r:id="rId14"/>
    <p:sldId id="565" r:id="rId15"/>
    <p:sldId id="567" r:id="rId16"/>
    <p:sldId id="568" r:id="rId17"/>
    <p:sldId id="569" r:id="rId18"/>
  </p:sldIdLst>
  <p:sldSz cx="9906000" cy="6858000" type="A4"/>
  <p:notesSz cx="6781800" cy="9918700"/>
  <p:defaultTextStyle>
    <a:defPPr>
      <a:defRPr lang="it-IT"/>
    </a:defPPr>
    <a:lvl1pPr algn="ctr" rtl="0" fontAlgn="base">
      <a:spcBef>
        <a:spcPct val="0"/>
      </a:spcBef>
      <a:spcAft>
        <a:spcPct val="0"/>
      </a:spcAft>
      <a:buClr>
        <a:srgbClr val="FFE107"/>
      </a:buClr>
      <a:buFont typeface="Wingdings" charset="2"/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buClr>
        <a:srgbClr val="FFE107"/>
      </a:buClr>
      <a:buFont typeface="Wingdings" charset="2"/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buClr>
        <a:srgbClr val="FFE107"/>
      </a:buClr>
      <a:buFont typeface="Wingdings" charset="2"/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buClr>
        <a:srgbClr val="FFE107"/>
      </a:buClr>
      <a:buFont typeface="Wingdings" charset="2"/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buClr>
        <a:srgbClr val="FFE107"/>
      </a:buClr>
      <a:buFont typeface="Wingdings" charset="2"/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5pPr>
    <a:lvl6pPr marL="2286000" algn="l" defTabSz="457200" rtl="0" eaLnBrk="1" latinLnBrk="0" hangingPunct="1"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6pPr>
    <a:lvl7pPr marL="2743200" algn="l" defTabSz="457200" rtl="0" eaLnBrk="1" latinLnBrk="0" hangingPunct="1"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7pPr>
    <a:lvl8pPr marL="3200400" algn="l" defTabSz="457200" rtl="0" eaLnBrk="1" latinLnBrk="0" hangingPunct="1"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8pPr>
    <a:lvl9pPr marL="3657600" algn="l" defTabSz="457200" rtl="0" eaLnBrk="1" latinLnBrk="0" hangingPunct="1">
      <a:defRPr sz="1600" i="1" u="sng" kern="1200">
        <a:solidFill>
          <a:schemeClr val="bg1"/>
        </a:solidFill>
        <a:latin typeface="Verdan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66FF"/>
    <a:srgbClr val="004080"/>
    <a:srgbClr val="000000"/>
    <a:srgbClr val="FF0000"/>
    <a:srgbClr val="FFCC66"/>
    <a:srgbClr val="A50021"/>
    <a:srgbClr val="CC0000"/>
    <a:srgbClr val="FF9900"/>
    <a:srgbClr val="FF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05" autoAdjust="0"/>
  </p:normalViewPr>
  <p:slideViewPr>
    <p:cSldViewPr snapToGrid="0">
      <p:cViewPr varScale="1">
        <p:scale>
          <a:sx n="87" d="100"/>
          <a:sy n="87" d="100"/>
        </p:scale>
        <p:origin x="-1072" y="-1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261" y="-82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Cartella%20di%20lavo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Cartella%20di%20lavo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0766185476815"/>
          <c:y val="0.0601851851851852"/>
          <c:w val="0.768490813648294"/>
          <c:h val="0.82246937882764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Vin (V)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Foglio1!$A$2:$A$461</c:f>
              <c:numCache>
                <c:formatCode>0.00E+00</c:formatCode>
                <c:ptCount val="460"/>
                <c:pt idx="0" formatCode="General">
                  <c:v>0.0</c:v>
                </c:pt>
                <c:pt idx="1">
                  <c:v>1.0E-9</c:v>
                </c:pt>
                <c:pt idx="2">
                  <c:v>3.0E-9</c:v>
                </c:pt>
                <c:pt idx="3">
                  <c:v>7.0E-9</c:v>
                </c:pt>
                <c:pt idx="4">
                  <c:v>1.5E-8</c:v>
                </c:pt>
                <c:pt idx="5">
                  <c:v>2.5E-8</c:v>
                </c:pt>
                <c:pt idx="6">
                  <c:v>3.5E-8</c:v>
                </c:pt>
                <c:pt idx="7">
                  <c:v>4.25E-8</c:v>
                </c:pt>
                <c:pt idx="8">
                  <c:v>5.0E-8</c:v>
                </c:pt>
                <c:pt idx="9">
                  <c:v>5.0E-8</c:v>
                </c:pt>
                <c:pt idx="10">
                  <c:v>5.0E-8</c:v>
                </c:pt>
                <c:pt idx="11">
                  <c:v>5.0E-8</c:v>
                </c:pt>
                <c:pt idx="12">
                  <c:v>5.0E-8</c:v>
                </c:pt>
                <c:pt idx="13">
                  <c:v>5.0E-8</c:v>
                </c:pt>
                <c:pt idx="14">
                  <c:v>5.0E-8</c:v>
                </c:pt>
                <c:pt idx="15">
                  <c:v>5.0E-8</c:v>
                </c:pt>
                <c:pt idx="16">
                  <c:v>5.0E-8</c:v>
                </c:pt>
                <c:pt idx="17">
                  <c:v>5.0E-8</c:v>
                </c:pt>
                <c:pt idx="18">
                  <c:v>5.001E-8</c:v>
                </c:pt>
                <c:pt idx="19">
                  <c:v>5.001E-8</c:v>
                </c:pt>
                <c:pt idx="20">
                  <c:v>5.002E-8</c:v>
                </c:pt>
                <c:pt idx="21">
                  <c:v>5.004E-8</c:v>
                </c:pt>
                <c:pt idx="22">
                  <c:v>5.007E-8</c:v>
                </c:pt>
                <c:pt idx="23">
                  <c:v>5.014E-8</c:v>
                </c:pt>
                <c:pt idx="24">
                  <c:v>5.028E-8</c:v>
                </c:pt>
                <c:pt idx="25">
                  <c:v>5.054E-8</c:v>
                </c:pt>
                <c:pt idx="26">
                  <c:v>5.079E-8</c:v>
                </c:pt>
                <c:pt idx="27">
                  <c:v>5.1E-8</c:v>
                </c:pt>
                <c:pt idx="28">
                  <c:v>5.1E-8</c:v>
                </c:pt>
                <c:pt idx="29">
                  <c:v>5.1E-8</c:v>
                </c:pt>
                <c:pt idx="30">
                  <c:v>5.101E-8</c:v>
                </c:pt>
                <c:pt idx="31">
                  <c:v>5.102E-8</c:v>
                </c:pt>
                <c:pt idx="32">
                  <c:v>5.103E-8</c:v>
                </c:pt>
                <c:pt idx="33">
                  <c:v>5.106E-8</c:v>
                </c:pt>
                <c:pt idx="34">
                  <c:v>5.113E-8</c:v>
                </c:pt>
                <c:pt idx="35">
                  <c:v>5.126E-8</c:v>
                </c:pt>
                <c:pt idx="36">
                  <c:v>5.151E-8</c:v>
                </c:pt>
                <c:pt idx="37">
                  <c:v>5.202E-8</c:v>
                </c:pt>
                <c:pt idx="38">
                  <c:v>5.272E-8</c:v>
                </c:pt>
                <c:pt idx="39">
                  <c:v>5.344E-8</c:v>
                </c:pt>
                <c:pt idx="40">
                  <c:v>5.42E-8</c:v>
                </c:pt>
                <c:pt idx="41">
                  <c:v>5.501E-8</c:v>
                </c:pt>
                <c:pt idx="42">
                  <c:v>5.585E-8</c:v>
                </c:pt>
                <c:pt idx="43">
                  <c:v>5.668E-8</c:v>
                </c:pt>
                <c:pt idx="44">
                  <c:v>5.748E-8</c:v>
                </c:pt>
                <c:pt idx="45">
                  <c:v>5.831E-8</c:v>
                </c:pt>
                <c:pt idx="46">
                  <c:v>5.926E-8</c:v>
                </c:pt>
                <c:pt idx="47">
                  <c:v>5.941E-8</c:v>
                </c:pt>
                <c:pt idx="48">
                  <c:v>5.972E-8</c:v>
                </c:pt>
                <c:pt idx="49">
                  <c:v>6.033E-8</c:v>
                </c:pt>
                <c:pt idx="50">
                  <c:v>6.117E-8</c:v>
                </c:pt>
                <c:pt idx="51">
                  <c:v>6.203E-8</c:v>
                </c:pt>
                <c:pt idx="52">
                  <c:v>6.288E-8</c:v>
                </c:pt>
                <c:pt idx="53">
                  <c:v>6.367E-8</c:v>
                </c:pt>
                <c:pt idx="54">
                  <c:v>6.409E-8</c:v>
                </c:pt>
                <c:pt idx="55">
                  <c:v>6.45E-8</c:v>
                </c:pt>
                <c:pt idx="56">
                  <c:v>6.483E-8</c:v>
                </c:pt>
                <c:pt idx="57">
                  <c:v>6.506E-8</c:v>
                </c:pt>
                <c:pt idx="58">
                  <c:v>6.527E-8</c:v>
                </c:pt>
                <c:pt idx="59">
                  <c:v>6.536E-8</c:v>
                </c:pt>
                <c:pt idx="60">
                  <c:v>6.546E-8</c:v>
                </c:pt>
                <c:pt idx="61">
                  <c:v>6.555E-8</c:v>
                </c:pt>
                <c:pt idx="62">
                  <c:v>6.56E-8</c:v>
                </c:pt>
                <c:pt idx="63">
                  <c:v>6.565E-8</c:v>
                </c:pt>
                <c:pt idx="64">
                  <c:v>6.569E-8</c:v>
                </c:pt>
                <c:pt idx="65">
                  <c:v>6.573E-8</c:v>
                </c:pt>
                <c:pt idx="66">
                  <c:v>6.576E-8</c:v>
                </c:pt>
                <c:pt idx="67">
                  <c:v>6.579E-8</c:v>
                </c:pt>
                <c:pt idx="68">
                  <c:v>6.582E-8</c:v>
                </c:pt>
                <c:pt idx="69">
                  <c:v>6.585E-8</c:v>
                </c:pt>
                <c:pt idx="70">
                  <c:v>6.587E-8</c:v>
                </c:pt>
                <c:pt idx="71">
                  <c:v>6.59E-8</c:v>
                </c:pt>
                <c:pt idx="72">
                  <c:v>6.592E-8</c:v>
                </c:pt>
                <c:pt idx="73">
                  <c:v>6.595E-8</c:v>
                </c:pt>
                <c:pt idx="74">
                  <c:v>6.597E-8</c:v>
                </c:pt>
                <c:pt idx="75">
                  <c:v>6.6E-8</c:v>
                </c:pt>
                <c:pt idx="76">
                  <c:v>6.602E-8</c:v>
                </c:pt>
                <c:pt idx="77">
                  <c:v>6.604E-8</c:v>
                </c:pt>
                <c:pt idx="78">
                  <c:v>6.606E-8</c:v>
                </c:pt>
                <c:pt idx="79">
                  <c:v>6.608E-8</c:v>
                </c:pt>
                <c:pt idx="80">
                  <c:v>6.61E-8</c:v>
                </c:pt>
                <c:pt idx="81">
                  <c:v>6.612E-8</c:v>
                </c:pt>
                <c:pt idx="82">
                  <c:v>6.614E-8</c:v>
                </c:pt>
                <c:pt idx="83">
                  <c:v>6.616E-8</c:v>
                </c:pt>
                <c:pt idx="84">
                  <c:v>6.618E-8</c:v>
                </c:pt>
                <c:pt idx="85">
                  <c:v>6.62E-8</c:v>
                </c:pt>
                <c:pt idx="86">
                  <c:v>6.621E-8</c:v>
                </c:pt>
                <c:pt idx="87">
                  <c:v>6.623E-8</c:v>
                </c:pt>
                <c:pt idx="88">
                  <c:v>6.625E-8</c:v>
                </c:pt>
                <c:pt idx="89">
                  <c:v>6.626E-8</c:v>
                </c:pt>
                <c:pt idx="90">
                  <c:v>6.628E-8</c:v>
                </c:pt>
                <c:pt idx="91">
                  <c:v>6.629E-8</c:v>
                </c:pt>
                <c:pt idx="92">
                  <c:v>6.631E-8</c:v>
                </c:pt>
                <c:pt idx="93">
                  <c:v>6.633E-8</c:v>
                </c:pt>
                <c:pt idx="94">
                  <c:v>6.636E-8</c:v>
                </c:pt>
                <c:pt idx="95">
                  <c:v>6.639E-8</c:v>
                </c:pt>
                <c:pt idx="96">
                  <c:v>6.641E-8</c:v>
                </c:pt>
                <c:pt idx="97">
                  <c:v>6.643E-8</c:v>
                </c:pt>
                <c:pt idx="98">
                  <c:v>6.645E-8</c:v>
                </c:pt>
                <c:pt idx="99">
                  <c:v>6.646E-8</c:v>
                </c:pt>
                <c:pt idx="100">
                  <c:v>6.648E-8</c:v>
                </c:pt>
                <c:pt idx="101">
                  <c:v>6.649E-8</c:v>
                </c:pt>
                <c:pt idx="102">
                  <c:v>6.65E-8</c:v>
                </c:pt>
                <c:pt idx="103">
                  <c:v>6.65E-8</c:v>
                </c:pt>
                <c:pt idx="104">
                  <c:v>6.651E-8</c:v>
                </c:pt>
                <c:pt idx="105">
                  <c:v>6.652E-8</c:v>
                </c:pt>
                <c:pt idx="106">
                  <c:v>6.653E-8</c:v>
                </c:pt>
                <c:pt idx="107">
                  <c:v>6.654E-8</c:v>
                </c:pt>
                <c:pt idx="108">
                  <c:v>6.654E-8</c:v>
                </c:pt>
                <c:pt idx="109">
                  <c:v>6.655E-8</c:v>
                </c:pt>
                <c:pt idx="110">
                  <c:v>6.656E-8</c:v>
                </c:pt>
                <c:pt idx="111">
                  <c:v>6.657E-8</c:v>
                </c:pt>
                <c:pt idx="112">
                  <c:v>6.658E-8</c:v>
                </c:pt>
                <c:pt idx="113">
                  <c:v>6.658E-8</c:v>
                </c:pt>
                <c:pt idx="114">
                  <c:v>6.658E-8</c:v>
                </c:pt>
                <c:pt idx="115">
                  <c:v>6.659E-8</c:v>
                </c:pt>
                <c:pt idx="116">
                  <c:v>6.659E-8</c:v>
                </c:pt>
                <c:pt idx="117">
                  <c:v>6.659E-8</c:v>
                </c:pt>
                <c:pt idx="118">
                  <c:v>6.659E-8</c:v>
                </c:pt>
                <c:pt idx="119">
                  <c:v>6.66E-8</c:v>
                </c:pt>
                <c:pt idx="120">
                  <c:v>6.66E-8</c:v>
                </c:pt>
                <c:pt idx="121">
                  <c:v>6.66E-8</c:v>
                </c:pt>
                <c:pt idx="122">
                  <c:v>6.661E-8</c:v>
                </c:pt>
                <c:pt idx="123">
                  <c:v>6.661E-8</c:v>
                </c:pt>
                <c:pt idx="124">
                  <c:v>6.662E-8</c:v>
                </c:pt>
                <c:pt idx="125">
                  <c:v>6.662E-8</c:v>
                </c:pt>
                <c:pt idx="126">
                  <c:v>6.663E-8</c:v>
                </c:pt>
                <c:pt idx="127">
                  <c:v>6.664E-8</c:v>
                </c:pt>
                <c:pt idx="128">
                  <c:v>6.665E-8</c:v>
                </c:pt>
                <c:pt idx="129">
                  <c:v>6.666E-8</c:v>
                </c:pt>
                <c:pt idx="130">
                  <c:v>6.667E-8</c:v>
                </c:pt>
                <c:pt idx="131">
                  <c:v>6.669E-8</c:v>
                </c:pt>
                <c:pt idx="132">
                  <c:v>6.671E-8</c:v>
                </c:pt>
                <c:pt idx="133">
                  <c:v>6.672E-8</c:v>
                </c:pt>
                <c:pt idx="134">
                  <c:v>6.674E-8</c:v>
                </c:pt>
                <c:pt idx="135">
                  <c:v>6.676E-8</c:v>
                </c:pt>
                <c:pt idx="136">
                  <c:v>6.678E-8</c:v>
                </c:pt>
                <c:pt idx="137">
                  <c:v>6.679E-8</c:v>
                </c:pt>
                <c:pt idx="138">
                  <c:v>6.681E-8</c:v>
                </c:pt>
                <c:pt idx="139">
                  <c:v>6.684E-8</c:v>
                </c:pt>
                <c:pt idx="140">
                  <c:v>6.687E-8</c:v>
                </c:pt>
                <c:pt idx="141">
                  <c:v>6.691E-8</c:v>
                </c:pt>
                <c:pt idx="142">
                  <c:v>6.696E-8</c:v>
                </c:pt>
                <c:pt idx="143">
                  <c:v>6.702E-8</c:v>
                </c:pt>
                <c:pt idx="144">
                  <c:v>6.71E-8</c:v>
                </c:pt>
                <c:pt idx="145">
                  <c:v>6.718E-8</c:v>
                </c:pt>
                <c:pt idx="146">
                  <c:v>6.727E-8</c:v>
                </c:pt>
                <c:pt idx="147">
                  <c:v>6.738E-8</c:v>
                </c:pt>
                <c:pt idx="148">
                  <c:v>6.751E-8</c:v>
                </c:pt>
                <c:pt idx="149">
                  <c:v>6.768E-8</c:v>
                </c:pt>
                <c:pt idx="150">
                  <c:v>6.783E-8</c:v>
                </c:pt>
                <c:pt idx="151">
                  <c:v>6.794E-8</c:v>
                </c:pt>
                <c:pt idx="152">
                  <c:v>6.811E-8</c:v>
                </c:pt>
                <c:pt idx="153">
                  <c:v>6.823E-8</c:v>
                </c:pt>
                <c:pt idx="154">
                  <c:v>6.836E-8</c:v>
                </c:pt>
                <c:pt idx="155">
                  <c:v>6.852E-8</c:v>
                </c:pt>
                <c:pt idx="156">
                  <c:v>6.874E-8</c:v>
                </c:pt>
                <c:pt idx="157">
                  <c:v>6.902E-8</c:v>
                </c:pt>
                <c:pt idx="158">
                  <c:v>6.934E-8</c:v>
                </c:pt>
                <c:pt idx="159">
                  <c:v>6.972E-8</c:v>
                </c:pt>
                <c:pt idx="160">
                  <c:v>7.018E-8</c:v>
                </c:pt>
                <c:pt idx="161">
                  <c:v>7.074E-8</c:v>
                </c:pt>
                <c:pt idx="162">
                  <c:v>7.136E-8</c:v>
                </c:pt>
                <c:pt idx="163">
                  <c:v>7.2E-8</c:v>
                </c:pt>
                <c:pt idx="164">
                  <c:v>7.27E-8</c:v>
                </c:pt>
                <c:pt idx="165">
                  <c:v>7.355E-8</c:v>
                </c:pt>
                <c:pt idx="166">
                  <c:v>7.428E-8</c:v>
                </c:pt>
                <c:pt idx="167">
                  <c:v>7.515E-8</c:v>
                </c:pt>
                <c:pt idx="168">
                  <c:v>7.604E-8</c:v>
                </c:pt>
                <c:pt idx="169">
                  <c:v>7.695E-8</c:v>
                </c:pt>
                <c:pt idx="170">
                  <c:v>7.785E-8</c:v>
                </c:pt>
                <c:pt idx="171">
                  <c:v>7.875E-8</c:v>
                </c:pt>
                <c:pt idx="172">
                  <c:v>7.964E-8</c:v>
                </c:pt>
                <c:pt idx="173">
                  <c:v>8.052E-8</c:v>
                </c:pt>
                <c:pt idx="174">
                  <c:v>8.139E-8</c:v>
                </c:pt>
                <c:pt idx="175">
                  <c:v>8.226E-8</c:v>
                </c:pt>
                <c:pt idx="176">
                  <c:v>8.312E-8</c:v>
                </c:pt>
                <c:pt idx="177">
                  <c:v>8.397E-8</c:v>
                </c:pt>
                <c:pt idx="178">
                  <c:v>8.482E-8</c:v>
                </c:pt>
                <c:pt idx="179">
                  <c:v>8.567E-8</c:v>
                </c:pt>
                <c:pt idx="180">
                  <c:v>8.653E-8</c:v>
                </c:pt>
                <c:pt idx="181">
                  <c:v>8.738E-8</c:v>
                </c:pt>
                <c:pt idx="182">
                  <c:v>8.824E-8</c:v>
                </c:pt>
                <c:pt idx="183">
                  <c:v>8.912E-8</c:v>
                </c:pt>
                <c:pt idx="184">
                  <c:v>9.0E-8</c:v>
                </c:pt>
                <c:pt idx="185">
                  <c:v>9.089E-8</c:v>
                </c:pt>
                <c:pt idx="186">
                  <c:v>9.181E-8</c:v>
                </c:pt>
                <c:pt idx="187">
                  <c:v>9.274E-8</c:v>
                </c:pt>
                <c:pt idx="188">
                  <c:v>9.37E-8</c:v>
                </c:pt>
                <c:pt idx="189">
                  <c:v>9.468E-8</c:v>
                </c:pt>
                <c:pt idx="190">
                  <c:v>9.571E-8</c:v>
                </c:pt>
                <c:pt idx="191">
                  <c:v>9.664E-8</c:v>
                </c:pt>
                <c:pt idx="192">
                  <c:v>9.775E-8</c:v>
                </c:pt>
                <c:pt idx="193">
                  <c:v>9.87500000000002E-8</c:v>
                </c:pt>
                <c:pt idx="194">
                  <c:v>9.975E-8</c:v>
                </c:pt>
                <c:pt idx="195">
                  <c:v>1.01E-7</c:v>
                </c:pt>
                <c:pt idx="196">
                  <c:v>1.022E-7</c:v>
                </c:pt>
                <c:pt idx="197">
                  <c:v>1.034E-7</c:v>
                </c:pt>
                <c:pt idx="198">
                  <c:v>1.046E-7</c:v>
                </c:pt>
                <c:pt idx="199">
                  <c:v>1.06E-7</c:v>
                </c:pt>
                <c:pt idx="200">
                  <c:v>1.074E-7</c:v>
                </c:pt>
                <c:pt idx="201">
                  <c:v>1.089E-7</c:v>
                </c:pt>
                <c:pt idx="202">
                  <c:v>1.104E-7</c:v>
                </c:pt>
                <c:pt idx="203">
                  <c:v>1.121E-7</c:v>
                </c:pt>
                <c:pt idx="204">
                  <c:v>1.14E-7</c:v>
                </c:pt>
                <c:pt idx="205">
                  <c:v>1.161E-7</c:v>
                </c:pt>
                <c:pt idx="206">
                  <c:v>1.183E-7</c:v>
                </c:pt>
                <c:pt idx="207">
                  <c:v>1.206E-7</c:v>
                </c:pt>
                <c:pt idx="208">
                  <c:v>1.228E-7</c:v>
                </c:pt>
                <c:pt idx="209">
                  <c:v>1.249E-7</c:v>
                </c:pt>
                <c:pt idx="210">
                  <c:v>1.268E-7</c:v>
                </c:pt>
                <c:pt idx="211">
                  <c:v>1.286E-7</c:v>
                </c:pt>
                <c:pt idx="212">
                  <c:v>1.304E-7</c:v>
                </c:pt>
                <c:pt idx="213">
                  <c:v>1.321E-7</c:v>
                </c:pt>
                <c:pt idx="214">
                  <c:v>1.338E-7</c:v>
                </c:pt>
                <c:pt idx="215">
                  <c:v>1.354E-7</c:v>
                </c:pt>
                <c:pt idx="216">
                  <c:v>1.371E-7</c:v>
                </c:pt>
                <c:pt idx="217">
                  <c:v>1.387E-7</c:v>
                </c:pt>
                <c:pt idx="218">
                  <c:v>1.404E-7</c:v>
                </c:pt>
                <c:pt idx="219">
                  <c:v>1.42E-7</c:v>
                </c:pt>
                <c:pt idx="220">
                  <c:v>1.437E-7</c:v>
                </c:pt>
                <c:pt idx="221">
                  <c:v>1.453E-7</c:v>
                </c:pt>
                <c:pt idx="222">
                  <c:v>1.47E-7</c:v>
                </c:pt>
                <c:pt idx="223">
                  <c:v>1.487E-7</c:v>
                </c:pt>
                <c:pt idx="224">
                  <c:v>1.504E-7</c:v>
                </c:pt>
                <c:pt idx="225">
                  <c:v>1.522E-7</c:v>
                </c:pt>
                <c:pt idx="226">
                  <c:v>1.539E-7</c:v>
                </c:pt>
                <c:pt idx="227">
                  <c:v>1.557E-7</c:v>
                </c:pt>
                <c:pt idx="228">
                  <c:v>1.575E-7</c:v>
                </c:pt>
                <c:pt idx="229">
                  <c:v>1.594E-7</c:v>
                </c:pt>
                <c:pt idx="230">
                  <c:v>1.613E-7</c:v>
                </c:pt>
                <c:pt idx="231">
                  <c:v>1.633E-7</c:v>
                </c:pt>
                <c:pt idx="232">
                  <c:v>1.654E-7</c:v>
                </c:pt>
                <c:pt idx="233">
                  <c:v>1.675E-7</c:v>
                </c:pt>
                <c:pt idx="234">
                  <c:v>1.697E-7</c:v>
                </c:pt>
                <c:pt idx="235">
                  <c:v>1.72E-7</c:v>
                </c:pt>
                <c:pt idx="236">
                  <c:v>1.745E-7</c:v>
                </c:pt>
                <c:pt idx="237">
                  <c:v>1.771E-7</c:v>
                </c:pt>
                <c:pt idx="238">
                  <c:v>1.798E-7</c:v>
                </c:pt>
                <c:pt idx="239">
                  <c:v>1.825E-7</c:v>
                </c:pt>
                <c:pt idx="240">
                  <c:v>1.853E-7</c:v>
                </c:pt>
                <c:pt idx="241">
                  <c:v>1.881E-7</c:v>
                </c:pt>
                <c:pt idx="242">
                  <c:v>1.911E-7</c:v>
                </c:pt>
                <c:pt idx="243">
                  <c:v>1.941E-7</c:v>
                </c:pt>
                <c:pt idx="244">
                  <c:v>1.972E-7</c:v>
                </c:pt>
                <c:pt idx="245">
                  <c:v>2.003E-7</c:v>
                </c:pt>
                <c:pt idx="246">
                  <c:v>2.036E-7</c:v>
                </c:pt>
                <c:pt idx="247">
                  <c:v>2.07E-7</c:v>
                </c:pt>
                <c:pt idx="248">
                  <c:v>2.105E-7</c:v>
                </c:pt>
                <c:pt idx="249">
                  <c:v>2.139E-7</c:v>
                </c:pt>
                <c:pt idx="250">
                  <c:v>2.173E-7</c:v>
                </c:pt>
                <c:pt idx="251">
                  <c:v>2.205E-7</c:v>
                </c:pt>
                <c:pt idx="252">
                  <c:v>2.237E-7</c:v>
                </c:pt>
                <c:pt idx="253">
                  <c:v>2.269E-7</c:v>
                </c:pt>
                <c:pt idx="254">
                  <c:v>2.301E-7</c:v>
                </c:pt>
                <c:pt idx="255">
                  <c:v>2.333E-7</c:v>
                </c:pt>
                <c:pt idx="256">
                  <c:v>2.366E-7</c:v>
                </c:pt>
                <c:pt idx="257">
                  <c:v>2.398E-7</c:v>
                </c:pt>
                <c:pt idx="258">
                  <c:v>2.432E-7</c:v>
                </c:pt>
                <c:pt idx="259">
                  <c:v>2.466E-7</c:v>
                </c:pt>
                <c:pt idx="260">
                  <c:v>2.502E-7</c:v>
                </c:pt>
                <c:pt idx="261">
                  <c:v>2.538E-7</c:v>
                </c:pt>
                <c:pt idx="262">
                  <c:v>2.576E-7</c:v>
                </c:pt>
                <c:pt idx="263">
                  <c:v>2.616E-7</c:v>
                </c:pt>
                <c:pt idx="264">
                  <c:v>2.659E-7</c:v>
                </c:pt>
                <c:pt idx="265">
                  <c:v>2.703E-7</c:v>
                </c:pt>
                <c:pt idx="266">
                  <c:v>2.751E-7</c:v>
                </c:pt>
                <c:pt idx="267">
                  <c:v>2.802E-7</c:v>
                </c:pt>
                <c:pt idx="268">
                  <c:v>2.858E-7</c:v>
                </c:pt>
                <c:pt idx="269">
                  <c:v>2.92E-7</c:v>
                </c:pt>
                <c:pt idx="270">
                  <c:v>2.984E-7</c:v>
                </c:pt>
                <c:pt idx="271">
                  <c:v>3.047E-7</c:v>
                </c:pt>
                <c:pt idx="272">
                  <c:v>3.106E-7</c:v>
                </c:pt>
                <c:pt idx="273">
                  <c:v>3.162E-7</c:v>
                </c:pt>
                <c:pt idx="274">
                  <c:v>3.213E-7</c:v>
                </c:pt>
                <c:pt idx="275">
                  <c:v>3.259E-7</c:v>
                </c:pt>
                <c:pt idx="276">
                  <c:v>3.301E-7</c:v>
                </c:pt>
                <c:pt idx="277">
                  <c:v>3.339E-7</c:v>
                </c:pt>
                <c:pt idx="278">
                  <c:v>3.373E-7</c:v>
                </c:pt>
                <c:pt idx="279">
                  <c:v>3.404E-7</c:v>
                </c:pt>
                <c:pt idx="280">
                  <c:v>3.431E-7</c:v>
                </c:pt>
                <c:pt idx="281">
                  <c:v>3.457E-7</c:v>
                </c:pt>
                <c:pt idx="282">
                  <c:v>3.48E-7</c:v>
                </c:pt>
                <c:pt idx="283">
                  <c:v>3.502E-7</c:v>
                </c:pt>
                <c:pt idx="284">
                  <c:v>3.522E-7</c:v>
                </c:pt>
                <c:pt idx="285">
                  <c:v>3.541E-7</c:v>
                </c:pt>
                <c:pt idx="286">
                  <c:v>3.559E-7</c:v>
                </c:pt>
                <c:pt idx="287">
                  <c:v>3.577E-7</c:v>
                </c:pt>
                <c:pt idx="288">
                  <c:v>3.594E-7</c:v>
                </c:pt>
                <c:pt idx="289">
                  <c:v>3.61E-7</c:v>
                </c:pt>
                <c:pt idx="290">
                  <c:v>3.626E-7</c:v>
                </c:pt>
                <c:pt idx="291">
                  <c:v>3.643E-7</c:v>
                </c:pt>
                <c:pt idx="292">
                  <c:v>3.659E-7</c:v>
                </c:pt>
                <c:pt idx="293">
                  <c:v>3.677E-7</c:v>
                </c:pt>
                <c:pt idx="294">
                  <c:v>3.699E-7</c:v>
                </c:pt>
                <c:pt idx="295">
                  <c:v>3.711E-7</c:v>
                </c:pt>
                <c:pt idx="296">
                  <c:v>3.723E-7</c:v>
                </c:pt>
                <c:pt idx="297">
                  <c:v>3.733E-7</c:v>
                </c:pt>
                <c:pt idx="298">
                  <c:v>3.746E-7</c:v>
                </c:pt>
                <c:pt idx="299">
                  <c:v>3.757E-7</c:v>
                </c:pt>
                <c:pt idx="300">
                  <c:v>3.769E-7</c:v>
                </c:pt>
                <c:pt idx="301">
                  <c:v>3.782E-7</c:v>
                </c:pt>
                <c:pt idx="302">
                  <c:v>3.792E-7</c:v>
                </c:pt>
                <c:pt idx="303">
                  <c:v>3.801E-7</c:v>
                </c:pt>
                <c:pt idx="304">
                  <c:v>3.808E-7</c:v>
                </c:pt>
                <c:pt idx="305">
                  <c:v>3.816E-7</c:v>
                </c:pt>
                <c:pt idx="306">
                  <c:v>3.82E-7</c:v>
                </c:pt>
                <c:pt idx="307">
                  <c:v>3.824E-7</c:v>
                </c:pt>
                <c:pt idx="308">
                  <c:v>3.826E-7</c:v>
                </c:pt>
                <c:pt idx="309">
                  <c:v>3.828E-7</c:v>
                </c:pt>
                <c:pt idx="310">
                  <c:v>3.83E-7</c:v>
                </c:pt>
                <c:pt idx="311">
                  <c:v>3.832E-7</c:v>
                </c:pt>
                <c:pt idx="312">
                  <c:v>3.834E-7</c:v>
                </c:pt>
                <c:pt idx="313">
                  <c:v>3.835E-7</c:v>
                </c:pt>
                <c:pt idx="314">
                  <c:v>3.836E-7</c:v>
                </c:pt>
                <c:pt idx="315">
                  <c:v>3.837E-7</c:v>
                </c:pt>
                <c:pt idx="316">
                  <c:v>3.838E-7</c:v>
                </c:pt>
                <c:pt idx="317">
                  <c:v>3.839E-7</c:v>
                </c:pt>
                <c:pt idx="318">
                  <c:v>3.839E-7</c:v>
                </c:pt>
                <c:pt idx="319">
                  <c:v>3.84E-7</c:v>
                </c:pt>
                <c:pt idx="320">
                  <c:v>3.84E-7</c:v>
                </c:pt>
                <c:pt idx="321">
                  <c:v>3.84E-7</c:v>
                </c:pt>
                <c:pt idx="322">
                  <c:v>3.84E-7</c:v>
                </c:pt>
                <c:pt idx="323">
                  <c:v>3.841E-7</c:v>
                </c:pt>
                <c:pt idx="324">
                  <c:v>3.841E-7</c:v>
                </c:pt>
                <c:pt idx="325">
                  <c:v>3.841E-7</c:v>
                </c:pt>
                <c:pt idx="326">
                  <c:v>3.842E-7</c:v>
                </c:pt>
                <c:pt idx="327">
                  <c:v>3.842E-7</c:v>
                </c:pt>
                <c:pt idx="328">
                  <c:v>3.843E-7</c:v>
                </c:pt>
                <c:pt idx="329">
                  <c:v>3.843E-7</c:v>
                </c:pt>
                <c:pt idx="330">
                  <c:v>3.843E-7</c:v>
                </c:pt>
                <c:pt idx="331">
                  <c:v>3.843E-7</c:v>
                </c:pt>
                <c:pt idx="332">
                  <c:v>3.843E-7</c:v>
                </c:pt>
                <c:pt idx="333">
                  <c:v>3.844E-7</c:v>
                </c:pt>
                <c:pt idx="334">
                  <c:v>3.844E-7</c:v>
                </c:pt>
                <c:pt idx="335">
                  <c:v>3.844E-7</c:v>
                </c:pt>
                <c:pt idx="336">
                  <c:v>3.844E-7</c:v>
                </c:pt>
                <c:pt idx="337">
                  <c:v>3.844E-7</c:v>
                </c:pt>
                <c:pt idx="338">
                  <c:v>3.845E-7</c:v>
                </c:pt>
                <c:pt idx="339">
                  <c:v>3.845E-7</c:v>
                </c:pt>
                <c:pt idx="340">
                  <c:v>3.845E-7</c:v>
                </c:pt>
                <c:pt idx="341">
                  <c:v>3.846E-7</c:v>
                </c:pt>
                <c:pt idx="342">
                  <c:v>3.846E-7</c:v>
                </c:pt>
                <c:pt idx="343">
                  <c:v>3.847E-7</c:v>
                </c:pt>
                <c:pt idx="344">
                  <c:v>3.848E-7</c:v>
                </c:pt>
                <c:pt idx="345">
                  <c:v>3.848E-7</c:v>
                </c:pt>
                <c:pt idx="346">
                  <c:v>3.849E-7</c:v>
                </c:pt>
                <c:pt idx="347">
                  <c:v>3.85E-7</c:v>
                </c:pt>
                <c:pt idx="348">
                  <c:v>3.852E-7</c:v>
                </c:pt>
                <c:pt idx="349">
                  <c:v>3.853E-7</c:v>
                </c:pt>
                <c:pt idx="350">
                  <c:v>3.854E-7</c:v>
                </c:pt>
                <c:pt idx="351">
                  <c:v>3.855E-7</c:v>
                </c:pt>
                <c:pt idx="352">
                  <c:v>3.857E-7</c:v>
                </c:pt>
                <c:pt idx="353">
                  <c:v>3.858E-7</c:v>
                </c:pt>
                <c:pt idx="354">
                  <c:v>3.859E-7</c:v>
                </c:pt>
                <c:pt idx="355">
                  <c:v>3.861E-7</c:v>
                </c:pt>
                <c:pt idx="356">
                  <c:v>3.864E-7</c:v>
                </c:pt>
                <c:pt idx="357">
                  <c:v>3.867E-7</c:v>
                </c:pt>
                <c:pt idx="358">
                  <c:v>3.871E-7</c:v>
                </c:pt>
                <c:pt idx="359">
                  <c:v>3.875E-7</c:v>
                </c:pt>
                <c:pt idx="360">
                  <c:v>3.881E-7</c:v>
                </c:pt>
                <c:pt idx="361">
                  <c:v>3.887E-7</c:v>
                </c:pt>
                <c:pt idx="362">
                  <c:v>3.894E-7</c:v>
                </c:pt>
                <c:pt idx="363">
                  <c:v>3.9E-7</c:v>
                </c:pt>
                <c:pt idx="364">
                  <c:v>3.907E-7</c:v>
                </c:pt>
                <c:pt idx="365">
                  <c:v>3.916E-7</c:v>
                </c:pt>
                <c:pt idx="366">
                  <c:v>3.926E-7</c:v>
                </c:pt>
                <c:pt idx="367">
                  <c:v>3.934E-7</c:v>
                </c:pt>
                <c:pt idx="368">
                  <c:v>3.943E-7</c:v>
                </c:pt>
                <c:pt idx="369">
                  <c:v>3.952E-7</c:v>
                </c:pt>
                <c:pt idx="370">
                  <c:v>3.964E-7</c:v>
                </c:pt>
                <c:pt idx="371">
                  <c:v>3.974E-7</c:v>
                </c:pt>
                <c:pt idx="372">
                  <c:v>3.987E-7</c:v>
                </c:pt>
                <c:pt idx="373">
                  <c:v>4.001E-7</c:v>
                </c:pt>
                <c:pt idx="374">
                  <c:v>4.016E-7</c:v>
                </c:pt>
                <c:pt idx="375">
                  <c:v>4.03E-7</c:v>
                </c:pt>
                <c:pt idx="376">
                  <c:v>4.044E-7</c:v>
                </c:pt>
                <c:pt idx="377">
                  <c:v>4.058E-7</c:v>
                </c:pt>
                <c:pt idx="378">
                  <c:v>4.073E-7</c:v>
                </c:pt>
                <c:pt idx="379">
                  <c:v>4.088E-7</c:v>
                </c:pt>
                <c:pt idx="380">
                  <c:v>4.103E-7</c:v>
                </c:pt>
                <c:pt idx="381">
                  <c:v>4.118E-7</c:v>
                </c:pt>
                <c:pt idx="382">
                  <c:v>4.133E-7</c:v>
                </c:pt>
                <c:pt idx="383">
                  <c:v>4.149E-7</c:v>
                </c:pt>
                <c:pt idx="384">
                  <c:v>4.165E-7</c:v>
                </c:pt>
                <c:pt idx="385">
                  <c:v>4.181E-7</c:v>
                </c:pt>
                <c:pt idx="386">
                  <c:v>4.198E-7</c:v>
                </c:pt>
                <c:pt idx="387">
                  <c:v>4.215E-7</c:v>
                </c:pt>
                <c:pt idx="388">
                  <c:v>4.233E-7</c:v>
                </c:pt>
                <c:pt idx="389">
                  <c:v>4.252E-7</c:v>
                </c:pt>
                <c:pt idx="390">
                  <c:v>4.271E-7</c:v>
                </c:pt>
                <c:pt idx="391">
                  <c:v>4.291E-7</c:v>
                </c:pt>
                <c:pt idx="392">
                  <c:v>4.312E-7</c:v>
                </c:pt>
                <c:pt idx="393">
                  <c:v>4.334E-7</c:v>
                </c:pt>
                <c:pt idx="394">
                  <c:v>4.357E-7</c:v>
                </c:pt>
                <c:pt idx="395">
                  <c:v>4.382E-7</c:v>
                </c:pt>
                <c:pt idx="396">
                  <c:v>4.408E-7</c:v>
                </c:pt>
                <c:pt idx="397">
                  <c:v>4.436E-7</c:v>
                </c:pt>
                <c:pt idx="398">
                  <c:v>4.465E-7</c:v>
                </c:pt>
                <c:pt idx="399">
                  <c:v>4.497E-7</c:v>
                </c:pt>
                <c:pt idx="400">
                  <c:v>4.532E-7</c:v>
                </c:pt>
                <c:pt idx="401">
                  <c:v>4.57E-7</c:v>
                </c:pt>
                <c:pt idx="402">
                  <c:v>4.611E-7</c:v>
                </c:pt>
                <c:pt idx="403">
                  <c:v>4.657E-7</c:v>
                </c:pt>
                <c:pt idx="404">
                  <c:v>4.708E-7</c:v>
                </c:pt>
                <c:pt idx="405">
                  <c:v>4.766E-7</c:v>
                </c:pt>
                <c:pt idx="406">
                  <c:v>4.831E-7</c:v>
                </c:pt>
                <c:pt idx="407">
                  <c:v>4.907E-7</c:v>
                </c:pt>
                <c:pt idx="408">
                  <c:v>4.997E-7</c:v>
                </c:pt>
                <c:pt idx="409">
                  <c:v>5.097E-7</c:v>
                </c:pt>
                <c:pt idx="410">
                  <c:v>5.197E-7</c:v>
                </c:pt>
                <c:pt idx="411">
                  <c:v>5.297E-7</c:v>
                </c:pt>
                <c:pt idx="412">
                  <c:v>5.397E-7</c:v>
                </c:pt>
                <c:pt idx="413">
                  <c:v>5.497E-7</c:v>
                </c:pt>
                <c:pt idx="414">
                  <c:v>5.597E-7</c:v>
                </c:pt>
                <c:pt idx="415">
                  <c:v>5.697E-7</c:v>
                </c:pt>
                <c:pt idx="416">
                  <c:v>5.797E-7</c:v>
                </c:pt>
                <c:pt idx="417">
                  <c:v>5.897E-7</c:v>
                </c:pt>
                <c:pt idx="418">
                  <c:v>5.997E-7</c:v>
                </c:pt>
                <c:pt idx="419">
                  <c:v>6.097E-7</c:v>
                </c:pt>
                <c:pt idx="420">
                  <c:v>6.197E-7</c:v>
                </c:pt>
                <c:pt idx="421">
                  <c:v>6.297E-7</c:v>
                </c:pt>
                <c:pt idx="422">
                  <c:v>6.397E-7</c:v>
                </c:pt>
                <c:pt idx="423">
                  <c:v>6.497E-7</c:v>
                </c:pt>
                <c:pt idx="424">
                  <c:v>6.597E-7</c:v>
                </c:pt>
                <c:pt idx="425">
                  <c:v>6.697E-7</c:v>
                </c:pt>
                <c:pt idx="426">
                  <c:v>6.797E-7</c:v>
                </c:pt>
                <c:pt idx="427">
                  <c:v>6.897E-7</c:v>
                </c:pt>
                <c:pt idx="428">
                  <c:v>6.997E-7</c:v>
                </c:pt>
                <c:pt idx="429">
                  <c:v>7.097E-7</c:v>
                </c:pt>
                <c:pt idx="430">
                  <c:v>7.197E-7</c:v>
                </c:pt>
                <c:pt idx="431">
                  <c:v>7.297E-7</c:v>
                </c:pt>
                <c:pt idx="432">
                  <c:v>7.397E-7</c:v>
                </c:pt>
                <c:pt idx="433">
                  <c:v>7.497E-7</c:v>
                </c:pt>
                <c:pt idx="434">
                  <c:v>7.597E-7</c:v>
                </c:pt>
                <c:pt idx="435">
                  <c:v>7.697E-7</c:v>
                </c:pt>
                <c:pt idx="436">
                  <c:v>7.797E-7</c:v>
                </c:pt>
                <c:pt idx="437">
                  <c:v>7.897E-7</c:v>
                </c:pt>
                <c:pt idx="438">
                  <c:v>7.997E-7</c:v>
                </c:pt>
                <c:pt idx="439">
                  <c:v>8.097E-7</c:v>
                </c:pt>
                <c:pt idx="440">
                  <c:v>8.197E-7</c:v>
                </c:pt>
                <c:pt idx="441">
                  <c:v>8.297E-7</c:v>
                </c:pt>
                <c:pt idx="442">
                  <c:v>8.397E-7</c:v>
                </c:pt>
                <c:pt idx="443">
                  <c:v>8.497E-7</c:v>
                </c:pt>
                <c:pt idx="444">
                  <c:v>8.597E-7</c:v>
                </c:pt>
                <c:pt idx="445">
                  <c:v>8.697E-7</c:v>
                </c:pt>
                <c:pt idx="446">
                  <c:v>8.797E-7</c:v>
                </c:pt>
                <c:pt idx="447">
                  <c:v>8.897E-7</c:v>
                </c:pt>
                <c:pt idx="448">
                  <c:v>8.997E-7</c:v>
                </c:pt>
                <c:pt idx="449">
                  <c:v>9.097E-7</c:v>
                </c:pt>
                <c:pt idx="450">
                  <c:v>9.197E-7</c:v>
                </c:pt>
                <c:pt idx="451">
                  <c:v>9.297E-7</c:v>
                </c:pt>
                <c:pt idx="452">
                  <c:v>9.397E-7</c:v>
                </c:pt>
                <c:pt idx="453">
                  <c:v>9.497E-7</c:v>
                </c:pt>
                <c:pt idx="454">
                  <c:v>9.597E-7</c:v>
                </c:pt>
                <c:pt idx="455">
                  <c:v>9.697E-7</c:v>
                </c:pt>
                <c:pt idx="456">
                  <c:v>9.797E-7</c:v>
                </c:pt>
                <c:pt idx="457">
                  <c:v>9.897E-7</c:v>
                </c:pt>
                <c:pt idx="458">
                  <c:v>9.949E-7</c:v>
                </c:pt>
                <c:pt idx="459">
                  <c:v>1.0E-6</c:v>
                </c:pt>
              </c:numCache>
            </c:numRef>
          </c:xVal>
          <c:yVal>
            <c:numRef>
              <c:f>Foglio1!$B$2:$B$461</c:f>
              <c:numCache>
                <c:formatCode>0.00E+00</c:formatCode>
                <c:ptCount val="460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0.2001</c:v>
                </c:pt>
                <c:pt idx="27">
                  <c:v>0.2001</c:v>
                </c:pt>
                <c:pt idx="28">
                  <c:v>0.2001</c:v>
                </c:pt>
                <c:pt idx="29">
                  <c:v>0.2001</c:v>
                </c:pt>
                <c:pt idx="30">
                  <c:v>0.2001</c:v>
                </c:pt>
                <c:pt idx="31">
                  <c:v>0.2001</c:v>
                </c:pt>
                <c:pt idx="32">
                  <c:v>0.2001</c:v>
                </c:pt>
                <c:pt idx="33">
                  <c:v>0.2001</c:v>
                </c:pt>
                <c:pt idx="34">
                  <c:v>0.2001</c:v>
                </c:pt>
                <c:pt idx="35">
                  <c:v>0.2002</c:v>
                </c:pt>
                <c:pt idx="36">
                  <c:v>0.2003</c:v>
                </c:pt>
                <c:pt idx="37">
                  <c:v>0.2007</c:v>
                </c:pt>
                <c:pt idx="38">
                  <c:v>0.2014</c:v>
                </c:pt>
                <c:pt idx="39">
                  <c:v>0.2024</c:v>
                </c:pt>
                <c:pt idx="40">
                  <c:v>0.2038</c:v>
                </c:pt>
                <c:pt idx="41">
                  <c:v>0.2055</c:v>
                </c:pt>
                <c:pt idx="42">
                  <c:v>0.2076</c:v>
                </c:pt>
                <c:pt idx="43">
                  <c:v>0.21</c:v>
                </c:pt>
                <c:pt idx="44">
                  <c:v>0.2125</c:v>
                </c:pt>
                <c:pt idx="45">
                  <c:v>0.2154</c:v>
                </c:pt>
                <c:pt idx="46">
                  <c:v>0.219</c:v>
                </c:pt>
                <c:pt idx="47">
                  <c:v>0.2196</c:v>
                </c:pt>
                <c:pt idx="48">
                  <c:v>0.2209</c:v>
                </c:pt>
                <c:pt idx="49">
                  <c:v>0.2234</c:v>
                </c:pt>
                <c:pt idx="50">
                  <c:v>0.2271</c:v>
                </c:pt>
                <c:pt idx="51">
                  <c:v>0.2311</c:v>
                </c:pt>
                <c:pt idx="52">
                  <c:v>0.2353</c:v>
                </c:pt>
                <c:pt idx="53">
                  <c:v>0.2393</c:v>
                </c:pt>
                <c:pt idx="54">
                  <c:v>0.2415</c:v>
                </c:pt>
                <c:pt idx="55">
                  <c:v>0.2437</c:v>
                </c:pt>
                <c:pt idx="56">
                  <c:v>0.2455</c:v>
                </c:pt>
                <c:pt idx="57">
                  <c:v>0.2468</c:v>
                </c:pt>
                <c:pt idx="58">
                  <c:v>0.2479</c:v>
                </c:pt>
                <c:pt idx="59">
                  <c:v>0.2484</c:v>
                </c:pt>
                <c:pt idx="60">
                  <c:v>0.249</c:v>
                </c:pt>
                <c:pt idx="61">
                  <c:v>0.2495</c:v>
                </c:pt>
                <c:pt idx="62">
                  <c:v>0.2498</c:v>
                </c:pt>
                <c:pt idx="63">
                  <c:v>0.2501</c:v>
                </c:pt>
                <c:pt idx="64">
                  <c:v>0.2503</c:v>
                </c:pt>
                <c:pt idx="65">
                  <c:v>0.2505</c:v>
                </c:pt>
                <c:pt idx="66">
                  <c:v>0.2507</c:v>
                </c:pt>
                <c:pt idx="67">
                  <c:v>0.2508</c:v>
                </c:pt>
                <c:pt idx="68">
                  <c:v>0.251</c:v>
                </c:pt>
                <c:pt idx="69">
                  <c:v>0.2512</c:v>
                </c:pt>
                <c:pt idx="70">
                  <c:v>0.2513</c:v>
                </c:pt>
                <c:pt idx="71">
                  <c:v>0.2515</c:v>
                </c:pt>
                <c:pt idx="72">
                  <c:v>0.2516</c:v>
                </c:pt>
                <c:pt idx="73">
                  <c:v>0.2517</c:v>
                </c:pt>
                <c:pt idx="74">
                  <c:v>0.2519</c:v>
                </c:pt>
                <c:pt idx="75">
                  <c:v>0.252</c:v>
                </c:pt>
                <c:pt idx="76">
                  <c:v>0.2521</c:v>
                </c:pt>
                <c:pt idx="77">
                  <c:v>0.2523</c:v>
                </c:pt>
                <c:pt idx="78">
                  <c:v>0.2524</c:v>
                </c:pt>
                <c:pt idx="79">
                  <c:v>0.2525</c:v>
                </c:pt>
                <c:pt idx="80">
                  <c:v>0.2526</c:v>
                </c:pt>
                <c:pt idx="81">
                  <c:v>0.2527</c:v>
                </c:pt>
                <c:pt idx="82">
                  <c:v>0.2528</c:v>
                </c:pt>
                <c:pt idx="83">
                  <c:v>0.2529</c:v>
                </c:pt>
                <c:pt idx="84">
                  <c:v>0.2531</c:v>
                </c:pt>
                <c:pt idx="85">
                  <c:v>0.2531</c:v>
                </c:pt>
                <c:pt idx="86">
                  <c:v>0.2532</c:v>
                </c:pt>
                <c:pt idx="87">
                  <c:v>0.2533</c:v>
                </c:pt>
                <c:pt idx="88">
                  <c:v>0.2534</c:v>
                </c:pt>
                <c:pt idx="89">
                  <c:v>0.2535</c:v>
                </c:pt>
                <c:pt idx="90">
                  <c:v>0.2536</c:v>
                </c:pt>
                <c:pt idx="91">
                  <c:v>0.2537</c:v>
                </c:pt>
                <c:pt idx="92">
                  <c:v>0.2538</c:v>
                </c:pt>
                <c:pt idx="93">
                  <c:v>0.2539</c:v>
                </c:pt>
                <c:pt idx="94">
                  <c:v>0.2541</c:v>
                </c:pt>
                <c:pt idx="95">
                  <c:v>0.2542</c:v>
                </c:pt>
                <c:pt idx="96">
                  <c:v>0.2544</c:v>
                </c:pt>
                <c:pt idx="97">
                  <c:v>0.2545</c:v>
                </c:pt>
                <c:pt idx="98">
                  <c:v>0.2546</c:v>
                </c:pt>
                <c:pt idx="99">
                  <c:v>0.2547</c:v>
                </c:pt>
                <c:pt idx="100">
                  <c:v>0.2547</c:v>
                </c:pt>
                <c:pt idx="101">
                  <c:v>0.2548</c:v>
                </c:pt>
                <c:pt idx="102">
                  <c:v>0.2549</c:v>
                </c:pt>
                <c:pt idx="103">
                  <c:v>0.2549</c:v>
                </c:pt>
                <c:pt idx="104">
                  <c:v>0.255</c:v>
                </c:pt>
                <c:pt idx="105">
                  <c:v>0.255</c:v>
                </c:pt>
                <c:pt idx="106">
                  <c:v>0.255</c:v>
                </c:pt>
                <c:pt idx="107">
                  <c:v>0.2551</c:v>
                </c:pt>
                <c:pt idx="108">
                  <c:v>0.2551</c:v>
                </c:pt>
                <c:pt idx="109">
                  <c:v>0.2552</c:v>
                </c:pt>
                <c:pt idx="110">
                  <c:v>0.2552</c:v>
                </c:pt>
                <c:pt idx="111">
                  <c:v>0.2553</c:v>
                </c:pt>
                <c:pt idx="112">
                  <c:v>0.2553</c:v>
                </c:pt>
                <c:pt idx="113">
                  <c:v>0.2554</c:v>
                </c:pt>
                <c:pt idx="114">
                  <c:v>0.2554</c:v>
                </c:pt>
                <c:pt idx="115">
                  <c:v>0.2554</c:v>
                </c:pt>
                <c:pt idx="116">
                  <c:v>0.2554</c:v>
                </c:pt>
                <c:pt idx="117">
                  <c:v>0.2554</c:v>
                </c:pt>
                <c:pt idx="118">
                  <c:v>0.2554</c:v>
                </c:pt>
                <c:pt idx="119">
                  <c:v>0.2554</c:v>
                </c:pt>
                <c:pt idx="120">
                  <c:v>0.2555</c:v>
                </c:pt>
                <c:pt idx="121">
                  <c:v>0.2555</c:v>
                </c:pt>
                <c:pt idx="122">
                  <c:v>0.2555</c:v>
                </c:pt>
                <c:pt idx="123">
                  <c:v>0.2555</c:v>
                </c:pt>
                <c:pt idx="124">
                  <c:v>0.2556</c:v>
                </c:pt>
                <c:pt idx="125">
                  <c:v>0.2556</c:v>
                </c:pt>
                <c:pt idx="126">
                  <c:v>0.2556</c:v>
                </c:pt>
                <c:pt idx="127">
                  <c:v>0.2557</c:v>
                </c:pt>
                <c:pt idx="128">
                  <c:v>0.2557</c:v>
                </c:pt>
                <c:pt idx="129">
                  <c:v>0.2558</c:v>
                </c:pt>
                <c:pt idx="130">
                  <c:v>0.2559</c:v>
                </c:pt>
                <c:pt idx="131">
                  <c:v>0.256</c:v>
                </c:pt>
                <c:pt idx="132">
                  <c:v>0.2561</c:v>
                </c:pt>
                <c:pt idx="133">
                  <c:v>0.2562</c:v>
                </c:pt>
                <c:pt idx="134">
                  <c:v>0.2563</c:v>
                </c:pt>
                <c:pt idx="135">
                  <c:v>0.2564</c:v>
                </c:pt>
                <c:pt idx="136">
                  <c:v>0.2565</c:v>
                </c:pt>
                <c:pt idx="137">
                  <c:v>0.2566</c:v>
                </c:pt>
                <c:pt idx="138">
                  <c:v>0.2567</c:v>
                </c:pt>
                <c:pt idx="139">
                  <c:v>0.2568</c:v>
                </c:pt>
                <c:pt idx="140">
                  <c:v>0.257</c:v>
                </c:pt>
                <c:pt idx="141">
                  <c:v>0.2573</c:v>
                </c:pt>
                <c:pt idx="142">
                  <c:v>0.2576</c:v>
                </c:pt>
                <c:pt idx="143">
                  <c:v>0.2579</c:v>
                </c:pt>
                <c:pt idx="144">
                  <c:v>0.2584</c:v>
                </c:pt>
                <c:pt idx="145">
                  <c:v>0.2588</c:v>
                </c:pt>
                <c:pt idx="146">
                  <c:v>0.2594</c:v>
                </c:pt>
                <c:pt idx="147">
                  <c:v>0.26</c:v>
                </c:pt>
                <c:pt idx="148">
                  <c:v>0.2608</c:v>
                </c:pt>
                <c:pt idx="149">
                  <c:v>0.2618</c:v>
                </c:pt>
                <c:pt idx="150">
                  <c:v>0.2627</c:v>
                </c:pt>
                <c:pt idx="151">
                  <c:v>0.2634</c:v>
                </c:pt>
                <c:pt idx="152">
                  <c:v>0.2644</c:v>
                </c:pt>
                <c:pt idx="153">
                  <c:v>0.2651</c:v>
                </c:pt>
                <c:pt idx="154">
                  <c:v>0.2659</c:v>
                </c:pt>
                <c:pt idx="155">
                  <c:v>0.2668</c:v>
                </c:pt>
                <c:pt idx="156">
                  <c:v>0.2682</c:v>
                </c:pt>
                <c:pt idx="157">
                  <c:v>0.2699</c:v>
                </c:pt>
                <c:pt idx="158">
                  <c:v>0.2719</c:v>
                </c:pt>
                <c:pt idx="159">
                  <c:v>0.2743</c:v>
                </c:pt>
                <c:pt idx="160">
                  <c:v>0.2772</c:v>
                </c:pt>
                <c:pt idx="161">
                  <c:v>0.2807</c:v>
                </c:pt>
                <c:pt idx="162">
                  <c:v>0.2847</c:v>
                </c:pt>
                <c:pt idx="163">
                  <c:v>0.2888</c:v>
                </c:pt>
                <c:pt idx="164">
                  <c:v>0.2934</c:v>
                </c:pt>
                <c:pt idx="165">
                  <c:v>0.2989</c:v>
                </c:pt>
                <c:pt idx="166">
                  <c:v>0.3038</c:v>
                </c:pt>
                <c:pt idx="167">
                  <c:v>0.3096</c:v>
                </c:pt>
                <c:pt idx="168">
                  <c:v>0.3156</c:v>
                </c:pt>
                <c:pt idx="169">
                  <c:v>0.3217</c:v>
                </c:pt>
                <c:pt idx="170">
                  <c:v>0.3279</c:v>
                </c:pt>
                <c:pt idx="171">
                  <c:v>0.334</c:v>
                </c:pt>
                <c:pt idx="172">
                  <c:v>0.34</c:v>
                </c:pt>
                <c:pt idx="173">
                  <c:v>0.346</c:v>
                </c:pt>
                <c:pt idx="174">
                  <c:v>0.352</c:v>
                </c:pt>
                <c:pt idx="175">
                  <c:v>0.3578</c:v>
                </c:pt>
                <c:pt idx="176">
                  <c:v>0.3636</c:v>
                </c:pt>
                <c:pt idx="177">
                  <c:v>0.3694</c:v>
                </c:pt>
                <c:pt idx="178">
                  <c:v>0.3751</c:v>
                </c:pt>
                <c:pt idx="179">
                  <c:v>0.3808</c:v>
                </c:pt>
                <c:pt idx="180">
                  <c:v>0.3865</c:v>
                </c:pt>
                <c:pt idx="181">
                  <c:v>0.3922</c:v>
                </c:pt>
                <c:pt idx="182">
                  <c:v>0.3978</c:v>
                </c:pt>
                <c:pt idx="183">
                  <c:v>0.4035</c:v>
                </c:pt>
                <c:pt idx="184">
                  <c:v>0.4092</c:v>
                </c:pt>
                <c:pt idx="185">
                  <c:v>0.4149</c:v>
                </c:pt>
                <c:pt idx="186">
                  <c:v>0.4206</c:v>
                </c:pt>
                <c:pt idx="187">
                  <c:v>0.4264</c:v>
                </c:pt>
                <c:pt idx="188">
                  <c:v>0.4323</c:v>
                </c:pt>
                <c:pt idx="189">
                  <c:v>0.4383</c:v>
                </c:pt>
                <c:pt idx="190">
                  <c:v>0.4444</c:v>
                </c:pt>
                <c:pt idx="191">
                  <c:v>0.4499</c:v>
                </c:pt>
                <c:pt idx="192">
                  <c:v>0.4563</c:v>
                </c:pt>
                <c:pt idx="193">
                  <c:v>0.462</c:v>
                </c:pt>
                <c:pt idx="194">
                  <c:v>0.4676</c:v>
                </c:pt>
                <c:pt idx="195">
                  <c:v>0.4746</c:v>
                </c:pt>
                <c:pt idx="196">
                  <c:v>0.4807</c:v>
                </c:pt>
                <c:pt idx="197">
                  <c:v>0.4868</c:v>
                </c:pt>
                <c:pt idx="198">
                  <c:v>0.4931</c:v>
                </c:pt>
                <c:pt idx="199">
                  <c:v>0.4998</c:v>
                </c:pt>
                <c:pt idx="200">
                  <c:v>0.5064</c:v>
                </c:pt>
                <c:pt idx="201">
                  <c:v>0.5132</c:v>
                </c:pt>
                <c:pt idx="202">
                  <c:v>0.52</c:v>
                </c:pt>
                <c:pt idx="203">
                  <c:v>0.5271</c:v>
                </c:pt>
                <c:pt idx="204">
                  <c:v>0.5344</c:v>
                </c:pt>
                <c:pt idx="205">
                  <c:v>0.5422</c:v>
                </c:pt>
                <c:pt idx="206">
                  <c:v>0.55</c:v>
                </c:pt>
                <c:pt idx="207">
                  <c:v>0.5575</c:v>
                </c:pt>
                <c:pt idx="208">
                  <c:v>0.5639</c:v>
                </c:pt>
                <c:pt idx="209">
                  <c:v>0.5693</c:v>
                </c:pt>
                <c:pt idx="210">
                  <c:v>0.5739</c:v>
                </c:pt>
                <c:pt idx="211">
                  <c:v>0.578</c:v>
                </c:pt>
                <c:pt idx="212">
                  <c:v>0.5816</c:v>
                </c:pt>
                <c:pt idx="213">
                  <c:v>0.5847</c:v>
                </c:pt>
                <c:pt idx="214">
                  <c:v>0.5875</c:v>
                </c:pt>
                <c:pt idx="215">
                  <c:v>0.5899</c:v>
                </c:pt>
                <c:pt idx="216">
                  <c:v>0.5921</c:v>
                </c:pt>
                <c:pt idx="217">
                  <c:v>0.5939</c:v>
                </c:pt>
                <c:pt idx="218">
                  <c:v>0.5955</c:v>
                </c:pt>
                <c:pt idx="219">
                  <c:v>0.5969</c:v>
                </c:pt>
                <c:pt idx="220">
                  <c:v>0.598</c:v>
                </c:pt>
                <c:pt idx="221">
                  <c:v>0.5988</c:v>
                </c:pt>
                <c:pt idx="222">
                  <c:v>0.5994</c:v>
                </c:pt>
                <c:pt idx="223">
                  <c:v>0.5998</c:v>
                </c:pt>
                <c:pt idx="224">
                  <c:v>0.5999</c:v>
                </c:pt>
                <c:pt idx="225">
                  <c:v>0.5998</c:v>
                </c:pt>
                <c:pt idx="226">
                  <c:v>0.5995</c:v>
                </c:pt>
                <c:pt idx="227">
                  <c:v>0.5989</c:v>
                </c:pt>
                <c:pt idx="228">
                  <c:v>0.5981</c:v>
                </c:pt>
                <c:pt idx="229">
                  <c:v>0.597</c:v>
                </c:pt>
                <c:pt idx="230">
                  <c:v>0.5956</c:v>
                </c:pt>
                <c:pt idx="231">
                  <c:v>0.594</c:v>
                </c:pt>
                <c:pt idx="232">
                  <c:v>0.592</c:v>
                </c:pt>
                <c:pt idx="233">
                  <c:v>0.5897</c:v>
                </c:pt>
                <c:pt idx="234">
                  <c:v>0.5871</c:v>
                </c:pt>
                <c:pt idx="235">
                  <c:v>0.5841</c:v>
                </c:pt>
                <c:pt idx="236">
                  <c:v>0.5806</c:v>
                </c:pt>
                <c:pt idx="237">
                  <c:v>0.5766</c:v>
                </c:pt>
                <c:pt idx="238">
                  <c:v>0.5723</c:v>
                </c:pt>
                <c:pt idx="239">
                  <c:v>0.5675</c:v>
                </c:pt>
                <c:pt idx="240">
                  <c:v>0.5624</c:v>
                </c:pt>
                <c:pt idx="241">
                  <c:v>0.557</c:v>
                </c:pt>
                <c:pt idx="242">
                  <c:v>0.5511</c:v>
                </c:pt>
                <c:pt idx="243">
                  <c:v>0.5449</c:v>
                </c:pt>
                <c:pt idx="244">
                  <c:v>0.5384</c:v>
                </c:pt>
                <c:pt idx="245">
                  <c:v>0.5315</c:v>
                </c:pt>
                <c:pt idx="246">
                  <c:v>0.5242</c:v>
                </c:pt>
                <c:pt idx="247">
                  <c:v>0.5165</c:v>
                </c:pt>
                <c:pt idx="248">
                  <c:v>0.5085</c:v>
                </c:pt>
                <c:pt idx="249">
                  <c:v>0.5005</c:v>
                </c:pt>
                <c:pt idx="250">
                  <c:v>0.4927</c:v>
                </c:pt>
                <c:pt idx="251">
                  <c:v>0.485</c:v>
                </c:pt>
                <c:pt idx="252">
                  <c:v>0.4775</c:v>
                </c:pt>
                <c:pt idx="253">
                  <c:v>0.47</c:v>
                </c:pt>
                <c:pt idx="254">
                  <c:v>0.4626</c:v>
                </c:pt>
                <c:pt idx="255">
                  <c:v>0.4551</c:v>
                </c:pt>
                <c:pt idx="256">
                  <c:v>0.4477</c:v>
                </c:pt>
                <c:pt idx="257">
                  <c:v>0.4402</c:v>
                </c:pt>
                <c:pt idx="258">
                  <c:v>0.4327</c:v>
                </c:pt>
                <c:pt idx="259">
                  <c:v>0.425</c:v>
                </c:pt>
                <c:pt idx="260">
                  <c:v>0.4173</c:v>
                </c:pt>
                <c:pt idx="261">
                  <c:v>0.4094</c:v>
                </c:pt>
                <c:pt idx="262">
                  <c:v>0.4013</c:v>
                </c:pt>
                <c:pt idx="263">
                  <c:v>0.3931</c:v>
                </c:pt>
                <c:pt idx="264">
                  <c:v>0.3846</c:v>
                </c:pt>
                <c:pt idx="265">
                  <c:v>0.3759</c:v>
                </c:pt>
                <c:pt idx="266">
                  <c:v>0.3669</c:v>
                </c:pt>
                <c:pt idx="267">
                  <c:v>0.3576</c:v>
                </c:pt>
                <c:pt idx="268">
                  <c:v>0.3478</c:v>
                </c:pt>
                <c:pt idx="269">
                  <c:v>0.3376</c:v>
                </c:pt>
                <c:pt idx="270">
                  <c:v>0.3275</c:v>
                </c:pt>
                <c:pt idx="271">
                  <c:v>0.3183</c:v>
                </c:pt>
                <c:pt idx="272">
                  <c:v>0.31</c:v>
                </c:pt>
                <c:pt idx="273">
                  <c:v>0.3027</c:v>
                </c:pt>
                <c:pt idx="274">
                  <c:v>0.2963</c:v>
                </c:pt>
                <c:pt idx="275">
                  <c:v>0.2908</c:v>
                </c:pt>
                <c:pt idx="276">
                  <c:v>0.286</c:v>
                </c:pt>
                <c:pt idx="277">
                  <c:v>0.2819</c:v>
                </c:pt>
                <c:pt idx="278">
                  <c:v>0.2784</c:v>
                </c:pt>
                <c:pt idx="279">
                  <c:v>0.2753</c:v>
                </c:pt>
                <c:pt idx="280">
                  <c:v>0.2726</c:v>
                </c:pt>
                <c:pt idx="281">
                  <c:v>0.2702</c:v>
                </c:pt>
                <c:pt idx="282">
                  <c:v>0.268</c:v>
                </c:pt>
                <c:pt idx="283">
                  <c:v>0.2661</c:v>
                </c:pt>
                <c:pt idx="284">
                  <c:v>0.2643</c:v>
                </c:pt>
                <c:pt idx="285">
                  <c:v>0.2627</c:v>
                </c:pt>
                <c:pt idx="286">
                  <c:v>0.2612</c:v>
                </c:pt>
                <c:pt idx="287">
                  <c:v>0.2598</c:v>
                </c:pt>
                <c:pt idx="288">
                  <c:v>0.2584</c:v>
                </c:pt>
                <c:pt idx="289">
                  <c:v>0.2571</c:v>
                </c:pt>
                <c:pt idx="290">
                  <c:v>0.2559</c:v>
                </c:pt>
                <c:pt idx="291">
                  <c:v>0.2547</c:v>
                </c:pt>
                <c:pt idx="292">
                  <c:v>0.2534</c:v>
                </c:pt>
                <c:pt idx="293">
                  <c:v>0.2521</c:v>
                </c:pt>
                <c:pt idx="294">
                  <c:v>0.2506</c:v>
                </c:pt>
                <c:pt idx="295">
                  <c:v>0.2497</c:v>
                </c:pt>
                <c:pt idx="296">
                  <c:v>0.2489</c:v>
                </c:pt>
                <c:pt idx="297">
                  <c:v>0.2483</c:v>
                </c:pt>
                <c:pt idx="298">
                  <c:v>0.2474</c:v>
                </c:pt>
                <c:pt idx="299">
                  <c:v>0.2467</c:v>
                </c:pt>
                <c:pt idx="300">
                  <c:v>0.2459</c:v>
                </c:pt>
                <c:pt idx="301">
                  <c:v>0.2451</c:v>
                </c:pt>
                <c:pt idx="302">
                  <c:v>0.2445</c:v>
                </c:pt>
                <c:pt idx="303">
                  <c:v>0.2439</c:v>
                </c:pt>
                <c:pt idx="304">
                  <c:v>0.2435</c:v>
                </c:pt>
                <c:pt idx="305">
                  <c:v>0.243</c:v>
                </c:pt>
                <c:pt idx="306">
                  <c:v>0.2428</c:v>
                </c:pt>
                <c:pt idx="307">
                  <c:v>0.2425</c:v>
                </c:pt>
                <c:pt idx="308">
                  <c:v>0.2424</c:v>
                </c:pt>
                <c:pt idx="309">
                  <c:v>0.2423</c:v>
                </c:pt>
                <c:pt idx="310">
                  <c:v>0.2422</c:v>
                </c:pt>
                <c:pt idx="311">
                  <c:v>0.2421</c:v>
                </c:pt>
                <c:pt idx="312">
                  <c:v>0.2419</c:v>
                </c:pt>
                <c:pt idx="313">
                  <c:v>0.2419</c:v>
                </c:pt>
                <c:pt idx="314">
                  <c:v>0.2418</c:v>
                </c:pt>
                <c:pt idx="315">
                  <c:v>0.2417</c:v>
                </c:pt>
                <c:pt idx="316">
                  <c:v>0.2417</c:v>
                </c:pt>
                <c:pt idx="317">
                  <c:v>0.2417</c:v>
                </c:pt>
                <c:pt idx="318">
                  <c:v>0.2416</c:v>
                </c:pt>
                <c:pt idx="319">
                  <c:v>0.2416</c:v>
                </c:pt>
                <c:pt idx="320">
                  <c:v>0.2416</c:v>
                </c:pt>
                <c:pt idx="321">
                  <c:v>0.2416</c:v>
                </c:pt>
                <c:pt idx="322">
                  <c:v>0.2416</c:v>
                </c:pt>
                <c:pt idx="323">
                  <c:v>0.2415</c:v>
                </c:pt>
                <c:pt idx="324">
                  <c:v>0.2415</c:v>
                </c:pt>
                <c:pt idx="325">
                  <c:v>0.2415</c:v>
                </c:pt>
                <c:pt idx="326">
                  <c:v>0.2415</c:v>
                </c:pt>
                <c:pt idx="327">
                  <c:v>0.2415</c:v>
                </c:pt>
                <c:pt idx="328">
                  <c:v>0.2414</c:v>
                </c:pt>
                <c:pt idx="329">
                  <c:v>0.2414</c:v>
                </c:pt>
                <c:pt idx="330">
                  <c:v>0.2414</c:v>
                </c:pt>
                <c:pt idx="331">
                  <c:v>0.2414</c:v>
                </c:pt>
                <c:pt idx="332">
                  <c:v>0.2414</c:v>
                </c:pt>
                <c:pt idx="333">
                  <c:v>0.2414</c:v>
                </c:pt>
                <c:pt idx="334">
                  <c:v>0.2414</c:v>
                </c:pt>
                <c:pt idx="335">
                  <c:v>0.2414</c:v>
                </c:pt>
                <c:pt idx="336">
                  <c:v>0.2414</c:v>
                </c:pt>
                <c:pt idx="337">
                  <c:v>0.2413</c:v>
                </c:pt>
                <c:pt idx="338">
                  <c:v>0.2413</c:v>
                </c:pt>
                <c:pt idx="339">
                  <c:v>0.2413</c:v>
                </c:pt>
                <c:pt idx="340">
                  <c:v>0.2413</c:v>
                </c:pt>
                <c:pt idx="341">
                  <c:v>0.2413</c:v>
                </c:pt>
                <c:pt idx="342">
                  <c:v>0.2412</c:v>
                </c:pt>
                <c:pt idx="343">
                  <c:v>0.2412</c:v>
                </c:pt>
                <c:pt idx="344">
                  <c:v>0.2411</c:v>
                </c:pt>
                <c:pt idx="345">
                  <c:v>0.2411</c:v>
                </c:pt>
                <c:pt idx="346">
                  <c:v>0.241</c:v>
                </c:pt>
                <c:pt idx="347">
                  <c:v>0.241</c:v>
                </c:pt>
                <c:pt idx="348">
                  <c:v>0.2409</c:v>
                </c:pt>
                <c:pt idx="349">
                  <c:v>0.2408</c:v>
                </c:pt>
                <c:pt idx="350">
                  <c:v>0.2408</c:v>
                </c:pt>
                <c:pt idx="351">
                  <c:v>0.2407</c:v>
                </c:pt>
                <c:pt idx="352">
                  <c:v>0.2406</c:v>
                </c:pt>
                <c:pt idx="353">
                  <c:v>0.2406</c:v>
                </c:pt>
                <c:pt idx="354">
                  <c:v>0.2405</c:v>
                </c:pt>
                <c:pt idx="355">
                  <c:v>0.2404</c:v>
                </c:pt>
                <c:pt idx="356">
                  <c:v>0.2402</c:v>
                </c:pt>
                <c:pt idx="357">
                  <c:v>0.24</c:v>
                </c:pt>
                <c:pt idx="358">
                  <c:v>0.2398</c:v>
                </c:pt>
                <c:pt idx="359">
                  <c:v>0.2396</c:v>
                </c:pt>
                <c:pt idx="360">
                  <c:v>0.2393</c:v>
                </c:pt>
                <c:pt idx="361">
                  <c:v>0.2389</c:v>
                </c:pt>
                <c:pt idx="362">
                  <c:v>0.2386</c:v>
                </c:pt>
                <c:pt idx="363">
                  <c:v>0.2382</c:v>
                </c:pt>
                <c:pt idx="364">
                  <c:v>0.2378</c:v>
                </c:pt>
                <c:pt idx="365">
                  <c:v>0.2374</c:v>
                </c:pt>
                <c:pt idx="366">
                  <c:v>0.2368</c:v>
                </c:pt>
                <c:pt idx="367">
                  <c:v>0.2364</c:v>
                </c:pt>
                <c:pt idx="368">
                  <c:v>0.236</c:v>
                </c:pt>
                <c:pt idx="369">
                  <c:v>0.2355</c:v>
                </c:pt>
                <c:pt idx="370">
                  <c:v>0.2349</c:v>
                </c:pt>
                <c:pt idx="371">
                  <c:v>0.2344</c:v>
                </c:pt>
                <c:pt idx="372">
                  <c:v>0.2338</c:v>
                </c:pt>
                <c:pt idx="373">
                  <c:v>0.2331</c:v>
                </c:pt>
                <c:pt idx="374">
                  <c:v>0.2324</c:v>
                </c:pt>
                <c:pt idx="375">
                  <c:v>0.2318</c:v>
                </c:pt>
                <c:pt idx="376">
                  <c:v>0.2311</c:v>
                </c:pt>
                <c:pt idx="377">
                  <c:v>0.2305</c:v>
                </c:pt>
                <c:pt idx="378">
                  <c:v>0.2299</c:v>
                </c:pt>
                <c:pt idx="379">
                  <c:v>0.2292</c:v>
                </c:pt>
                <c:pt idx="380">
                  <c:v>0.2286</c:v>
                </c:pt>
                <c:pt idx="381">
                  <c:v>0.228</c:v>
                </c:pt>
                <c:pt idx="382">
                  <c:v>0.2274</c:v>
                </c:pt>
                <c:pt idx="383">
                  <c:v>0.2268</c:v>
                </c:pt>
                <c:pt idx="384">
                  <c:v>0.2261</c:v>
                </c:pt>
                <c:pt idx="385">
                  <c:v>0.2255</c:v>
                </c:pt>
                <c:pt idx="386">
                  <c:v>0.2249</c:v>
                </c:pt>
                <c:pt idx="387">
                  <c:v>0.2243</c:v>
                </c:pt>
                <c:pt idx="388">
                  <c:v>0.2237</c:v>
                </c:pt>
                <c:pt idx="389">
                  <c:v>0.223</c:v>
                </c:pt>
                <c:pt idx="390">
                  <c:v>0.2224</c:v>
                </c:pt>
                <c:pt idx="391">
                  <c:v>0.2217</c:v>
                </c:pt>
                <c:pt idx="392">
                  <c:v>0.2211</c:v>
                </c:pt>
                <c:pt idx="393">
                  <c:v>0.2204</c:v>
                </c:pt>
                <c:pt idx="394">
                  <c:v>0.2197</c:v>
                </c:pt>
                <c:pt idx="395">
                  <c:v>0.219</c:v>
                </c:pt>
                <c:pt idx="396">
                  <c:v>0.2183</c:v>
                </c:pt>
                <c:pt idx="397">
                  <c:v>0.2175</c:v>
                </c:pt>
                <c:pt idx="398">
                  <c:v>0.2168</c:v>
                </c:pt>
                <c:pt idx="399">
                  <c:v>0.216</c:v>
                </c:pt>
                <c:pt idx="400">
                  <c:v>0.2152</c:v>
                </c:pt>
                <c:pt idx="401">
                  <c:v>0.2143</c:v>
                </c:pt>
                <c:pt idx="402">
                  <c:v>0.2135</c:v>
                </c:pt>
                <c:pt idx="403">
                  <c:v>0.2126</c:v>
                </c:pt>
                <c:pt idx="404">
                  <c:v>0.2116</c:v>
                </c:pt>
                <c:pt idx="405">
                  <c:v>0.2106</c:v>
                </c:pt>
                <c:pt idx="406">
                  <c:v>0.2096</c:v>
                </c:pt>
                <c:pt idx="407">
                  <c:v>0.2085</c:v>
                </c:pt>
                <c:pt idx="408">
                  <c:v>0.2074</c:v>
                </c:pt>
                <c:pt idx="409">
                  <c:v>0.2063</c:v>
                </c:pt>
                <c:pt idx="410">
                  <c:v>0.2054</c:v>
                </c:pt>
                <c:pt idx="411">
                  <c:v>0.2046</c:v>
                </c:pt>
                <c:pt idx="412">
                  <c:v>0.2039</c:v>
                </c:pt>
                <c:pt idx="413">
                  <c:v>0.2034</c:v>
                </c:pt>
                <c:pt idx="414">
                  <c:v>0.2028</c:v>
                </c:pt>
                <c:pt idx="415">
                  <c:v>0.2024</c:v>
                </c:pt>
                <c:pt idx="416">
                  <c:v>0.2021</c:v>
                </c:pt>
                <c:pt idx="417">
                  <c:v>0.2017</c:v>
                </c:pt>
                <c:pt idx="418">
                  <c:v>0.2015</c:v>
                </c:pt>
                <c:pt idx="419">
                  <c:v>0.2013</c:v>
                </c:pt>
                <c:pt idx="420">
                  <c:v>0.2011</c:v>
                </c:pt>
                <c:pt idx="421">
                  <c:v>0.2009</c:v>
                </c:pt>
                <c:pt idx="422">
                  <c:v>0.2008</c:v>
                </c:pt>
                <c:pt idx="423">
                  <c:v>0.2006</c:v>
                </c:pt>
                <c:pt idx="424">
                  <c:v>0.2005</c:v>
                </c:pt>
                <c:pt idx="425">
                  <c:v>0.2005</c:v>
                </c:pt>
                <c:pt idx="426">
                  <c:v>0.2004</c:v>
                </c:pt>
                <c:pt idx="427">
                  <c:v>0.2003</c:v>
                </c:pt>
                <c:pt idx="428">
                  <c:v>0.2003</c:v>
                </c:pt>
                <c:pt idx="429">
                  <c:v>0.2002</c:v>
                </c:pt>
                <c:pt idx="430">
                  <c:v>0.2002</c:v>
                </c:pt>
                <c:pt idx="431">
                  <c:v>0.2002</c:v>
                </c:pt>
                <c:pt idx="432">
                  <c:v>0.2001</c:v>
                </c:pt>
                <c:pt idx="433">
                  <c:v>0.2001</c:v>
                </c:pt>
                <c:pt idx="434">
                  <c:v>0.2001</c:v>
                </c:pt>
                <c:pt idx="435">
                  <c:v>0.2001</c:v>
                </c:pt>
                <c:pt idx="436">
                  <c:v>0.2001</c:v>
                </c:pt>
                <c:pt idx="437">
                  <c:v>0.2001</c:v>
                </c:pt>
                <c:pt idx="438">
                  <c:v>0.2</c:v>
                </c:pt>
                <c:pt idx="439">
                  <c:v>0.2</c:v>
                </c:pt>
                <c:pt idx="440">
                  <c:v>0.2</c:v>
                </c:pt>
                <c:pt idx="441">
                  <c:v>0.2</c:v>
                </c:pt>
                <c:pt idx="442">
                  <c:v>0.2</c:v>
                </c:pt>
                <c:pt idx="443">
                  <c:v>0.2</c:v>
                </c:pt>
                <c:pt idx="444">
                  <c:v>0.2</c:v>
                </c:pt>
                <c:pt idx="445">
                  <c:v>0.2</c:v>
                </c:pt>
                <c:pt idx="446">
                  <c:v>0.2</c:v>
                </c:pt>
                <c:pt idx="447">
                  <c:v>0.2</c:v>
                </c:pt>
                <c:pt idx="448">
                  <c:v>0.2</c:v>
                </c:pt>
                <c:pt idx="449">
                  <c:v>0.2</c:v>
                </c:pt>
                <c:pt idx="450">
                  <c:v>0.2</c:v>
                </c:pt>
                <c:pt idx="451">
                  <c:v>0.2</c:v>
                </c:pt>
                <c:pt idx="452">
                  <c:v>0.2</c:v>
                </c:pt>
                <c:pt idx="453">
                  <c:v>0.2</c:v>
                </c:pt>
                <c:pt idx="454">
                  <c:v>0.2</c:v>
                </c:pt>
                <c:pt idx="455">
                  <c:v>0.2</c:v>
                </c:pt>
                <c:pt idx="456">
                  <c:v>0.2</c:v>
                </c:pt>
                <c:pt idx="457">
                  <c:v>0.2</c:v>
                </c:pt>
                <c:pt idx="458">
                  <c:v>0.2</c:v>
                </c:pt>
                <c:pt idx="459">
                  <c:v>0.2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Vth (V)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Foglio1!$A$2:$A$461</c:f>
              <c:numCache>
                <c:formatCode>0.00E+00</c:formatCode>
                <c:ptCount val="460"/>
                <c:pt idx="0" formatCode="General">
                  <c:v>0.0</c:v>
                </c:pt>
                <c:pt idx="1">
                  <c:v>1.0E-9</c:v>
                </c:pt>
                <c:pt idx="2">
                  <c:v>3.0E-9</c:v>
                </c:pt>
                <c:pt idx="3">
                  <c:v>7.0E-9</c:v>
                </c:pt>
                <c:pt idx="4">
                  <c:v>1.5E-8</c:v>
                </c:pt>
                <c:pt idx="5">
                  <c:v>2.5E-8</c:v>
                </c:pt>
                <c:pt idx="6">
                  <c:v>3.5E-8</c:v>
                </c:pt>
                <c:pt idx="7">
                  <c:v>4.25E-8</c:v>
                </c:pt>
                <c:pt idx="8">
                  <c:v>5.0E-8</c:v>
                </c:pt>
                <c:pt idx="9">
                  <c:v>5.0E-8</c:v>
                </c:pt>
                <c:pt idx="10">
                  <c:v>5.0E-8</c:v>
                </c:pt>
                <c:pt idx="11">
                  <c:v>5.0E-8</c:v>
                </c:pt>
                <c:pt idx="12">
                  <c:v>5.0E-8</c:v>
                </c:pt>
                <c:pt idx="13">
                  <c:v>5.0E-8</c:v>
                </c:pt>
                <c:pt idx="14">
                  <c:v>5.0E-8</c:v>
                </c:pt>
                <c:pt idx="15">
                  <c:v>5.0E-8</c:v>
                </c:pt>
                <c:pt idx="16">
                  <c:v>5.0E-8</c:v>
                </c:pt>
                <c:pt idx="17">
                  <c:v>5.0E-8</c:v>
                </c:pt>
                <c:pt idx="18">
                  <c:v>5.001E-8</c:v>
                </c:pt>
                <c:pt idx="19">
                  <c:v>5.001E-8</c:v>
                </c:pt>
                <c:pt idx="20">
                  <c:v>5.002E-8</c:v>
                </c:pt>
                <c:pt idx="21">
                  <c:v>5.004E-8</c:v>
                </c:pt>
                <c:pt idx="22">
                  <c:v>5.007E-8</c:v>
                </c:pt>
                <c:pt idx="23">
                  <c:v>5.014E-8</c:v>
                </c:pt>
                <c:pt idx="24">
                  <c:v>5.028E-8</c:v>
                </c:pt>
                <c:pt idx="25">
                  <c:v>5.054E-8</c:v>
                </c:pt>
                <c:pt idx="26">
                  <c:v>5.079E-8</c:v>
                </c:pt>
                <c:pt idx="27">
                  <c:v>5.1E-8</c:v>
                </c:pt>
                <c:pt idx="28">
                  <c:v>5.1E-8</c:v>
                </c:pt>
                <c:pt idx="29">
                  <c:v>5.1E-8</c:v>
                </c:pt>
                <c:pt idx="30">
                  <c:v>5.101E-8</c:v>
                </c:pt>
                <c:pt idx="31">
                  <c:v>5.102E-8</c:v>
                </c:pt>
                <c:pt idx="32">
                  <c:v>5.103E-8</c:v>
                </c:pt>
                <c:pt idx="33">
                  <c:v>5.106E-8</c:v>
                </c:pt>
                <c:pt idx="34">
                  <c:v>5.113E-8</c:v>
                </c:pt>
                <c:pt idx="35">
                  <c:v>5.126E-8</c:v>
                </c:pt>
                <c:pt idx="36">
                  <c:v>5.151E-8</c:v>
                </c:pt>
                <c:pt idx="37">
                  <c:v>5.202E-8</c:v>
                </c:pt>
                <c:pt idx="38">
                  <c:v>5.272E-8</c:v>
                </c:pt>
                <c:pt idx="39">
                  <c:v>5.344E-8</c:v>
                </c:pt>
                <c:pt idx="40">
                  <c:v>5.42E-8</c:v>
                </c:pt>
                <c:pt idx="41">
                  <c:v>5.501E-8</c:v>
                </c:pt>
                <c:pt idx="42">
                  <c:v>5.585E-8</c:v>
                </c:pt>
                <c:pt idx="43">
                  <c:v>5.668E-8</c:v>
                </c:pt>
                <c:pt idx="44">
                  <c:v>5.748E-8</c:v>
                </c:pt>
                <c:pt idx="45">
                  <c:v>5.831E-8</c:v>
                </c:pt>
                <c:pt idx="46">
                  <c:v>5.926E-8</c:v>
                </c:pt>
                <c:pt idx="47">
                  <c:v>5.941E-8</c:v>
                </c:pt>
                <c:pt idx="48">
                  <c:v>5.972E-8</c:v>
                </c:pt>
                <c:pt idx="49">
                  <c:v>6.033E-8</c:v>
                </c:pt>
                <c:pt idx="50">
                  <c:v>6.117E-8</c:v>
                </c:pt>
                <c:pt idx="51">
                  <c:v>6.203E-8</c:v>
                </c:pt>
                <c:pt idx="52">
                  <c:v>6.288E-8</c:v>
                </c:pt>
                <c:pt idx="53">
                  <c:v>6.367E-8</c:v>
                </c:pt>
                <c:pt idx="54">
                  <c:v>6.409E-8</c:v>
                </c:pt>
                <c:pt idx="55">
                  <c:v>6.45E-8</c:v>
                </c:pt>
                <c:pt idx="56">
                  <c:v>6.483E-8</c:v>
                </c:pt>
                <c:pt idx="57">
                  <c:v>6.506E-8</c:v>
                </c:pt>
                <c:pt idx="58">
                  <c:v>6.527E-8</c:v>
                </c:pt>
                <c:pt idx="59">
                  <c:v>6.536E-8</c:v>
                </c:pt>
                <c:pt idx="60">
                  <c:v>6.546E-8</c:v>
                </c:pt>
                <c:pt idx="61">
                  <c:v>6.555E-8</c:v>
                </c:pt>
                <c:pt idx="62">
                  <c:v>6.56E-8</c:v>
                </c:pt>
                <c:pt idx="63">
                  <c:v>6.565E-8</c:v>
                </c:pt>
                <c:pt idx="64">
                  <c:v>6.569E-8</c:v>
                </c:pt>
                <c:pt idx="65">
                  <c:v>6.573E-8</c:v>
                </c:pt>
                <c:pt idx="66">
                  <c:v>6.576E-8</c:v>
                </c:pt>
                <c:pt idx="67">
                  <c:v>6.579E-8</c:v>
                </c:pt>
                <c:pt idx="68">
                  <c:v>6.582E-8</c:v>
                </c:pt>
                <c:pt idx="69">
                  <c:v>6.585E-8</c:v>
                </c:pt>
                <c:pt idx="70">
                  <c:v>6.587E-8</c:v>
                </c:pt>
                <c:pt idx="71">
                  <c:v>6.59E-8</c:v>
                </c:pt>
                <c:pt idx="72">
                  <c:v>6.592E-8</c:v>
                </c:pt>
                <c:pt idx="73">
                  <c:v>6.595E-8</c:v>
                </c:pt>
                <c:pt idx="74">
                  <c:v>6.597E-8</c:v>
                </c:pt>
                <c:pt idx="75">
                  <c:v>6.6E-8</c:v>
                </c:pt>
                <c:pt idx="76">
                  <c:v>6.602E-8</c:v>
                </c:pt>
                <c:pt idx="77">
                  <c:v>6.604E-8</c:v>
                </c:pt>
                <c:pt idx="78">
                  <c:v>6.606E-8</c:v>
                </c:pt>
                <c:pt idx="79">
                  <c:v>6.608E-8</c:v>
                </c:pt>
                <c:pt idx="80">
                  <c:v>6.61E-8</c:v>
                </c:pt>
                <c:pt idx="81">
                  <c:v>6.612E-8</c:v>
                </c:pt>
                <c:pt idx="82">
                  <c:v>6.614E-8</c:v>
                </c:pt>
                <c:pt idx="83">
                  <c:v>6.616E-8</c:v>
                </c:pt>
                <c:pt idx="84">
                  <c:v>6.618E-8</c:v>
                </c:pt>
                <c:pt idx="85">
                  <c:v>6.62E-8</c:v>
                </c:pt>
                <c:pt idx="86">
                  <c:v>6.621E-8</c:v>
                </c:pt>
                <c:pt idx="87">
                  <c:v>6.623E-8</c:v>
                </c:pt>
                <c:pt idx="88">
                  <c:v>6.625E-8</c:v>
                </c:pt>
                <c:pt idx="89">
                  <c:v>6.626E-8</c:v>
                </c:pt>
                <c:pt idx="90">
                  <c:v>6.628E-8</c:v>
                </c:pt>
                <c:pt idx="91">
                  <c:v>6.629E-8</c:v>
                </c:pt>
                <c:pt idx="92">
                  <c:v>6.631E-8</c:v>
                </c:pt>
                <c:pt idx="93">
                  <c:v>6.633E-8</c:v>
                </c:pt>
                <c:pt idx="94">
                  <c:v>6.636E-8</c:v>
                </c:pt>
                <c:pt idx="95">
                  <c:v>6.639E-8</c:v>
                </c:pt>
                <c:pt idx="96">
                  <c:v>6.641E-8</c:v>
                </c:pt>
                <c:pt idx="97">
                  <c:v>6.643E-8</c:v>
                </c:pt>
                <c:pt idx="98">
                  <c:v>6.645E-8</c:v>
                </c:pt>
                <c:pt idx="99">
                  <c:v>6.646E-8</c:v>
                </c:pt>
                <c:pt idx="100">
                  <c:v>6.648E-8</c:v>
                </c:pt>
                <c:pt idx="101">
                  <c:v>6.649E-8</c:v>
                </c:pt>
                <c:pt idx="102">
                  <c:v>6.65E-8</c:v>
                </c:pt>
                <c:pt idx="103">
                  <c:v>6.65E-8</c:v>
                </c:pt>
                <c:pt idx="104">
                  <c:v>6.651E-8</c:v>
                </c:pt>
                <c:pt idx="105">
                  <c:v>6.652E-8</c:v>
                </c:pt>
                <c:pt idx="106">
                  <c:v>6.653E-8</c:v>
                </c:pt>
                <c:pt idx="107">
                  <c:v>6.654E-8</c:v>
                </c:pt>
                <c:pt idx="108">
                  <c:v>6.654E-8</c:v>
                </c:pt>
                <c:pt idx="109">
                  <c:v>6.655E-8</c:v>
                </c:pt>
                <c:pt idx="110">
                  <c:v>6.656E-8</c:v>
                </c:pt>
                <c:pt idx="111">
                  <c:v>6.657E-8</c:v>
                </c:pt>
                <c:pt idx="112">
                  <c:v>6.658E-8</c:v>
                </c:pt>
                <c:pt idx="113">
                  <c:v>6.658E-8</c:v>
                </c:pt>
                <c:pt idx="114">
                  <c:v>6.658E-8</c:v>
                </c:pt>
                <c:pt idx="115">
                  <c:v>6.659E-8</c:v>
                </c:pt>
                <c:pt idx="116">
                  <c:v>6.659E-8</c:v>
                </c:pt>
                <c:pt idx="117">
                  <c:v>6.659E-8</c:v>
                </c:pt>
                <c:pt idx="118">
                  <c:v>6.659E-8</c:v>
                </c:pt>
                <c:pt idx="119">
                  <c:v>6.66E-8</c:v>
                </c:pt>
                <c:pt idx="120">
                  <c:v>6.66E-8</c:v>
                </c:pt>
                <c:pt idx="121">
                  <c:v>6.66E-8</c:v>
                </c:pt>
                <c:pt idx="122">
                  <c:v>6.661E-8</c:v>
                </c:pt>
                <c:pt idx="123">
                  <c:v>6.661E-8</c:v>
                </c:pt>
                <c:pt idx="124">
                  <c:v>6.662E-8</c:v>
                </c:pt>
                <c:pt idx="125">
                  <c:v>6.662E-8</c:v>
                </c:pt>
                <c:pt idx="126">
                  <c:v>6.663E-8</c:v>
                </c:pt>
                <c:pt idx="127">
                  <c:v>6.664E-8</c:v>
                </c:pt>
                <c:pt idx="128">
                  <c:v>6.665E-8</c:v>
                </c:pt>
                <c:pt idx="129">
                  <c:v>6.666E-8</c:v>
                </c:pt>
                <c:pt idx="130">
                  <c:v>6.667E-8</c:v>
                </c:pt>
                <c:pt idx="131">
                  <c:v>6.669E-8</c:v>
                </c:pt>
                <c:pt idx="132">
                  <c:v>6.671E-8</c:v>
                </c:pt>
                <c:pt idx="133">
                  <c:v>6.672E-8</c:v>
                </c:pt>
                <c:pt idx="134">
                  <c:v>6.674E-8</c:v>
                </c:pt>
                <c:pt idx="135">
                  <c:v>6.676E-8</c:v>
                </c:pt>
                <c:pt idx="136">
                  <c:v>6.678E-8</c:v>
                </c:pt>
                <c:pt idx="137">
                  <c:v>6.679E-8</c:v>
                </c:pt>
                <c:pt idx="138">
                  <c:v>6.681E-8</c:v>
                </c:pt>
                <c:pt idx="139">
                  <c:v>6.684E-8</c:v>
                </c:pt>
                <c:pt idx="140">
                  <c:v>6.687E-8</c:v>
                </c:pt>
                <c:pt idx="141">
                  <c:v>6.691E-8</c:v>
                </c:pt>
                <c:pt idx="142">
                  <c:v>6.696E-8</c:v>
                </c:pt>
                <c:pt idx="143">
                  <c:v>6.702E-8</c:v>
                </c:pt>
                <c:pt idx="144">
                  <c:v>6.71E-8</c:v>
                </c:pt>
                <c:pt idx="145">
                  <c:v>6.718E-8</c:v>
                </c:pt>
                <c:pt idx="146">
                  <c:v>6.727E-8</c:v>
                </c:pt>
                <c:pt idx="147">
                  <c:v>6.738E-8</c:v>
                </c:pt>
                <c:pt idx="148">
                  <c:v>6.751E-8</c:v>
                </c:pt>
                <c:pt idx="149">
                  <c:v>6.768E-8</c:v>
                </c:pt>
                <c:pt idx="150">
                  <c:v>6.783E-8</c:v>
                </c:pt>
                <c:pt idx="151">
                  <c:v>6.794E-8</c:v>
                </c:pt>
                <c:pt idx="152">
                  <c:v>6.811E-8</c:v>
                </c:pt>
                <c:pt idx="153">
                  <c:v>6.823E-8</c:v>
                </c:pt>
                <c:pt idx="154">
                  <c:v>6.836E-8</c:v>
                </c:pt>
                <c:pt idx="155">
                  <c:v>6.852E-8</c:v>
                </c:pt>
                <c:pt idx="156">
                  <c:v>6.874E-8</c:v>
                </c:pt>
                <c:pt idx="157">
                  <c:v>6.902E-8</c:v>
                </c:pt>
                <c:pt idx="158">
                  <c:v>6.934E-8</c:v>
                </c:pt>
                <c:pt idx="159">
                  <c:v>6.972E-8</c:v>
                </c:pt>
                <c:pt idx="160">
                  <c:v>7.018E-8</c:v>
                </c:pt>
                <c:pt idx="161">
                  <c:v>7.074E-8</c:v>
                </c:pt>
                <c:pt idx="162">
                  <c:v>7.136E-8</c:v>
                </c:pt>
                <c:pt idx="163">
                  <c:v>7.2E-8</c:v>
                </c:pt>
                <c:pt idx="164">
                  <c:v>7.27E-8</c:v>
                </c:pt>
                <c:pt idx="165">
                  <c:v>7.355E-8</c:v>
                </c:pt>
                <c:pt idx="166">
                  <c:v>7.428E-8</c:v>
                </c:pt>
                <c:pt idx="167">
                  <c:v>7.515E-8</c:v>
                </c:pt>
                <c:pt idx="168">
                  <c:v>7.604E-8</c:v>
                </c:pt>
                <c:pt idx="169">
                  <c:v>7.695E-8</c:v>
                </c:pt>
                <c:pt idx="170">
                  <c:v>7.785E-8</c:v>
                </c:pt>
                <c:pt idx="171">
                  <c:v>7.875E-8</c:v>
                </c:pt>
                <c:pt idx="172">
                  <c:v>7.964E-8</c:v>
                </c:pt>
                <c:pt idx="173">
                  <c:v>8.052E-8</c:v>
                </c:pt>
                <c:pt idx="174">
                  <c:v>8.139E-8</c:v>
                </c:pt>
                <c:pt idx="175">
                  <c:v>8.226E-8</c:v>
                </c:pt>
                <c:pt idx="176">
                  <c:v>8.312E-8</c:v>
                </c:pt>
                <c:pt idx="177">
                  <c:v>8.397E-8</c:v>
                </c:pt>
                <c:pt idx="178">
                  <c:v>8.482E-8</c:v>
                </c:pt>
                <c:pt idx="179">
                  <c:v>8.567E-8</c:v>
                </c:pt>
                <c:pt idx="180">
                  <c:v>8.653E-8</c:v>
                </c:pt>
                <c:pt idx="181">
                  <c:v>8.738E-8</c:v>
                </c:pt>
                <c:pt idx="182">
                  <c:v>8.824E-8</c:v>
                </c:pt>
                <c:pt idx="183">
                  <c:v>8.912E-8</c:v>
                </c:pt>
                <c:pt idx="184">
                  <c:v>9.0E-8</c:v>
                </c:pt>
                <c:pt idx="185">
                  <c:v>9.089E-8</c:v>
                </c:pt>
                <c:pt idx="186">
                  <c:v>9.181E-8</c:v>
                </c:pt>
                <c:pt idx="187">
                  <c:v>9.274E-8</c:v>
                </c:pt>
                <c:pt idx="188">
                  <c:v>9.37E-8</c:v>
                </c:pt>
                <c:pt idx="189">
                  <c:v>9.468E-8</c:v>
                </c:pt>
                <c:pt idx="190">
                  <c:v>9.571E-8</c:v>
                </c:pt>
                <c:pt idx="191">
                  <c:v>9.664E-8</c:v>
                </c:pt>
                <c:pt idx="192">
                  <c:v>9.775E-8</c:v>
                </c:pt>
                <c:pt idx="193">
                  <c:v>9.87500000000002E-8</c:v>
                </c:pt>
                <c:pt idx="194">
                  <c:v>9.975E-8</c:v>
                </c:pt>
                <c:pt idx="195">
                  <c:v>1.01E-7</c:v>
                </c:pt>
                <c:pt idx="196">
                  <c:v>1.022E-7</c:v>
                </c:pt>
                <c:pt idx="197">
                  <c:v>1.034E-7</c:v>
                </c:pt>
                <c:pt idx="198">
                  <c:v>1.046E-7</c:v>
                </c:pt>
                <c:pt idx="199">
                  <c:v>1.06E-7</c:v>
                </c:pt>
                <c:pt idx="200">
                  <c:v>1.074E-7</c:v>
                </c:pt>
                <c:pt idx="201">
                  <c:v>1.089E-7</c:v>
                </c:pt>
                <c:pt idx="202">
                  <c:v>1.104E-7</c:v>
                </c:pt>
                <c:pt idx="203">
                  <c:v>1.121E-7</c:v>
                </c:pt>
                <c:pt idx="204">
                  <c:v>1.14E-7</c:v>
                </c:pt>
                <c:pt idx="205">
                  <c:v>1.161E-7</c:v>
                </c:pt>
                <c:pt idx="206">
                  <c:v>1.183E-7</c:v>
                </c:pt>
                <c:pt idx="207">
                  <c:v>1.206E-7</c:v>
                </c:pt>
                <c:pt idx="208">
                  <c:v>1.228E-7</c:v>
                </c:pt>
                <c:pt idx="209">
                  <c:v>1.249E-7</c:v>
                </c:pt>
                <c:pt idx="210">
                  <c:v>1.268E-7</c:v>
                </c:pt>
                <c:pt idx="211">
                  <c:v>1.286E-7</c:v>
                </c:pt>
                <c:pt idx="212">
                  <c:v>1.304E-7</c:v>
                </c:pt>
                <c:pt idx="213">
                  <c:v>1.321E-7</c:v>
                </c:pt>
                <c:pt idx="214">
                  <c:v>1.338E-7</c:v>
                </c:pt>
                <c:pt idx="215">
                  <c:v>1.354E-7</c:v>
                </c:pt>
                <c:pt idx="216">
                  <c:v>1.371E-7</c:v>
                </c:pt>
                <c:pt idx="217">
                  <c:v>1.387E-7</c:v>
                </c:pt>
                <c:pt idx="218">
                  <c:v>1.404E-7</c:v>
                </c:pt>
                <c:pt idx="219">
                  <c:v>1.42E-7</c:v>
                </c:pt>
                <c:pt idx="220">
                  <c:v>1.437E-7</c:v>
                </c:pt>
                <c:pt idx="221">
                  <c:v>1.453E-7</c:v>
                </c:pt>
                <c:pt idx="222">
                  <c:v>1.47E-7</c:v>
                </c:pt>
                <c:pt idx="223">
                  <c:v>1.487E-7</c:v>
                </c:pt>
                <c:pt idx="224">
                  <c:v>1.504E-7</c:v>
                </c:pt>
                <c:pt idx="225">
                  <c:v>1.522E-7</c:v>
                </c:pt>
                <c:pt idx="226">
                  <c:v>1.539E-7</c:v>
                </c:pt>
                <c:pt idx="227">
                  <c:v>1.557E-7</c:v>
                </c:pt>
                <c:pt idx="228">
                  <c:v>1.575E-7</c:v>
                </c:pt>
                <c:pt idx="229">
                  <c:v>1.594E-7</c:v>
                </c:pt>
                <c:pt idx="230">
                  <c:v>1.613E-7</c:v>
                </c:pt>
                <c:pt idx="231">
                  <c:v>1.633E-7</c:v>
                </c:pt>
                <c:pt idx="232">
                  <c:v>1.654E-7</c:v>
                </c:pt>
                <c:pt idx="233">
                  <c:v>1.675E-7</c:v>
                </c:pt>
                <c:pt idx="234">
                  <c:v>1.697E-7</c:v>
                </c:pt>
                <c:pt idx="235">
                  <c:v>1.72E-7</c:v>
                </c:pt>
                <c:pt idx="236">
                  <c:v>1.745E-7</c:v>
                </c:pt>
                <c:pt idx="237">
                  <c:v>1.771E-7</c:v>
                </c:pt>
                <c:pt idx="238">
                  <c:v>1.798E-7</c:v>
                </c:pt>
                <c:pt idx="239">
                  <c:v>1.825E-7</c:v>
                </c:pt>
                <c:pt idx="240">
                  <c:v>1.853E-7</c:v>
                </c:pt>
                <c:pt idx="241">
                  <c:v>1.881E-7</c:v>
                </c:pt>
                <c:pt idx="242">
                  <c:v>1.911E-7</c:v>
                </c:pt>
                <c:pt idx="243">
                  <c:v>1.941E-7</c:v>
                </c:pt>
                <c:pt idx="244">
                  <c:v>1.972E-7</c:v>
                </c:pt>
                <c:pt idx="245">
                  <c:v>2.003E-7</c:v>
                </c:pt>
                <c:pt idx="246">
                  <c:v>2.036E-7</c:v>
                </c:pt>
                <c:pt idx="247">
                  <c:v>2.07E-7</c:v>
                </c:pt>
                <c:pt idx="248">
                  <c:v>2.105E-7</c:v>
                </c:pt>
                <c:pt idx="249">
                  <c:v>2.139E-7</c:v>
                </c:pt>
                <c:pt idx="250">
                  <c:v>2.173E-7</c:v>
                </c:pt>
                <c:pt idx="251">
                  <c:v>2.205E-7</c:v>
                </c:pt>
                <c:pt idx="252">
                  <c:v>2.237E-7</c:v>
                </c:pt>
                <c:pt idx="253">
                  <c:v>2.269E-7</c:v>
                </c:pt>
                <c:pt idx="254">
                  <c:v>2.301E-7</c:v>
                </c:pt>
                <c:pt idx="255">
                  <c:v>2.333E-7</c:v>
                </c:pt>
                <c:pt idx="256">
                  <c:v>2.366E-7</c:v>
                </c:pt>
                <c:pt idx="257">
                  <c:v>2.398E-7</c:v>
                </c:pt>
                <c:pt idx="258">
                  <c:v>2.432E-7</c:v>
                </c:pt>
                <c:pt idx="259">
                  <c:v>2.466E-7</c:v>
                </c:pt>
                <c:pt idx="260">
                  <c:v>2.502E-7</c:v>
                </c:pt>
                <c:pt idx="261">
                  <c:v>2.538E-7</c:v>
                </c:pt>
                <c:pt idx="262">
                  <c:v>2.576E-7</c:v>
                </c:pt>
                <c:pt idx="263">
                  <c:v>2.616E-7</c:v>
                </c:pt>
                <c:pt idx="264">
                  <c:v>2.659E-7</c:v>
                </c:pt>
                <c:pt idx="265">
                  <c:v>2.703E-7</c:v>
                </c:pt>
                <c:pt idx="266">
                  <c:v>2.751E-7</c:v>
                </c:pt>
                <c:pt idx="267">
                  <c:v>2.802E-7</c:v>
                </c:pt>
                <c:pt idx="268">
                  <c:v>2.858E-7</c:v>
                </c:pt>
                <c:pt idx="269">
                  <c:v>2.92E-7</c:v>
                </c:pt>
                <c:pt idx="270">
                  <c:v>2.984E-7</c:v>
                </c:pt>
                <c:pt idx="271">
                  <c:v>3.047E-7</c:v>
                </c:pt>
                <c:pt idx="272">
                  <c:v>3.106E-7</c:v>
                </c:pt>
                <c:pt idx="273">
                  <c:v>3.162E-7</c:v>
                </c:pt>
                <c:pt idx="274">
                  <c:v>3.213E-7</c:v>
                </c:pt>
                <c:pt idx="275">
                  <c:v>3.259E-7</c:v>
                </c:pt>
                <c:pt idx="276">
                  <c:v>3.301E-7</c:v>
                </c:pt>
                <c:pt idx="277">
                  <c:v>3.339E-7</c:v>
                </c:pt>
                <c:pt idx="278">
                  <c:v>3.373E-7</c:v>
                </c:pt>
                <c:pt idx="279">
                  <c:v>3.404E-7</c:v>
                </c:pt>
                <c:pt idx="280">
                  <c:v>3.431E-7</c:v>
                </c:pt>
                <c:pt idx="281">
                  <c:v>3.457E-7</c:v>
                </c:pt>
                <c:pt idx="282">
                  <c:v>3.48E-7</c:v>
                </c:pt>
                <c:pt idx="283">
                  <c:v>3.502E-7</c:v>
                </c:pt>
                <c:pt idx="284">
                  <c:v>3.522E-7</c:v>
                </c:pt>
                <c:pt idx="285">
                  <c:v>3.541E-7</c:v>
                </c:pt>
                <c:pt idx="286">
                  <c:v>3.559E-7</c:v>
                </c:pt>
                <c:pt idx="287">
                  <c:v>3.577E-7</c:v>
                </c:pt>
                <c:pt idx="288">
                  <c:v>3.594E-7</c:v>
                </c:pt>
                <c:pt idx="289">
                  <c:v>3.61E-7</c:v>
                </c:pt>
                <c:pt idx="290">
                  <c:v>3.626E-7</c:v>
                </c:pt>
                <c:pt idx="291">
                  <c:v>3.643E-7</c:v>
                </c:pt>
                <c:pt idx="292">
                  <c:v>3.659E-7</c:v>
                </c:pt>
                <c:pt idx="293">
                  <c:v>3.677E-7</c:v>
                </c:pt>
                <c:pt idx="294">
                  <c:v>3.699E-7</c:v>
                </c:pt>
                <c:pt idx="295">
                  <c:v>3.711E-7</c:v>
                </c:pt>
                <c:pt idx="296">
                  <c:v>3.723E-7</c:v>
                </c:pt>
                <c:pt idx="297">
                  <c:v>3.733E-7</c:v>
                </c:pt>
                <c:pt idx="298">
                  <c:v>3.746E-7</c:v>
                </c:pt>
                <c:pt idx="299">
                  <c:v>3.757E-7</c:v>
                </c:pt>
                <c:pt idx="300">
                  <c:v>3.769E-7</c:v>
                </c:pt>
                <c:pt idx="301">
                  <c:v>3.782E-7</c:v>
                </c:pt>
                <c:pt idx="302">
                  <c:v>3.792E-7</c:v>
                </c:pt>
                <c:pt idx="303">
                  <c:v>3.801E-7</c:v>
                </c:pt>
                <c:pt idx="304">
                  <c:v>3.808E-7</c:v>
                </c:pt>
                <c:pt idx="305">
                  <c:v>3.816E-7</c:v>
                </c:pt>
                <c:pt idx="306">
                  <c:v>3.82E-7</c:v>
                </c:pt>
                <c:pt idx="307">
                  <c:v>3.824E-7</c:v>
                </c:pt>
                <c:pt idx="308">
                  <c:v>3.826E-7</c:v>
                </c:pt>
                <c:pt idx="309">
                  <c:v>3.828E-7</c:v>
                </c:pt>
                <c:pt idx="310">
                  <c:v>3.83E-7</c:v>
                </c:pt>
                <c:pt idx="311">
                  <c:v>3.832E-7</c:v>
                </c:pt>
                <c:pt idx="312">
                  <c:v>3.834E-7</c:v>
                </c:pt>
                <c:pt idx="313">
                  <c:v>3.835E-7</c:v>
                </c:pt>
                <c:pt idx="314">
                  <c:v>3.836E-7</c:v>
                </c:pt>
                <c:pt idx="315">
                  <c:v>3.837E-7</c:v>
                </c:pt>
                <c:pt idx="316">
                  <c:v>3.838E-7</c:v>
                </c:pt>
                <c:pt idx="317">
                  <c:v>3.839E-7</c:v>
                </c:pt>
                <c:pt idx="318">
                  <c:v>3.839E-7</c:v>
                </c:pt>
                <c:pt idx="319">
                  <c:v>3.84E-7</c:v>
                </c:pt>
                <c:pt idx="320">
                  <c:v>3.84E-7</c:v>
                </c:pt>
                <c:pt idx="321">
                  <c:v>3.84E-7</c:v>
                </c:pt>
                <c:pt idx="322">
                  <c:v>3.84E-7</c:v>
                </c:pt>
                <c:pt idx="323">
                  <c:v>3.841E-7</c:v>
                </c:pt>
                <c:pt idx="324">
                  <c:v>3.841E-7</c:v>
                </c:pt>
                <c:pt idx="325">
                  <c:v>3.841E-7</c:v>
                </c:pt>
                <c:pt idx="326">
                  <c:v>3.842E-7</c:v>
                </c:pt>
                <c:pt idx="327">
                  <c:v>3.842E-7</c:v>
                </c:pt>
                <c:pt idx="328">
                  <c:v>3.843E-7</c:v>
                </c:pt>
                <c:pt idx="329">
                  <c:v>3.843E-7</c:v>
                </c:pt>
                <c:pt idx="330">
                  <c:v>3.843E-7</c:v>
                </c:pt>
                <c:pt idx="331">
                  <c:v>3.843E-7</c:v>
                </c:pt>
                <c:pt idx="332">
                  <c:v>3.843E-7</c:v>
                </c:pt>
                <c:pt idx="333">
                  <c:v>3.844E-7</c:v>
                </c:pt>
                <c:pt idx="334">
                  <c:v>3.844E-7</c:v>
                </c:pt>
                <c:pt idx="335">
                  <c:v>3.844E-7</c:v>
                </c:pt>
                <c:pt idx="336">
                  <c:v>3.844E-7</c:v>
                </c:pt>
                <c:pt idx="337">
                  <c:v>3.844E-7</c:v>
                </c:pt>
                <c:pt idx="338">
                  <c:v>3.845E-7</c:v>
                </c:pt>
                <c:pt idx="339">
                  <c:v>3.845E-7</c:v>
                </c:pt>
                <c:pt idx="340">
                  <c:v>3.845E-7</c:v>
                </c:pt>
                <c:pt idx="341">
                  <c:v>3.846E-7</c:v>
                </c:pt>
                <c:pt idx="342">
                  <c:v>3.846E-7</c:v>
                </c:pt>
                <c:pt idx="343">
                  <c:v>3.847E-7</c:v>
                </c:pt>
                <c:pt idx="344">
                  <c:v>3.848E-7</c:v>
                </c:pt>
                <c:pt idx="345">
                  <c:v>3.848E-7</c:v>
                </c:pt>
                <c:pt idx="346">
                  <c:v>3.849E-7</c:v>
                </c:pt>
                <c:pt idx="347">
                  <c:v>3.85E-7</c:v>
                </c:pt>
                <c:pt idx="348">
                  <c:v>3.852E-7</c:v>
                </c:pt>
                <c:pt idx="349">
                  <c:v>3.853E-7</c:v>
                </c:pt>
                <c:pt idx="350">
                  <c:v>3.854E-7</c:v>
                </c:pt>
                <c:pt idx="351">
                  <c:v>3.855E-7</c:v>
                </c:pt>
                <c:pt idx="352">
                  <c:v>3.857E-7</c:v>
                </c:pt>
                <c:pt idx="353">
                  <c:v>3.858E-7</c:v>
                </c:pt>
                <c:pt idx="354">
                  <c:v>3.859E-7</c:v>
                </c:pt>
                <c:pt idx="355">
                  <c:v>3.861E-7</c:v>
                </c:pt>
                <c:pt idx="356">
                  <c:v>3.864E-7</c:v>
                </c:pt>
                <c:pt idx="357">
                  <c:v>3.867E-7</c:v>
                </c:pt>
                <c:pt idx="358">
                  <c:v>3.871E-7</c:v>
                </c:pt>
                <c:pt idx="359">
                  <c:v>3.875E-7</c:v>
                </c:pt>
                <c:pt idx="360">
                  <c:v>3.881E-7</c:v>
                </c:pt>
                <c:pt idx="361">
                  <c:v>3.887E-7</c:v>
                </c:pt>
                <c:pt idx="362">
                  <c:v>3.894E-7</c:v>
                </c:pt>
                <c:pt idx="363">
                  <c:v>3.9E-7</c:v>
                </c:pt>
                <c:pt idx="364">
                  <c:v>3.907E-7</c:v>
                </c:pt>
                <c:pt idx="365">
                  <c:v>3.916E-7</c:v>
                </c:pt>
                <c:pt idx="366">
                  <c:v>3.926E-7</c:v>
                </c:pt>
                <c:pt idx="367">
                  <c:v>3.934E-7</c:v>
                </c:pt>
                <c:pt idx="368">
                  <c:v>3.943E-7</c:v>
                </c:pt>
                <c:pt idx="369">
                  <c:v>3.952E-7</c:v>
                </c:pt>
                <c:pt idx="370">
                  <c:v>3.964E-7</c:v>
                </c:pt>
                <c:pt idx="371">
                  <c:v>3.974E-7</c:v>
                </c:pt>
                <c:pt idx="372">
                  <c:v>3.987E-7</c:v>
                </c:pt>
                <c:pt idx="373">
                  <c:v>4.001E-7</c:v>
                </c:pt>
                <c:pt idx="374">
                  <c:v>4.016E-7</c:v>
                </c:pt>
                <c:pt idx="375">
                  <c:v>4.03E-7</c:v>
                </c:pt>
                <c:pt idx="376">
                  <c:v>4.044E-7</c:v>
                </c:pt>
                <c:pt idx="377">
                  <c:v>4.058E-7</c:v>
                </c:pt>
                <c:pt idx="378">
                  <c:v>4.073E-7</c:v>
                </c:pt>
                <c:pt idx="379">
                  <c:v>4.088E-7</c:v>
                </c:pt>
                <c:pt idx="380">
                  <c:v>4.103E-7</c:v>
                </c:pt>
                <c:pt idx="381">
                  <c:v>4.118E-7</c:v>
                </c:pt>
                <c:pt idx="382">
                  <c:v>4.133E-7</c:v>
                </c:pt>
                <c:pt idx="383">
                  <c:v>4.149E-7</c:v>
                </c:pt>
                <c:pt idx="384">
                  <c:v>4.165E-7</c:v>
                </c:pt>
                <c:pt idx="385">
                  <c:v>4.181E-7</c:v>
                </c:pt>
                <c:pt idx="386">
                  <c:v>4.198E-7</c:v>
                </c:pt>
                <c:pt idx="387">
                  <c:v>4.215E-7</c:v>
                </c:pt>
                <c:pt idx="388">
                  <c:v>4.233E-7</c:v>
                </c:pt>
                <c:pt idx="389">
                  <c:v>4.252E-7</c:v>
                </c:pt>
                <c:pt idx="390">
                  <c:v>4.271E-7</c:v>
                </c:pt>
                <c:pt idx="391">
                  <c:v>4.291E-7</c:v>
                </c:pt>
                <c:pt idx="392">
                  <c:v>4.312E-7</c:v>
                </c:pt>
                <c:pt idx="393">
                  <c:v>4.334E-7</c:v>
                </c:pt>
                <c:pt idx="394">
                  <c:v>4.357E-7</c:v>
                </c:pt>
                <c:pt idx="395">
                  <c:v>4.382E-7</c:v>
                </c:pt>
                <c:pt idx="396">
                  <c:v>4.408E-7</c:v>
                </c:pt>
                <c:pt idx="397">
                  <c:v>4.436E-7</c:v>
                </c:pt>
                <c:pt idx="398">
                  <c:v>4.465E-7</c:v>
                </c:pt>
                <c:pt idx="399">
                  <c:v>4.497E-7</c:v>
                </c:pt>
                <c:pt idx="400">
                  <c:v>4.532E-7</c:v>
                </c:pt>
                <c:pt idx="401">
                  <c:v>4.57E-7</c:v>
                </c:pt>
                <c:pt idx="402">
                  <c:v>4.611E-7</c:v>
                </c:pt>
                <c:pt idx="403">
                  <c:v>4.657E-7</c:v>
                </c:pt>
                <c:pt idx="404">
                  <c:v>4.708E-7</c:v>
                </c:pt>
                <c:pt idx="405">
                  <c:v>4.766E-7</c:v>
                </c:pt>
                <c:pt idx="406">
                  <c:v>4.831E-7</c:v>
                </c:pt>
                <c:pt idx="407">
                  <c:v>4.907E-7</c:v>
                </c:pt>
                <c:pt idx="408">
                  <c:v>4.997E-7</c:v>
                </c:pt>
                <c:pt idx="409">
                  <c:v>5.097E-7</c:v>
                </c:pt>
                <c:pt idx="410">
                  <c:v>5.197E-7</c:v>
                </c:pt>
                <c:pt idx="411">
                  <c:v>5.297E-7</c:v>
                </c:pt>
                <c:pt idx="412">
                  <c:v>5.397E-7</c:v>
                </c:pt>
                <c:pt idx="413">
                  <c:v>5.497E-7</c:v>
                </c:pt>
                <c:pt idx="414">
                  <c:v>5.597E-7</c:v>
                </c:pt>
                <c:pt idx="415">
                  <c:v>5.697E-7</c:v>
                </c:pt>
                <c:pt idx="416">
                  <c:v>5.797E-7</c:v>
                </c:pt>
                <c:pt idx="417">
                  <c:v>5.897E-7</c:v>
                </c:pt>
                <c:pt idx="418">
                  <c:v>5.997E-7</c:v>
                </c:pt>
                <c:pt idx="419">
                  <c:v>6.097E-7</c:v>
                </c:pt>
                <c:pt idx="420">
                  <c:v>6.197E-7</c:v>
                </c:pt>
                <c:pt idx="421">
                  <c:v>6.297E-7</c:v>
                </c:pt>
                <c:pt idx="422">
                  <c:v>6.397E-7</c:v>
                </c:pt>
                <c:pt idx="423">
                  <c:v>6.497E-7</c:v>
                </c:pt>
                <c:pt idx="424">
                  <c:v>6.597E-7</c:v>
                </c:pt>
                <c:pt idx="425">
                  <c:v>6.697E-7</c:v>
                </c:pt>
                <c:pt idx="426">
                  <c:v>6.797E-7</c:v>
                </c:pt>
                <c:pt idx="427">
                  <c:v>6.897E-7</c:v>
                </c:pt>
                <c:pt idx="428">
                  <c:v>6.997E-7</c:v>
                </c:pt>
                <c:pt idx="429">
                  <c:v>7.097E-7</c:v>
                </c:pt>
                <c:pt idx="430">
                  <c:v>7.197E-7</c:v>
                </c:pt>
                <c:pt idx="431">
                  <c:v>7.297E-7</c:v>
                </c:pt>
                <c:pt idx="432">
                  <c:v>7.397E-7</c:v>
                </c:pt>
                <c:pt idx="433">
                  <c:v>7.497E-7</c:v>
                </c:pt>
                <c:pt idx="434">
                  <c:v>7.597E-7</c:v>
                </c:pt>
                <c:pt idx="435">
                  <c:v>7.697E-7</c:v>
                </c:pt>
                <c:pt idx="436">
                  <c:v>7.797E-7</c:v>
                </c:pt>
                <c:pt idx="437">
                  <c:v>7.897E-7</c:v>
                </c:pt>
                <c:pt idx="438">
                  <c:v>7.997E-7</c:v>
                </c:pt>
                <c:pt idx="439">
                  <c:v>8.097E-7</c:v>
                </c:pt>
                <c:pt idx="440">
                  <c:v>8.197E-7</c:v>
                </c:pt>
                <c:pt idx="441">
                  <c:v>8.297E-7</c:v>
                </c:pt>
                <c:pt idx="442">
                  <c:v>8.397E-7</c:v>
                </c:pt>
                <c:pt idx="443">
                  <c:v>8.497E-7</c:v>
                </c:pt>
                <c:pt idx="444">
                  <c:v>8.597E-7</c:v>
                </c:pt>
                <c:pt idx="445">
                  <c:v>8.697E-7</c:v>
                </c:pt>
                <c:pt idx="446">
                  <c:v>8.797E-7</c:v>
                </c:pt>
                <c:pt idx="447">
                  <c:v>8.897E-7</c:v>
                </c:pt>
                <c:pt idx="448">
                  <c:v>8.997E-7</c:v>
                </c:pt>
                <c:pt idx="449">
                  <c:v>9.097E-7</c:v>
                </c:pt>
                <c:pt idx="450">
                  <c:v>9.197E-7</c:v>
                </c:pt>
                <c:pt idx="451">
                  <c:v>9.297E-7</c:v>
                </c:pt>
                <c:pt idx="452">
                  <c:v>9.397E-7</c:v>
                </c:pt>
                <c:pt idx="453">
                  <c:v>9.497E-7</c:v>
                </c:pt>
                <c:pt idx="454">
                  <c:v>9.597E-7</c:v>
                </c:pt>
                <c:pt idx="455">
                  <c:v>9.697E-7</c:v>
                </c:pt>
                <c:pt idx="456">
                  <c:v>9.797E-7</c:v>
                </c:pt>
                <c:pt idx="457">
                  <c:v>9.897E-7</c:v>
                </c:pt>
                <c:pt idx="458">
                  <c:v>9.949E-7</c:v>
                </c:pt>
                <c:pt idx="459">
                  <c:v>1.0E-6</c:v>
                </c:pt>
              </c:numCache>
            </c:numRef>
          </c:xVal>
          <c:yVal>
            <c:numRef>
              <c:f>Foglio1!$C$2:$C$461</c:f>
              <c:numCache>
                <c:formatCode>0.00E+00</c:formatCode>
                <c:ptCount val="460"/>
                <c:pt idx="0">
                  <c:v>0.24</c:v>
                </c:pt>
                <c:pt idx="1">
                  <c:v>0.24</c:v>
                </c:pt>
                <c:pt idx="2">
                  <c:v>0.24</c:v>
                </c:pt>
                <c:pt idx="3">
                  <c:v>0.24</c:v>
                </c:pt>
                <c:pt idx="4">
                  <c:v>0.24</c:v>
                </c:pt>
                <c:pt idx="5">
                  <c:v>0.24</c:v>
                </c:pt>
                <c:pt idx="6">
                  <c:v>0.24</c:v>
                </c:pt>
                <c:pt idx="7">
                  <c:v>0.24</c:v>
                </c:pt>
                <c:pt idx="8">
                  <c:v>0.24</c:v>
                </c:pt>
                <c:pt idx="9">
                  <c:v>0.24</c:v>
                </c:pt>
                <c:pt idx="10">
                  <c:v>0.24</c:v>
                </c:pt>
                <c:pt idx="11">
                  <c:v>0.24</c:v>
                </c:pt>
                <c:pt idx="12">
                  <c:v>0.24</c:v>
                </c:pt>
                <c:pt idx="13">
                  <c:v>0.24</c:v>
                </c:pt>
                <c:pt idx="14">
                  <c:v>0.24</c:v>
                </c:pt>
                <c:pt idx="15">
                  <c:v>0.24</c:v>
                </c:pt>
                <c:pt idx="16">
                  <c:v>0.24</c:v>
                </c:pt>
                <c:pt idx="17">
                  <c:v>0.24</c:v>
                </c:pt>
                <c:pt idx="18">
                  <c:v>0.24</c:v>
                </c:pt>
                <c:pt idx="19">
                  <c:v>0.24</c:v>
                </c:pt>
                <c:pt idx="20">
                  <c:v>0.24</c:v>
                </c:pt>
                <c:pt idx="21">
                  <c:v>0.24</c:v>
                </c:pt>
                <c:pt idx="22">
                  <c:v>0.24</c:v>
                </c:pt>
                <c:pt idx="23">
                  <c:v>0.24</c:v>
                </c:pt>
                <c:pt idx="24">
                  <c:v>0.24</c:v>
                </c:pt>
                <c:pt idx="25">
                  <c:v>0.24</c:v>
                </c:pt>
                <c:pt idx="26">
                  <c:v>0.24</c:v>
                </c:pt>
                <c:pt idx="27">
                  <c:v>0.24</c:v>
                </c:pt>
                <c:pt idx="28">
                  <c:v>0.24</c:v>
                </c:pt>
                <c:pt idx="29">
                  <c:v>0.24</c:v>
                </c:pt>
                <c:pt idx="30">
                  <c:v>0.24</c:v>
                </c:pt>
                <c:pt idx="31">
                  <c:v>0.24</c:v>
                </c:pt>
                <c:pt idx="32">
                  <c:v>0.24</c:v>
                </c:pt>
                <c:pt idx="33">
                  <c:v>0.24</c:v>
                </c:pt>
                <c:pt idx="34">
                  <c:v>0.24</c:v>
                </c:pt>
                <c:pt idx="35">
                  <c:v>0.24</c:v>
                </c:pt>
                <c:pt idx="36">
                  <c:v>0.24</c:v>
                </c:pt>
                <c:pt idx="37">
                  <c:v>0.24</c:v>
                </c:pt>
                <c:pt idx="38">
                  <c:v>0.24</c:v>
                </c:pt>
                <c:pt idx="39">
                  <c:v>0.24</c:v>
                </c:pt>
                <c:pt idx="40">
                  <c:v>0.24</c:v>
                </c:pt>
                <c:pt idx="41">
                  <c:v>0.24</c:v>
                </c:pt>
                <c:pt idx="42">
                  <c:v>0.24</c:v>
                </c:pt>
                <c:pt idx="43">
                  <c:v>0.24</c:v>
                </c:pt>
                <c:pt idx="44">
                  <c:v>0.24</c:v>
                </c:pt>
                <c:pt idx="45">
                  <c:v>0.24</c:v>
                </c:pt>
                <c:pt idx="46">
                  <c:v>0.24</c:v>
                </c:pt>
                <c:pt idx="47">
                  <c:v>0.24</c:v>
                </c:pt>
                <c:pt idx="48">
                  <c:v>0.24</c:v>
                </c:pt>
                <c:pt idx="49">
                  <c:v>0.24</c:v>
                </c:pt>
                <c:pt idx="50">
                  <c:v>0.24</c:v>
                </c:pt>
                <c:pt idx="51">
                  <c:v>0.24</c:v>
                </c:pt>
                <c:pt idx="52">
                  <c:v>0.24</c:v>
                </c:pt>
                <c:pt idx="53">
                  <c:v>0.24</c:v>
                </c:pt>
                <c:pt idx="54">
                  <c:v>0.24</c:v>
                </c:pt>
                <c:pt idx="55">
                  <c:v>0.24</c:v>
                </c:pt>
                <c:pt idx="56">
                  <c:v>0.24</c:v>
                </c:pt>
                <c:pt idx="57">
                  <c:v>0.24</c:v>
                </c:pt>
                <c:pt idx="58">
                  <c:v>0.24</c:v>
                </c:pt>
                <c:pt idx="59">
                  <c:v>0.24</c:v>
                </c:pt>
                <c:pt idx="60">
                  <c:v>0.24</c:v>
                </c:pt>
                <c:pt idx="61">
                  <c:v>0.24</c:v>
                </c:pt>
                <c:pt idx="62">
                  <c:v>0.24</c:v>
                </c:pt>
                <c:pt idx="63">
                  <c:v>0.24</c:v>
                </c:pt>
                <c:pt idx="64">
                  <c:v>0.24</c:v>
                </c:pt>
                <c:pt idx="65">
                  <c:v>0.24</c:v>
                </c:pt>
                <c:pt idx="66">
                  <c:v>0.24</c:v>
                </c:pt>
                <c:pt idx="67">
                  <c:v>0.24</c:v>
                </c:pt>
                <c:pt idx="68">
                  <c:v>0.24</c:v>
                </c:pt>
                <c:pt idx="69">
                  <c:v>0.24</c:v>
                </c:pt>
                <c:pt idx="70">
                  <c:v>0.24</c:v>
                </c:pt>
                <c:pt idx="71">
                  <c:v>0.24</c:v>
                </c:pt>
                <c:pt idx="72">
                  <c:v>0.24</c:v>
                </c:pt>
                <c:pt idx="73">
                  <c:v>0.24</c:v>
                </c:pt>
                <c:pt idx="74">
                  <c:v>0.24</c:v>
                </c:pt>
                <c:pt idx="75">
                  <c:v>0.24</c:v>
                </c:pt>
                <c:pt idx="76">
                  <c:v>0.24</c:v>
                </c:pt>
                <c:pt idx="77">
                  <c:v>0.24</c:v>
                </c:pt>
                <c:pt idx="78">
                  <c:v>0.24</c:v>
                </c:pt>
                <c:pt idx="79">
                  <c:v>0.24</c:v>
                </c:pt>
                <c:pt idx="80">
                  <c:v>0.24</c:v>
                </c:pt>
                <c:pt idx="81">
                  <c:v>0.24</c:v>
                </c:pt>
                <c:pt idx="82">
                  <c:v>0.24</c:v>
                </c:pt>
                <c:pt idx="83">
                  <c:v>0.24</c:v>
                </c:pt>
                <c:pt idx="84">
                  <c:v>0.24</c:v>
                </c:pt>
                <c:pt idx="85">
                  <c:v>0.24</c:v>
                </c:pt>
                <c:pt idx="86">
                  <c:v>0.24</c:v>
                </c:pt>
                <c:pt idx="87">
                  <c:v>0.24</c:v>
                </c:pt>
                <c:pt idx="88">
                  <c:v>0.24</c:v>
                </c:pt>
                <c:pt idx="89">
                  <c:v>0.24</c:v>
                </c:pt>
                <c:pt idx="90">
                  <c:v>0.24</c:v>
                </c:pt>
                <c:pt idx="91">
                  <c:v>0.24</c:v>
                </c:pt>
                <c:pt idx="92">
                  <c:v>0.24</c:v>
                </c:pt>
                <c:pt idx="93">
                  <c:v>0.24</c:v>
                </c:pt>
                <c:pt idx="94">
                  <c:v>0.24</c:v>
                </c:pt>
                <c:pt idx="95">
                  <c:v>0.24</c:v>
                </c:pt>
                <c:pt idx="96">
                  <c:v>0.24</c:v>
                </c:pt>
                <c:pt idx="97">
                  <c:v>0.24</c:v>
                </c:pt>
                <c:pt idx="98">
                  <c:v>0.24</c:v>
                </c:pt>
                <c:pt idx="99">
                  <c:v>0.24</c:v>
                </c:pt>
                <c:pt idx="100">
                  <c:v>0.24</c:v>
                </c:pt>
                <c:pt idx="101">
                  <c:v>0.24</c:v>
                </c:pt>
                <c:pt idx="102">
                  <c:v>0.24</c:v>
                </c:pt>
                <c:pt idx="103">
                  <c:v>0.24</c:v>
                </c:pt>
                <c:pt idx="104">
                  <c:v>0.24</c:v>
                </c:pt>
                <c:pt idx="105">
                  <c:v>0.24</c:v>
                </c:pt>
                <c:pt idx="106">
                  <c:v>0.24</c:v>
                </c:pt>
                <c:pt idx="107">
                  <c:v>0.24</c:v>
                </c:pt>
                <c:pt idx="108">
                  <c:v>0.24</c:v>
                </c:pt>
                <c:pt idx="109">
                  <c:v>0.24</c:v>
                </c:pt>
                <c:pt idx="110">
                  <c:v>0.24</c:v>
                </c:pt>
                <c:pt idx="111">
                  <c:v>0.24</c:v>
                </c:pt>
                <c:pt idx="112">
                  <c:v>0.24</c:v>
                </c:pt>
                <c:pt idx="113">
                  <c:v>0.24</c:v>
                </c:pt>
                <c:pt idx="114">
                  <c:v>0.24</c:v>
                </c:pt>
                <c:pt idx="115">
                  <c:v>0.24</c:v>
                </c:pt>
                <c:pt idx="116">
                  <c:v>0.24</c:v>
                </c:pt>
                <c:pt idx="117">
                  <c:v>0.24</c:v>
                </c:pt>
                <c:pt idx="118">
                  <c:v>0.24</c:v>
                </c:pt>
                <c:pt idx="119">
                  <c:v>0.24</c:v>
                </c:pt>
                <c:pt idx="120">
                  <c:v>0.24</c:v>
                </c:pt>
                <c:pt idx="121">
                  <c:v>0.24</c:v>
                </c:pt>
                <c:pt idx="122">
                  <c:v>0.24</c:v>
                </c:pt>
                <c:pt idx="123">
                  <c:v>0.24</c:v>
                </c:pt>
                <c:pt idx="124">
                  <c:v>0.24</c:v>
                </c:pt>
                <c:pt idx="125">
                  <c:v>0.24</c:v>
                </c:pt>
                <c:pt idx="126">
                  <c:v>0.24</c:v>
                </c:pt>
                <c:pt idx="127">
                  <c:v>0.24</c:v>
                </c:pt>
                <c:pt idx="128">
                  <c:v>0.24</c:v>
                </c:pt>
                <c:pt idx="129">
                  <c:v>0.24</c:v>
                </c:pt>
                <c:pt idx="130">
                  <c:v>0.24</c:v>
                </c:pt>
                <c:pt idx="131">
                  <c:v>0.24</c:v>
                </c:pt>
                <c:pt idx="132">
                  <c:v>0.24</c:v>
                </c:pt>
                <c:pt idx="133">
                  <c:v>0.24</c:v>
                </c:pt>
                <c:pt idx="134">
                  <c:v>0.24</c:v>
                </c:pt>
                <c:pt idx="135">
                  <c:v>0.24</c:v>
                </c:pt>
                <c:pt idx="136">
                  <c:v>0.24</c:v>
                </c:pt>
                <c:pt idx="137">
                  <c:v>0.24</c:v>
                </c:pt>
                <c:pt idx="138">
                  <c:v>0.24</c:v>
                </c:pt>
                <c:pt idx="139">
                  <c:v>0.24</c:v>
                </c:pt>
                <c:pt idx="140">
                  <c:v>0.24</c:v>
                </c:pt>
                <c:pt idx="141">
                  <c:v>0.24</c:v>
                </c:pt>
                <c:pt idx="142">
                  <c:v>0.24</c:v>
                </c:pt>
                <c:pt idx="143">
                  <c:v>0.24</c:v>
                </c:pt>
                <c:pt idx="144">
                  <c:v>0.24</c:v>
                </c:pt>
                <c:pt idx="145">
                  <c:v>0.24</c:v>
                </c:pt>
                <c:pt idx="146">
                  <c:v>0.24</c:v>
                </c:pt>
                <c:pt idx="147">
                  <c:v>0.24</c:v>
                </c:pt>
                <c:pt idx="148">
                  <c:v>0.24</c:v>
                </c:pt>
                <c:pt idx="149">
                  <c:v>0.24</c:v>
                </c:pt>
                <c:pt idx="150">
                  <c:v>0.24</c:v>
                </c:pt>
                <c:pt idx="151">
                  <c:v>0.24</c:v>
                </c:pt>
                <c:pt idx="152">
                  <c:v>0.24</c:v>
                </c:pt>
                <c:pt idx="153">
                  <c:v>0.24</c:v>
                </c:pt>
                <c:pt idx="154">
                  <c:v>0.24</c:v>
                </c:pt>
                <c:pt idx="155">
                  <c:v>0.24</c:v>
                </c:pt>
                <c:pt idx="156">
                  <c:v>0.24</c:v>
                </c:pt>
                <c:pt idx="157">
                  <c:v>0.24</c:v>
                </c:pt>
                <c:pt idx="158">
                  <c:v>0.24</c:v>
                </c:pt>
                <c:pt idx="159">
                  <c:v>0.24</c:v>
                </c:pt>
                <c:pt idx="160">
                  <c:v>0.24</c:v>
                </c:pt>
                <c:pt idx="161">
                  <c:v>0.24</c:v>
                </c:pt>
                <c:pt idx="162">
                  <c:v>0.24</c:v>
                </c:pt>
                <c:pt idx="163">
                  <c:v>0.24</c:v>
                </c:pt>
                <c:pt idx="164">
                  <c:v>0.24</c:v>
                </c:pt>
                <c:pt idx="165">
                  <c:v>0.24</c:v>
                </c:pt>
                <c:pt idx="166">
                  <c:v>0.24</c:v>
                </c:pt>
                <c:pt idx="167">
                  <c:v>0.24</c:v>
                </c:pt>
                <c:pt idx="168">
                  <c:v>0.24</c:v>
                </c:pt>
                <c:pt idx="169">
                  <c:v>0.24</c:v>
                </c:pt>
                <c:pt idx="170">
                  <c:v>0.24</c:v>
                </c:pt>
                <c:pt idx="171">
                  <c:v>0.24</c:v>
                </c:pt>
                <c:pt idx="172">
                  <c:v>0.24</c:v>
                </c:pt>
                <c:pt idx="173">
                  <c:v>0.24</c:v>
                </c:pt>
                <c:pt idx="174">
                  <c:v>0.24</c:v>
                </c:pt>
                <c:pt idx="175">
                  <c:v>0.24</c:v>
                </c:pt>
                <c:pt idx="176">
                  <c:v>0.24</c:v>
                </c:pt>
                <c:pt idx="177">
                  <c:v>0.24</c:v>
                </c:pt>
                <c:pt idx="178">
                  <c:v>0.24</c:v>
                </c:pt>
                <c:pt idx="179">
                  <c:v>0.24</c:v>
                </c:pt>
                <c:pt idx="180">
                  <c:v>0.24</c:v>
                </c:pt>
                <c:pt idx="181">
                  <c:v>0.24</c:v>
                </c:pt>
                <c:pt idx="182">
                  <c:v>0.24</c:v>
                </c:pt>
                <c:pt idx="183">
                  <c:v>0.24</c:v>
                </c:pt>
                <c:pt idx="184">
                  <c:v>0.24</c:v>
                </c:pt>
                <c:pt idx="185">
                  <c:v>0.24</c:v>
                </c:pt>
                <c:pt idx="186">
                  <c:v>0.24</c:v>
                </c:pt>
                <c:pt idx="187">
                  <c:v>0.24</c:v>
                </c:pt>
                <c:pt idx="188">
                  <c:v>0.24</c:v>
                </c:pt>
                <c:pt idx="189">
                  <c:v>0.24</c:v>
                </c:pt>
                <c:pt idx="190">
                  <c:v>0.24</c:v>
                </c:pt>
                <c:pt idx="191">
                  <c:v>0.24</c:v>
                </c:pt>
                <c:pt idx="192">
                  <c:v>0.24</c:v>
                </c:pt>
                <c:pt idx="193">
                  <c:v>0.24</c:v>
                </c:pt>
                <c:pt idx="194">
                  <c:v>0.24</c:v>
                </c:pt>
                <c:pt idx="195">
                  <c:v>0.24</c:v>
                </c:pt>
                <c:pt idx="196">
                  <c:v>0.24</c:v>
                </c:pt>
                <c:pt idx="197">
                  <c:v>0.24</c:v>
                </c:pt>
                <c:pt idx="198">
                  <c:v>0.24</c:v>
                </c:pt>
                <c:pt idx="199">
                  <c:v>0.24</c:v>
                </c:pt>
                <c:pt idx="200">
                  <c:v>0.24</c:v>
                </c:pt>
                <c:pt idx="201">
                  <c:v>0.24</c:v>
                </c:pt>
                <c:pt idx="202">
                  <c:v>0.24</c:v>
                </c:pt>
                <c:pt idx="203">
                  <c:v>0.24</c:v>
                </c:pt>
                <c:pt idx="204">
                  <c:v>0.24</c:v>
                </c:pt>
                <c:pt idx="205">
                  <c:v>0.24</c:v>
                </c:pt>
                <c:pt idx="206">
                  <c:v>0.24</c:v>
                </c:pt>
                <c:pt idx="207">
                  <c:v>0.24</c:v>
                </c:pt>
                <c:pt idx="208">
                  <c:v>0.24</c:v>
                </c:pt>
                <c:pt idx="209">
                  <c:v>0.24</c:v>
                </c:pt>
                <c:pt idx="210">
                  <c:v>0.24</c:v>
                </c:pt>
                <c:pt idx="211">
                  <c:v>0.24</c:v>
                </c:pt>
                <c:pt idx="212">
                  <c:v>0.24</c:v>
                </c:pt>
                <c:pt idx="213">
                  <c:v>0.24</c:v>
                </c:pt>
                <c:pt idx="214">
                  <c:v>0.24</c:v>
                </c:pt>
                <c:pt idx="215">
                  <c:v>0.24</c:v>
                </c:pt>
                <c:pt idx="216">
                  <c:v>0.24</c:v>
                </c:pt>
                <c:pt idx="217">
                  <c:v>0.24</c:v>
                </c:pt>
                <c:pt idx="218">
                  <c:v>0.24</c:v>
                </c:pt>
                <c:pt idx="219">
                  <c:v>0.24</c:v>
                </c:pt>
                <c:pt idx="220">
                  <c:v>0.24</c:v>
                </c:pt>
                <c:pt idx="221">
                  <c:v>0.24</c:v>
                </c:pt>
                <c:pt idx="222">
                  <c:v>0.24</c:v>
                </c:pt>
                <c:pt idx="223">
                  <c:v>0.24</c:v>
                </c:pt>
                <c:pt idx="224">
                  <c:v>0.24</c:v>
                </c:pt>
                <c:pt idx="225">
                  <c:v>0.24</c:v>
                </c:pt>
                <c:pt idx="226">
                  <c:v>0.24</c:v>
                </c:pt>
                <c:pt idx="227">
                  <c:v>0.24</c:v>
                </c:pt>
                <c:pt idx="228">
                  <c:v>0.24</c:v>
                </c:pt>
                <c:pt idx="229">
                  <c:v>0.24</c:v>
                </c:pt>
                <c:pt idx="230">
                  <c:v>0.24</c:v>
                </c:pt>
                <c:pt idx="231">
                  <c:v>0.24</c:v>
                </c:pt>
                <c:pt idx="232">
                  <c:v>0.24</c:v>
                </c:pt>
                <c:pt idx="233">
                  <c:v>0.24</c:v>
                </c:pt>
                <c:pt idx="234">
                  <c:v>0.24</c:v>
                </c:pt>
                <c:pt idx="235">
                  <c:v>0.24</c:v>
                </c:pt>
                <c:pt idx="236">
                  <c:v>0.24</c:v>
                </c:pt>
                <c:pt idx="237">
                  <c:v>0.24</c:v>
                </c:pt>
                <c:pt idx="238">
                  <c:v>0.24</c:v>
                </c:pt>
                <c:pt idx="239">
                  <c:v>0.24</c:v>
                </c:pt>
                <c:pt idx="240">
                  <c:v>0.24</c:v>
                </c:pt>
                <c:pt idx="241">
                  <c:v>0.24</c:v>
                </c:pt>
                <c:pt idx="242">
                  <c:v>0.24</c:v>
                </c:pt>
                <c:pt idx="243">
                  <c:v>0.24</c:v>
                </c:pt>
                <c:pt idx="244">
                  <c:v>0.24</c:v>
                </c:pt>
                <c:pt idx="245">
                  <c:v>0.24</c:v>
                </c:pt>
                <c:pt idx="246">
                  <c:v>0.24</c:v>
                </c:pt>
                <c:pt idx="247">
                  <c:v>0.24</c:v>
                </c:pt>
                <c:pt idx="248">
                  <c:v>0.24</c:v>
                </c:pt>
                <c:pt idx="249">
                  <c:v>0.24</c:v>
                </c:pt>
                <c:pt idx="250">
                  <c:v>0.24</c:v>
                </c:pt>
                <c:pt idx="251">
                  <c:v>0.24</c:v>
                </c:pt>
                <c:pt idx="252">
                  <c:v>0.24</c:v>
                </c:pt>
                <c:pt idx="253">
                  <c:v>0.24</c:v>
                </c:pt>
                <c:pt idx="254">
                  <c:v>0.24</c:v>
                </c:pt>
                <c:pt idx="255">
                  <c:v>0.24</c:v>
                </c:pt>
                <c:pt idx="256">
                  <c:v>0.24</c:v>
                </c:pt>
                <c:pt idx="257">
                  <c:v>0.24</c:v>
                </c:pt>
                <c:pt idx="258">
                  <c:v>0.24</c:v>
                </c:pt>
                <c:pt idx="259">
                  <c:v>0.24</c:v>
                </c:pt>
                <c:pt idx="260">
                  <c:v>0.24</c:v>
                </c:pt>
                <c:pt idx="261">
                  <c:v>0.24</c:v>
                </c:pt>
                <c:pt idx="262">
                  <c:v>0.24</c:v>
                </c:pt>
                <c:pt idx="263">
                  <c:v>0.24</c:v>
                </c:pt>
                <c:pt idx="264">
                  <c:v>0.24</c:v>
                </c:pt>
                <c:pt idx="265">
                  <c:v>0.24</c:v>
                </c:pt>
                <c:pt idx="266">
                  <c:v>0.24</c:v>
                </c:pt>
                <c:pt idx="267">
                  <c:v>0.24</c:v>
                </c:pt>
                <c:pt idx="268">
                  <c:v>0.24</c:v>
                </c:pt>
                <c:pt idx="269">
                  <c:v>0.24</c:v>
                </c:pt>
                <c:pt idx="270">
                  <c:v>0.24</c:v>
                </c:pt>
                <c:pt idx="271">
                  <c:v>0.24</c:v>
                </c:pt>
                <c:pt idx="272">
                  <c:v>0.24</c:v>
                </c:pt>
                <c:pt idx="273">
                  <c:v>0.24</c:v>
                </c:pt>
                <c:pt idx="274">
                  <c:v>0.24</c:v>
                </c:pt>
                <c:pt idx="275">
                  <c:v>0.24</c:v>
                </c:pt>
                <c:pt idx="276">
                  <c:v>0.24</c:v>
                </c:pt>
                <c:pt idx="277">
                  <c:v>0.24</c:v>
                </c:pt>
                <c:pt idx="278">
                  <c:v>0.24</c:v>
                </c:pt>
                <c:pt idx="279">
                  <c:v>0.24</c:v>
                </c:pt>
                <c:pt idx="280">
                  <c:v>0.24</c:v>
                </c:pt>
                <c:pt idx="281">
                  <c:v>0.24</c:v>
                </c:pt>
                <c:pt idx="282">
                  <c:v>0.24</c:v>
                </c:pt>
                <c:pt idx="283">
                  <c:v>0.24</c:v>
                </c:pt>
                <c:pt idx="284">
                  <c:v>0.24</c:v>
                </c:pt>
                <c:pt idx="285">
                  <c:v>0.24</c:v>
                </c:pt>
                <c:pt idx="286">
                  <c:v>0.24</c:v>
                </c:pt>
                <c:pt idx="287">
                  <c:v>0.24</c:v>
                </c:pt>
                <c:pt idx="288">
                  <c:v>0.24</c:v>
                </c:pt>
                <c:pt idx="289">
                  <c:v>0.24</c:v>
                </c:pt>
                <c:pt idx="290">
                  <c:v>0.24</c:v>
                </c:pt>
                <c:pt idx="291">
                  <c:v>0.24</c:v>
                </c:pt>
                <c:pt idx="292">
                  <c:v>0.24</c:v>
                </c:pt>
                <c:pt idx="293">
                  <c:v>0.24</c:v>
                </c:pt>
                <c:pt idx="294">
                  <c:v>0.24</c:v>
                </c:pt>
                <c:pt idx="295">
                  <c:v>0.24</c:v>
                </c:pt>
                <c:pt idx="296">
                  <c:v>0.24</c:v>
                </c:pt>
                <c:pt idx="297">
                  <c:v>0.24</c:v>
                </c:pt>
                <c:pt idx="298">
                  <c:v>0.24</c:v>
                </c:pt>
                <c:pt idx="299">
                  <c:v>0.24</c:v>
                </c:pt>
                <c:pt idx="300">
                  <c:v>0.24</c:v>
                </c:pt>
                <c:pt idx="301">
                  <c:v>0.24</c:v>
                </c:pt>
                <c:pt idx="302">
                  <c:v>0.24</c:v>
                </c:pt>
                <c:pt idx="303">
                  <c:v>0.24</c:v>
                </c:pt>
                <c:pt idx="304">
                  <c:v>0.24</c:v>
                </c:pt>
                <c:pt idx="305">
                  <c:v>0.24</c:v>
                </c:pt>
                <c:pt idx="306">
                  <c:v>0.24</c:v>
                </c:pt>
                <c:pt idx="307">
                  <c:v>0.24</c:v>
                </c:pt>
                <c:pt idx="308">
                  <c:v>0.24</c:v>
                </c:pt>
                <c:pt idx="309">
                  <c:v>0.24</c:v>
                </c:pt>
                <c:pt idx="310">
                  <c:v>0.24</c:v>
                </c:pt>
                <c:pt idx="311">
                  <c:v>0.24</c:v>
                </c:pt>
                <c:pt idx="312">
                  <c:v>0.24</c:v>
                </c:pt>
                <c:pt idx="313">
                  <c:v>0.24</c:v>
                </c:pt>
                <c:pt idx="314">
                  <c:v>0.24</c:v>
                </c:pt>
                <c:pt idx="315">
                  <c:v>0.24</c:v>
                </c:pt>
                <c:pt idx="316">
                  <c:v>0.24</c:v>
                </c:pt>
                <c:pt idx="317">
                  <c:v>0.24</c:v>
                </c:pt>
                <c:pt idx="318">
                  <c:v>0.24</c:v>
                </c:pt>
                <c:pt idx="319">
                  <c:v>0.24</c:v>
                </c:pt>
                <c:pt idx="320">
                  <c:v>0.24</c:v>
                </c:pt>
                <c:pt idx="321">
                  <c:v>0.24</c:v>
                </c:pt>
                <c:pt idx="322">
                  <c:v>0.24</c:v>
                </c:pt>
                <c:pt idx="323">
                  <c:v>0.24</c:v>
                </c:pt>
                <c:pt idx="324">
                  <c:v>0.24</c:v>
                </c:pt>
                <c:pt idx="325">
                  <c:v>0.24</c:v>
                </c:pt>
                <c:pt idx="326">
                  <c:v>0.24</c:v>
                </c:pt>
                <c:pt idx="327">
                  <c:v>0.24</c:v>
                </c:pt>
                <c:pt idx="328">
                  <c:v>0.24</c:v>
                </c:pt>
                <c:pt idx="329">
                  <c:v>0.24</c:v>
                </c:pt>
                <c:pt idx="330">
                  <c:v>0.24</c:v>
                </c:pt>
                <c:pt idx="331">
                  <c:v>0.24</c:v>
                </c:pt>
                <c:pt idx="332">
                  <c:v>0.24</c:v>
                </c:pt>
                <c:pt idx="333">
                  <c:v>0.24</c:v>
                </c:pt>
                <c:pt idx="334">
                  <c:v>0.24</c:v>
                </c:pt>
                <c:pt idx="335">
                  <c:v>0.24</c:v>
                </c:pt>
                <c:pt idx="336">
                  <c:v>0.24</c:v>
                </c:pt>
                <c:pt idx="337">
                  <c:v>0.24</c:v>
                </c:pt>
                <c:pt idx="338">
                  <c:v>0.24</c:v>
                </c:pt>
                <c:pt idx="339">
                  <c:v>0.24</c:v>
                </c:pt>
                <c:pt idx="340">
                  <c:v>0.24</c:v>
                </c:pt>
                <c:pt idx="341">
                  <c:v>0.24</c:v>
                </c:pt>
                <c:pt idx="342">
                  <c:v>0.24</c:v>
                </c:pt>
                <c:pt idx="343">
                  <c:v>0.24</c:v>
                </c:pt>
                <c:pt idx="344">
                  <c:v>0.24</c:v>
                </c:pt>
                <c:pt idx="345">
                  <c:v>0.24</c:v>
                </c:pt>
                <c:pt idx="346">
                  <c:v>0.24</c:v>
                </c:pt>
                <c:pt idx="347">
                  <c:v>0.24</c:v>
                </c:pt>
                <c:pt idx="348">
                  <c:v>0.24</c:v>
                </c:pt>
                <c:pt idx="349">
                  <c:v>0.24</c:v>
                </c:pt>
                <c:pt idx="350">
                  <c:v>0.24</c:v>
                </c:pt>
                <c:pt idx="351">
                  <c:v>0.24</c:v>
                </c:pt>
                <c:pt idx="352">
                  <c:v>0.24</c:v>
                </c:pt>
                <c:pt idx="353">
                  <c:v>0.24</c:v>
                </c:pt>
                <c:pt idx="354">
                  <c:v>0.24</c:v>
                </c:pt>
                <c:pt idx="355">
                  <c:v>0.24</c:v>
                </c:pt>
                <c:pt idx="356">
                  <c:v>0.24</c:v>
                </c:pt>
                <c:pt idx="357">
                  <c:v>0.24</c:v>
                </c:pt>
                <c:pt idx="358">
                  <c:v>0.24</c:v>
                </c:pt>
                <c:pt idx="359">
                  <c:v>0.24</c:v>
                </c:pt>
                <c:pt idx="360">
                  <c:v>0.24</c:v>
                </c:pt>
                <c:pt idx="361">
                  <c:v>0.24</c:v>
                </c:pt>
                <c:pt idx="362">
                  <c:v>0.24</c:v>
                </c:pt>
                <c:pt idx="363">
                  <c:v>0.24</c:v>
                </c:pt>
                <c:pt idx="364">
                  <c:v>0.24</c:v>
                </c:pt>
                <c:pt idx="365">
                  <c:v>0.24</c:v>
                </c:pt>
                <c:pt idx="366">
                  <c:v>0.24</c:v>
                </c:pt>
                <c:pt idx="367">
                  <c:v>0.24</c:v>
                </c:pt>
                <c:pt idx="368">
                  <c:v>0.24</c:v>
                </c:pt>
                <c:pt idx="369">
                  <c:v>0.24</c:v>
                </c:pt>
                <c:pt idx="370">
                  <c:v>0.24</c:v>
                </c:pt>
                <c:pt idx="371">
                  <c:v>0.24</c:v>
                </c:pt>
                <c:pt idx="372">
                  <c:v>0.24</c:v>
                </c:pt>
                <c:pt idx="373">
                  <c:v>0.24</c:v>
                </c:pt>
                <c:pt idx="374">
                  <c:v>0.24</c:v>
                </c:pt>
                <c:pt idx="375">
                  <c:v>0.24</c:v>
                </c:pt>
                <c:pt idx="376">
                  <c:v>0.24</c:v>
                </c:pt>
                <c:pt idx="377">
                  <c:v>0.24</c:v>
                </c:pt>
                <c:pt idx="378">
                  <c:v>0.24</c:v>
                </c:pt>
                <c:pt idx="379">
                  <c:v>0.24</c:v>
                </c:pt>
                <c:pt idx="380">
                  <c:v>0.24</c:v>
                </c:pt>
                <c:pt idx="381">
                  <c:v>0.24</c:v>
                </c:pt>
                <c:pt idx="382">
                  <c:v>0.24</c:v>
                </c:pt>
                <c:pt idx="383">
                  <c:v>0.24</c:v>
                </c:pt>
                <c:pt idx="384">
                  <c:v>0.24</c:v>
                </c:pt>
                <c:pt idx="385">
                  <c:v>0.24</c:v>
                </c:pt>
                <c:pt idx="386">
                  <c:v>0.24</c:v>
                </c:pt>
                <c:pt idx="387">
                  <c:v>0.24</c:v>
                </c:pt>
                <c:pt idx="388">
                  <c:v>0.24</c:v>
                </c:pt>
                <c:pt idx="389">
                  <c:v>0.24</c:v>
                </c:pt>
                <c:pt idx="390">
                  <c:v>0.24</c:v>
                </c:pt>
                <c:pt idx="391">
                  <c:v>0.24</c:v>
                </c:pt>
                <c:pt idx="392">
                  <c:v>0.24</c:v>
                </c:pt>
                <c:pt idx="393">
                  <c:v>0.24</c:v>
                </c:pt>
                <c:pt idx="394">
                  <c:v>0.24</c:v>
                </c:pt>
                <c:pt idx="395">
                  <c:v>0.24</c:v>
                </c:pt>
                <c:pt idx="396">
                  <c:v>0.24</c:v>
                </c:pt>
                <c:pt idx="397">
                  <c:v>0.24</c:v>
                </c:pt>
                <c:pt idx="398">
                  <c:v>0.24</c:v>
                </c:pt>
                <c:pt idx="399">
                  <c:v>0.24</c:v>
                </c:pt>
                <c:pt idx="400">
                  <c:v>0.24</c:v>
                </c:pt>
                <c:pt idx="401">
                  <c:v>0.24</c:v>
                </c:pt>
                <c:pt idx="402">
                  <c:v>0.24</c:v>
                </c:pt>
                <c:pt idx="403">
                  <c:v>0.24</c:v>
                </c:pt>
                <c:pt idx="404">
                  <c:v>0.24</c:v>
                </c:pt>
                <c:pt idx="405">
                  <c:v>0.24</c:v>
                </c:pt>
                <c:pt idx="406">
                  <c:v>0.24</c:v>
                </c:pt>
                <c:pt idx="407">
                  <c:v>0.24</c:v>
                </c:pt>
                <c:pt idx="408">
                  <c:v>0.24</c:v>
                </c:pt>
                <c:pt idx="409">
                  <c:v>0.24</c:v>
                </c:pt>
                <c:pt idx="410">
                  <c:v>0.24</c:v>
                </c:pt>
                <c:pt idx="411">
                  <c:v>0.24</c:v>
                </c:pt>
                <c:pt idx="412">
                  <c:v>0.24</c:v>
                </c:pt>
                <c:pt idx="413">
                  <c:v>0.24</c:v>
                </c:pt>
                <c:pt idx="414">
                  <c:v>0.24</c:v>
                </c:pt>
                <c:pt idx="415">
                  <c:v>0.24</c:v>
                </c:pt>
                <c:pt idx="416">
                  <c:v>0.24</c:v>
                </c:pt>
                <c:pt idx="417">
                  <c:v>0.24</c:v>
                </c:pt>
                <c:pt idx="418">
                  <c:v>0.24</c:v>
                </c:pt>
                <c:pt idx="419">
                  <c:v>0.24</c:v>
                </c:pt>
                <c:pt idx="420">
                  <c:v>0.24</c:v>
                </c:pt>
                <c:pt idx="421">
                  <c:v>0.24</c:v>
                </c:pt>
                <c:pt idx="422">
                  <c:v>0.24</c:v>
                </c:pt>
                <c:pt idx="423">
                  <c:v>0.24</c:v>
                </c:pt>
                <c:pt idx="424">
                  <c:v>0.24</c:v>
                </c:pt>
                <c:pt idx="425">
                  <c:v>0.24</c:v>
                </c:pt>
                <c:pt idx="426">
                  <c:v>0.24</c:v>
                </c:pt>
                <c:pt idx="427">
                  <c:v>0.24</c:v>
                </c:pt>
                <c:pt idx="428">
                  <c:v>0.24</c:v>
                </c:pt>
                <c:pt idx="429">
                  <c:v>0.24</c:v>
                </c:pt>
                <c:pt idx="430">
                  <c:v>0.24</c:v>
                </c:pt>
                <c:pt idx="431">
                  <c:v>0.24</c:v>
                </c:pt>
                <c:pt idx="432">
                  <c:v>0.24</c:v>
                </c:pt>
                <c:pt idx="433">
                  <c:v>0.24</c:v>
                </c:pt>
                <c:pt idx="434">
                  <c:v>0.24</c:v>
                </c:pt>
                <c:pt idx="435">
                  <c:v>0.24</c:v>
                </c:pt>
                <c:pt idx="436">
                  <c:v>0.24</c:v>
                </c:pt>
                <c:pt idx="437">
                  <c:v>0.24</c:v>
                </c:pt>
                <c:pt idx="438">
                  <c:v>0.24</c:v>
                </c:pt>
                <c:pt idx="439">
                  <c:v>0.24</c:v>
                </c:pt>
                <c:pt idx="440">
                  <c:v>0.24</c:v>
                </c:pt>
                <c:pt idx="441">
                  <c:v>0.24</c:v>
                </c:pt>
                <c:pt idx="442">
                  <c:v>0.24</c:v>
                </c:pt>
                <c:pt idx="443">
                  <c:v>0.24</c:v>
                </c:pt>
                <c:pt idx="444">
                  <c:v>0.24</c:v>
                </c:pt>
                <c:pt idx="445">
                  <c:v>0.24</c:v>
                </c:pt>
                <c:pt idx="446">
                  <c:v>0.24</c:v>
                </c:pt>
                <c:pt idx="447">
                  <c:v>0.24</c:v>
                </c:pt>
                <c:pt idx="448">
                  <c:v>0.24</c:v>
                </c:pt>
                <c:pt idx="449">
                  <c:v>0.24</c:v>
                </c:pt>
                <c:pt idx="450">
                  <c:v>0.24</c:v>
                </c:pt>
                <c:pt idx="451">
                  <c:v>0.24</c:v>
                </c:pt>
                <c:pt idx="452">
                  <c:v>0.24</c:v>
                </c:pt>
                <c:pt idx="453">
                  <c:v>0.24</c:v>
                </c:pt>
                <c:pt idx="454">
                  <c:v>0.24</c:v>
                </c:pt>
                <c:pt idx="455">
                  <c:v>0.24</c:v>
                </c:pt>
                <c:pt idx="456">
                  <c:v>0.24</c:v>
                </c:pt>
                <c:pt idx="457">
                  <c:v>0.24</c:v>
                </c:pt>
                <c:pt idx="458">
                  <c:v>0.24</c:v>
                </c:pt>
                <c:pt idx="459">
                  <c:v>0.24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3731688"/>
        <c:axId val="2123728280"/>
      </c:scatterChart>
      <c:valAx>
        <c:axId val="2123731688"/>
        <c:scaling>
          <c:orientation val="minMax"/>
          <c:max val="1.0E-6"/>
        </c:scaling>
        <c:delete val="0"/>
        <c:axPos val="b"/>
        <c:numFmt formatCode="0.00E+00" sourceLinked="0"/>
        <c:majorTickMark val="out"/>
        <c:minorTickMark val="none"/>
        <c:tickLblPos val="nextTo"/>
        <c:crossAx val="2123728280"/>
        <c:crosses val="autoZero"/>
        <c:crossBetween val="midCat"/>
      </c:valAx>
      <c:valAx>
        <c:axId val="2123728280"/>
        <c:scaling>
          <c:orientation val="minMax"/>
        </c:scaling>
        <c:delete val="0"/>
        <c:axPos val="l"/>
        <c:numFmt formatCode="0.00E+00" sourceLinked="1"/>
        <c:majorTickMark val="out"/>
        <c:minorTickMark val="none"/>
        <c:tickLblPos val="nextTo"/>
        <c:crossAx val="2123731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256583552056"/>
          <c:y val="0.115356882473024"/>
          <c:w val="0.16743416447944"/>
          <c:h val="0.12576771653543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743657043"/>
          <c:y val="0.0601851851851852"/>
          <c:w val="0.840150481189851"/>
          <c:h val="0.87962962962963"/>
        </c:manualLayout>
      </c:layout>
      <c:scatterChart>
        <c:scatterStyle val="lineMarker"/>
        <c:varyColors val="0"/>
        <c:ser>
          <c:idx val="0"/>
          <c:order val="0"/>
          <c:tx>
            <c:strRef>
              <c:f>Foglio1!$D$1</c:f>
              <c:strCache>
                <c:ptCount val="1"/>
                <c:pt idx="0">
                  <c:v>Vout (V)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Foglio1!$A$2:$A$461</c:f>
              <c:numCache>
                <c:formatCode>0.00E+00</c:formatCode>
                <c:ptCount val="460"/>
                <c:pt idx="0" formatCode="General">
                  <c:v>0.0</c:v>
                </c:pt>
                <c:pt idx="1">
                  <c:v>1.0E-9</c:v>
                </c:pt>
                <c:pt idx="2">
                  <c:v>3.0E-9</c:v>
                </c:pt>
                <c:pt idx="3">
                  <c:v>7.0E-9</c:v>
                </c:pt>
                <c:pt idx="4">
                  <c:v>1.5E-8</c:v>
                </c:pt>
                <c:pt idx="5">
                  <c:v>2.5E-8</c:v>
                </c:pt>
                <c:pt idx="6">
                  <c:v>3.5E-8</c:v>
                </c:pt>
                <c:pt idx="7">
                  <c:v>4.25E-8</c:v>
                </c:pt>
                <c:pt idx="8">
                  <c:v>5.0E-8</c:v>
                </c:pt>
                <c:pt idx="9">
                  <c:v>5.0E-8</c:v>
                </c:pt>
                <c:pt idx="10">
                  <c:v>5.0E-8</c:v>
                </c:pt>
                <c:pt idx="11">
                  <c:v>5.0E-8</c:v>
                </c:pt>
                <c:pt idx="12">
                  <c:v>5.0E-8</c:v>
                </c:pt>
                <c:pt idx="13">
                  <c:v>5.0E-8</c:v>
                </c:pt>
                <c:pt idx="14">
                  <c:v>5.0E-8</c:v>
                </c:pt>
                <c:pt idx="15">
                  <c:v>5.0E-8</c:v>
                </c:pt>
                <c:pt idx="16">
                  <c:v>5.0E-8</c:v>
                </c:pt>
                <c:pt idx="17">
                  <c:v>5.0E-8</c:v>
                </c:pt>
                <c:pt idx="18">
                  <c:v>5.001E-8</c:v>
                </c:pt>
                <c:pt idx="19">
                  <c:v>5.001E-8</c:v>
                </c:pt>
                <c:pt idx="20">
                  <c:v>5.002E-8</c:v>
                </c:pt>
                <c:pt idx="21">
                  <c:v>5.004E-8</c:v>
                </c:pt>
                <c:pt idx="22">
                  <c:v>5.007E-8</c:v>
                </c:pt>
                <c:pt idx="23">
                  <c:v>5.014E-8</c:v>
                </c:pt>
                <c:pt idx="24">
                  <c:v>5.028E-8</c:v>
                </c:pt>
                <c:pt idx="25">
                  <c:v>5.054E-8</c:v>
                </c:pt>
                <c:pt idx="26">
                  <c:v>5.079E-8</c:v>
                </c:pt>
                <c:pt idx="27">
                  <c:v>5.1E-8</c:v>
                </c:pt>
                <c:pt idx="28">
                  <c:v>5.1E-8</c:v>
                </c:pt>
                <c:pt idx="29">
                  <c:v>5.1E-8</c:v>
                </c:pt>
                <c:pt idx="30">
                  <c:v>5.101E-8</c:v>
                </c:pt>
                <c:pt idx="31">
                  <c:v>5.102E-8</c:v>
                </c:pt>
                <c:pt idx="32">
                  <c:v>5.103E-8</c:v>
                </c:pt>
                <c:pt idx="33">
                  <c:v>5.106E-8</c:v>
                </c:pt>
                <c:pt idx="34">
                  <c:v>5.113E-8</c:v>
                </c:pt>
                <c:pt idx="35">
                  <c:v>5.126E-8</c:v>
                </c:pt>
                <c:pt idx="36">
                  <c:v>5.151E-8</c:v>
                </c:pt>
                <c:pt idx="37">
                  <c:v>5.202E-8</c:v>
                </c:pt>
                <c:pt idx="38">
                  <c:v>5.272E-8</c:v>
                </c:pt>
                <c:pt idx="39">
                  <c:v>5.344E-8</c:v>
                </c:pt>
                <c:pt idx="40">
                  <c:v>5.42E-8</c:v>
                </c:pt>
                <c:pt idx="41">
                  <c:v>5.501E-8</c:v>
                </c:pt>
                <c:pt idx="42">
                  <c:v>5.585E-8</c:v>
                </c:pt>
                <c:pt idx="43">
                  <c:v>5.668E-8</c:v>
                </c:pt>
                <c:pt idx="44">
                  <c:v>5.748E-8</c:v>
                </c:pt>
                <c:pt idx="45">
                  <c:v>5.831E-8</c:v>
                </c:pt>
                <c:pt idx="46">
                  <c:v>5.926E-8</c:v>
                </c:pt>
                <c:pt idx="47">
                  <c:v>5.941E-8</c:v>
                </c:pt>
                <c:pt idx="48">
                  <c:v>5.972E-8</c:v>
                </c:pt>
                <c:pt idx="49">
                  <c:v>6.033E-8</c:v>
                </c:pt>
                <c:pt idx="50">
                  <c:v>6.117E-8</c:v>
                </c:pt>
                <c:pt idx="51">
                  <c:v>6.203E-8</c:v>
                </c:pt>
                <c:pt idx="52">
                  <c:v>6.288E-8</c:v>
                </c:pt>
                <c:pt idx="53">
                  <c:v>6.367E-8</c:v>
                </c:pt>
                <c:pt idx="54">
                  <c:v>6.409E-8</c:v>
                </c:pt>
                <c:pt idx="55">
                  <c:v>6.45E-8</c:v>
                </c:pt>
                <c:pt idx="56">
                  <c:v>6.483E-8</c:v>
                </c:pt>
                <c:pt idx="57">
                  <c:v>6.506E-8</c:v>
                </c:pt>
                <c:pt idx="58">
                  <c:v>6.527E-8</c:v>
                </c:pt>
                <c:pt idx="59">
                  <c:v>6.536E-8</c:v>
                </c:pt>
                <c:pt idx="60">
                  <c:v>6.546E-8</c:v>
                </c:pt>
                <c:pt idx="61">
                  <c:v>6.555E-8</c:v>
                </c:pt>
                <c:pt idx="62">
                  <c:v>6.56E-8</c:v>
                </c:pt>
                <c:pt idx="63">
                  <c:v>6.565E-8</c:v>
                </c:pt>
                <c:pt idx="64">
                  <c:v>6.569E-8</c:v>
                </c:pt>
                <c:pt idx="65">
                  <c:v>6.573E-8</c:v>
                </c:pt>
                <c:pt idx="66">
                  <c:v>6.576E-8</c:v>
                </c:pt>
                <c:pt idx="67">
                  <c:v>6.579E-8</c:v>
                </c:pt>
                <c:pt idx="68">
                  <c:v>6.582E-8</c:v>
                </c:pt>
                <c:pt idx="69">
                  <c:v>6.585E-8</c:v>
                </c:pt>
                <c:pt idx="70">
                  <c:v>6.587E-8</c:v>
                </c:pt>
                <c:pt idx="71">
                  <c:v>6.59E-8</c:v>
                </c:pt>
                <c:pt idx="72">
                  <c:v>6.592E-8</c:v>
                </c:pt>
                <c:pt idx="73">
                  <c:v>6.595E-8</c:v>
                </c:pt>
                <c:pt idx="74">
                  <c:v>6.597E-8</c:v>
                </c:pt>
                <c:pt idx="75">
                  <c:v>6.6E-8</c:v>
                </c:pt>
                <c:pt idx="76">
                  <c:v>6.602E-8</c:v>
                </c:pt>
                <c:pt idx="77">
                  <c:v>6.604E-8</c:v>
                </c:pt>
                <c:pt idx="78">
                  <c:v>6.606E-8</c:v>
                </c:pt>
                <c:pt idx="79">
                  <c:v>6.608E-8</c:v>
                </c:pt>
                <c:pt idx="80">
                  <c:v>6.61E-8</c:v>
                </c:pt>
                <c:pt idx="81">
                  <c:v>6.612E-8</c:v>
                </c:pt>
                <c:pt idx="82">
                  <c:v>6.614E-8</c:v>
                </c:pt>
                <c:pt idx="83">
                  <c:v>6.616E-8</c:v>
                </c:pt>
                <c:pt idx="84">
                  <c:v>6.618E-8</c:v>
                </c:pt>
                <c:pt idx="85">
                  <c:v>6.62E-8</c:v>
                </c:pt>
                <c:pt idx="86">
                  <c:v>6.621E-8</c:v>
                </c:pt>
                <c:pt idx="87">
                  <c:v>6.623E-8</c:v>
                </c:pt>
                <c:pt idx="88">
                  <c:v>6.625E-8</c:v>
                </c:pt>
                <c:pt idx="89">
                  <c:v>6.626E-8</c:v>
                </c:pt>
                <c:pt idx="90">
                  <c:v>6.628E-8</c:v>
                </c:pt>
                <c:pt idx="91">
                  <c:v>6.629E-8</c:v>
                </c:pt>
                <c:pt idx="92">
                  <c:v>6.631E-8</c:v>
                </c:pt>
                <c:pt idx="93">
                  <c:v>6.633E-8</c:v>
                </c:pt>
                <c:pt idx="94">
                  <c:v>6.636E-8</c:v>
                </c:pt>
                <c:pt idx="95">
                  <c:v>6.639E-8</c:v>
                </c:pt>
                <c:pt idx="96">
                  <c:v>6.641E-8</c:v>
                </c:pt>
                <c:pt idx="97">
                  <c:v>6.643E-8</c:v>
                </c:pt>
                <c:pt idx="98">
                  <c:v>6.645E-8</c:v>
                </c:pt>
                <c:pt idx="99">
                  <c:v>6.646E-8</c:v>
                </c:pt>
                <c:pt idx="100">
                  <c:v>6.648E-8</c:v>
                </c:pt>
                <c:pt idx="101">
                  <c:v>6.649E-8</c:v>
                </c:pt>
                <c:pt idx="102">
                  <c:v>6.65E-8</c:v>
                </c:pt>
                <c:pt idx="103">
                  <c:v>6.65E-8</c:v>
                </c:pt>
                <c:pt idx="104">
                  <c:v>6.651E-8</c:v>
                </c:pt>
                <c:pt idx="105">
                  <c:v>6.652E-8</c:v>
                </c:pt>
                <c:pt idx="106">
                  <c:v>6.653E-8</c:v>
                </c:pt>
                <c:pt idx="107">
                  <c:v>6.654E-8</c:v>
                </c:pt>
                <c:pt idx="108">
                  <c:v>6.654E-8</c:v>
                </c:pt>
                <c:pt idx="109">
                  <c:v>6.655E-8</c:v>
                </c:pt>
                <c:pt idx="110">
                  <c:v>6.656E-8</c:v>
                </c:pt>
                <c:pt idx="111">
                  <c:v>6.657E-8</c:v>
                </c:pt>
                <c:pt idx="112">
                  <c:v>6.658E-8</c:v>
                </c:pt>
                <c:pt idx="113">
                  <c:v>6.658E-8</c:v>
                </c:pt>
                <c:pt idx="114">
                  <c:v>6.658E-8</c:v>
                </c:pt>
                <c:pt idx="115">
                  <c:v>6.659E-8</c:v>
                </c:pt>
                <c:pt idx="116">
                  <c:v>6.659E-8</c:v>
                </c:pt>
                <c:pt idx="117">
                  <c:v>6.659E-8</c:v>
                </c:pt>
                <c:pt idx="118">
                  <c:v>6.659E-8</c:v>
                </c:pt>
                <c:pt idx="119">
                  <c:v>6.66E-8</c:v>
                </c:pt>
                <c:pt idx="120">
                  <c:v>6.66E-8</c:v>
                </c:pt>
                <c:pt idx="121">
                  <c:v>6.66E-8</c:v>
                </c:pt>
                <c:pt idx="122">
                  <c:v>6.661E-8</c:v>
                </c:pt>
                <c:pt idx="123">
                  <c:v>6.661E-8</c:v>
                </c:pt>
                <c:pt idx="124">
                  <c:v>6.662E-8</c:v>
                </c:pt>
                <c:pt idx="125">
                  <c:v>6.662E-8</c:v>
                </c:pt>
                <c:pt idx="126">
                  <c:v>6.663E-8</c:v>
                </c:pt>
                <c:pt idx="127">
                  <c:v>6.664E-8</c:v>
                </c:pt>
                <c:pt idx="128">
                  <c:v>6.665E-8</c:v>
                </c:pt>
                <c:pt idx="129">
                  <c:v>6.666E-8</c:v>
                </c:pt>
                <c:pt idx="130">
                  <c:v>6.667E-8</c:v>
                </c:pt>
                <c:pt idx="131">
                  <c:v>6.669E-8</c:v>
                </c:pt>
                <c:pt idx="132">
                  <c:v>6.671E-8</c:v>
                </c:pt>
                <c:pt idx="133">
                  <c:v>6.672E-8</c:v>
                </c:pt>
                <c:pt idx="134">
                  <c:v>6.674E-8</c:v>
                </c:pt>
                <c:pt idx="135">
                  <c:v>6.676E-8</c:v>
                </c:pt>
                <c:pt idx="136">
                  <c:v>6.678E-8</c:v>
                </c:pt>
                <c:pt idx="137">
                  <c:v>6.679E-8</c:v>
                </c:pt>
                <c:pt idx="138">
                  <c:v>6.681E-8</c:v>
                </c:pt>
                <c:pt idx="139">
                  <c:v>6.684E-8</c:v>
                </c:pt>
                <c:pt idx="140">
                  <c:v>6.687E-8</c:v>
                </c:pt>
                <c:pt idx="141">
                  <c:v>6.691E-8</c:v>
                </c:pt>
                <c:pt idx="142">
                  <c:v>6.696E-8</c:v>
                </c:pt>
                <c:pt idx="143">
                  <c:v>6.702E-8</c:v>
                </c:pt>
                <c:pt idx="144">
                  <c:v>6.71E-8</c:v>
                </c:pt>
                <c:pt idx="145">
                  <c:v>6.718E-8</c:v>
                </c:pt>
                <c:pt idx="146">
                  <c:v>6.727E-8</c:v>
                </c:pt>
                <c:pt idx="147">
                  <c:v>6.738E-8</c:v>
                </c:pt>
                <c:pt idx="148">
                  <c:v>6.751E-8</c:v>
                </c:pt>
                <c:pt idx="149">
                  <c:v>6.768E-8</c:v>
                </c:pt>
                <c:pt idx="150">
                  <c:v>6.783E-8</c:v>
                </c:pt>
                <c:pt idx="151">
                  <c:v>6.794E-8</c:v>
                </c:pt>
                <c:pt idx="152">
                  <c:v>6.811E-8</c:v>
                </c:pt>
                <c:pt idx="153">
                  <c:v>6.823E-8</c:v>
                </c:pt>
                <c:pt idx="154">
                  <c:v>6.836E-8</c:v>
                </c:pt>
                <c:pt idx="155">
                  <c:v>6.852E-8</c:v>
                </c:pt>
                <c:pt idx="156">
                  <c:v>6.874E-8</c:v>
                </c:pt>
                <c:pt idx="157">
                  <c:v>6.902E-8</c:v>
                </c:pt>
                <c:pt idx="158">
                  <c:v>6.934E-8</c:v>
                </c:pt>
                <c:pt idx="159">
                  <c:v>6.972E-8</c:v>
                </c:pt>
                <c:pt idx="160">
                  <c:v>7.018E-8</c:v>
                </c:pt>
                <c:pt idx="161">
                  <c:v>7.074E-8</c:v>
                </c:pt>
                <c:pt idx="162">
                  <c:v>7.136E-8</c:v>
                </c:pt>
                <c:pt idx="163">
                  <c:v>7.2E-8</c:v>
                </c:pt>
                <c:pt idx="164">
                  <c:v>7.27E-8</c:v>
                </c:pt>
                <c:pt idx="165">
                  <c:v>7.355E-8</c:v>
                </c:pt>
                <c:pt idx="166">
                  <c:v>7.428E-8</c:v>
                </c:pt>
                <c:pt idx="167">
                  <c:v>7.515E-8</c:v>
                </c:pt>
                <c:pt idx="168">
                  <c:v>7.604E-8</c:v>
                </c:pt>
                <c:pt idx="169">
                  <c:v>7.695E-8</c:v>
                </c:pt>
                <c:pt idx="170">
                  <c:v>7.785E-8</c:v>
                </c:pt>
                <c:pt idx="171">
                  <c:v>7.875E-8</c:v>
                </c:pt>
                <c:pt idx="172">
                  <c:v>7.964E-8</c:v>
                </c:pt>
                <c:pt idx="173">
                  <c:v>8.052E-8</c:v>
                </c:pt>
                <c:pt idx="174">
                  <c:v>8.139E-8</c:v>
                </c:pt>
                <c:pt idx="175">
                  <c:v>8.226E-8</c:v>
                </c:pt>
                <c:pt idx="176">
                  <c:v>8.312E-8</c:v>
                </c:pt>
                <c:pt idx="177">
                  <c:v>8.397E-8</c:v>
                </c:pt>
                <c:pt idx="178">
                  <c:v>8.482E-8</c:v>
                </c:pt>
                <c:pt idx="179">
                  <c:v>8.567E-8</c:v>
                </c:pt>
                <c:pt idx="180">
                  <c:v>8.653E-8</c:v>
                </c:pt>
                <c:pt idx="181">
                  <c:v>8.738E-8</c:v>
                </c:pt>
                <c:pt idx="182">
                  <c:v>8.824E-8</c:v>
                </c:pt>
                <c:pt idx="183">
                  <c:v>8.912E-8</c:v>
                </c:pt>
                <c:pt idx="184">
                  <c:v>9.0E-8</c:v>
                </c:pt>
                <c:pt idx="185">
                  <c:v>9.089E-8</c:v>
                </c:pt>
                <c:pt idx="186">
                  <c:v>9.181E-8</c:v>
                </c:pt>
                <c:pt idx="187">
                  <c:v>9.274E-8</c:v>
                </c:pt>
                <c:pt idx="188">
                  <c:v>9.37E-8</c:v>
                </c:pt>
                <c:pt idx="189">
                  <c:v>9.468E-8</c:v>
                </c:pt>
                <c:pt idx="190">
                  <c:v>9.571E-8</c:v>
                </c:pt>
                <c:pt idx="191">
                  <c:v>9.664E-8</c:v>
                </c:pt>
                <c:pt idx="192">
                  <c:v>9.775E-8</c:v>
                </c:pt>
                <c:pt idx="193">
                  <c:v>9.87500000000002E-8</c:v>
                </c:pt>
                <c:pt idx="194">
                  <c:v>9.975E-8</c:v>
                </c:pt>
                <c:pt idx="195">
                  <c:v>1.01E-7</c:v>
                </c:pt>
                <c:pt idx="196">
                  <c:v>1.022E-7</c:v>
                </c:pt>
                <c:pt idx="197">
                  <c:v>1.034E-7</c:v>
                </c:pt>
                <c:pt idx="198">
                  <c:v>1.046E-7</c:v>
                </c:pt>
                <c:pt idx="199">
                  <c:v>1.06E-7</c:v>
                </c:pt>
                <c:pt idx="200">
                  <c:v>1.074E-7</c:v>
                </c:pt>
                <c:pt idx="201">
                  <c:v>1.089E-7</c:v>
                </c:pt>
                <c:pt idx="202">
                  <c:v>1.104E-7</c:v>
                </c:pt>
                <c:pt idx="203">
                  <c:v>1.121E-7</c:v>
                </c:pt>
                <c:pt idx="204">
                  <c:v>1.14E-7</c:v>
                </c:pt>
                <c:pt idx="205">
                  <c:v>1.161E-7</c:v>
                </c:pt>
                <c:pt idx="206">
                  <c:v>1.183E-7</c:v>
                </c:pt>
                <c:pt idx="207">
                  <c:v>1.206E-7</c:v>
                </c:pt>
                <c:pt idx="208">
                  <c:v>1.228E-7</c:v>
                </c:pt>
                <c:pt idx="209">
                  <c:v>1.249E-7</c:v>
                </c:pt>
                <c:pt idx="210">
                  <c:v>1.268E-7</c:v>
                </c:pt>
                <c:pt idx="211">
                  <c:v>1.286E-7</c:v>
                </c:pt>
                <c:pt idx="212">
                  <c:v>1.304E-7</c:v>
                </c:pt>
                <c:pt idx="213">
                  <c:v>1.321E-7</c:v>
                </c:pt>
                <c:pt idx="214">
                  <c:v>1.338E-7</c:v>
                </c:pt>
                <c:pt idx="215">
                  <c:v>1.354E-7</c:v>
                </c:pt>
                <c:pt idx="216">
                  <c:v>1.371E-7</c:v>
                </c:pt>
                <c:pt idx="217">
                  <c:v>1.387E-7</c:v>
                </c:pt>
                <c:pt idx="218">
                  <c:v>1.404E-7</c:v>
                </c:pt>
                <c:pt idx="219">
                  <c:v>1.42E-7</c:v>
                </c:pt>
                <c:pt idx="220">
                  <c:v>1.437E-7</c:v>
                </c:pt>
                <c:pt idx="221">
                  <c:v>1.453E-7</c:v>
                </c:pt>
                <c:pt idx="222">
                  <c:v>1.47E-7</c:v>
                </c:pt>
                <c:pt idx="223">
                  <c:v>1.487E-7</c:v>
                </c:pt>
                <c:pt idx="224">
                  <c:v>1.504E-7</c:v>
                </c:pt>
                <c:pt idx="225">
                  <c:v>1.522E-7</c:v>
                </c:pt>
                <c:pt idx="226">
                  <c:v>1.539E-7</c:v>
                </c:pt>
                <c:pt idx="227">
                  <c:v>1.557E-7</c:v>
                </c:pt>
                <c:pt idx="228">
                  <c:v>1.575E-7</c:v>
                </c:pt>
                <c:pt idx="229">
                  <c:v>1.594E-7</c:v>
                </c:pt>
                <c:pt idx="230">
                  <c:v>1.613E-7</c:v>
                </c:pt>
                <c:pt idx="231">
                  <c:v>1.633E-7</c:v>
                </c:pt>
                <c:pt idx="232">
                  <c:v>1.654E-7</c:v>
                </c:pt>
                <c:pt idx="233">
                  <c:v>1.675E-7</c:v>
                </c:pt>
                <c:pt idx="234">
                  <c:v>1.697E-7</c:v>
                </c:pt>
                <c:pt idx="235">
                  <c:v>1.72E-7</c:v>
                </c:pt>
                <c:pt idx="236">
                  <c:v>1.745E-7</c:v>
                </c:pt>
                <c:pt idx="237">
                  <c:v>1.771E-7</c:v>
                </c:pt>
                <c:pt idx="238">
                  <c:v>1.798E-7</c:v>
                </c:pt>
                <c:pt idx="239">
                  <c:v>1.825E-7</c:v>
                </c:pt>
                <c:pt idx="240">
                  <c:v>1.853E-7</c:v>
                </c:pt>
                <c:pt idx="241">
                  <c:v>1.881E-7</c:v>
                </c:pt>
                <c:pt idx="242">
                  <c:v>1.911E-7</c:v>
                </c:pt>
                <c:pt idx="243">
                  <c:v>1.941E-7</c:v>
                </c:pt>
                <c:pt idx="244">
                  <c:v>1.972E-7</c:v>
                </c:pt>
                <c:pt idx="245">
                  <c:v>2.003E-7</c:v>
                </c:pt>
                <c:pt idx="246">
                  <c:v>2.036E-7</c:v>
                </c:pt>
                <c:pt idx="247">
                  <c:v>2.07E-7</c:v>
                </c:pt>
                <c:pt idx="248">
                  <c:v>2.105E-7</c:v>
                </c:pt>
                <c:pt idx="249">
                  <c:v>2.139E-7</c:v>
                </c:pt>
                <c:pt idx="250">
                  <c:v>2.173E-7</c:v>
                </c:pt>
                <c:pt idx="251">
                  <c:v>2.205E-7</c:v>
                </c:pt>
                <c:pt idx="252">
                  <c:v>2.237E-7</c:v>
                </c:pt>
                <c:pt idx="253">
                  <c:v>2.269E-7</c:v>
                </c:pt>
                <c:pt idx="254">
                  <c:v>2.301E-7</c:v>
                </c:pt>
                <c:pt idx="255">
                  <c:v>2.333E-7</c:v>
                </c:pt>
                <c:pt idx="256">
                  <c:v>2.366E-7</c:v>
                </c:pt>
                <c:pt idx="257">
                  <c:v>2.398E-7</c:v>
                </c:pt>
                <c:pt idx="258">
                  <c:v>2.432E-7</c:v>
                </c:pt>
                <c:pt idx="259">
                  <c:v>2.466E-7</c:v>
                </c:pt>
                <c:pt idx="260">
                  <c:v>2.502E-7</c:v>
                </c:pt>
                <c:pt idx="261">
                  <c:v>2.538E-7</c:v>
                </c:pt>
                <c:pt idx="262">
                  <c:v>2.576E-7</c:v>
                </c:pt>
                <c:pt idx="263">
                  <c:v>2.616E-7</c:v>
                </c:pt>
                <c:pt idx="264">
                  <c:v>2.659E-7</c:v>
                </c:pt>
                <c:pt idx="265">
                  <c:v>2.703E-7</c:v>
                </c:pt>
                <c:pt idx="266">
                  <c:v>2.751E-7</c:v>
                </c:pt>
                <c:pt idx="267">
                  <c:v>2.802E-7</c:v>
                </c:pt>
                <c:pt idx="268">
                  <c:v>2.858E-7</c:v>
                </c:pt>
                <c:pt idx="269">
                  <c:v>2.92E-7</c:v>
                </c:pt>
                <c:pt idx="270">
                  <c:v>2.984E-7</c:v>
                </c:pt>
                <c:pt idx="271">
                  <c:v>3.047E-7</c:v>
                </c:pt>
                <c:pt idx="272">
                  <c:v>3.106E-7</c:v>
                </c:pt>
                <c:pt idx="273">
                  <c:v>3.162E-7</c:v>
                </c:pt>
                <c:pt idx="274">
                  <c:v>3.213E-7</c:v>
                </c:pt>
                <c:pt idx="275">
                  <c:v>3.259E-7</c:v>
                </c:pt>
                <c:pt idx="276">
                  <c:v>3.301E-7</c:v>
                </c:pt>
                <c:pt idx="277">
                  <c:v>3.339E-7</c:v>
                </c:pt>
                <c:pt idx="278">
                  <c:v>3.373E-7</c:v>
                </c:pt>
                <c:pt idx="279">
                  <c:v>3.404E-7</c:v>
                </c:pt>
                <c:pt idx="280">
                  <c:v>3.431E-7</c:v>
                </c:pt>
                <c:pt idx="281">
                  <c:v>3.457E-7</c:v>
                </c:pt>
                <c:pt idx="282">
                  <c:v>3.48E-7</c:v>
                </c:pt>
                <c:pt idx="283">
                  <c:v>3.502E-7</c:v>
                </c:pt>
                <c:pt idx="284">
                  <c:v>3.522E-7</c:v>
                </c:pt>
                <c:pt idx="285">
                  <c:v>3.541E-7</c:v>
                </c:pt>
                <c:pt idx="286">
                  <c:v>3.559E-7</c:v>
                </c:pt>
                <c:pt idx="287">
                  <c:v>3.577E-7</c:v>
                </c:pt>
                <c:pt idx="288">
                  <c:v>3.594E-7</c:v>
                </c:pt>
                <c:pt idx="289">
                  <c:v>3.61E-7</c:v>
                </c:pt>
                <c:pt idx="290">
                  <c:v>3.626E-7</c:v>
                </c:pt>
                <c:pt idx="291">
                  <c:v>3.643E-7</c:v>
                </c:pt>
                <c:pt idx="292">
                  <c:v>3.659E-7</c:v>
                </c:pt>
                <c:pt idx="293">
                  <c:v>3.677E-7</c:v>
                </c:pt>
                <c:pt idx="294">
                  <c:v>3.699E-7</c:v>
                </c:pt>
                <c:pt idx="295">
                  <c:v>3.711E-7</c:v>
                </c:pt>
                <c:pt idx="296">
                  <c:v>3.723E-7</c:v>
                </c:pt>
                <c:pt idx="297">
                  <c:v>3.733E-7</c:v>
                </c:pt>
                <c:pt idx="298">
                  <c:v>3.746E-7</c:v>
                </c:pt>
                <c:pt idx="299">
                  <c:v>3.757E-7</c:v>
                </c:pt>
                <c:pt idx="300">
                  <c:v>3.769E-7</c:v>
                </c:pt>
                <c:pt idx="301">
                  <c:v>3.782E-7</c:v>
                </c:pt>
                <c:pt idx="302">
                  <c:v>3.792E-7</c:v>
                </c:pt>
                <c:pt idx="303">
                  <c:v>3.801E-7</c:v>
                </c:pt>
                <c:pt idx="304">
                  <c:v>3.808E-7</c:v>
                </c:pt>
                <c:pt idx="305">
                  <c:v>3.816E-7</c:v>
                </c:pt>
                <c:pt idx="306">
                  <c:v>3.82E-7</c:v>
                </c:pt>
                <c:pt idx="307">
                  <c:v>3.824E-7</c:v>
                </c:pt>
                <c:pt idx="308">
                  <c:v>3.826E-7</c:v>
                </c:pt>
                <c:pt idx="309">
                  <c:v>3.828E-7</c:v>
                </c:pt>
                <c:pt idx="310">
                  <c:v>3.83E-7</c:v>
                </c:pt>
                <c:pt idx="311">
                  <c:v>3.832E-7</c:v>
                </c:pt>
                <c:pt idx="312">
                  <c:v>3.834E-7</c:v>
                </c:pt>
                <c:pt idx="313">
                  <c:v>3.835E-7</c:v>
                </c:pt>
                <c:pt idx="314">
                  <c:v>3.836E-7</c:v>
                </c:pt>
                <c:pt idx="315">
                  <c:v>3.837E-7</c:v>
                </c:pt>
                <c:pt idx="316">
                  <c:v>3.838E-7</c:v>
                </c:pt>
                <c:pt idx="317">
                  <c:v>3.839E-7</c:v>
                </c:pt>
                <c:pt idx="318">
                  <c:v>3.839E-7</c:v>
                </c:pt>
                <c:pt idx="319">
                  <c:v>3.84E-7</c:v>
                </c:pt>
                <c:pt idx="320">
                  <c:v>3.84E-7</c:v>
                </c:pt>
                <c:pt idx="321">
                  <c:v>3.84E-7</c:v>
                </c:pt>
                <c:pt idx="322">
                  <c:v>3.84E-7</c:v>
                </c:pt>
                <c:pt idx="323">
                  <c:v>3.841E-7</c:v>
                </c:pt>
                <c:pt idx="324">
                  <c:v>3.841E-7</c:v>
                </c:pt>
                <c:pt idx="325">
                  <c:v>3.841E-7</c:v>
                </c:pt>
                <c:pt idx="326">
                  <c:v>3.842E-7</c:v>
                </c:pt>
                <c:pt idx="327">
                  <c:v>3.842E-7</c:v>
                </c:pt>
                <c:pt idx="328">
                  <c:v>3.843E-7</c:v>
                </c:pt>
                <c:pt idx="329">
                  <c:v>3.843E-7</c:v>
                </c:pt>
                <c:pt idx="330">
                  <c:v>3.843E-7</c:v>
                </c:pt>
                <c:pt idx="331">
                  <c:v>3.843E-7</c:v>
                </c:pt>
                <c:pt idx="332">
                  <c:v>3.843E-7</c:v>
                </c:pt>
                <c:pt idx="333">
                  <c:v>3.844E-7</c:v>
                </c:pt>
                <c:pt idx="334">
                  <c:v>3.844E-7</c:v>
                </c:pt>
                <c:pt idx="335">
                  <c:v>3.844E-7</c:v>
                </c:pt>
                <c:pt idx="336">
                  <c:v>3.844E-7</c:v>
                </c:pt>
                <c:pt idx="337">
                  <c:v>3.844E-7</c:v>
                </c:pt>
                <c:pt idx="338">
                  <c:v>3.845E-7</c:v>
                </c:pt>
                <c:pt idx="339">
                  <c:v>3.845E-7</c:v>
                </c:pt>
                <c:pt idx="340">
                  <c:v>3.845E-7</c:v>
                </c:pt>
                <c:pt idx="341">
                  <c:v>3.846E-7</c:v>
                </c:pt>
                <c:pt idx="342">
                  <c:v>3.846E-7</c:v>
                </c:pt>
                <c:pt idx="343">
                  <c:v>3.847E-7</c:v>
                </c:pt>
                <c:pt idx="344">
                  <c:v>3.848E-7</c:v>
                </c:pt>
                <c:pt idx="345">
                  <c:v>3.848E-7</c:v>
                </c:pt>
                <c:pt idx="346">
                  <c:v>3.849E-7</c:v>
                </c:pt>
                <c:pt idx="347">
                  <c:v>3.85E-7</c:v>
                </c:pt>
                <c:pt idx="348">
                  <c:v>3.852E-7</c:v>
                </c:pt>
                <c:pt idx="349">
                  <c:v>3.853E-7</c:v>
                </c:pt>
                <c:pt idx="350">
                  <c:v>3.854E-7</c:v>
                </c:pt>
                <c:pt idx="351">
                  <c:v>3.855E-7</c:v>
                </c:pt>
                <c:pt idx="352">
                  <c:v>3.857E-7</c:v>
                </c:pt>
                <c:pt idx="353">
                  <c:v>3.858E-7</c:v>
                </c:pt>
                <c:pt idx="354">
                  <c:v>3.859E-7</c:v>
                </c:pt>
                <c:pt idx="355">
                  <c:v>3.861E-7</c:v>
                </c:pt>
                <c:pt idx="356">
                  <c:v>3.864E-7</c:v>
                </c:pt>
                <c:pt idx="357">
                  <c:v>3.867E-7</c:v>
                </c:pt>
                <c:pt idx="358">
                  <c:v>3.871E-7</c:v>
                </c:pt>
                <c:pt idx="359">
                  <c:v>3.875E-7</c:v>
                </c:pt>
                <c:pt idx="360">
                  <c:v>3.881E-7</c:v>
                </c:pt>
                <c:pt idx="361">
                  <c:v>3.887E-7</c:v>
                </c:pt>
                <c:pt idx="362">
                  <c:v>3.894E-7</c:v>
                </c:pt>
                <c:pt idx="363">
                  <c:v>3.9E-7</c:v>
                </c:pt>
                <c:pt idx="364">
                  <c:v>3.907E-7</c:v>
                </c:pt>
                <c:pt idx="365">
                  <c:v>3.916E-7</c:v>
                </c:pt>
                <c:pt idx="366">
                  <c:v>3.926E-7</c:v>
                </c:pt>
                <c:pt idx="367">
                  <c:v>3.934E-7</c:v>
                </c:pt>
                <c:pt idx="368">
                  <c:v>3.943E-7</c:v>
                </c:pt>
                <c:pt idx="369">
                  <c:v>3.952E-7</c:v>
                </c:pt>
                <c:pt idx="370">
                  <c:v>3.964E-7</c:v>
                </c:pt>
                <c:pt idx="371">
                  <c:v>3.974E-7</c:v>
                </c:pt>
                <c:pt idx="372">
                  <c:v>3.987E-7</c:v>
                </c:pt>
                <c:pt idx="373">
                  <c:v>4.001E-7</c:v>
                </c:pt>
                <c:pt idx="374">
                  <c:v>4.016E-7</c:v>
                </c:pt>
                <c:pt idx="375">
                  <c:v>4.03E-7</c:v>
                </c:pt>
                <c:pt idx="376">
                  <c:v>4.044E-7</c:v>
                </c:pt>
                <c:pt idx="377">
                  <c:v>4.058E-7</c:v>
                </c:pt>
                <c:pt idx="378">
                  <c:v>4.073E-7</c:v>
                </c:pt>
                <c:pt idx="379">
                  <c:v>4.088E-7</c:v>
                </c:pt>
                <c:pt idx="380">
                  <c:v>4.103E-7</c:v>
                </c:pt>
                <c:pt idx="381">
                  <c:v>4.118E-7</c:v>
                </c:pt>
                <c:pt idx="382">
                  <c:v>4.133E-7</c:v>
                </c:pt>
                <c:pt idx="383">
                  <c:v>4.149E-7</c:v>
                </c:pt>
                <c:pt idx="384">
                  <c:v>4.165E-7</c:v>
                </c:pt>
                <c:pt idx="385">
                  <c:v>4.181E-7</c:v>
                </c:pt>
                <c:pt idx="386">
                  <c:v>4.198E-7</c:v>
                </c:pt>
                <c:pt idx="387">
                  <c:v>4.215E-7</c:v>
                </c:pt>
                <c:pt idx="388">
                  <c:v>4.233E-7</c:v>
                </c:pt>
                <c:pt idx="389">
                  <c:v>4.252E-7</c:v>
                </c:pt>
                <c:pt idx="390">
                  <c:v>4.271E-7</c:v>
                </c:pt>
                <c:pt idx="391">
                  <c:v>4.291E-7</c:v>
                </c:pt>
                <c:pt idx="392">
                  <c:v>4.312E-7</c:v>
                </c:pt>
                <c:pt idx="393">
                  <c:v>4.334E-7</c:v>
                </c:pt>
                <c:pt idx="394">
                  <c:v>4.357E-7</c:v>
                </c:pt>
                <c:pt idx="395">
                  <c:v>4.382E-7</c:v>
                </c:pt>
                <c:pt idx="396">
                  <c:v>4.408E-7</c:v>
                </c:pt>
                <c:pt idx="397">
                  <c:v>4.436E-7</c:v>
                </c:pt>
                <c:pt idx="398">
                  <c:v>4.465E-7</c:v>
                </c:pt>
                <c:pt idx="399">
                  <c:v>4.497E-7</c:v>
                </c:pt>
                <c:pt idx="400">
                  <c:v>4.532E-7</c:v>
                </c:pt>
                <c:pt idx="401">
                  <c:v>4.57E-7</c:v>
                </c:pt>
                <c:pt idx="402">
                  <c:v>4.611E-7</c:v>
                </c:pt>
                <c:pt idx="403">
                  <c:v>4.657E-7</c:v>
                </c:pt>
                <c:pt idx="404">
                  <c:v>4.708E-7</c:v>
                </c:pt>
                <c:pt idx="405">
                  <c:v>4.766E-7</c:v>
                </c:pt>
                <c:pt idx="406">
                  <c:v>4.831E-7</c:v>
                </c:pt>
                <c:pt idx="407">
                  <c:v>4.907E-7</c:v>
                </c:pt>
                <c:pt idx="408">
                  <c:v>4.997E-7</c:v>
                </c:pt>
                <c:pt idx="409">
                  <c:v>5.097E-7</c:v>
                </c:pt>
                <c:pt idx="410">
                  <c:v>5.197E-7</c:v>
                </c:pt>
                <c:pt idx="411">
                  <c:v>5.297E-7</c:v>
                </c:pt>
                <c:pt idx="412">
                  <c:v>5.397E-7</c:v>
                </c:pt>
                <c:pt idx="413">
                  <c:v>5.497E-7</c:v>
                </c:pt>
                <c:pt idx="414">
                  <c:v>5.597E-7</c:v>
                </c:pt>
                <c:pt idx="415">
                  <c:v>5.697E-7</c:v>
                </c:pt>
                <c:pt idx="416">
                  <c:v>5.797E-7</c:v>
                </c:pt>
                <c:pt idx="417">
                  <c:v>5.897E-7</c:v>
                </c:pt>
                <c:pt idx="418">
                  <c:v>5.997E-7</c:v>
                </c:pt>
                <c:pt idx="419">
                  <c:v>6.097E-7</c:v>
                </c:pt>
                <c:pt idx="420">
                  <c:v>6.197E-7</c:v>
                </c:pt>
                <c:pt idx="421">
                  <c:v>6.297E-7</c:v>
                </c:pt>
                <c:pt idx="422">
                  <c:v>6.397E-7</c:v>
                </c:pt>
                <c:pt idx="423">
                  <c:v>6.497E-7</c:v>
                </c:pt>
                <c:pt idx="424">
                  <c:v>6.597E-7</c:v>
                </c:pt>
                <c:pt idx="425">
                  <c:v>6.697E-7</c:v>
                </c:pt>
                <c:pt idx="426">
                  <c:v>6.797E-7</c:v>
                </c:pt>
                <c:pt idx="427">
                  <c:v>6.897E-7</c:v>
                </c:pt>
                <c:pt idx="428">
                  <c:v>6.997E-7</c:v>
                </c:pt>
                <c:pt idx="429">
                  <c:v>7.097E-7</c:v>
                </c:pt>
                <c:pt idx="430">
                  <c:v>7.197E-7</c:v>
                </c:pt>
                <c:pt idx="431">
                  <c:v>7.297E-7</c:v>
                </c:pt>
                <c:pt idx="432">
                  <c:v>7.397E-7</c:v>
                </c:pt>
                <c:pt idx="433">
                  <c:v>7.497E-7</c:v>
                </c:pt>
                <c:pt idx="434">
                  <c:v>7.597E-7</c:v>
                </c:pt>
                <c:pt idx="435">
                  <c:v>7.697E-7</c:v>
                </c:pt>
                <c:pt idx="436">
                  <c:v>7.797E-7</c:v>
                </c:pt>
                <c:pt idx="437">
                  <c:v>7.897E-7</c:v>
                </c:pt>
                <c:pt idx="438">
                  <c:v>7.997E-7</c:v>
                </c:pt>
                <c:pt idx="439">
                  <c:v>8.097E-7</c:v>
                </c:pt>
                <c:pt idx="440">
                  <c:v>8.197E-7</c:v>
                </c:pt>
                <c:pt idx="441">
                  <c:v>8.297E-7</c:v>
                </c:pt>
                <c:pt idx="442">
                  <c:v>8.397E-7</c:v>
                </c:pt>
                <c:pt idx="443">
                  <c:v>8.497E-7</c:v>
                </c:pt>
                <c:pt idx="444">
                  <c:v>8.597E-7</c:v>
                </c:pt>
                <c:pt idx="445">
                  <c:v>8.697E-7</c:v>
                </c:pt>
                <c:pt idx="446">
                  <c:v>8.797E-7</c:v>
                </c:pt>
                <c:pt idx="447">
                  <c:v>8.897E-7</c:v>
                </c:pt>
                <c:pt idx="448">
                  <c:v>8.997E-7</c:v>
                </c:pt>
                <c:pt idx="449">
                  <c:v>9.097E-7</c:v>
                </c:pt>
                <c:pt idx="450">
                  <c:v>9.197E-7</c:v>
                </c:pt>
                <c:pt idx="451">
                  <c:v>9.297E-7</c:v>
                </c:pt>
                <c:pt idx="452">
                  <c:v>9.397E-7</c:v>
                </c:pt>
                <c:pt idx="453">
                  <c:v>9.497E-7</c:v>
                </c:pt>
                <c:pt idx="454">
                  <c:v>9.597E-7</c:v>
                </c:pt>
                <c:pt idx="455">
                  <c:v>9.697E-7</c:v>
                </c:pt>
                <c:pt idx="456">
                  <c:v>9.797E-7</c:v>
                </c:pt>
                <c:pt idx="457">
                  <c:v>9.897E-7</c:v>
                </c:pt>
                <c:pt idx="458">
                  <c:v>9.949E-7</c:v>
                </c:pt>
                <c:pt idx="459">
                  <c:v>1.0E-6</c:v>
                </c:pt>
              </c:numCache>
            </c:numRef>
          </c:xVal>
          <c:yVal>
            <c:numRef>
              <c:f>Foglio1!$D$2:$D$461</c:f>
              <c:numCache>
                <c:formatCode>General</c:formatCode>
                <c:ptCount val="460"/>
                <c:pt idx="0">
                  <c:v>1.2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  <c:pt idx="6">
                  <c:v>1.2</c:v>
                </c:pt>
                <c:pt idx="7">
                  <c:v>1.2</c:v>
                </c:pt>
                <c:pt idx="8">
                  <c:v>1.2</c:v>
                </c:pt>
                <c:pt idx="9">
                  <c:v>1.2</c:v>
                </c:pt>
                <c:pt idx="10">
                  <c:v>1.2</c:v>
                </c:pt>
                <c:pt idx="11">
                  <c:v>1.2</c:v>
                </c:pt>
                <c:pt idx="12">
                  <c:v>1.2</c:v>
                </c:pt>
                <c:pt idx="13">
                  <c:v>1.2</c:v>
                </c:pt>
                <c:pt idx="14">
                  <c:v>1.2</c:v>
                </c:pt>
                <c:pt idx="15">
                  <c:v>1.2</c:v>
                </c:pt>
                <c:pt idx="16">
                  <c:v>1.2</c:v>
                </c:pt>
                <c:pt idx="17">
                  <c:v>1.2</c:v>
                </c:pt>
                <c:pt idx="18">
                  <c:v>1.2</c:v>
                </c:pt>
                <c:pt idx="19">
                  <c:v>1.2</c:v>
                </c:pt>
                <c:pt idx="20">
                  <c:v>1.2</c:v>
                </c:pt>
                <c:pt idx="21">
                  <c:v>1.2</c:v>
                </c:pt>
                <c:pt idx="22">
                  <c:v>1.2</c:v>
                </c:pt>
                <c:pt idx="23">
                  <c:v>1.2</c:v>
                </c:pt>
                <c:pt idx="24">
                  <c:v>1.2</c:v>
                </c:pt>
                <c:pt idx="25">
                  <c:v>1.2</c:v>
                </c:pt>
                <c:pt idx="26">
                  <c:v>1.2</c:v>
                </c:pt>
                <c:pt idx="27">
                  <c:v>1.2</c:v>
                </c:pt>
                <c:pt idx="28">
                  <c:v>1.2</c:v>
                </c:pt>
                <c:pt idx="29">
                  <c:v>1.2</c:v>
                </c:pt>
                <c:pt idx="30">
                  <c:v>1.2</c:v>
                </c:pt>
                <c:pt idx="31">
                  <c:v>1.2</c:v>
                </c:pt>
                <c:pt idx="32">
                  <c:v>1.2</c:v>
                </c:pt>
                <c:pt idx="33">
                  <c:v>1.2</c:v>
                </c:pt>
                <c:pt idx="34">
                  <c:v>1.2</c:v>
                </c:pt>
                <c:pt idx="35">
                  <c:v>1.2</c:v>
                </c:pt>
                <c:pt idx="36">
                  <c:v>1.2</c:v>
                </c:pt>
                <c:pt idx="37">
                  <c:v>1.2</c:v>
                </c:pt>
                <c:pt idx="38">
                  <c:v>1.2</c:v>
                </c:pt>
                <c:pt idx="39">
                  <c:v>1.2</c:v>
                </c:pt>
                <c:pt idx="40">
                  <c:v>1.2</c:v>
                </c:pt>
                <c:pt idx="41">
                  <c:v>1.2</c:v>
                </c:pt>
                <c:pt idx="42">
                  <c:v>1.2</c:v>
                </c:pt>
                <c:pt idx="43">
                  <c:v>1.2</c:v>
                </c:pt>
                <c:pt idx="44">
                  <c:v>1.2</c:v>
                </c:pt>
                <c:pt idx="45">
                  <c:v>1.2</c:v>
                </c:pt>
                <c:pt idx="46">
                  <c:v>1.2</c:v>
                </c:pt>
                <c:pt idx="47">
                  <c:v>1.2</c:v>
                </c:pt>
                <c:pt idx="48">
                  <c:v>1.2</c:v>
                </c:pt>
                <c:pt idx="49">
                  <c:v>1.2</c:v>
                </c:pt>
                <c:pt idx="50">
                  <c:v>1.2</c:v>
                </c:pt>
                <c:pt idx="51">
                  <c:v>1.2</c:v>
                </c:pt>
                <c:pt idx="52">
                  <c:v>1.2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1.2</c:v>
                </c:pt>
                <c:pt idx="57">
                  <c:v>1.2</c:v>
                </c:pt>
                <c:pt idx="58">
                  <c:v>1.2</c:v>
                </c:pt>
                <c:pt idx="59">
                  <c:v>1.2</c:v>
                </c:pt>
                <c:pt idx="60">
                  <c:v>1.2</c:v>
                </c:pt>
                <c:pt idx="61">
                  <c:v>1.2</c:v>
                </c:pt>
                <c:pt idx="62">
                  <c:v>1.2</c:v>
                </c:pt>
                <c:pt idx="63">
                  <c:v>1.2</c:v>
                </c:pt>
                <c:pt idx="64">
                  <c:v>1.2</c:v>
                </c:pt>
                <c:pt idx="65">
                  <c:v>1.2</c:v>
                </c:pt>
                <c:pt idx="66">
                  <c:v>1.2</c:v>
                </c:pt>
                <c:pt idx="67">
                  <c:v>1.2</c:v>
                </c:pt>
                <c:pt idx="68">
                  <c:v>1.2</c:v>
                </c:pt>
                <c:pt idx="69">
                  <c:v>1.2</c:v>
                </c:pt>
                <c:pt idx="70">
                  <c:v>1.2</c:v>
                </c:pt>
                <c:pt idx="71">
                  <c:v>1.2</c:v>
                </c:pt>
                <c:pt idx="72">
                  <c:v>1.2</c:v>
                </c:pt>
                <c:pt idx="73">
                  <c:v>1.2</c:v>
                </c:pt>
                <c:pt idx="74">
                  <c:v>1.2</c:v>
                </c:pt>
                <c:pt idx="75">
                  <c:v>1.2</c:v>
                </c:pt>
                <c:pt idx="76">
                  <c:v>1.2</c:v>
                </c:pt>
                <c:pt idx="77">
                  <c:v>1.2</c:v>
                </c:pt>
                <c:pt idx="78">
                  <c:v>1.2</c:v>
                </c:pt>
                <c:pt idx="79">
                  <c:v>1.2</c:v>
                </c:pt>
                <c:pt idx="80">
                  <c:v>1.2</c:v>
                </c:pt>
                <c:pt idx="81">
                  <c:v>1.2</c:v>
                </c:pt>
                <c:pt idx="82">
                  <c:v>1.2</c:v>
                </c:pt>
                <c:pt idx="83">
                  <c:v>1.2</c:v>
                </c:pt>
                <c:pt idx="84">
                  <c:v>1.2</c:v>
                </c:pt>
                <c:pt idx="85">
                  <c:v>1.2</c:v>
                </c:pt>
                <c:pt idx="86">
                  <c:v>1.2</c:v>
                </c:pt>
                <c:pt idx="87">
                  <c:v>1.201</c:v>
                </c:pt>
                <c:pt idx="88">
                  <c:v>1.201</c:v>
                </c:pt>
                <c:pt idx="89">
                  <c:v>1.201</c:v>
                </c:pt>
                <c:pt idx="90">
                  <c:v>1.201</c:v>
                </c:pt>
                <c:pt idx="91">
                  <c:v>1.201</c:v>
                </c:pt>
                <c:pt idx="92">
                  <c:v>1.201</c:v>
                </c:pt>
                <c:pt idx="93">
                  <c:v>1.201</c:v>
                </c:pt>
                <c:pt idx="94">
                  <c:v>1.202</c:v>
                </c:pt>
                <c:pt idx="95">
                  <c:v>1.202</c:v>
                </c:pt>
                <c:pt idx="96">
                  <c:v>1.201</c:v>
                </c:pt>
                <c:pt idx="97">
                  <c:v>1.198</c:v>
                </c:pt>
                <c:pt idx="98">
                  <c:v>1.194</c:v>
                </c:pt>
                <c:pt idx="99">
                  <c:v>1.186</c:v>
                </c:pt>
                <c:pt idx="100">
                  <c:v>1.17</c:v>
                </c:pt>
                <c:pt idx="101">
                  <c:v>1.143</c:v>
                </c:pt>
                <c:pt idx="102">
                  <c:v>1.108</c:v>
                </c:pt>
                <c:pt idx="103">
                  <c:v>1.069</c:v>
                </c:pt>
                <c:pt idx="104">
                  <c:v>1.018</c:v>
                </c:pt>
                <c:pt idx="105" formatCode="0.00E+00">
                  <c:v>0.9447</c:v>
                </c:pt>
                <c:pt idx="106" formatCode="0.00E+00">
                  <c:v>0.8602</c:v>
                </c:pt>
                <c:pt idx="107" formatCode="0.00E+00">
                  <c:v>0.7644</c:v>
                </c:pt>
                <c:pt idx="108" formatCode="0.00E+00">
                  <c:v>0.6642</c:v>
                </c:pt>
                <c:pt idx="109" formatCode="0.00E+00">
                  <c:v>0.5533</c:v>
                </c:pt>
                <c:pt idx="110" formatCode="0.00E+00">
                  <c:v>0.4275</c:v>
                </c:pt>
                <c:pt idx="111" formatCode="0.00E+00">
                  <c:v>0.2944</c:v>
                </c:pt>
                <c:pt idx="112" formatCode="0.00E+00">
                  <c:v>0.1761</c:v>
                </c:pt>
                <c:pt idx="113" formatCode="0.00E+00">
                  <c:v>0.1344</c:v>
                </c:pt>
                <c:pt idx="114" formatCode="0.00E+00">
                  <c:v>0.09729</c:v>
                </c:pt>
                <c:pt idx="115" formatCode="0.00E+00">
                  <c:v>0.07385</c:v>
                </c:pt>
                <c:pt idx="116" formatCode="0.00E+00">
                  <c:v>0.05943</c:v>
                </c:pt>
                <c:pt idx="117" formatCode="0.00E+00">
                  <c:v>0.04877</c:v>
                </c:pt>
                <c:pt idx="118" formatCode="0.00E+00">
                  <c:v>0.03934</c:v>
                </c:pt>
                <c:pt idx="119" formatCode="0.00E+00">
                  <c:v>0.02858</c:v>
                </c:pt>
                <c:pt idx="120" formatCode="0.00E+00">
                  <c:v>0.02073</c:v>
                </c:pt>
                <c:pt idx="121" formatCode="0.00E+00">
                  <c:v>0.01509</c:v>
                </c:pt>
                <c:pt idx="122" formatCode="0.00E+00">
                  <c:v>0.01092</c:v>
                </c:pt>
                <c:pt idx="123" formatCode="0.00E+00">
                  <c:v>0.008094</c:v>
                </c:pt>
                <c:pt idx="124" formatCode="0.00E+00">
                  <c:v>0.006175</c:v>
                </c:pt>
                <c:pt idx="125" formatCode="0.00E+00">
                  <c:v>0.004856</c:v>
                </c:pt>
                <c:pt idx="126" formatCode="0.00E+00">
                  <c:v>0.003927</c:v>
                </c:pt>
                <c:pt idx="127" formatCode="0.00E+00">
                  <c:v>0.003253</c:v>
                </c:pt>
                <c:pt idx="128" formatCode="0.00E+00">
                  <c:v>0.002744</c:v>
                </c:pt>
                <c:pt idx="129" formatCode="0.00E+00">
                  <c:v>0.002331</c:v>
                </c:pt>
                <c:pt idx="130" formatCode="0.00E+00">
                  <c:v>0.001946</c:v>
                </c:pt>
                <c:pt idx="131" formatCode="0.00E+00">
                  <c:v>0.001511</c:v>
                </c:pt>
                <c:pt idx="132" formatCode="0.00E+00">
                  <c:v>0.001071</c:v>
                </c:pt>
                <c:pt idx="133" formatCode="0.00E+00">
                  <c:v>0.0006923</c:v>
                </c:pt>
                <c:pt idx="134" formatCode="0.00E+00">
                  <c:v>0.000351</c:v>
                </c:pt>
                <c:pt idx="135" formatCode="0.00E+00">
                  <c:v>0.0001925</c:v>
                </c:pt>
                <c:pt idx="136" formatCode="0.00E+00">
                  <c:v>0.0001351</c:v>
                </c:pt>
                <c:pt idx="137" formatCode="0.00E+00">
                  <c:v>0.0001017</c:v>
                </c:pt>
                <c:pt idx="138" formatCode="0.00E+00">
                  <c:v>7.647E-5</c:v>
                </c:pt>
                <c:pt idx="139" formatCode="0.00E+00">
                  <c:v>5.494E-5</c:v>
                </c:pt>
                <c:pt idx="140" formatCode="0.00E+00">
                  <c:v>3.657E-5</c:v>
                </c:pt>
                <c:pt idx="141" formatCode="0.00E+00">
                  <c:v>2.261E-5</c:v>
                </c:pt>
                <c:pt idx="142" formatCode="0.00E+00">
                  <c:v>1.367E-5</c:v>
                </c:pt>
                <c:pt idx="143" formatCode="0.00E+00">
                  <c:v>7.963E-6</c:v>
                </c:pt>
                <c:pt idx="144" formatCode="0.00E+00">
                  <c:v>4.171E-6</c:v>
                </c:pt>
                <c:pt idx="145" formatCode="0.00E+00">
                  <c:v>1.874E-6</c:v>
                </c:pt>
                <c:pt idx="146" formatCode="0.00E+00">
                  <c:v>7.523E-7</c:v>
                </c:pt>
                <c:pt idx="147" formatCode="0.00E+00">
                  <c:v>3.551E-7</c:v>
                </c:pt>
                <c:pt idx="148" formatCode="0.00E+00">
                  <c:v>2.646E-7</c:v>
                </c:pt>
                <c:pt idx="149" formatCode="0.00E+00">
                  <c:v>3.157E-7</c:v>
                </c:pt>
                <c:pt idx="150" formatCode="0.00E+00">
                  <c:v>4.643E-7</c:v>
                </c:pt>
                <c:pt idx="151" formatCode="0.00E+00">
                  <c:v>3.936E-7</c:v>
                </c:pt>
                <c:pt idx="152" formatCode="0.00E+00">
                  <c:v>2.09E-7</c:v>
                </c:pt>
                <c:pt idx="153" formatCode="0.00E+00">
                  <c:v>1.71E-7</c:v>
                </c:pt>
                <c:pt idx="154" formatCode="0.00E+00">
                  <c:v>1.863E-7</c:v>
                </c:pt>
                <c:pt idx="155" formatCode="0.00E+00">
                  <c:v>1.907E-7</c:v>
                </c:pt>
                <c:pt idx="156" formatCode="0.00E+00">
                  <c:v>1.81E-7</c:v>
                </c:pt>
                <c:pt idx="157" formatCode="0.00E+00">
                  <c:v>1.748E-7</c:v>
                </c:pt>
                <c:pt idx="158" formatCode="0.00E+00">
                  <c:v>1.717E-7</c:v>
                </c:pt>
                <c:pt idx="159" formatCode="0.00E+00">
                  <c:v>1.701E-7</c:v>
                </c:pt>
                <c:pt idx="160" formatCode="0.00E+00">
                  <c:v>1.689E-7</c:v>
                </c:pt>
                <c:pt idx="161" formatCode="0.00E+00">
                  <c:v>1.681E-7</c:v>
                </c:pt>
                <c:pt idx="162" formatCode="0.00E+00">
                  <c:v>1.678E-7</c:v>
                </c:pt>
                <c:pt idx="163" formatCode="0.00E+00">
                  <c:v>1.677E-7</c:v>
                </c:pt>
                <c:pt idx="164" formatCode="0.00E+00">
                  <c:v>1.676E-7</c:v>
                </c:pt>
                <c:pt idx="165" formatCode="0.00E+00">
                  <c:v>1.676E-7</c:v>
                </c:pt>
                <c:pt idx="166" formatCode="0.00E+00">
                  <c:v>1.676E-7</c:v>
                </c:pt>
                <c:pt idx="167" formatCode="0.00E+00">
                  <c:v>1.676E-7</c:v>
                </c:pt>
                <c:pt idx="168" formatCode="0.00E+00">
                  <c:v>1.676E-7</c:v>
                </c:pt>
                <c:pt idx="169" formatCode="0.00E+00">
                  <c:v>1.676E-7</c:v>
                </c:pt>
                <c:pt idx="170" formatCode="0.00E+00">
                  <c:v>1.676E-7</c:v>
                </c:pt>
                <c:pt idx="171" formatCode="0.00E+00">
                  <c:v>1.676E-7</c:v>
                </c:pt>
                <c:pt idx="172" formatCode="0.00E+00">
                  <c:v>1.676E-7</c:v>
                </c:pt>
                <c:pt idx="173" formatCode="0.00E+00">
                  <c:v>1.675E-7</c:v>
                </c:pt>
                <c:pt idx="174" formatCode="0.00E+00">
                  <c:v>1.675E-7</c:v>
                </c:pt>
                <c:pt idx="175" formatCode="0.00E+00">
                  <c:v>1.675E-7</c:v>
                </c:pt>
                <c:pt idx="176" formatCode="0.00E+00">
                  <c:v>1.675E-7</c:v>
                </c:pt>
                <c:pt idx="177" formatCode="0.00E+00">
                  <c:v>1.675E-7</c:v>
                </c:pt>
                <c:pt idx="178" formatCode="0.00E+00">
                  <c:v>1.675E-7</c:v>
                </c:pt>
                <c:pt idx="179" formatCode="0.00E+00">
                  <c:v>1.675E-7</c:v>
                </c:pt>
                <c:pt idx="180" formatCode="0.00E+00">
                  <c:v>1.675E-7</c:v>
                </c:pt>
                <c:pt idx="181" formatCode="0.00E+00">
                  <c:v>1.675E-7</c:v>
                </c:pt>
                <c:pt idx="182" formatCode="0.00E+00">
                  <c:v>1.675E-7</c:v>
                </c:pt>
                <c:pt idx="183" formatCode="0.00E+00">
                  <c:v>1.675E-7</c:v>
                </c:pt>
                <c:pt idx="184" formatCode="0.00E+00">
                  <c:v>1.675E-7</c:v>
                </c:pt>
                <c:pt idx="185" formatCode="0.00E+00">
                  <c:v>1.675E-7</c:v>
                </c:pt>
                <c:pt idx="186" formatCode="0.00E+00">
                  <c:v>1.675E-7</c:v>
                </c:pt>
                <c:pt idx="187" formatCode="0.00E+00">
                  <c:v>1.675E-7</c:v>
                </c:pt>
                <c:pt idx="188" formatCode="0.00E+00">
                  <c:v>1.675E-7</c:v>
                </c:pt>
                <c:pt idx="189" formatCode="0.00E+00">
                  <c:v>1.675E-7</c:v>
                </c:pt>
                <c:pt idx="190" formatCode="0.00E+00">
                  <c:v>1.675E-7</c:v>
                </c:pt>
                <c:pt idx="191" formatCode="0.00E+00">
                  <c:v>1.675E-7</c:v>
                </c:pt>
                <c:pt idx="192" formatCode="0.00E+00">
                  <c:v>1.675E-7</c:v>
                </c:pt>
                <c:pt idx="193" formatCode="0.00E+00">
                  <c:v>1.675E-7</c:v>
                </c:pt>
                <c:pt idx="194" formatCode="0.00E+00">
                  <c:v>1.675E-7</c:v>
                </c:pt>
                <c:pt idx="195" formatCode="0.00E+00">
                  <c:v>1.675E-7</c:v>
                </c:pt>
                <c:pt idx="196" formatCode="0.00E+00">
                  <c:v>1.675E-7</c:v>
                </c:pt>
                <c:pt idx="197" formatCode="0.00E+00">
                  <c:v>1.675E-7</c:v>
                </c:pt>
                <c:pt idx="198" formatCode="0.00E+00">
                  <c:v>1.675E-7</c:v>
                </c:pt>
                <c:pt idx="199" formatCode="0.00E+00">
                  <c:v>1.675E-7</c:v>
                </c:pt>
                <c:pt idx="200" formatCode="0.00E+00">
                  <c:v>1.675E-7</c:v>
                </c:pt>
                <c:pt idx="201" formatCode="0.00E+00">
                  <c:v>1.675E-7</c:v>
                </c:pt>
                <c:pt idx="202" formatCode="0.00E+00">
                  <c:v>1.675E-7</c:v>
                </c:pt>
                <c:pt idx="203" formatCode="0.00E+00">
                  <c:v>1.675E-7</c:v>
                </c:pt>
                <c:pt idx="204" formatCode="0.00E+00">
                  <c:v>1.675E-7</c:v>
                </c:pt>
                <c:pt idx="205" formatCode="0.00E+00">
                  <c:v>1.675E-7</c:v>
                </c:pt>
                <c:pt idx="206" formatCode="0.00E+00">
                  <c:v>1.675E-7</c:v>
                </c:pt>
                <c:pt idx="207" formatCode="0.00E+00">
                  <c:v>1.675E-7</c:v>
                </c:pt>
                <c:pt idx="208" formatCode="0.00E+00">
                  <c:v>1.675E-7</c:v>
                </c:pt>
                <c:pt idx="209" formatCode="0.00E+00">
                  <c:v>1.675E-7</c:v>
                </c:pt>
                <c:pt idx="210" formatCode="0.00E+00">
                  <c:v>1.675E-7</c:v>
                </c:pt>
                <c:pt idx="211" formatCode="0.00E+00">
                  <c:v>1.675E-7</c:v>
                </c:pt>
                <c:pt idx="212" formatCode="0.00E+00">
                  <c:v>1.675E-7</c:v>
                </c:pt>
                <c:pt idx="213" formatCode="0.00E+00">
                  <c:v>1.675E-7</c:v>
                </c:pt>
                <c:pt idx="214" formatCode="0.00E+00">
                  <c:v>1.675E-7</c:v>
                </c:pt>
                <c:pt idx="215" formatCode="0.00E+00">
                  <c:v>1.675E-7</c:v>
                </c:pt>
                <c:pt idx="216" formatCode="0.00E+00">
                  <c:v>1.675E-7</c:v>
                </c:pt>
                <c:pt idx="217" formatCode="0.00E+00">
                  <c:v>1.675E-7</c:v>
                </c:pt>
                <c:pt idx="218" formatCode="0.00E+00">
                  <c:v>1.675E-7</c:v>
                </c:pt>
                <c:pt idx="219" formatCode="0.00E+00">
                  <c:v>1.675E-7</c:v>
                </c:pt>
                <c:pt idx="220" formatCode="0.00E+00">
                  <c:v>1.675E-7</c:v>
                </c:pt>
                <c:pt idx="221" formatCode="0.00E+00">
                  <c:v>1.675E-7</c:v>
                </c:pt>
                <c:pt idx="222" formatCode="0.00E+00">
                  <c:v>1.675E-7</c:v>
                </c:pt>
                <c:pt idx="223" formatCode="0.00E+00">
                  <c:v>1.675E-7</c:v>
                </c:pt>
                <c:pt idx="224" formatCode="0.00E+00">
                  <c:v>1.675E-7</c:v>
                </c:pt>
                <c:pt idx="225" formatCode="0.00E+00">
                  <c:v>1.675E-7</c:v>
                </c:pt>
                <c:pt idx="226" formatCode="0.00E+00">
                  <c:v>1.675E-7</c:v>
                </c:pt>
                <c:pt idx="227" formatCode="0.00E+00">
                  <c:v>1.675E-7</c:v>
                </c:pt>
                <c:pt idx="228" formatCode="0.00E+00">
                  <c:v>1.675E-7</c:v>
                </c:pt>
                <c:pt idx="229" formatCode="0.00E+00">
                  <c:v>1.675E-7</c:v>
                </c:pt>
                <c:pt idx="230" formatCode="0.00E+00">
                  <c:v>1.675E-7</c:v>
                </c:pt>
                <c:pt idx="231" formatCode="0.00E+00">
                  <c:v>1.675E-7</c:v>
                </c:pt>
                <c:pt idx="232" formatCode="0.00E+00">
                  <c:v>1.675E-7</c:v>
                </c:pt>
                <c:pt idx="233" formatCode="0.00E+00">
                  <c:v>1.675E-7</c:v>
                </c:pt>
                <c:pt idx="234" formatCode="0.00E+00">
                  <c:v>1.675E-7</c:v>
                </c:pt>
                <c:pt idx="235" formatCode="0.00E+00">
                  <c:v>1.675E-7</c:v>
                </c:pt>
                <c:pt idx="236" formatCode="0.00E+00">
                  <c:v>1.675E-7</c:v>
                </c:pt>
                <c:pt idx="237" formatCode="0.00E+00">
                  <c:v>1.675E-7</c:v>
                </c:pt>
                <c:pt idx="238" formatCode="0.00E+00">
                  <c:v>1.675E-7</c:v>
                </c:pt>
                <c:pt idx="239" formatCode="0.00E+00">
                  <c:v>1.675E-7</c:v>
                </c:pt>
                <c:pt idx="240" formatCode="0.00E+00">
                  <c:v>1.675E-7</c:v>
                </c:pt>
                <c:pt idx="241" formatCode="0.00E+00">
                  <c:v>1.675E-7</c:v>
                </c:pt>
                <c:pt idx="242" formatCode="0.00E+00">
                  <c:v>1.675E-7</c:v>
                </c:pt>
                <c:pt idx="243" formatCode="0.00E+00">
                  <c:v>1.675E-7</c:v>
                </c:pt>
                <c:pt idx="244" formatCode="0.00E+00">
                  <c:v>1.675E-7</c:v>
                </c:pt>
                <c:pt idx="245" formatCode="0.00E+00">
                  <c:v>1.675E-7</c:v>
                </c:pt>
                <c:pt idx="246" formatCode="0.00E+00">
                  <c:v>1.675E-7</c:v>
                </c:pt>
                <c:pt idx="247" formatCode="0.00E+00">
                  <c:v>1.675E-7</c:v>
                </c:pt>
                <c:pt idx="248" formatCode="0.00E+00">
                  <c:v>1.675E-7</c:v>
                </c:pt>
                <c:pt idx="249" formatCode="0.00E+00">
                  <c:v>1.675E-7</c:v>
                </c:pt>
                <c:pt idx="250" formatCode="0.00E+00">
                  <c:v>1.675E-7</c:v>
                </c:pt>
                <c:pt idx="251" formatCode="0.00E+00">
                  <c:v>1.675E-7</c:v>
                </c:pt>
                <c:pt idx="252" formatCode="0.00E+00">
                  <c:v>1.675E-7</c:v>
                </c:pt>
                <c:pt idx="253" formatCode="0.00E+00">
                  <c:v>1.675E-7</c:v>
                </c:pt>
                <c:pt idx="254" formatCode="0.00E+00">
                  <c:v>1.675E-7</c:v>
                </c:pt>
                <c:pt idx="255" formatCode="0.00E+00">
                  <c:v>1.675E-7</c:v>
                </c:pt>
                <c:pt idx="256" formatCode="0.00E+00">
                  <c:v>1.675E-7</c:v>
                </c:pt>
                <c:pt idx="257" formatCode="0.00E+00">
                  <c:v>1.675E-7</c:v>
                </c:pt>
                <c:pt idx="258" formatCode="0.00E+00">
                  <c:v>1.675E-7</c:v>
                </c:pt>
                <c:pt idx="259" formatCode="0.00E+00">
                  <c:v>1.675E-7</c:v>
                </c:pt>
                <c:pt idx="260" formatCode="0.00E+00">
                  <c:v>1.675E-7</c:v>
                </c:pt>
                <c:pt idx="261" formatCode="0.00E+00">
                  <c:v>1.675E-7</c:v>
                </c:pt>
                <c:pt idx="262" formatCode="0.00E+00">
                  <c:v>1.675E-7</c:v>
                </c:pt>
                <c:pt idx="263" formatCode="0.00E+00">
                  <c:v>1.675E-7</c:v>
                </c:pt>
                <c:pt idx="264" formatCode="0.00E+00">
                  <c:v>1.675E-7</c:v>
                </c:pt>
                <c:pt idx="265" formatCode="0.00E+00">
                  <c:v>1.675E-7</c:v>
                </c:pt>
                <c:pt idx="266" formatCode="0.00E+00">
                  <c:v>1.675E-7</c:v>
                </c:pt>
                <c:pt idx="267" formatCode="0.00E+00">
                  <c:v>1.675E-7</c:v>
                </c:pt>
                <c:pt idx="268" formatCode="0.00E+00">
                  <c:v>1.675E-7</c:v>
                </c:pt>
                <c:pt idx="269" formatCode="0.00E+00">
                  <c:v>1.675E-7</c:v>
                </c:pt>
                <c:pt idx="270" formatCode="0.00E+00">
                  <c:v>1.675E-7</c:v>
                </c:pt>
                <c:pt idx="271" formatCode="0.00E+00">
                  <c:v>1.675E-7</c:v>
                </c:pt>
                <c:pt idx="272" formatCode="0.00E+00">
                  <c:v>1.675E-7</c:v>
                </c:pt>
                <c:pt idx="273" formatCode="0.00E+00">
                  <c:v>1.675E-7</c:v>
                </c:pt>
                <c:pt idx="274" formatCode="0.00E+00">
                  <c:v>1.675E-7</c:v>
                </c:pt>
                <c:pt idx="275" formatCode="0.00E+00">
                  <c:v>1.675E-7</c:v>
                </c:pt>
                <c:pt idx="276" formatCode="0.00E+00">
                  <c:v>1.675E-7</c:v>
                </c:pt>
                <c:pt idx="277" formatCode="0.00E+00">
                  <c:v>1.675E-7</c:v>
                </c:pt>
                <c:pt idx="278" formatCode="0.00E+00">
                  <c:v>1.675E-7</c:v>
                </c:pt>
                <c:pt idx="279" formatCode="0.00E+00">
                  <c:v>1.675E-7</c:v>
                </c:pt>
                <c:pt idx="280" formatCode="0.00E+00">
                  <c:v>1.675E-7</c:v>
                </c:pt>
                <c:pt idx="281" formatCode="0.00E+00">
                  <c:v>1.675E-7</c:v>
                </c:pt>
                <c:pt idx="282" formatCode="0.00E+00">
                  <c:v>1.676E-7</c:v>
                </c:pt>
                <c:pt idx="283" formatCode="0.00E+00">
                  <c:v>1.676E-7</c:v>
                </c:pt>
                <c:pt idx="284" formatCode="0.00E+00">
                  <c:v>1.676E-7</c:v>
                </c:pt>
                <c:pt idx="285" formatCode="0.00E+00">
                  <c:v>1.676E-7</c:v>
                </c:pt>
                <c:pt idx="286" formatCode="0.00E+00">
                  <c:v>1.676E-7</c:v>
                </c:pt>
                <c:pt idx="287" formatCode="0.00E+00">
                  <c:v>1.676E-7</c:v>
                </c:pt>
                <c:pt idx="288" formatCode="0.00E+00">
                  <c:v>1.676E-7</c:v>
                </c:pt>
                <c:pt idx="289" formatCode="0.00E+00">
                  <c:v>1.676E-7</c:v>
                </c:pt>
                <c:pt idx="290" formatCode="0.00E+00">
                  <c:v>1.677E-7</c:v>
                </c:pt>
                <c:pt idx="291" formatCode="0.00E+00">
                  <c:v>1.677E-7</c:v>
                </c:pt>
                <c:pt idx="292" formatCode="0.00E+00">
                  <c:v>1.678E-7</c:v>
                </c:pt>
                <c:pt idx="293" formatCode="0.00E+00">
                  <c:v>1.679E-7</c:v>
                </c:pt>
                <c:pt idx="294" formatCode="0.00E+00">
                  <c:v>1.683E-7</c:v>
                </c:pt>
                <c:pt idx="295" formatCode="0.00E+00">
                  <c:v>1.691E-7</c:v>
                </c:pt>
                <c:pt idx="296" formatCode="0.00E+00">
                  <c:v>1.69E-7</c:v>
                </c:pt>
                <c:pt idx="297" formatCode="0.00E+00">
                  <c:v>1.662E-7</c:v>
                </c:pt>
                <c:pt idx="298" formatCode="0.00E+00">
                  <c:v>1.563E-7</c:v>
                </c:pt>
                <c:pt idx="299" formatCode="0.00E+00">
                  <c:v>1.255E-7</c:v>
                </c:pt>
                <c:pt idx="300" formatCode="0.00E+00">
                  <c:v>1.223E-8</c:v>
                </c:pt>
                <c:pt idx="301" formatCode="0.00E+00">
                  <c:v>-4.043E-7</c:v>
                </c:pt>
                <c:pt idx="302" formatCode="0.00E+00">
                  <c:v>-1.377E-6</c:v>
                </c:pt>
                <c:pt idx="303" formatCode="0.00E+00">
                  <c:v>-3.302E-6</c:v>
                </c:pt>
                <c:pt idx="304" formatCode="0.00E+00">
                  <c:v>-6.843E-6</c:v>
                </c:pt>
                <c:pt idx="305" formatCode="0.00E+00">
                  <c:v>-1.41E-5</c:v>
                </c:pt>
                <c:pt idx="306" formatCode="0.00E+00">
                  <c:v>-2.417E-5</c:v>
                </c:pt>
                <c:pt idx="307" formatCode="0.00E+00">
                  <c:v>-4.429E-5</c:v>
                </c:pt>
                <c:pt idx="308" formatCode="0.00E+00">
                  <c:v>-6.777E-5</c:v>
                </c:pt>
                <c:pt idx="309" formatCode="0.00E+00">
                  <c:v>-0.000104</c:v>
                </c:pt>
                <c:pt idx="310" formatCode="0.00E+00">
                  <c:v>-0.0001452</c:v>
                </c:pt>
                <c:pt idx="311" formatCode="0.00E+00">
                  <c:v>-0.0001627</c:v>
                </c:pt>
                <c:pt idx="312" formatCode="0.00E+00">
                  <c:v>0.0001518</c:v>
                </c:pt>
                <c:pt idx="313" formatCode="0.00E+00">
                  <c:v>0.001078</c:v>
                </c:pt>
                <c:pt idx="314" formatCode="0.00E+00">
                  <c:v>0.004385</c:v>
                </c:pt>
                <c:pt idx="315" formatCode="0.00E+00">
                  <c:v>0.01179</c:v>
                </c:pt>
                <c:pt idx="316" formatCode="0.00E+00">
                  <c:v>0.02408</c:v>
                </c:pt>
                <c:pt idx="317" formatCode="0.00E+00">
                  <c:v>0.04739</c:v>
                </c:pt>
                <c:pt idx="318" formatCode="0.00E+00">
                  <c:v>0.06795</c:v>
                </c:pt>
                <c:pt idx="319" formatCode="0.00E+00">
                  <c:v>0.1</c:v>
                </c:pt>
                <c:pt idx="320" formatCode="0.00E+00">
                  <c:v>0.1404</c:v>
                </c:pt>
                <c:pt idx="321" formatCode="0.00E+00">
                  <c:v>0.183</c:v>
                </c:pt>
                <c:pt idx="322" formatCode="0.00E+00">
                  <c:v>0.2578</c:v>
                </c:pt>
                <c:pt idx="323" formatCode="0.00E+00">
                  <c:v>0.3264</c:v>
                </c:pt>
                <c:pt idx="324" formatCode="0.00E+00">
                  <c:v>0.4</c:v>
                </c:pt>
                <c:pt idx="325" formatCode="0.00E+00">
                  <c:v>0.4959</c:v>
                </c:pt>
                <c:pt idx="326" formatCode="0.00E+00">
                  <c:v>0.6165</c:v>
                </c:pt>
                <c:pt idx="327" formatCode="0.00E+00">
                  <c:v>0.7571</c:v>
                </c:pt>
                <c:pt idx="328" formatCode="0.00E+00">
                  <c:v>0.9095</c:v>
                </c:pt>
                <c:pt idx="329" formatCode="0.00E+00">
                  <c:v>0.9895</c:v>
                </c:pt>
                <c:pt idx="330">
                  <c:v>1.066</c:v>
                </c:pt>
                <c:pt idx="331">
                  <c:v>1.108</c:v>
                </c:pt>
                <c:pt idx="332">
                  <c:v>1.129</c:v>
                </c:pt>
                <c:pt idx="333">
                  <c:v>1.147</c:v>
                </c:pt>
                <c:pt idx="334">
                  <c:v>1.16</c:v>
                </c:pt>
                <c:pt idx="335">
                  <c:v>1.167</c:v>
                </c:pt>
                <c:pt idx="336">
                  <c:v>1.173</c:v>
                </c:pt>
                <c:pt idx="337">
                  <c:v>1.179</c:v>
                </c:pt>
                <c:pt idx="338">
                  <c:v>1.185</c:v>
                </c:pt>
                <c:pt idx="339">
                  <c:v>1.19</c:v>
                </c:pt>
                <c:pt idx="340">
                  <c:v>1.193</c:v>
                </c:pt>
                <c:pt idx="341">
                  <c:v>1.196</c:v>
                </c:pt>
                <c:pt idx="342">
                  <c:v>1.198</c:v>
                </c:pt>
                <c:pt idx="343">
                  <c:v>1.199</c:v>
                </c:pt>
                <c:pt idx="344">
                  <c:v>1.199</c:v>
                </c:pt>
                <c:pt idx="345">
                  <c:v>1.199</c:v>
                </c:pt>
                <c:pt idx="346">
                  <c:v>1.2</c:v>
                </c:pt>
                <c:pt idx="347">
                  <c:v>1.2</c:v>
                </c:pt>
                <c:pt idx="348">
                  <c:v>1.2</c:v>
                </c:pt>
                <c:pt idx="349">
                  <c:v>1.2</c:v>
                </c:pt>
                <c:pt idx="350">
                  <c:v>1.2</c:v>
                </c:pt>
                <c:pt idx="351">
                  <c:v>1.2</c:v>
                </c:pt>
                <c:pt idx="352">
                  <c:v>1.2</c:v>
                </c:pt>
                <c:pt idx="353">
                  <c:v>1.2</c:v>
                </c:pt>
                <c:pt idx="354">
                  <c:v>1.2</c:v>
                </c:pt>
                <c:pt idx="355">
                  <c:v>1.2</c:v>
                </c:pt>
                <c:pt idx="356">
                  <c:v>1.2</c:v>
                </c:pt>
                <c:pt idx="357">
                  <c:v>1.2</c:v>
                </c:pt>
                <c:pt idx="358">
                  <c:v>1.2</c:v>
                </c:pt>
                <c:pt idx="359">
                  <c:v>1.2</c:v>
                </c:pt>
                <c:pt idx="360">
                  <c:v>1.2</c:v>
                </c:pt>
                <c:pt idx="361">
                  <c:v>1.2</c:v>
                </c:pt>
                <c:pt idx="362">
                  <c:v>1.2</c:v>
                </c:pt>
                <c:pt idx="363">
                  <c:v>1.2</c:v>
                </c:pt>
                <c:pt idx="364">
                  <c:v>1.2</c:v>
                </c:pt>
                <c:pt idx="365">
                  <c:v>1.2</c:v>
                </c:pt>
                <c:pt idx="366">
                  <c:v>1.2</c:v>
                </c:pt>
                <c:pt idx="367">
                  <c:v>1.2</c:v>
                </c:pt>
                <c:pt idx="368">
                  <c:v>1.2</c:v>
                </c:pt>
                <c:pt idx="369">
                  <c:v>1.2</c:v>
                </c:pt>
                <c:pt idx="370">
                  <c:v>1.2</c:v>
                </c:pt>
                <c:pt idx="371">
                  <c:v>1.2</c:v>
                </c:pt>
                <c:pt idx="372">
                  <c:v>1.2</c:v>
                </c:pt>
                <c:pt idx="373">
                  <c:v>1.2</c:v>
                </c:pt>
                <c:pt idx="374">
                  <c:v>1.2</c:v>
                </c:pt>
                <c:pt idx="375">
                  <c:v>1.2</c:v>
                </c:pt>
                <c:pt idx="376">
                  <c:v>1.2</c:v>
                </c:pt>
                <c:pt idx="377">
                  <c:v>1.2</c:v>
                </c:pt>
                <c:pt idx="378">
                  <c:v>1.2</c:v>
                </c:pt>
                <c:pt idx="379">
                  <c:v>1.2</c:v>
                </c:pt>
                <c:pt idx="380">
                  <c:v>1.2</c:v>
                </c:pt>
                <c:pt idx="381">
                  <c:v>1.2</c:v>
                </c:pt>
                <c:pt idx="382">
                  <c:v>1.2</c:v>
                </c:pt>
                <c:pt idx="383">
                  <c:v>1.2</c:v>
                </c:pt>
                <c:pt idx="384">
                  <c:v>1.2</c:v>
                </c:pt>
                <c:pt idx="385">
                  <c:v>1.2</c:v>
                </c:pt>
                <c:pt idx="386">
                  <c:v>1.2</c:v>
                </c:pt>
                <c:pt idx="387">
                  <c:v>1.2</c:v>
                </c:pt>
                <c:pt idx="388">
                  <c:v>1.2</c:v>
                </c:pt>
                <c:pt idx="389">
                  <c:v>1.2</c:v>
                </c:pt>
                <c:pt idx="390">
                  <c:v>1.2</c:v>
                </c:pt>
                <c:pt idx="391">
                  <c:v>1.2</c:v>
                </c:pt>
                <c:pt idx="392">
                  <c:v>1.2</c:v>
                </c:pt>
                <c:pt idx="393">
                  <c:v>1.2</c:v>
                </c:pt>
                <c:pt idx="394">
                  <c:v>1.2</c:v>
                </c:pt>
                <c:pt idx="395">
                  <c:v>1.2</c:v>
                </c:pt>
                <c:pt idx="396">
                  <c:v>1.2</c:v>
                </c:pt>
                <c:pt idx="397">
                  <c:v>1.2</c:v>
                </c:pt>
                <c:pt idx="398">
                  <c:v>1.2</c:v>
                </c:pt>
                <c:pt idx="399">
                  <c:v>1.2</c:v>
                </c:pt>
                <c:pt idx="400">
                  <c:v>1.2</c:v>
                </c:pt>
                <c:pt idx="401">
                  <c:v>1.2</c:v>
                </c:pt>
                <c:pt idx="402">
                  <c:v>1.2</c:v>
                </c:pt>
                <c:pt idx="403">
                  <c:v>1.2</c:v>
                </c:pt>
                <c:pt idx="404">
                  <c:v>1.2</c:v>
                </c:pt>
                <c:pt idx="405">
                  <c:v>1.2</c:v>
                </c:pt>
                <c:pt idx="406">
                  <c:v>1.2</c:v>
                </c:pt>
                <c:pt idx="407">
                  <c:v>1.2</c:v>
                </c:pt>
                <c:pt idx="408">
                  <c:v>1.2</c:v>
                </c:pt>
                <c:pt idx="409">
                  <c:v>1.2</c:v>
                </c:pt>
                <c:pt idx="410">
                  <c:v>1.2</c:v>
                </c:pt>
                <c:pt idx="411">
                  <c:v>1.2</c:v>
                </c:pt>
                <c:pt idx="412">
                  <c:v>1.2</c:v>
                </c:pt>
                <c:pt idx="413">
                  <c:v>1.2</c:v>
                </c:pt>
                <c:pt idx="414">
                  <c:v>1.2</c:v>
                </c:pt>
                <c:pt idx="415">
                  <c:v>1.2</c:v>
                </c:pt>
                <c:pt idx="416">
                  <c:v>1.2</c:v>
                </c:pt>
                <c:pt idx="417">
                  <c:v>1.2</c:v>
                </c:pt>
                <c:pt idx="418">
                  <c:v>1.2</c:v>
                </c:pt>
                <c:pt idx="419">
                  <c:v>1.2</c:v>
                </c:pt>
                <c:pt idx="420">
                  <c:v>1.2</c:v>
                </c:pt>
                <c:pt idx="421">
                  <c:v>1.2</c:v>
                </c:pt>
                <c:pt idx="422">
                  <c:v>1.2</c:v>
                </c:pt>
                <c:pt idx="423">
                  <c:v>1.2</c:v>
                </c:pt>
                <c:pt idx="424">
                  <c:v>1.2</c:v>
                </c:pt>
                <c:pt idx="425">
                  <c:v>1.2</c:v>
                </c:pt>
                <c:pt idx="426">
                  <c:v>1.2</c:v>
                </c:pt>
                <c:pt idx="427">
                  <c:v>1.2</c:v>
                </c:pt>
                <c:pt idx="428">
                  <c:v>1.2</c:v>
                </c:pt>
                <c:pt idx="429">
                  <c:v>1.2</c:v>
                </c:pt>
                <c:pt idx="430">
                  <c:v>1.2</c:v>
                </c:pt>
                <c:pt idx="431">
                  <c:v>1.2</c:v>
                </c:pt>
                <c:pt idx="432">
                  <c:v>1.2</c:v>
                </c:pt>
                <c:pt idx="433">
                  <c:v>1.2</c:v>
                </c:pt>
                <c:pt idx="434">
                  <c:v>1.2</c:v>
                </c:pt>
                <c:pt idx="435">
                  <c:v>1.2</c:v>
                </c:pt>
                <c:pt idx="436">
                  <c:v>1.2</c:v>
                </c:pt>
                <c:pt idx="437">
                  <c:v>1.2</c:v>
                </c:pt>
                <c:pt idx="438">
                  <c:v>1.2</c:v>
                </c:pt>
                <c:pt idx="439">
                  <c:v>1.2</c:v>
                </c:pt>
                <c:pt idx="440">
                  <c:v>1.2</c:v>
                </c:pt>
                <c:pt idx="441">
                  <c:v>1.2</c:v>
                </c:pt>
                <c:pt idx="442">
                  <c:v>1.2</c:v>
                </c:pt>
                <c:pt idx="443">
                  <c:v>1.2</c:v>
                </c:pt>
                <c:pt idx="444">
                  <c:v>1.2</c:v>
                </c:pt>
                <c:pt idx="445">
                  <c:v>1.2</c:v>
                </c:pt>
                <c:pt idx="446">
                  <c:v>1.2</c:v>
                </c:pt>
                <c:pt idx="447">
                  <c:v>1.2</c:v>
                </c:pt>
                <c:pt idx="448">
                  <c:v>1.2</c:v>
                </c:pt>
                <c:pt idx="449">
                  <c:v>1.2</c:v>
                </c:pt>
                <c:pt idx="450">
                  <c:v>1.2</c:v>
                </c:pt>
                <c:pt idx="451">
                  <c:v>1.2</c:v>
                </c:pt>
                <c:pt idx="452">
                  <c:v>1.2</c:v>
                </c:pt>
                <c:pt idx="453">
                  <c:v>1.2</c:v>
                </c:pt>
                <c:pt idx="454">
                  <c:v>1.2</c:v>
                </c:pt>
                <c:pt idx="455">
                  <c:v>1.2</c:v>
                </c:pt>
                <c:pt idx="456">
                  <c:v>1.2</c:v>
                </c:pt>
                <c:pt idx="457">
                  <c:v>1.2</c:v>
                </c:pt>
                <c:pt idx="458">
                  <c:v>1.2</c:v>
                </c:pt>
                <c:pt idx="459">
                  <c:v>1.2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3667208"/>
        <c:axId val="2123661672"/>
      </c:scatterChart>
      <c:valAx>
        <c:axId val="2123667208"/>
        <c:scaling>
          <c:orientation val="minMax"/>
          <c:max val="1.0E-6"/>
        </c:scaling>
        <c:delete val="0"/>
        <c:axPos val="b"/>
        <c:numFmt formatCode="0.00E+00" sourceLinked="0"/>
        <c:majorTickMark val="out"/>
        <c:minorTickMark val="none"/>
        <c:tickLblPos val="nextTo"/>
        <c:crossAx val="2123661672"/>
        <c:crosses val="autoZero"/>
        <c:crossBetween val="midCat"/>
      </c:valAx>
      <c:valAx>
        <c:axId val="2123661672"/>
        <c:scaling>
          <c:orientation val="minMax"/>
          <c:max val="1.25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crossAx val="21236672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6806211723535"/>
          <c:y val="0.467400481189851"/>
          <c:w val="0.182082677165354"/>
          <c:h val="0.092976450860309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 u="none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u="none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 u="none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34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u="none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BD3FBD9D-0A30-FA49-9152-A7C0218EAB4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920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765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0888" y="763588"/>
            <a:ext cx="5289550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30750"/>
            <a:ext cx="495935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8475"/>
            <a:ext cx="2976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88475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u="none"/>
            </a:lvl1pPr>
          </a:lstStyle>
          <a:p>
            <a:pPr>
              <a:defRPr/>
            </a:pPr>
            <a:fld id="{F016F84D-8187-5647-9B92-955803212F1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0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32" name="Rectangle 1092"/>
          <p:cNvSpPr>
            <a:spLocks noChangeArrowheads="1"/>
          </p:cNvSpPr>
          <p:nvPr userDrawn="1"/>
        </p:nvSpPr>
        <p:spPr bwMode="auto">
          <a:xfrm>
            <a:off x="8890000" y="6375400"/>
            <a:ext cx="812800" cy="3429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4953" name="AutoShape 1113"/>
          <p:cNvSpPr>
            <a:spLocks noChangeArrowheads="1"/>
          </p:cNvSpPr>
          <p:nvPr userDrawn="1"/>
        </p:nvSpPr>
        <p:spPr bwMode="auto">
          <a:xfrm>
            <a:off x="127000" y="101600"/>
            <a:ext cx="9664700" cy="5207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4964" name="Text Box 1124"/>
          <p:cNvSpPr txBox="1">
            <a:spLocks noChangeArrowheads="1"/>
          </p:cNvSpPr>
          <p:nvPr userDrawn="1"/>
        </p:nvSpPr>
        <p:spPr bwMode="auto">
          <a:xfrm>
            <a:off x="1393825" y="6462713"/>
            <a:ext cx="6940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000" b="1" i="0" u="none" noProof="0" dirty="0" smtClean="0">
                <a:solidFill>
                  <a:srgbClr val="003399"/>
                </a:solidFill>
                <a:latin typeface="Comic Sans MS" charset="0"/>
              </a:rPr>
              <a:t>PRIN09 Collaboration Meeting, Milan,</a:t>
            </a:r>
            <a:r>
              <a:rPr lang="en-US" sz="1000" b="1" i="0" u="none" baseline="0" noProof="0" dirty="0" smtClean="0">
                <a:solidFill>
                  <a:srgbClr val="003399"/>
                </a:solidFill>
                <a:latin typeface="Comic Sans MS" charset="0"/>
              </a:rPr>
              <a:t> March 27</a:t>
            </a:r>
            <a:r>
              <a:rPr lang="en-US" sz="1000" b="1" i="0" u="none" baseline="30000" noProof="0" dirty="0" smtClean="0">
                <a:solidFill>
                  <a:srgbClr val="003399"/>
                </a:solidFill>
                <a:latin typeface="Comic Sans MS" charset="0"/>
              </a:rPr>
              <a:t>th</a:t>
            </a:r>
            <a:r>
              <a:rPr lang="en-US" sz="1000" b="1" i="0" u="none" baseline="0" noProof="0" dirty="0" smtClean="0">
                <a:solidFill>
                  <a:srgbClr val="003399"/>
                </a:solidFill>
                <a:latin typeface="Comic Sans MS" charset="0"/>
              </a:rPr>
              <a:t> 2</a:t>
            </a:r>
            <a:r>
              <a:rPr lang="en-US" sz="1000" b="1" i="0" u="none" noProof="0" dirty="0" smtClean="0">
                <a:solidFill>
                  <a:srgbClr val="003399"/>
                </a:solidFill>
                <a:latin typeface="Comic Sans MS" charset="0"/>
              </a:rPr>
              <a:t>013</a:t>
            </a:r>
            <a:endParaRPr lang="en-US" sz="1000" i="0" u="none" noProof="0" dirty="0">
              <a:solidFill>
                <a:srgbClr val="003399"/>
              </a:solidFill>
              <a:latin typeface="Comic Sans MS" charset="0"/>
            </a:endParaRPr>
          </a:p>
        </p:txBody>
      </p:sp>
      <p:sp>
        <p:nvSpPr>
          <p:cNvPr id="164965" name="Rectangle 1125"/>
          <p:cNvSpPr>
            <a:spLocks noChangeArrowheads="1"/>
          </p:cNvSpPr>
          <p:nvPr userDrawn="1"/>
        </p:nvSpPr>
        <p:spPr bwMode="auto">
          <a:xfrm>
            <a:off x="177800" y="5906388"/>
            <a:ext cx="9575800" cy="876300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1400" i="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 i="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6374" name="Rectangle 70"/>
          <p:cNvSpPr>
            <a:spLocks noChangeArrowheads="1"/>
          </p:cNvSpPr>
          <p:nvPr userDrawn="1"/>
        </p:nvSpPr>
        <p:spPr bwMode="auto">
          <a:xfrm flipH="1">
            <a:off x="1612900" y="2667000"/>
            <a:ext cx="5638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6379" name="Rectangle 75"/>
          <p:cNvSpPr>
            <a:spLocks noChangeArrowheads="1"/>
          </p:cNvSpPr>
          <p:nvPr userDrawn="1"/>
        </p:nvSpPr>
        <p:spPr bwMode="auto">
          <a:xfrm flipH="1">
            <a:off x="5219700" y="3416300"/>
            <a:ext cx="3670300" cy="1651000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.png"/><Relationship Id="rId5" Type="http://schemas.openxmlformats.org/officeDocument/2006/relationships/image" Target="../media/image18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110"/>
          <p:cNvSpPr txBox="1">
            <a:spLocks noChangeArrowheads="1"/>
          </p:cNvSpPr>
          <p:nvPr/>
        </p:nvSpPr>
        <p:spPr bwMode="auto">
          <a:xfrm>
            <a:off x="1270001" y="3046789"/>
            <a:ext cx="7186704" cy="23698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000" b="1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Luigi </a:t>
            </a:r>
            <a:r>
              <a:rPr lang="en-US" sz="2000" b="1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Gaioni</a:t>
            </a:r>
            <a:r>
              <a:rPr lang="en-US" sz="2000" b="1" i="0" u="none" baseline="30000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a</a:t>
            </a:r>
            <a:r>
              <a:rPr lang="en-US" sz="2000" b="1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, </a:t>
            </a:r>
            <a:r>
              <a:rPr lang="en-US" sz="2000" b="1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Alessia</a:t>
            </a:r>
            <a:r>
              <a:rPr lang="en-US" sz="2000" b="1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US" sz="2000" b="1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Manazza</a:t>
            </a:r>
            <a:r>
              <a:rPr lang="en-US" sz="2000" b="1" i="0" u="none" baseline="30000" dirty="0" err="1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a</a:t>
            </a:r>
            <a:r>
              <a:rPr lang="en-US" sz="2000" b="1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, Massimo </a:t>
            </a:r>
            <a:r>
              <a:rPr lang="en-US" sz="2000" b="1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Manghisoni</a:t>
            </a:r>
            <a:r>
              <a:rPr lang="en-US" sz="2000" b="1" i="0" u="none" baseline="30000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b,a</a:t>
            </a:r>
            <a:r>
              <a:rPr lang="en-US" sz="2000" b="1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, </a:t>
            </a:r>
            <a:r>
              <a:rPr lang="en-US" sz="2000" b="1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Emanuele</a:t>
            </a:r>
            <a:r>
              <a:rPr lang="en-US" sz="2000" b="1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US" sz="2000" b="1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Quartieri</a:t>
            </a:r>
            <a:r>
              <a:rPr lang="en-US" sz="2000" b="1" i="0" u="none" baseline="30000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c,a</a:t>
            </a:r>
            <a:r>
              <a:rPr lang="en-US" sz="2000" b="1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, </a:t>
            </a:r>
            <a:r>
              <a:rPr lang="en-US" sz="2000" b="1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Lodovico</a:t>
            </a:r>
            <a:r>
              <a:rPr lang="en-US" sz="2000" b="1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US" sz="2000" b="1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Ratti</a:t>
            </a:r>
            <a:r>
              <a:rPr lang="en-US" sz="2000" b="1" i="0" u="none" baseline="30000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c,a</a:t>
            </a:r>
            <a:r>
              <a:rPr lang="en-US" sz="2000" b="1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, Valerio </a:t>
            </a:r>
            <a:r>
              <a:rPr lang="en-US" sz="2000" b="1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Re</a:t>
            </a:r>
            <a:r>
              <a:rPr lang="en-US" sz="2000" b="1" i="0" u="none" baseline="30000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b,a</a:t>
            </a:r>
            <a:r>
              <a:rPr lang="en-US" sz="2000" b="1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, </a:t>
            </a:r>
            <a:r>
              <a:rPr lang="en-US" sz="2000" b="1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Gianluca</a:t>
            </a:r>
            <a:r>
              <a:rPr lang="en-US" sz="2000" b="1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US" sz="2000" b="1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Traversi</a:t>
            </a:r>
            <a:r>
              <a:rPr lang="en-US" sz="2000" b="1" i="0" u="none" baseline="30000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b,a</a:t>
            </a:r>
            <a:r>
              <a:rPr lang="en-US" sz="2000" b="1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, Stefano </a:t>
            </a:r>
            <a:r>
              <a:rPr lang="en-US" sz="2000" b="1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Zucca</a:t>
            </a:r>
            <a:r>
              <a:rPr lang="en-US" sz="2000" b="1" i="0" u="none" baseline="30000" dirty="0" err="1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a</a:t>
            </a:r>
            <a:endParaRPr lang="en-US" sz="2000" b="1" i="0" u="none" dirty="0" smtClean="0">
              <a:solidFill>
                <a:srgbClr val="000066"/>
              </a:solidFill>
              <a:latin typeface="Comic Sans MS" charset="0"/>
              <a:ea typeface="Times New Roman" charset="0"/>
              <a:cs typeface="Times New Roman" charset="0"/>
            </a:endParaRPr>
          </a:p>
          <a:p>
            <a:pPr eaLnBrk="0" hangingPunct="0">
              <a:spcBef>
                <a:spcPct val="50000"/>
              </a:spcBef>
              <a:buClrTx/>
              <a:buFontTx/>
              <a:buNone/>
            </a:pPr>
            <a:endParaRPr lang="en-US" i="0" u="none" baseline="30000" dirty="0" smtClean="0">
              <a:solidFill>
                <a:srgbClr val="000066"/>
              </a:solidFill>
              <a:latin typeface="Comic Sans MS" charset="0"/>
              <a:ea typeface="Times New Roman" charset="0"/>
              <a:cs typeface="Times New Roman" charset="0"/>
            </a:endParaRPr>
          </a:p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i="0" u="none" baseline="30000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a</a:t>
            </a:r>
            <a:r>
              <a:rPr lang="en-US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 INFN </a:t>
            </a:r>
            <a:r>
              <a:rPr lang="en-US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sezione</a:t>
            </a:r>
            <a:r>
              <a:rPr lang="en-US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 di Pavia</a:t>
            </a:r>
          </a:p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i="0" u="none" baseline="30000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b</a:t>
            </a:r>
            <a:r>
              <a:rPr lang="en-US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US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Università</a:t>
            </a:r>
            <a:r>
              <a:rPr lang="en-US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 di Bergamo</a:t>
            </a:r>
          </a:p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i="0" u="none" baseline="30000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c</a:t>
            </a:r>
            <a:r>
              <a:rPr lang="en-US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en-US" i="0" u="none" dirty="0" err="1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Università</a:t>
            </a:r>
            <a:r>
              <a:rPr lang="en-US" i="0" u="none" dirty="0" smtClean="0">
                <a:solidFill>
                  <a:srgbClr val="000066"/>
                </a:solidFill>
                <a:latin typeface="Comic Sans MS" charset="0"/>
                <a:ea typeface="Times New Roman" charset="0"/>
                <a:cs typeface="Times New Roman" charset="0"/>
              </a:rPr>
              <a:t> di Pavia</a:t>
            </a:r>
            <a:endParaRPr lang="en-US" i="0" u="none" dirty="0">
              <a:solidFill>
                <a:srgbClr val="000066"/>
              </a:solidFill>
              <a:latin typeface="Comic Sans MS" charset="0"/>
              <a:ea typeface="Times New Roman" charset="0"/>
              <a:cs typeface="Times New Roman" charset="0"/>
            </a:endParaRPr>
          </a:p>
        </p:txBody>
      </p:sp>
      <p:sp>
        <p:nvSpPr>
          <p:cNvPr id="128087" name="AutoShape 1111"/>
          <p:cNvSpPr>
            <a:spLocks noChangeArrowheads="1"/>
          </p:cNvSpPr>
          <p:nvPr/>
        </p:nvSpPr>
        <p:spPr bwMode="auto">
          <a:xfrm>
            <a:off x="406400" y="317500"/>
            <a:ext cx="9182100" cy="25200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noFill/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652" name="Text Box 1112"/>
          <p:cNvSpPr txBox="1">
            <a:spLocks noChangeArrowheads="1"/>
          </p:cNvSpPr>
          <p:nvPr/>
        </p:nvSpPr>
        <p:spPr bwMode="auto">
          <a:xfrm>
            <a:off x="1001713" y="849119"/>
            <a:ext cx="8015287" cy="13849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it-IT" sz="2800" i="0" u="none" dirty="0" smtClean="0">
                <a:latin typeface="Comic Sans MS"/>
                <a:cs typeface="Comic Sans MS"/>
              </a:rPr>
              <a:t>Activity on the design and </a:t>
            </a:r>
            <a:r>
              <a:rPr lang="it-IT" sz="2800" i="0" u="none" dirty="0" err="1" smtClean="0">
                <a:latin typeface="Comic Sans MS"/>
                <a:cs typeface="Comic Sans MS"/>
              </a:rPr>
              <a:t>characterization</a:t>
            </a:r>
            <a:r>
              <a:rPr lang="it-IT" sz="2800" i="0" u="none" dirty="0" smtClean="0">
                <a:latin typeface="Comic Sans MS"/>
                <a:cs typeface="Comic Sans MS"/>
              </a:rPr>
              <a:t> of front-end </a:t>
            </a:r>
            <a:r>
              <a:rPr lang="it-IT" sz="2800" i="0" u="none" dirty="0" err="1" smtClean="0">
                <a:latin typeface="Comic Sans MS"/>
                <a:cs typeface="Comic Sans MS"/>
              </a:rPr>
              <a:t>electronics</a:t>
            </a:r>
            <a:r>
              <a:rPr lang="it-IT" sz="2800" i="0" u="none" dirty="0" smtClean="0">
                <a:latin typeface="Comic Sans MS"/>
                <a:cs typeface="Comic Sans MS"/>
              </a:rPr>
              <a:t> in the frame of the PRIN09 </a:t>
            </a:r>
            <a:r>
              <a:rPr lang="it-IT" sz="2800" i="0" u="none" dirty="0" err="1" smtClean="0">
                <a:latin typeface="Comic Sans MS"/>
                <a:cs typeface="Comic Sans MS"/>
              </a:rPr>
              <a:t>project</a:t>
            </a:r>
            <a:endParaRPr lang="en-US" sz="2800" b="1" i="0" u="none" dirty="0">
              <a:latin typeface="Comic Sans MS"/>
              <a:ea typeface="Times New Roman" charset="0"/>
              <a:cs typeface="Comic Sans MS"/>
            </a:endParaRPr>
          </a:p>
        </p:txBody>
      </p:sp>
      <p:sp>
        <p:nvSpPr>
          <p:cNvPr id="27653" name="Text Box 1108"/>
          <p:cNvSpPr txBox="1">
            <a:spLocks noChangeArrowheads="1"/>
          </p:cNvSpPr>
          <p:nvPr/>
        </p:nvSpPr>
        <p:spPr bwMode="auto">
          <a:xfrm>
            <a:off x="828675" y="5787646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800" b="1" i="0" u="none" dirty="0" smtClean="0">
                <a:solidFill>
                  <a:srgbClr val="FF6600"/>
                </a:solidFill>
                <a:latin typeface="Comic Sans MS" charset="0"/>
                <a:sym typeface="Wingdings" charset="2"/>
              </a:rPr>
              <a:t>PRIN09 Collaboration </a:t>
            </a:r>
            <a:r>
              <a:rPr lang="en-US" sz="1800" b="1" i="0" u="none" dirty="0">
                <a:solidFill>
                  <a:srgbClr val="FF6600"/>
                </a:solidFill>
                <a:latin typeface="Comic Sans MS" charset="0"/>
                <a:sym typeface="Wingdings" charset="2"/>
              </a:rPr>
              <a:t>M</a:t>
            </a:r>
            <a:r>
              <a:rPr lang="en-US" sz="1800" b="1" i="0" u="none" dirty="0" smtClean="0">
                <a:solidFill>
                  <a:srgbClr val="FF6600"/>
                </a:solidFill>
                <a:latin typeface="Comic Sans MS" charset="0"/>
                <a:sym typeface="Wingdings" charset="2"/>
              </a:rPr>
              <a:t>eeting, Milan, March 27</a:t>
            </a:r>
            <a:r>
              <a:rPr lang="en-US" sz="1800" b="1" i="0" u="none" baseline="30000" dirty="0" smtClean="0">
                <a:solidFill>
                  <a:srgbClr val="FF6600"/>
                </a:solidFill>
                <a:latin typeface="Comic Sans MS" charset="0"/>
                <a:sym typeface="Wingdings" charset="2"/>
              </a:rPr>
              <a:t>th</a:t>
            </a:r>
            <a:r>
              <a:rPr lang="en-US" sz="1800" b="1" i="0" u="none" dirty="0" smtClean="0">
                <a:solidFill>
                  <a:srgbClr val="FF6600"/>
                </a:solidFill>
                <a:latin typeface="Comic Sans MS" charset="0"/>
                <a:sym typeface="Wingdings" charset="2"/>
              </a:rPr>
              <a:t> 2013</a:t>
            </a:r>
            <a:endParaRPr lang="en-US" sz="1800" b="1" i="0" u="none" dirty="0">
              <a:solidFill>
                <a:srgbClr val="FF660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29514" y="4841878"/>
            <a:ext cx="902335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r>
              <a:rPr lang="en-US" sz="1400" b="1" i="0" u="none" dirty="0">
                <a:solidFill>
                  <a:srgbClr val="000066"/>
                </a:solidFill>
                <a:latin typeface="Comic Sans MS"/>
                <a:cs typeface="Comic Sans MS"/>
              </a:rPr>
              <a:t>Peaking time</a:t>
            </a: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 (at analog buffer out) is close to 530 ns (for Qin=800 e</a:t>
            </a:r>
            <a:r>
              <a:rPr lang="en-US" sz="1400" i="0" u="none" baseline="30000" dirty="0" smtClean="0">
                <a:solidFill>
                  <a:srgbClr val="000066"/>
                </a:solidFill>
                <a:latin typeface="Comic Sans MS"/>
                <a:cs typeface="Comic Sans MS"/>
              </a:rPr>
              <a:t>-</a:t>
            </a:r>
            <a:r>
              <a:rPr lang="en-US" sz="1400" i="0" u="none" dirty="0" smtClean="0">
                <a:solidFill>
                  <a:srgbClr val="000066"/>
                </a:solidFill>
                <a:latin typeface="Comic Sans MS"/>
                <a:cs typeface="Comic Sans MS"/>
              </a:rPr>
              <a:t>) - Simulation data: </a:t>
            </a:r>
            <a:r>
              <a:rPr lang="en-US" sz="1400" i="0" u="none" dirty="0" err="1" smtClean="0">
                <a:solidFill>
                  <a:srgbClr val="000066"/>
                </a:solidFill>
                <a:latin typeface="Comic Sans MS"/>
                <a:cs typeface="Comic Sans MS"/>
              </a:rPr>
              <a:t>tp</a:t>
            </a:r>
            <a:r>
              <a:rPr lang="en-US" sz="1400" i="0" u="none" dirty="0" smtClean="0">
                <a:solidFill>
                  <a:srgbClr val="000066"/>
                </a:solidFill>
                <a:latin typeface="Comic Sans MS"/>
                <a:cs typeface="Comic Sans MS"/>
              </a:rPr>
              <a:t>=300 ns at shaper out, </a:t>
            </a:r>
            <a:r>
              <a:rPr lang="en-US" sz="1400" i="0" u="none" dirty="0" err="1" smtClean="0">
                <a:solidFill>
                  <a:srgbClr val="000066"/>
                </a:solidFill>
                <a:latin typeface="Comic Sans MS"/>
                <a:cs typeface="Comic Sans MS"/>
              </a:rPr>
              <a:t>tp</a:t>
            </a:r>
            <a:r>
              <a:rPr lang="en-US" sz="1400" i="0" u="none" dirty="0" smtClean="0">
                <a:solidFill>
                  <a:srgbClr val="000066"/>
                </a:solidFill>
                <a:latin typeface="Comic Sans MS"/>
                <a:cs typeface="Comic Sans MS"/>
              </a:rPr>
              <a:t>=400 ns at buffer out</a:t>
            </a:r>
            <a:endParaRPr lang="en-US" sz="1400" i="0" u="none" dirty="0">
              <a:solidFill>
                <a:srgbClr val="000066"/>
              </a:solidFill>
              <a:latin typeface="Comic Sans MS"/>
              <a:cs typeface="Comic Sans MS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837451" y="5380324"/>
            <a:ext cx="902335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r>
              <a:rPr lang="en-US" sz="1400" b="1" i="0" u="none" dirty="0">
                <a:solidFill>
                  <a:srgbClr val="000066"/>
                </a:solidFill>
                <a:latin typeface="Comic Sans MS"/>
                <a:cs typeface="Comic Sans MS"/>
              </a:rPr>
              <a:t>Recovery time </a:t>
            </a: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increases linearly with the signal amplitude (C2 discharged by a constant current source) 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832689" y="5763941"/>
            <a:ext cx="902335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r>
              <a:rPr lang="en-US" sz="1400" b="1" i="0" u="none" dirty="0">
                <a:solidFill>
                  <a:srgbClr val="000066"/>
                </a:solidFill>
                <a:latin typeface="Comic Sans MS"/>
                <a:cs typeface="Comic Sans MS"/>
              </a:rPr>
              <a:t>Charge sensitivity </a:t>
            </a: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has an average value of 760 mV/</a:t>
            </a:r>
            <a:r>
              <a:rPr lang="en-US" sz="1400" i="0" u="none" dirty="0" err="1">
                <a:solidFill>
                  <a:srgbClr val="000066"/>
                </a:solidFill>
                <a:latin typeface="Comic Sans MS"/>
                <a:cs typeface="Comic Sans MS"/>
              </a:rPr>
              <a:t>fC</a:t>
            </a: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 (725 mv/</a:t>
            </a:r>
            <a:r>
              <a:rPr lang="en-US" sz="1400" i="0" u="none" dirty="0" err="1">
                <a:solidFill>
                  <a:srgbClr val="000066"/>
                </a:solidFill>
                <a:latin typeface="Comic Sans MS"/>
                <a:cs typeface="Comic Sans MS"/>
              </a:rPr>
              <a:t>fC</a:t>
            </a: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 simulated) 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40626" y="6114686"/>
            <a:ext cx="902335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r>
              <a:rPr lang="en-US" sz="1400" b="1" i="0" u="none" dirty="0">
                <a:solidFill>
                  <a:srgbClr val="000066"/>
                </a:solidFill>
                <a:latin typeface="Comic Sans MS"/>
                <a:cs typeface="Comic Sans MS"/>
              </a:rPr>
              <a:t>Measured ENC </a:t>
            </a: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is about 10% higher with respect to simulated values</a:t>
            </a:r>
          </a:p>
        </p:txBody>
      </p:sp>
      <p:pic>
        <p:nvPicPr>
          <p:cNvPr id="27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4"/>
            <a:ext cx="54864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41744"/>
            <a:ext cx="54864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1" descr="bull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0" y="4919517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bull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0" y="5475324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1" descr="bull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0" y="5836898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1" descr="bull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1" y="6198472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Standalone DNW MAPS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353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baseline="30000" dirty="0" smtClean="0">
                <a:latin typeface="Comic Sans MS" charset="0"/>
                <a:sym typeface="Symbol" charset="2"/>
              </a:rPr>
              <a:t>55</a:t>
            </a:r>
            <a:r>
              <a:rPr lang="en-US" sz="2400" b="1" i="0" u="none" dirty="0" smtClean="0">
                <a:latin typeface="Comic Sans MS" charset="0"/>
                <a:sym typeface="Symbol" charset="2"/>
              </a:rPr>
              <a:t>Fe measurements </a:t>
            </a:r>
            <a:endParaRPr lang="en-US" sz="2400" b="1" i="0" u="none" baseline="30000" dirty="0">
              <a:latin typeface="Comic Sans MS" charset="0"/>
              <a:sym typeface="Symbol" charset="2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3336" y="4911454"/>
            <a:ext cx="91725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r>
              <a:rPr lang="en-US" sz="1600" i="0" u="none" dirty="0">
                <a:solidFill>
                  <a:srgbClr val="000066"/>
                </a:solidFill>
                <a:latin typeface="Comic Sans MS"/>
                <a:cs typeface="Comic Sans MS"/>
              </a:rPr>
              <a:t>5.9 </a:t>
            </a:r>
            <a:r>
              <a:rPr lang="en-US" sz="1600" i="0" u="none" dirty="0" err="1">
                <a:solidFill>
                  <a:srgbClr val="000066"/>
                </a:solidFill>
                <a:latin typeface="Comic Sans MS"/>
                <a:cs typeface="Comic Sans MS"/>
              </a:rPr>
              <a:t>keV</a:t>
            </a:r>
            <a:r>
              <a:rPr lang="en-US" sz="1600" i="0" u="none" dirty="0">
                <a:solidFill>
                  <a:srgbClr val="000066"/>
                </a:solidFill>
                <a:latin typeface="Comic Sans MS"/>
                <a:cs typeface="Comic Sans MS"/>
              </a:rPr>
              <a:t> line  1640 e/h pairs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41300" y="7294563"/>
            <a:ext cx="9612313" cy="517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algn="ctr" rtl="0" eaLnBrk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2"/>
              <a:defRPr sz="1500" i="1" u="sng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ctr" rtl="0" eaLnBrk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2"/>
              <a:defRPr sz="1500" i="1" u="sng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2"/>
              <a:defRPr sz="1500" i="1" u="sng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2"/>
              <a:defRPr sz="1500" i="1" u="sng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2"/>
              <a:defRPr sz="1500" i="1" u="sng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457200" algn="l" defTabSz="4572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defRPr sz="1500" i="1" u="sng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914400" algn="l" defTabSz="4572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defRPr sz="1500" i="1" u="sng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1371600" algn="l" defTabSz="4572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defRPr sz="1500" i="1" u="sng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1828800" algn="l" defTabSz="4572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defRPr sz="1500" i="1" u="sng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/>
            <a:r>
              <a:rPr lang="en-US" smtClean="0">
                <a:solidFill>
                  <a:schemeClr val="folHlink"/>
                </a:solidFill>
                <a:latin typeface="Times New Roman" charset="0"/>
              </a:rPr>
              <a:t>2011 IEEE Nuclear Science Symposium and Medical Imaging Conference -  Oct 23-29 – Valencia, Spain</a:t>
            </a:r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3336" y="5286853"/>
            <a:ext cx="9023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r>
              <a:rPr lang="en-US" sz="1600" i="0" u="none" dirty="0" smtClean="0">
                <a:solidFill>
                  <a:srgbClr val="000066"/>
                </a:solidFill>
                <a:latin typeface="Comic Sans MS"/>
                <a:cs typeface="Comic Sans MS"/>
              </a:rPr>
              <a:t>With </a:t>
            </a:r>
            <a:r>
              <a:rPr lang="en-US" sz="1600" i="0" u="none" dirty="0">
                <a:solidFill>
                  <a:srgbClr val="000066"/>
                </a:solidFill>
                <a:latin typeface="Comic Sans MS"/>
                <a:cs typeface="Comic Sans MS"/>
              </a:rPr>
              <a:t>charge </a:t>
            </a:r>
            <a:r>
              <a:rPr lang="en-US" sz="1600" b="1" i="0" u="none" dirty="0">
                <a:solidFill>
                  <a:srgbClr val="000066"/>
                </a:solidFill>
                <a:latin typeface="Comic Sans MS"/>
                <a:cs typeface="Comic Sans MS"/>
              </a:rPr>
              <a:t>entirely collected </a:t>
            </a:r>
            <a:r>
              <a:rPr lang="en-US" sz="1600" i="0" u="none" dirty="0">
                <a:solidFill>
                  <a:srgbClr val="000066"/>
                </a:solidFill>
                <a:latin typeface="Comic Sans MS"/>
                <a:cs typeface="Comic Sans MS"/>
              </a:rPr>
              <a:t>clear peak @ 200 mV </a:t>
            </a:r>
            <a:r>
              <a:rPr lang="en-US" sz="1600" i="0" u="none" dirty="0">
                <a:solidFill>
                  <a:srgbClr val="000066"/>
                </a:solidFill>
                <a:latin typeface="Comic Sans MS"/>
                <a:cs typeface="Comic Sans MS"/>
                <a:sym typeface="Wingdings" charset="0"/>
              </a:rPr>
              <a:t></a:t>
            </a:r>
            <a:r>
              <a:rPr lang="en-US" sz="1600" i="0" u="none" dirty="0">
                <a:solidFill>
                  <a:srgbClr val="000066"/>
                </a:solidFill>
                <a:latin typeface="Comic Sans MS"/>
                <a:cs typeface="Comic Sans MS"/>
              </a:rPr>
              <a:t> G</a:t>
            </a:r>
            <a:r>
              <a:rPr lang="en-US" sz="1600" i="0" u="none" baseline="-25000" dirty="0">
                <a:solidFill>
                  <a:srgbClr val="000066"/>
                </a:solidFill>
                <a:latin typeface="Comic Sans MS"/>
                <a:cs typeface="Comic Sans MS"/>
              </a:rPr>
              <a:t>Q</a:t>
            </a:r>
            <a:r>
              <a:rPr lang="en-US" sz="1600" i="0" u="none" dirty="0">
                <a:solidFill>
                  <a:srgbClr val="000066"/>
                </a:solidFill>
                <a:latin typeface="Comic Sans MS"/>
                <a:cs typeface="Comic Sans MS"/>
              </a:rPr>
              <a:t> = 760 mV/</a:t>
            </a:r>
            <a:r>
              <a:rPr lang="en-US" sz="1600" i="0" u="none" dirty="0" err="1">
                <a:solidFill>
                  <a:srgbClr val="000066"/>
                </a:solidFill>
                <a:latin typeface="Comic Sans MS"/>
                <a:cs typeface="Comic Sans MS"/>
              </a:rPr>
              <a:t>fC</a:t>
            </a:r>
            <a:r>
              <a:rPr lang="en-US" sz="1600" i="0" u="none" dirty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13336" y="5686064"/>
            <a:ext cx="9023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r>
              <a:rPr lang="en-US" sz="1600" i="0" u="none" dirty="0">
                <a:solidFill>
                  <a:srgbClr val="000066"/>
                </a:solidFill>
                <a:latin typeface="Comic Sans MS"/>
                <a:cs typeface="Comic Sans MS"/>
              </a:rPr>
              <a:t>Using </a:t>
            </a:r>
            <a:r>
              <a:rPr lang="en-US" sz="1600" i="0" u="none" baseline="30000" dirty="0">
                <a:solidFill>
                  <a:srgbClr val="000066"/>
                </a:solidFill>
                <a:latin typeface="Comic Sans MS"/>
                <a:cs typeface="Comic Sans MS"/>
              </a:rPr>
              <a:t>55</a:t>
            </a:r>
            <a:r>
              <a:rPr lang="en-US" sz="1600" i="0" u="none" dirty="0">
                <a:solidFill>
                  <a:srgbClr val="000066"/>
                </a:solidFill>
                <a:latin typeface="Comic Sans MS"/>
                <a:cs typeface="Comic Sans MS"/>
              </a:rPr>
              <a:t>Fe gain calibration: pixel noise 4.6 mV </a:t>
            </a:r>
            <a:r>
              <a:rPr lang="en-US" sz="1600" i="0" u="none" dirty="0">
                <a:solidFill>
                  <a:srgbClr val="000066"/>
                </a:solidFill>
                <a:latin typeface="Comic Sans MS"/>
                <a:cs typeface="Comic Sans MS"/>
                <a:sym typeface="Wingdings" charset="0"/>
              </a:rPr>
              <a:t></a:t>
            </a:r>
            <a:r>
              <a:rPr lang="en-US" sz="1600" i="0" u="none" dirty="0">
                <a:solidFill>
                  <a:srgbClr val="000066"/>
                </a:solidFill>
                <a:latin typeface="Comic Sans MS"/>
                <a:cs typeface="Comic Sans MS"/>
              </a:rPr>
              <a:t>  ENC=38e</a:t>
            </a:r>
            <a:r>
              <a:rPr lang="en-US" sz="1600" i="0" u="none" baseline="30000" dirty="0">
                <a:solidFill>
                  <a:srgbClr val="000066"/>
                </a:solidFill>
                <a:latin typeface="Comic Sans MS"/>
                <a:cs typeface="Comic Sans MS"/>
              </a:rPr>
              <a:t>-</a:t>
            </a:r>
            <a:r>
              <a:rPr lang="en-US" sz="1600" i="0" u="none" dirty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lang="en-US" sz="1600" i="0" u="none" dirty="0" err="1">
                <a:solidFill>
                  <a:srgbClr val="000066"/>
                </a:solidFill>
                <a:latin typeface="Comic Sans MS"/>
                <a:cs typeface="Comic Sans MS"/>
              </a:rPr>
              <a:t>rms</a:t>
            </a:r>
            <a:endParaRPr lang="en-US" sz="1600" i="0" u="none" dirty="0">
              <a:solidFill>
                <a:srgbClr val="000066"/>
              </a:solidFill>
              <a:latin typeface="Comic Sans MS"/>
              <a:cs typeface="Comic Sans MS"/>
            </a:endParaRPr>
          </a:p>
        </p:txBody>
      </p:sp>
      <p:sp>
        <p:nvSpPr>
          <p:cNvPr id="16" name="Text Box 81"/>
          <p:cNvSpPr txBox="1">
            <a:spLocks noChangeArrowheads="1"/>
          </p:cNvSpPr>
          <p:nvPr/>
        </p:nvSpPr>
        <p:spPr bwMode="auto">
          <a:xfrm>
            <a:off x="67890" y="2430654"/>
            <a:ext cx="922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b="1" i="0" u="none" dirty="0">
                <a:solidFill>
                  <a:srgbClr val="000000"/>
                </a:solidFill>
                <a:latin typeface="Verdana" charset="0"/>
              </a:rPr>
              <a:t>INCIDENT PHOTONS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13336" y="1047941"/>
            <a:ext cx="44227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r>
              <a:rPr lang="en-US" sz="1600" b="1" i="0" u="none" dirty="0">
                <a:solidFill>
                  <a:srgbClr val="000066"/>
                </a:solidFill>
                <a:latin typeface="Comic Sans MS"/>
                <a:cs typeface="Comic Sans MS"/>
              </a:rPr>
              <a:t>Soft X-ray from </a:t>
            </a:r>
            <a:r>
              <a:rPr lang="en-US" sz="1600" b="1" i="0" u="none" baseline="30000" dirty="0">
                <a:solidFill>
                  <a:srgbClr val="000066"/>
                </a:solidFill>
                <a:latin typeface="Comic Sans MS"/>
                <a:cs typeface="Comic Sans MS"/>
              </a:rPr>
              <a:t>55</a:t>
            </a:r>
            <a:r>
              <a:rPr lang="en-US" sz="1600" b="1" i="0" u="none" dirty="0">
                <a:solidFill>
                  <a:srgbClr val="000066"/>
                </a:solidFill>
                <a:latin typeface="Comic Sans MS"/>
                <a:cs typeface="Comic Sans MS"/>
              </a:rPr>
              <a:t>Fe source </a:t>
            </a:r>
            <a:r>
              <a:rPr lang="en-US" sz="1600" i="0" u="none" dirty="0">
                <a:solidFill>
                  <a:srgbClr val="000066"/>
                </a:solidFill>
                <a:latin typeface="Comic Sans MS"/>
                <a:cs typeface="Comic Sans MS"/>
              </a:rPr>
              <a:t>(5.9 </a:t>
            </a:r>
            <a:r>
              <a:rPr lang="en-US" sz="1600" i="0" u="none" dirty="0" err="1">
                <a:solidFill>
                  <a:srgbClr val="000066"/>
                </a:solidFill>
                <a:latin typeface="Comic Sans MS"/>
                <a:cs typeface="Comic Sans MS"/>
              </a:rPr>
              <a:t>keV</a:t>
            </a:r>
            <a:r>
              <a:rPr lang="en-US" sz="1600" i="0" u="none" dirty="0">
                <a:solidFill>
                  <a:srgbClr val="000066"/>
                </a:solidFill>
                <a:latin typeface="Comic Sans MS"/>
                <a:cs typeface="Comic Sans MS"/>
              </a:rPr>
              <a:t>) used to calibrate pixel gain in channels with no injection capacitance</a:t>
            </a:r>
          </a:p>
        </p:txBody>
      </p:sp>
      <p:pic>
        <p:nvPicPr>
          <p:cNvPr id="33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89" y="204603"/>
            <a:ext cx="4788000" cy="469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-466725" y="7285038"/>
            <a:ext cx="15113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>
            <a:lvl1pPr eaLnBrk="0"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102000"/>
              </a:lnSpc>
            </a:pPr>
            <a:r>
              <a:rPr lang="en-US">
                <a:solidFill>
                  <a:srgbClr val="7F7F7F"/>
                </a:solidFill>
                <a:latin typeface="Times New Roman" charset="0"/>
              </a:rPr>
              <a:t>8/11</a:t>
            </a:r>
          </a:p>
        </p:txBody>
      </p:sp>
      <p:pic>
        <p:nvPicPr>
          <p:cNvPr id="37" name="Picture 21" descr="bull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0" y="4994222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1" descr="bull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0" y="5382688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1" descr="bull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0" y="5801036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1" descr="bull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0" y="1127493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1"/>
          <p:cNvGrpSpPr>
            <a:grpSpLocks/>
          </p:cNvGrpSpPr>
          <p:nvPr/>
        </p:nvGrpSpPr>
        <p:grpSpPr bwMode="auto">
          <a:xfrm>
            <a:off x="947738" y="2612936"/>
            <a:ext cx="4216400" cy="2201862"/>
            <a:chOff x="-208962" y="2909728"/>
            <a:chExt cx="4216428" cy="2202395"/>
          </a:xfrm>
        </p:grpSpPr>
        <p:pic>
          <p:nvPicPr>
            <p:cNvPr id="44" name="Picture 23" descr="dnw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8962" y="2909728"/>
              <a:ext cx="4216428" cy="2202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857436" y="4206174"/>
            <a:ext cx="20955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2" name="Equation" r:id="rId6" imgW="177480" imgH="190440" progId="Equation.3">
                    <p:embed/>
                  </p:oleObj>
                </mc:Choice>
                <mc:Fallback>
                  <p:oleObj name="Equation" r:id="rId6" imgW="1774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436" y="4206174"/>
                          <a:ext cx="209550" cy="223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Line 85"/>
            <p:cNvSpPr>
              <a:spLocks noChangeShapeType="1"/>
            </p:cNvSpPr>
            <p:nvPr/>
          </p:nvSpPr>
          <p:spPr bwMode="auto">
            <a:xfrm>
              <a:off x="2188179" y="4548425"/>
              <a:ext cx="682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" name="Line 88"/>
            <p:cNvSpPr>
              <a:spLocks noChangeShapeType="1"/>
            </p:cNvSpPr>
            <p:nvPr/>
          </p:nvSpPr>
          <p:spPr bwMode="auto">
            <a:xfrm>
              <a:off x="1180109" y="4180035"/>
              <a:ext cx="682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aphicFrame>
          <p:nvGraphicFramePr>
            <p:cNvPr id="48" name="Object 3"/>
            <p:cNvGraphicFramePr>
              <a:graphicFrameLocks noChangeAspect="1"/>
            </p:cNvGraphicFramePr>
            <p:nvPr/>
          </p:nvGraphicFramePr>
          <p:xfrm>
            <a:off x="1874861" y="4515852"/>
            <a:ext cx="20955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3" name="Equation" r:id="rId8" imgW="177480" imgH="190440" progId="Equation.3">
                    <p:embed/>
                  </p:oleObj>
                </mc:Choice>
                <mc:Fallback>
                  <p:oleObj name="Equation" r:id="rId8" imgW="1774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861" y="4515852"/>
                          <a:ext cx="209550" cy="223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Freeform 70"/>
            <p:cNvSpPr>
              <a:spLocks/>
            </p:cNvSpPr>
            <p:nvPr/>
          </p:nvSpPr>
          <p:spPr bwMode="auto">
            <a:xfrm rot="930548">
              <a:off x="1608737" y="3970435"/>
              <a:ext cx="552454" cy="52241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2" y="16"/>
                </a:cxn>
                <a:cxn ang="0">
                  <a:pos x="80" y="0"/>
                </a:cxn>
                <a:cxn ang="0">
                  <a:pos x="136" y="24"/>
                </a:cxn>
                <a:cxn ang="0">
                  <a:pos x="152" y="72"/>
                </a:cxn>
                <a:cxn ang="0">
                  <a:pos x="248" y="216"/>
                </a:cxn>
                <a:cxn ang="0">
                  <a:pos x="336" y="216"/>
                </a:cxn>
                <a:cxn ang="0">
                  <a:pos x="352" y="264"/>
                </a:cxn>
                <a:cxn ang="0">
                  <a:pos x="424" y="432"/>
                </a:cxn>
                <a:cxn ang="0">
                  <a:pos x="472" y="424"/>
                </a:cxn>
                <a:cxn ang="0">
                  <a:pos x="520" y="408"/>
                </a:cxn>
                <a:cxn ang="0">
                  <a:pos x="608" y="464"/>
                </a:cxn>
                <a:cxn ang="0">
                  <a:pos x="640" y="624"/>
                </a:cxn>
                <a:cxn ang="0">
                  <a:pos x="712" y="656"/>
                </a:cxn>
                <a:cxn ang="0">
                  <a:pos x="784" y="616"/>
                </a:cxn>
                <a:cxn ang="0">
                  <a:pos x="824" y="776"/>
                </a:cxn>
              </a:cxnLst>
              <a:rect l="0" t="0" r="r" b="b"/>
              <a:pathLst>
                <a:path w="844" h="776">
                  <a:moveTo>
                    <a:pt x="0" y="32"/>
                  </a:moveTo>
                  <a:cubicBezTo>
                    <a:pt x="11" y="27"/>
                    <a:pt x="21" y="20"/>
                    <a:pt x="32" y="16"/>
                  </a:cubicBezTo>
                  <a:cubicBezTo>
                    <a:pt x="48" y="10"/>
                    <a:pt x="80" y="0"/>
                    <a:pt x="80" y="0"/>
                  </a:cubicBezTo>
                  <a:cubicBezTo>
                    <a:pt x="95" y="4"/>
                    <a:pt x="126" y="8"/>
                    <a:pt x="136" y="24"/>
                  </a:cubicBezTo>
                  <a:cubicBezTo>
                    <a:pt x="145" y="38"/>
                    <a:pt x="152" y="72"/>
                    <a:pt x="152" y="72"/>
                  </a:cubicBezTo>
                  <a:cubicBezTo>
                    <a:pt x="160" y="205"/>
                    <a:pt x="128" y="231"/>
                    <a:pt x="248" y="216"/>
                  </a:cubicBezTo>
                  <a:cubicBezTo>
                    <a:pt x="277" y="206"/>
                    <a:pt x="304" y="194"/>
                    <a:pt x="336" y="216"/>
                  </a:cubicBezTo>
                  <a:cubicBezTo>
                    <a:pt x="350" y="226"/>
                    <a:pt x="352" y="264"/>
                    <a:pt x="352" y="264"/>
                  </a:cubicBezTo>
                  <a:cubicBezTo>
                    <a:pt x="358" y="348"/>
                    <a:pt x="342" y="405"/>
                    <a:pt x="424" y="432"/>
                  </a:cubicBezTo>
                  <a:cubicBezTo>
                    <a:pt x="440" y="429"/>
                    <a:pt x="456" y="428"/>
                    <a:pt x="472" y="424"/>
                  </a:cubicBezTo>
                  <a:cubicBezTo>
                    <a:pt x="488" y="420"/>
                    <a:pt x="520" y="408"/>
                    <a:pt x="520" y="408"/>
                  </a:cubicBezTo>
                  <a:cubicBezTo>
                    <a:pt x="585" y="416"/>
                    <a:pt x="590" y="409"/>
                    <a:pt x="608" y="464"/>
                  </a:cubicBezTo>
                  <a:cubicBezTo>
                    <a:pt x="611" y="504"/>
                    <a:pt x="602" y="586"/>
                    <a:pt x="640" y="624"/>
                  </a:cubicBezTo>
                  <a:cubicBezTo>
                    <a:pt x="659" y="643"/>
                    <a:pt x="712" y="656"/>
                    <a:pt x="712" y="656"/>
                  </a:cubicBezTo>
                  <a:cubicBezTo>
                    <a:pt x="738" y="647"/>
                    <a:pt x="784" y="616"/>
                    <a:pt x="784" y="616"/>
                  </a:cubicBezTo>
                  <a:cubicBezTo>
                    <a:pt x="844" y="636"/>
                    <a:pt x="824" y="730"/>
                    <a:pt x="824" y="776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 rot="457134">
              <a:off x="721319" y="3800531"/>
              <a:ext cx="554041" cy="52400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2" y="16"/>
                </a:cxn>
                <a:cxn ang="0">
                  <a:pos x="80" y="0"/>
                </a:cxn>
                <a:cxn ang="0">
                  <a:pos x="136" y="24"/>
                </a:cxn>
                <a:cxn ang="0">
                  <a:pos x="152" y="72"/>
                </a:cxn>
                <a:cxn ang="0">
                  <a:pos x="248" y="216"/>
                </a:cxn>
                <a:cxn ang="0">
                  <a:pos x="336" y="216"/>
                </a:cxn>
                <a:cxn ang="0">
                  <a:pos x="352" y="264"/>
                </a:cxn>
                <a:cxn ang="0">
                  <a:pos x="424" y="432"/>
                </a:cxn>
                <a:cxn ang="0">
                  <a:pos x="472" y="424"/>
                </a:cxn>
                <a:cxn ang="0">
                  <a:pos x="520" y="408"/>
                </a:cxn>
                <a:cxn ang="0">
                  <a:pos x="608" y="464"/>
                </a:cxn>
                <a:cxn ang="0">
                  <a:pos x="640" y="624"/>
                </a:cxn>
                <a:cxn ang="0">
                  <a:pos x="712" y="656"/>
                </a:cxn>
                <a:cxn ang="0">
                  <a:pos x="784" y="616"/>
                </a:cxn>
                <a:cxn ang="0">
                  <a:pos x="824" y="776"/>
                </a:cxn>
              </a:cxnLst>
              <a:rect l="0" t="0" r="r" b="b"/>
              <a:pathLst>
                <a:path w="844" h="776">
                  <a:moveTo>
                    <a:pt x="0" y="32"/>
                  </a:moveTo>
                  <a:cubicBezTo>
                    <a:pt x="11" y="27"/>
                    <a:pt x="21" y="20"/>
                    <a:pt x="32" y="16"/>
                  </a:cubicBezTo>
                  <a:cubicBezTo>
                    <a:pt x="48" y="10"/>
                    <a:pt x="80" y="0"/>
                    <a:pt x="80" y="0"/>
                  </a:cubicBezTo>
                  <a:cubicBezTo>
                    <a:pt x="95" y="4"/>
                    <a:pt x="126" y="8"/>
                    <a:pt x="136" y="24"/>
                  </a:cubicBezTo>
                  <a:cubicBezTo>
                    <a:pt x="145" y="38"/>
                    <a:pt x="152" y="72"/>
                    <a:pt x="152" y="72"/>
                  </a:cubicBezTo>
                  <a:cubicBezTo>
                    <a:pt x="160" y="205"/>
                    <a:pt x="128" y="231"/>
                    <a:pt x="248" y="216"/>
                  </a:cubicBezTo>
                  <a:cubicBezTo>
                    <a:pt x="277" y="206"/>
                    <a:pt x="304" y="194"/>
                    <a:pt x="336" y="216"/>
                  </a:cubicBezTo>
                  <a:cubicBezTo>
                    <a:pt x="350" y="226"/>
                    <a:pt x="352" y="264"/>
                    <a:pt x="352" y="264"/>
                  </a:cubicBezTo>
                  <a:cubicBezTo>
                    <a:pt x="358" y="348"/>
                    <a:pt x="342" y="405"/>
                    <a:pt x="424" y="432"/>
                  </a:cubicBezTo>
                  <a:cubicBezTo>
                    <a:pt x="440" y="429"/>
                    <a:pt x="456" y="428"/>
                    <a:pt x="472" y="424"/>
                  </a:cubicBezTo>
                  <a:cubicBezTo>
                    <a:pt x="488" y="420"/>
                    <a:pt x="520" y="408"/>
                    <a:pt x="520" y="408"/>
                  </a:cubicBezTo>
                  <a:cubicBezTo>
                    <a:pt x="585" y="416"/>
                    <a:pt x="590" y="409"/>
                    <a:pt x="608" y="464"/>
                  </a:cubicBezTo>
                  <a:cubicBezTo>
                    <a:pt x="611" y="504"/>
                    <a:pt x="602" y="586"/>
                    <a:pt x="640" y="624"/>
                  </a:cubicBezTo>
                  <a:cubicBezTo>
                    <a:pt x="659" y="643"/>
                    <a:pt x="712" y="656"/>
                    <a:pt x="712" y="656"/>
                  </a:cubicBezTo>
                  <a:cubicBezTo>
                    <a:pt x="738" y="647"/>
                    <a:pt x="784" y="616"/>
                    <a:pt x="784" y="616"/>
                  </a:cubicBezTo>
                  <a:cubicBezTo>
                    <a:pt x="844" y="636"/>
                    <a:pt x="824" y="730"/>
                    <a:pt x="824" y="776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1" name="Freeform 73"/>
            <p:cNvSpPr>
              <a:spLocks/>
            </p:cNvSpPr>
            <p:nvPr/>
          </p:nvSpPr>
          <p:spPr bwMode="auto">
            <a:xfrm rot="457134">
              <a:off x="1180109" y="3390856"/>
              <a:ext cx="552454" cy="52400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2" y="16"/>
                </a:cxn>
                <a:cxn ang="0">
                  <a:pos x="80" y="0"/>
                </a:cxn>
                <a:cxn ang="0">
                  <a:pos x="136" y="24"/>
                </a:cxn>
                <a:cxn ang="0">
                  <a:pos x="152" y="72"/>
                </a:cxn>
                <a:cxn ang="0">
                  <a:pos x="248" y="216"/>
                </a:cxn>
                <a:cxn ang="0">
                  <a:pos x="336" y="216"/>
                </a:cxn>
                <a:cxn ang="0">
                  <a:pos x="352" y="264"/>
                </a:cxn>
                <a:cxn ang="0">
                  <a:pos x="424" y="432"/>
                </a:cxn>
                <a:cxn ang="0">
                  <a:pos x="472" y="424"/>
                </a:cxn>
                <a:cxn ang="0">
                  <a:pos x="520" y="408"/>
                </a:cxn>
                <a:cxn ang="0">
                  <a:pos x="608" y="464"/>
                </a:cxn>
                <a:cxn ang="0">
                  <a:pos x="640" y="624"/>
                </a:cxn>
                <a:cxn ang="0">
                  <a:pos x="712" y="656"/>
                </a:cxn>
                <a:cxn ang="0">
                  <a:pos x="784" y="616"/>
                </a:cxn>
                <a:cxn ang="0">
                  <a:pos x="824" y="776"/>
                </a:cxn>
              </a:cxnLst>
              <a:rect l="0" t="0" r="r" b="b"/>
              <a:pathLst>
                <a:path w="844" h="776">
                  <a:moveTo>
                    <a:pt x="0" y="32"/>
                  </a:moveTo>
                  <a:cubicBezTo>
                    <a:pt x="11" y="27"/>
                    <a:pt x="21" y="20"/>
                    <a:pt x="32" y="16"/>
                  </a:cubicBezTo>
                  <a:cubicBezTo>
                    <a:pt x="48" y="10"/>
                    <a:pt x="80" y="0"/>
                    <a:pt x="80" y="0"/>
                  </a:cubicBezTo>
                  <a:cubicBezTo>
                    <a:pt x="95" y="4"/>
                    <a:pt x="126" y="8"/>
                    <a:pt x="136" y="24"/>
                  </a:cubicBezTo>
                  <a:cubicBezTo>
                    <a:pt x="145" y="38"/>
                    <a:pt x="152" y="72"/>
                    <a:pt x="152" y="72"/>
                  </a:cubicBezTo>
                  <a:cubicBezTo>
                    <a:pt x="160" y="205"/>
                    <a:pt x="128" y="231"/>
                    <a:pt x="248" y="216"/>
                  </a:cubicBezTo>
                  <a:cubicBezTo>
                    <a:pt x="277" y="206"/>
                    <a:pt x="304" y="194"/>
                    <a:pt x="336" y="216"/>
                  </a:cubicBezTo>
                  <a:cubicBezTo>
                    <a:pt x="350" y="226"/>
                    <a:pt x="352" y="264"/>
                    <a:pt x="352" y="264"/>
                  </a:cubicBezTo>
                  <a:cubicBezTo>
                    <a:pt x="358" y="348"/>
                    <a:pt x="342" y="405"/>
                    <a:pt x="424" y="432"/>
                  </a:cubicBezTo>
                  <a:cubicBezTo>
                    <a:pt x="440" y="429"/>
                    <a:pt x="456" y="428"/>
                    <a:pt x="472" y="424"/>
                  </a:cubicBezTo>
                  <a:cubicBezTo>
                    <a:pt x="488" y="420"/>
                    <a:pt x="520" y="408"/>
                    <a:pt x="520" y="408"/>
                  </a:cubicBezTo>
                  <a:cubicBezTo>
                    <a:pt x="585" y="416"/>
                    <a:pt x="590" y="409"/>
                    <a:pt x="608" y="464"/>
                  </a:cubicBezTo>
                  <a:cubicBezTo>
                    <a:pt x="611" y="504"/>
                    <a:pt x="602" y="586"/>
                    <a:pt x="640" y="624"/>
                  </a:cubicBezTo>
                  <a:cubicBezTo>
                    <a:pt x="659" y="643"/>
                    <a:pt x="712" y="656"/>
                    <a:pt x="712" y="656"/>
                  </a:cubicBezTo>
                  <a:cubicBezTo>
                    <a:pt x="738" y="647"/>
                    <a:pt x="784" y="616"/>
                    <a:pt x="784" y="616"/>
                  </a:cubicBezTo>
                  <a:cubicBezTo>
                    <a:pt x="844" y="636"/>
                    <a:pt x="824" y="730"/>
                    <a:pt x="824" y="776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2" name="Freeform 73"/>
            <p:cNvSpPr>
              <a:spLocks/>
            </p:cNvSpPr>
            <p:nvPr/>
          </p:nvSpPr>
          <p:spPr bwMode="auto">
            <a:xfrm rot="457134">
              <a:off x="311741" y="3325754"/>
              <a:ext cx="552454" cy="52558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2" y="16"/>
                </a:cxn>
                <a:cxn ang="0">
                  <a:pos x="80" y="0"/>
                </a:cxn>
                <a:cxn ang="0">
                  <a:pos x="136" y="24"/>
                </a:cxn>
                <a:cxn ang="0">
                  <a:pos x="152" y="72"/>
                </a:cxn>
                <a:cxn ang="0">
                  <a:pos x="248" y="216"/>
                </a:cxn>
                <a:cxn ang="0">
                  <a:pos x="336" y="216"/>
                </a:cxn>
                <a:cxn ang="0">
                  <a:pos x="352" y="264"/>
                </a:cxn>
                <a:cxn ang="0">
                  <a:pos x="424" y="432"/>
                </a:cxn>
                <a:cxn ang="0">
                  <a:pos x="472" y="424"/>
                </a:cxn>
                <a:cxn ang="0">
                  <a:pos x="520" y="408"/>
                </a:cxn>
                <a:cxn ang="0">
                  <a:pos x="608" y="464"/>
                </a:cxn>
                <a:cxn ang="0">
                  <a:pos x="640" y="624"/>
                </a:cxn>
                <a:cxn ang="0">
                  <a:pos x="712" y="656"/>
                </a:cxn>
                <a:cxn ang="0">
                  <a:pos x="784" y="616"/>
                </a:cxn>
                <a:cxn ang="0">
                  <a:pos x="824" y="776"/>
                </a:cxn>
              </a:cxnLst>
              <a:rect l="0" t="0" r="r" b="b"/>
              <a:pathLst>
                <a:path w="844" h="776">
                  <a:moveTo>
                    <a:pt x="0" y="32"/>
                  </a:moveTo>
                  <a:cubicBezTo>
                    <a:pt x="11" y="27"/>
                    <a:pt x="21" y="20"/>
                    <a:pt x="32" y="16"/>
                  </a:cubicBezTo>
                  <a:cubicBezTo>
                    <a:pt x="48" y="10"/>
                    <a:pt x="80" y="0"/>
                    <a:pt x="80" y="0"/>
                  </a:cubicBezTo>
                  <a:cubicBezTo>
                    <a:pt x="95" y="4"/>
                    <a:pt x="126" y="8"/>
                    <a:pt x="136" y="24"/>
                  </a:cubicBezTo>
                  <a:cubicBezTo>
                    <a:pt x="145" y="38"/>
                    <a:pt x="152" y="72"/>
                    <a:pt x="152" y="72"/>
                  </a:cubicBezTo>
                  <a:cubicBezTo>
                    <a:pt x="160" y="205"/>
                    <a:pt x="128" y="231"/>
                    <a:pt x="248" y="216"/>
                  </a:cubicBezTo>
                  <a:cubicBezTo>
                    <a:pt x="277" y="206"/>
                    <a:pt x="304" y="194"/>
                    <a:pt x="336" y="216"/>
                  </a:cubicBezTo>
                  <a:cubicBezTo>
                    <a:pt x="350" y="226"/>
                    <a:pt x="352" y="264"/>
                    <a:pt x="352" y="264"/>
                  </a:cubicBezTo>
                  <a:cubicBezTo>
                    <a:pt x="358" y="348"/>
                    <a:pt x="342" y="405"/>
                    <a:pt x="424" y="432"/>
                  </a:cubicBezTo>
                  <a:cubicBezTo>
                    <a:pt x="440" y="429"/>
                    <a:pt x="456" y="428"/>
                    <a:pt x="472" y="424"/>
                  </a:cubicBezTo>
                  <a:cubicBezTo>
                    <a:pt x="488" y="420"/>
                    <a:pt x="520" y="408"/>
                    <a:pt x="520" y="408"/>
                  </a:cubicBezTo>
                  <a:cubicBezTo>
                    <a:pt x="585" y="416"/>
                    <a:pt x="590" y="409"/>
                    <a:pt x="608" y="464"/>
                  </a:cubicBezTo>
                  <a:cubicBezTo>
                    <a:pt x="611" y="504"/>
                    <a:pt x="602" y="586"/>
                    <a:pt x="640" y="624"/>
                  </a:cubicBezTo>
                  <a:cubicBezTo>
                    <a:pt x="659" y="643"/>
                    <a:pt x="712" y="656"/>
                    <a:pt x="712" y="656"/>
                  </a:cubicBezTo>
                  <a:cubicBezTo>
                    <a:pt x="738" y="647"/>
                    <a:pt x="784" y="616"/>
                    <a:pt x="784" y="616"/>
                  </a:cubicBezTo>
                  <a:cubicBezTo>
                    <a:pt x="844" y="636"/>
                    <a:pt x="824" y="730"/>
                    <a:pt x="824" y="776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3" name="Freeform 73"/>
          <p:cNvSpPr>
            <a:spLocks/>
          </p:cNvSpPr>
          <p:nvPr/>
        </p:nvSpPr>
        <p:spPr bwMode="auto">
          <a:xfrm rot="457134">
            <a:off x="993775" y="2458948"/>
            <a:ext cx="554038" cy="52387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32" y="16"/>
              </a:cxn>
              <a:cxn ang="0">
                <a:pos x="80" y="0"/>
              </a:cxn>
              <a:cxn ang="0">
                <a:pos x="136" y="24"/>
              </a:cxn>
              <a:cxn ang="0">
                <a:pos x="152" y="72"/>
              </a:cxn>
              <a:cxn ang="0">
                <a:pos x="248" y="216"/>
              </a:cxn>
              <a:cxn ang="0">
                <a:pos x="336" y="216"/>
              </a:cxn>
              <a:cxn ang="0">
                <a:pos x="352" y="264"/>
              </a:cxn>
              <a:cxn ang="0">
                <a:pos x="424" y="432"/>
              </a:cxn>
              <a:cxn ang="0">
                <a:pos x="472" y="424"/>
              </a:cxn>
              <a:cxn ang="0">
                <a:pos x="520" y="408"/>
              </a:cxn>
              <a:cxn ang="0">
                <a:pos x="608" y="464"/>
              </a:cxn>
              <a:cxn ang="0">
                <a:pos x="640" y="624"/>
              </a:cxn>
              <a:cxn ang="0">
                <a:pos x="712" y="656"/>
              </a:cxn>
              <a:cxn ang="0">
                <a:pos x="784" y="616"/>
              </a:cxn>
              <a:cxn ang="0">
                <a:pos x="824" y="776"/>
              </a:cxn>
            </a:cxnLst>
            <a:rect l="0" t="0" r="r" b="b"/>
            <a:pathLst>
              <a:path w="844" h="776">
                <a:moveTo>
                  <a:pt x="0" y="32"/>
                </a:moveTo>
                <a:cubicBezTo>
                  <a:pt x="11" y="27"/>
                  <a:pt x="21" y="20"/>
                  <a:pt x="32" y="16"/>
                </a:cubicBezTo>
                <a:cubicBezTo>
                  <a:pt x="48" y="10"/>
                  <a:pt x="80" y="0"/>
                  <a:pt x="80" y="0"/>
                </a:cubicBezTo>
                <a:cubicBezTo>
                  <a:pt x="95" y="4"/>
                  <a:pt x="126" y="8"/>
                  <a:pt x="136" y="24"/>
                </a:cubicBezTo>
                <a:cubicBezTo>
                  <a:pt x="145" y="38"/>
                  <a:pt x="152" y="72"/>
                  <a:pt x="152" y="72"/>
                </a:cubicBezTo>
                <a:cubicBezTo>
                  <a:pt x="160" y="205"/>
                  <a:pt x="128" y="231"/>
                  <a:pt x="248" y="216"/>
                </a:cubicBezTo>
                <a:cubicBezTo>
                  <a:pt x="277" y="206"/>
                  <a:pt x="304" y="194"/>
                  <a:pt x="336" y="216"/>
                </a:cubicBezTo>
                <a:cubicBezTo>
                  <a:pt x="350" y="226"/>
                  <a:pt x="352" y="264"/>
                  <a:pt x="352" y="264"/>
                </a:cubicBezTo>
                <a:cubicBezTo>
                  <a:pt x="358" y="348"/>
                  <a:pt x="342" y="405"/>
                  <a:pt x="424" y="432"/>
                </a:cubicBezTo>
                <a:cubicBezTo>
                  <a:pt x="440" y="429"/>
                  <a:pt x="456" y="428"/>
                  <a:pt x="472" y="424"/>
                </a:cubicBezTo>
                <a:cubicBezTo>
                  <a:pt x="488" y="420"/>
                  <a:pt x="520" y="408"/>
                  <a:pt x="520" y="408"/>
                </a:cubicBezTo>
                <a:cubicBezTo>
                  <a:pt x="585" y="416"/>
                  <a:pt x="590" y="409"/>
                  <a:pt x="608" y="464"/>
                </a:cubicBezTo>
                <a:cubicBezTo>
                  <a:pt x="611" y="504"/>
                  <a:pt x="602" y="586"/>
                  <a:pt x="640" y="624"/>
                </a:cubicBezTo>
                <a:cubicBezTo>
                  <a:pt x="659" y="643"/>
                  <a:pt x="712" y="656"/>
                  <a:pt x="712" y="656"/>
                </a:cubicBezTo>
                <a:cubicBezTo>
                  <a:pt x="738" y="647"/>
                  <a:pt x="784" y="616"/>
                  <a:pt x="784" y="616"/>
                </a:cubicBezTo>
                <a:cubicBezTo>
                  <a:pt x="844" y="636"/>
                  <a:pt x="824" y="730"/>
                  <a:pt x="824" y="776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4" name="Freeform 73"/>
          <p:cNvSpPr>
            <a:spLocks/>
          </p:cNvSpPr>
          <p:nvPr/>
        </p:nvSpPr>
        <p:spPr bwMode="auto">
          <a:xfrm rot="457134">
            <a:off x="1885950" y="2514511"/>
            <a:ext cx="554038" cy="52387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32" y="16"/>
              </a:cxn>
              <a:cxn ang="0">
                <a:pos x="80" y="0"/>
              </a:cxn>
              <a:cxn ang="0">
                <a:pos x="136" y="24"/>
              </a:cxn>
              <a:cxn ang="0">
                <a:pos x="152" y="72"/>
              </a:cxn>
              <a:cxn ang="0">
                <a:pos x="248" y="216"/>
              </a:cxn>
              <a:cxn ang="0">
                <a:pos x="336" y="216"/>
              </a:cxn>
              <a:cxn ang="0">
                <a:pos x="352" y="264"/>
              </a:cxn>
              <a:cxn ang="0">
                <a:pos x="424" y="432"/>
              </a:cxn>
              <a:cxn ang="0">
                <a:pos x="472" y="424"/>
              </a:cxn>
              <a:cxn ang="0">
                <a:pos x="520" y="408"/>
              </a:cxn>
              <a:cxn ang="0">
                <a:pos x="608" y="464"/>
              </a:cxn>
              <a:cxn ang="0">
                <a:pos x="640" y="624"/>
              </a:cxn>
              <a:cxn ang="0">
                <a:pos x="712" y="656"/>
              </a:cxn>
              <a:cxn ang="0">
                <a:pos x="784" y="616"/>
              </a:cxn>
              <a:cxn ang="0">
                <a:pos x="824" y="776"/>
              </a:cxn>
            </a:cxnLst>
            <a:rect l="0" t="0" r="r" b="b"/>
            <a:pathLst>
              <a:path w="844" h="776">
                <a:moveTo>
                  <a:pt x="0" y="32"/>
                </a:moveTo>
                <a:cubicBezTo>
                  <a:pt x="11" y="27"/>
                  <a:pt x="21" y="20"/>
                  <a:pt x="32" y="16"/>
                </a:cubicBezTo>
                <a:cubicBezTo>
                  <a:pt x="48" y="10"/>
                  <a:pt x="80" y="0"/>
                  <a:pt x="80" y="0"/>
                </a:cubicBezTo>
                <a:cubicBezTo>
                  <a:pt x="95" y="4"/>
                  <a:pt x="126" y="8"/>
                  <a:pt x="136" y="24"/>
                </a:cubicBezTo>
                <a:cubicBezTo>
                  <a:pt x="145" y="38"/>
                  <a:pt x="152" y="72"/>
                  <a:pt x="152" y="72"/>
                </a:cubicBezTo>
                <a:cubicBezTo>
                  <a:pt x="160" y="205"/>
                  <a:pt x="128" y="231"/>
                  <a:pt x="248" y="216"/>
                </a:cubicBezTo>
                <a:cubicBezTo>
                  <a:pt x="277" y="206"/>
                  <a:pt x="304" y="194"/>
                  <a:pt x="336" y="216"/>
                </a:cubicBezTo>
                <a:cubicBezTo>
                  <a:pt x="350" y="226"/>
                  <a:pt x="352" y="264"/>
                  <a:pt x="352" y="264"/>
                </a:cubicBezTo>
                <a:cubicBezTo>
                  <a:pt x="358" y="348"/>
                  <a:pt x="342" y="405"/>
                  <a:pt x="424" y="432"/>
                </a:cubicBezTo>
                <a:cubicBezTo>
                  <a:pt x="440" y="429"/>
                  <a:pt x="456" y="428"/>
                  <a:pt x="472" y="424"/>
                </a:cubicBezTo>
                <a:cubicBezTo>
                  <a:pt x="488" y="420"/>
                  <a:pt x="520" y="408"/>
                  <a:pt x="520" y="408"/>
                </a:cubicBezTo>
                <a:cubicBezTo>
                  <a:pt x="585" y="416"/>
                  <a:pt x="590" y="409"/>
                  <a:pt x="608" y="464"/>
                </a:cubicBezTo>
                <a:cubicBezTo>
                  <a:pt x="611" y="504"/>
                  <a:pt x="602" y="586"/>
                  <a:pt x="640" y="624"/>
                </a:cubicBezTo>
                <a:cubicBezTo>
                  <a:pt x="659" y="643"/>
                  <a:pt x="712" y="656"/>
                  <a:pt x="712" y="656"/>
                </a:cubicBezTo>
                <a:cubicBezTo>
                  <a:pt x="738" y="647"/>
                  <a:pt x="784" y="616"/>
                  <a:pt x="784" y="616"/>
                </a:cubicBezTo>
                <a:cubicBezTo>
                  <a:pt x="844" y="636"/>
                  <a:pt x="824" y="730"/>
                  <a:pt x="824" y="776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9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Low power, high speed threshold discriminators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815974" y="897455"/>
            <a:ext cx="87089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Discriminators compatible with applications in high granularity pixel detectors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pic>
        <p:nvPicPr>
          <p:cNvPr id="4" name="Picture 21" descr="bull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910" y="1014413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39" descr="bul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9" y="1466253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38"/>
          <p:cNvSpPr txBox="1">
            <a:spLocks noChangeArrowheads="1"/>
          </p:cNvSpPr>
          <p:nvPr/>
        </p:nvSpPr>
        <p:spPr bwMode="auto">
          <a:xfrm>
            <a:off x="864160" y="1326553"/>
            <a:ext cx="8429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CMOS 65 nm TSMC technology</a:t>
            </a:r>
          </a:p>
        </p:txBody>
      </p:sp>
      <p:pic>
        <p:nvPicPr>
          <p:cNvPr id="7" name="Picture 439" descr="bul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9" y="1827827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38"/>
          <p:cNvSpPr txBox="1">
            <a:spLocks noChangeArrowheads="1"/>
          </p:cNvSpPr>
          <p:nvPr/>
        </p:nvSpPr>
        <p:spPr bwMode="auto">
          <a:xfrm>
            <a:off x="867150" y="1688127"/>
            <a:ext cx="84292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low power (&lt; 10 </a:t>
            </a:r>
            <a:r>
              <a:rPr lang="en-US" i="0" u="none" dirty="0" err="1" smtClean="0">
                <a:solidFill>
                  <a:srgbClr val="16165D"/>
                </a:solidFill>
                <a:latin typeface="Comic Sans MS" charset="0"/>
              </a:rPr>
              <a:t>uW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), </a:t>
            </a:r>
            <a:r>
              <a:rPr lang="en-US" i="0" u="none" dirty="0" smtClean="0">
                <a:solidFill>
                  <a:srgbClr val="FF0000"/>
                </a:solidFill>
                <a:latin typeface="Comic Sans MS" charset="0"/>
              </a:rPr>
              <a:t>high speed 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(no more than a few ns delay), small area (fitting in a 50 um pitch pixel, of course together with the other analog and digital blocks), low threshold dispersion (not larger than the noise)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818964" y="2678424"/>
            <a:ext cx="87089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Twofold purpose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pic>
        <p:nvPicPr>
          <p:cNvPr id="14" name="Picture 21" descr="bull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900" y="2795382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39" descr="bul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9" y="3205389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38"/>
          <p:cNvSpPr txBox="1">
            <a:spLocks noChangeArrowheads="1"/>
          </p:cNvSpPr>
          <p:nvPr/>
        </p:nvSpPr>
        <p:spPr bwMode="auto">
          <a:xfrm>
            <a:off x="870140" y="3065689"/>
            <a:ext cx="842925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FF0000"/>
                </a:solidFill>
                <a:latin typeface="Comic Sans MS" charset="0"/>
              </a:rPr>
              <a:t>minimize the impact 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of the discriminator delay </a:t>
            </a:r>
            <a:r>
              <a:rPr lang="en-US" i="0" u="none" dirty="0" smtClean="0">
                <a:solidFill>
                  <a:srgbClr val="FF0000"/>
                </a:solidFill>
                <a:latin typeface="Comic Sans MS" charset="0"/>
              </a:rPr>
              <a:t>on hit time resolution 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in tracking detectors</a:t>
            </a:r>
          </a:p>
        </p:txBody>
      </p:sp>
      <p:pic>
        <p:nvPicPr>
          <p:cNvPr id="17" name="Picture 439" descr="bul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8" y="3791078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38"/>
          <p:cNvSpPr txBox="1">
            <a:spLocks noChangeArrowheads="1"/>
          </p:cNvSpPr>
          <p:nvPr/>
        </p:nvSpPr>
        <p:spPr bwMode="auto">
          <a:xfrm>
            <a:off x="858189" y="3651378"/>
            <a:ext cx="842925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avoid non-linearity at small input charge values in the channel response as seen by the digital section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821954" y="4339865"/>
            <a:ext cx="87089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Two architectures have been evaluated (classical </a:t>
            </a:r>
            <a:r>
              <a:rPr lang="en-US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preampli+shaper</a:t>
            </a:r>
            <a:r>
              <a:rPr lang="en-US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analog front-end is assumed)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pic>
        <p:nvPicPr>
          <p:cNvPr id="22" name="Picture 21" descr="bull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890" y="4456823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39" descr="bul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8" y="5138758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38"/>
          <p:cNvSpPr txBox="1">
            <a:spLocks noChangeArrowheads="1"/>
          </p:cNvSpPr>
          <p:nvPr/>
        </p:nvSpPr>
        <p:spPr bwMode="auto">
          <a:xfrm>
            <a:off x="861179" y="4999058"/>
            <a:ext cx="8429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differential stage with mirror load (directly driven by the shaper output)</a:t>
            </a:r>
          </a:p>
        </p:txBody>
      </p:sp>
      <p:pic>
        <p:nvPicPr>
          <p:cNvPr id="25" name="Picture 439" descr="bul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8" y="5470450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38"/>
          <p:cNvSpPr txBox="1">
            <a:spLocks noChangeArrowheads="1"/>
          </p:cNvSpPr>
          <p:nvPr/>
        </p:nvSpPr>
        <p:spPr bwMode="auto">
          <a:xfrm>
            <a:off x="864169" y="5330750"/>
            <a:ext cx="8429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err="1" smtClean="0">
                <a:solidFill>
                  <a:srgbClr val="16165D"/>
                </a:solidFill>
                <a:latin typeface="Comic Sans MS" charset="0"/>
              </a:rPr>
              <a:t>transimpedance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 amplifier (driven by the shaper output through a </a:t>
            </a:r>
            <a:r>
              <a:rPr lang="en-US" i="0" u="none" dirty="0" err="1" smtClean="0">
                <a:solidFill>
                  <a:srgbClr val="16165D"/>
                </a:solidFill>
                <a:latin typeface="Comic Sans MS" charset="0"/>
              </a:rPr>
              <a:t>transconductor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)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810003" y="5777191"/>
            <a:ext cx="87089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Best trade-off among the above mentioned specifications can be reached by including a 5-bit threshold correction circuit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pic>
        <p:nvPicPr>
          <p:cNvPr id="28" name="Picture 27" descr="bull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39" y="5894149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26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Low power, high speed threshold discriminators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  <p:graphicFrame>
        <p:nvGraphicFramePr>
          <p:cNvPr id="3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847400"/>
              </p:ext>
            </p:extLst>
          </p:nvPr>
        </p:nvGraphicFramePr>
        <p:xfrm>
          <a:off x="287784" y="8588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483649"/>
              </p:ext>
            </p:extLst>
          </p:nvPr>
        </p:nvGraphicFramePr>
        <p:xfrm>
          <a:off x="575816" y="37391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6"/>
          <p:cNvSpPr txBox="1"/>
          <p:nvPr/>
        </p:nvSpPr>
        <p:spPr>
          <a:xfrm>
            <a:off x="5513477" y="960068"/>
            <a:ext cx="4377578" cy="1696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i="0" u="none" dirty="0" err="1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Analog</a:t>
            </a:r>
            <a:r>
              <a:rPr lang="en-GB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 front-end specifications:</a:t>
            </a:r>
          </a:p>
          <a:p>
            <a:pPr algn="l">
              <a:defRPr/>
            </a:pPr>
            <a:endParaRPr lang="en-GB" i="0" u="none" dirty="0">
              <a:solidFill>
                <a:schemeClr val="accent6">
                  <a:lumMod val="50000"/>
                </a:schemeClr>
              </a:solidFill>
              <a:latin typeface="Comic Sans MS"/>
              <a:cs typeface="Comic Sans MS"/>
            </a:endParaRPr>
          </a:p>
          <a:p>
            <a:pPr algn="l">
              <a:lnSpc>
                <a:spcPts val="1880"/>
              </a:lnSpc>
              <a:spcBef>
                <a:spcPts val="200"/>
              </a:spcBef>
              <a:defRPr/>
            </a:pPr>
            <a:r>
              <a:rPr lang="en-GB" sz="1400" b="1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 DC voltage at the shaper output</a:t>
            </a:r>
            <a:r>
              <a:rPr lang="en-GB" sz="1400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: </a:t>
            </a:r>
            <a:r>
              <a:rPr lang="en-GB" sz="1400" i="0" u="none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200mV</a:t>
            </a:r>
          </a:p>
          <a:p>
            <a:pPr algn="l">
              <a:lnSpc>
                <a:spcPts val="1880"/>
              </a:lnSpc>
              <a:spcBef>
                <a:spcPts val="200"/>
              </a:spcBef>
              <a:defRPr/>
            </a:pPr>
            <a:r>
              <a:rPr lang="en-GB" sz="1400" b="1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 Output dynamic range</a:t>
            </a:r>
            <a:r>
              <a:rPr lang="en-GB" sz="1400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: </a:t>
            </a:r>
            <a:r>
              <a:rPr lang="en-GB" sz="1400" i="0" u="none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800 mV </a:t>
            </a:r>
          </a:p>
          <a:p>
            <a:pPr algn="l">
              <a:lnSpc>
                <a:spcPts val="1880"/>
              </a:lnSpc>
              <a:spcBef>
                <a:spcPts val="200"/>
              </a:spcBef>
              <a:defRPr/>
            </a:pPr>
            <a:r>
              <a:rPr lang="en-GB" sz="1400" b="1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 Threshold voltage</a:t>
            </a:r>
            <a:r>
              <a:rPr lang="en-GB" sz="1400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: </a:t>
            </a:r>
            <a:r>
              <a:rPr lang="en-GB" sz="1400" i="0" u="none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240 </a:t>
            </a:r>
            <a:r>
              <a:rPr lang="en-GB" sz="1400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mV</a:t>
            </a:r>
          </a:p>
          <a:p>
            <a:pPr algn="l">
              <a:lnSpc>
                <a:spcPts val="1880"/>
              </a:lnSpc>
              <a:spcBef>
                <a:spcPts val="200"/>
              </a:spcBef>
              <a:defRPr/>
            </a:pPr>
            <a:r>
              <a:rPr lang="en-GB" sz="1400" b="1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 ENC</a:t>
            </a:r>
            <a:r>
              <a:rPr lang="en-GB" sz="1400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: 150 electrons </a:t>
            </a:r>
            <a:endParaRPr lang="en-GB" sz="1400" i="0" u="none" dirty="0">
              <a:solidFill>
                <a:schemeClr val="accent6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21" descr="bulle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0322" y="1044295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6"/>
          <p:cNvSpPr txBox="1"/>
          <p:nvPr/>
        </p:nvSpPr>
        <p:spPr>
          <a:xfrm>
            <a:off x="5531408" y="2785860"/>
            <a:ext cx="40506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Parameters of interest: delay (</a:t>
            </a:r>
            <a:r>
              <a:rPr lang="en-GB" i="0" u="none" dirty="0" err="1" smtClean="0">
                <a:solidFill>
                  <a:schemeClr val="accent6">
                    <a:lumMod val="50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GB" i="0" u="none" dirty="0" err="1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t</a:t>
            </a:r>
            <a:r>
              <a:rPr lang="en-GB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, defined as </a:t>
            </a:r>
            <a:r>
              <a:rPr lang="en-GB" b="1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t(</a:t>
            </a:r>
            <a:r>
              <a:rPr lang="en-GB" u="none" dirty="0" err="1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Vout</a:t>
            </a:r>
            <a:r>
              <a:rPr lang="en-GB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 exceeds 600 mV</a:t>
            </a:r>
            <a:r>
              <a:rPr lang="en-GB" b="1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)-t(</a:t>
            </a:r>
            <a:r>
              <a:rPr lang="en-GB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Vin exceeds </a:t>
            </a:r>
            <a:r>
              <a:rPr lang="en-GB" u="none" dirty="0" err="1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Vth</a:t>
            </a:r>
            <a:r>
              <a:rPr lang="en-GB" b="1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)</a:t>
            </a:r>
            <a:r>
              <a:rPr lang="en-GB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, threshold dispersion (</a:t>
            </a:r>
            <a:r>
              <a:rPr lang="en-GB" i="0" u="none" dirty="0" err="1" smtClean="0">
                <a:solidFill>
                  <a:schemeClr val="accent6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GB" i="0" u="none" baseline="-25000" dirty="0" err="1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th</a:t>
            </a:r>
            <a:r>
              <a:rPr lang="en-GB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), power dissipation (P)</a:t>
            </a:r>
          </a:p>
        </p:txBody>
      </p:sp>
      <p:pic>
        <p:nvPicPr>
          <p:cNvPr id="10" name="Picture 21" descr="bulle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8253" y="2870087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6"/>
          <p:cNvSpPr txBox="1"/>
          <p:nvPr/>
        </p:nvSpPr>
        <p:spPr>
          <a:xfrm>
            <a:off x="5534398" y="3984130"/>
            <a:ext cx="4050699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A figure of merit M is defined as </a:t>
            </a:r>
          </a:p>
          <a:p>
            <a:pPr algn="l">
              <a:defRPr/>
            </a:pPr>
            <a:r>
              <a:rPr lang="en-GB" i="0" u="none" dirty="0" err="1" smtClean="0">
                <a:solidFill>
                  <a:schemeClr val="accent6">
                    <a:lumMod val="50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GB" i="0" u="none" dirty="0" err="1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t</a:t>
            </a:r>
            <a:r>
              <a:rPr lang="en-GB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 x </a:t>
            </a:r>
            <a:r>
              <a:rPr lang="en-GB" i="0" u="none" dirty="0" err="1" smtClean="0">
                <a:solidFill>
                  <a:schemeClr val="accent6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GB" i="0" u="none" baseline="-25000" dirty="0" err="1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th</a:t>
            </a:r>
            <a:r>
              <a:rPr lang="en-GB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 x P  </a:t>
            </a:r>
          </a:p>
        </p:txBody>
      </p:sp>
      <p:pic>
        <p:nvPicPr>
          <p:cNvPr id="15" name="Picture 21" descr="bulle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1243" y="4068357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05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 descr="Singolo_Stadi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7" y="965200"/>
            <a:ext cx="4789620" cy="305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3" descr="Curren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93" y="3257176"/>
            <a:ext cx="5108007" cy="301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Discriminator architectures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52798" y="4184515"/>
            <a:ext cx="4757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Voltage discriminator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5002492" y="2812913"/>
            <a:ext cx="4757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Current discriminator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80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68535"/>
              </p:ext>
            </p:extLst>
          </p:nvPr>
        </p:nvGraphicFramePr>
        <p:xfrm>
          <a:off x="1211564" y="1211735"/>
          <a:ext cx="7429957" cy="4525770"/>
        </p:xfrm>
        <a:graphic>
          <a:graphicData uri="http://schemas.openxmlformats.org/drawingml/2006/table">
            <a:tbl>
              <a:tblPr/>
              <a:tblGrid>
                <a:gridCol w="1308800"/>
                <a:gridCol w="885957"/>
                <a:gridCol w="1308800"/>
                <a:gridCol w="1308800"/>
                <a:gridCol w="1308800"/>
                <a:gridCol w="1308800"/>
              </a:tblGrid>
              <a:tr h="5853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Delay [ns]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Dispersion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mV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[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uA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FOM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</a:t>
                      </a: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50.87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6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</a:t>
                      </a: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37.11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6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LD</a:t>
                      </a: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31.35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</a:t>
                      </a: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38.41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6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</a:t>
                      </a: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52.09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6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LD</a:t>
                      </a: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40.07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</a:t>
                      </a: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68.54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6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</a:t>
                      </a: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79.43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6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LD</a:t>
                      </a: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78.00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</a:t>
                      </a:r>
                      <a:r>
                        <a:rPr lang="it-IT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</a:t>
                      </a: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56.54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6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</a:t>
                      </a: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64.61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6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LD</a:t>
                      </a: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141.17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Some results for the voltage discriminator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94508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47" descr="Range_5bit_ide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929690"/>
            <a:ext cx="4510088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asellaDiTesto 51"/>
          <p:cNvSpPr txBox="1">
            <a:spLocks noChangeArrowheads="1"/>
          </p:cNvSpPr>
          <p:nvPr/>
        </p:nvSpPr>
        <p:spPr bwMode="auto">
          <a:xfrm>
            <a:off x="7709648" y="6098340"/>
            <a:ext cx="2131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i="0" u="none" dirty="0" smtClean="0">
                <a:solidFill>
                  <a:srgbClr val="16165D"/>
                </a:solidFill>
              </a:rPr>
              <a:t>DAC </a:t>
            </a:r>
            <a:r>
              <a:rPr lang="it-IT" i="0" u="none" dirty="0" err="1" smtClean="0">
                <a:solidFill>
                  <a:srgbClr val="16165D"/>
                </a:solidFill>
              </a:rPr>
              <a:t>Range</a:t>
            </a:r>
            <a:r>
              <a:rPr lang="it-IT" i="0" u="none" dirty="0" smtClean="0">
                <a:solidFill>
                  <a:srgbClr val="16165D"/>
                </a:solidFill>
              </a:rPr>
              <a:t>/</a:t>
            </a:r>
            <a:r>
              <a:rPr lang="it-IT" i="0" u="none" dirty="0">
                <a:solidFill>
                  <a:srgbClr val="16165D"/>
                </a:solidFill>
              </a:rPr>
              <a:t>2σ</a:t>
            </a:r>
          </a:p>
        </p:txBody>
      </p:sp>
      <p:sp>
        <p:nvSpPr>
          <p:cNvPr id="30" name="Triangolo isoscele 4"/>
          <p:cNvSpPr>
            <a:spLocks noChangeArrowheads="1"/>
          </p:cNvSpPr>
          <p:nvPr/>
        </p:nvSpPr>
        <p:spPr bwMode="auto">
          <a:xfrm rot="5400000">
            <a:off x="1980406" y="1093746"/>
            <a:ext cx="1871663" cy="22320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i="0" u="none">
              <a:solidFill>
                <a:srgbClr val="16165D"/>
              </a:solidFill>
            </a:endParaRPr>
          </a:p>
        </p:txBody>
      </p:sp>
      <p:cxnSp>
        <p:nvCxnSpPr>
          <p:cNvPr id="31" name="Connettore 1 7"/>
          <p:cNvCxnSpPr/>
          <p:nvPr/>
        </p:nvCxnSpPr>
        <p:spPr bwMode="auto">
          <a:xfrm>
            <a:off x="1152525" y="1705727"/>
            <a:ext cx="6477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Connettore 1 11"/>
          <p:cNvCxnSpPr/>
          <p:nvPr/>
        </p:nvCxnSpPr>
        <p:spPr bwMode="auto">
          <a:xfrm>
            <a:off x="1152525" y="2713790"/>
            <a:ext cx="6477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Connettore 1 12"/>
          <p:cNvCxnSpPr/>
          <p:nvPr/>
        </p:nvCxnSpPr>
        <p:spPr bwMode="auto">
          <a:xfrm>
            <a:off x="4032250" y="2208965"/>
            <a:ext cx="6477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CasellaDiTesto 13"/>
          <p:cNvSpPr txBox="1">
            <a:spLocks noChangeArrowheads="1"/>
          </p:cNvSpPr>
          <p:nvPr/>
        </p:nvSpPr>
        <p:spPr bwMode="auto">
          <a:xfrm>
            <a:off x="936625" y="1345365"/>
            <a:ext cx="5746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i="0" u="none" dirty="0">
                <a:solidFill>
                  <a:srgbClr val="16165D"/>
                </a:solidFill>
              </a:rPr>
              <a:t>Vin</a:t>
            </a:r>
          </a:p>
        </p:txBody>
      </p:sp>
      <p:grpSp>
        <p:nvGrpSpPr>
          <p:cNvPr id="35" name="Gruppo 25"/>
          <p:cNvGrpSpPr>
            <a:grpSpLocks/>
          </p:cNvGrpSpPr>
          <p:nvPr/>
        </p:nvGrpSpPr>
        <p:grpSpPr bwMode="auto">
          <a:xfrm>
            <a:off x="792163" y="3290052"/>
            <a:ext cx="719137" cy="106363"/>
            <a:chOff x="7560592" y="3240583"/>
            <a:chExt cx="720080" cy="107206"/>
          </a:xfrm>
        </p:grpSpPr>
        <p:cxnSp>
          <p:nvCxnSpPr>
            <p:cNvPr id="36" name="Connettore 1 15"/>
            <p:cNvCxnSpPr/>
            <p:nvPr/>
          </p:nvCxnSpPr>
          <p:spPr bwMode="auto">
            <a:xfrm>
              <a:off x="7560592" y="3240583"/>
              <a:ext cx="72008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Connettore 1 21"/>
            <p:cNvCxnSpPr/>
            <p:nvPr/>
          </p:nvCxnSpPr>
          <p:spPr bwMode="auto">
            <a:xfrm>
              <a:off x="7794260" y="3347789"/>
              <a:ext cx="28930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Connettore 1 27"/>
          <p:cNvCxnSpPr/>
          <p:nvPr/>
        </p:nvCxnSpPr>
        <p:spPr bwMode="auto">
          <a:xfrm>
            <a:off x="1152525" y="2713790"/>
            <a:ext cx="0" cy="57626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Connettore 1 30"/>
          <p:cNvCxnSpPr/>
          <p:nvPr/>
        </p:nvCxnSpPr>
        <p:spPr bwMode="auto">
          <a:xfrm>
            <a:off x="1150938" y="3420227"/>
            <a:ext cx="0" cy="57626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" name="Gruppo 45"/>
          <p:cNvGrpSpPr>
            <a:grpSpLocks/>
          </p:cNvGrpSpPr>
          <p:nvPr/>
        </p:nvGrpSpPr>
        <p:grpSpPr bwMode="auto">
          <a:xfrm>
            <a:off x="901700" y="4009190"/>
            <a:ext cx="504825" cy="144462"/>
            <a:chOff x="8064648" y="2411685"/>
            <a:chExt cx="504056" cy="144016"/>
          </a:xfrm>
        </p:grpSpPr>
        <p:cxnSp>
          <p:nvCxnSpPr>
            <p:cNvPr id="41" name="Connettore 1 32"/>
            <p:cNvCxnSpPr/>
            <p:nvPr/>
          </p:nvCxnSpPr>
          <p:spPr bwMode="auto">
            <a:xfrm>
              <a:off x="8064648" y="2411685"/>
              <a:ext cx="50405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Connettore 1 36"/>
            <p:cNvCxnSpPr/>
            <p:nvPr/>
          </p:nvCxnSpPr>
          <p:spPr bwMode="auto">
            <a:xfrm>
              <a:off x="8170849" y="2481319"/>
              <a:ext cx="28848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Connettore 1 37"/>
            <p:cNvCxnSpPr/>
            <p:nvPr/>
          </p:nvCxnSpPr>
          <p:spPr bwMode="auto">
            <a:xfrm>
              <a:off x="8253273" y="2555701"/>
              <a:ext cx="14265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4" name="CasellaDiTesto 46"/>
          <p:cNvSpPr txBox="1">
            <a:spLocks noChangeArrowheads="1"/>
          </p:cNvSpPr>
          <p:nvPr/>
        </p:nvSpPr>
        <p:spPr bwMode="auto">
          <a:xfrm>
            <a:off x="17686" y="2281990"/>
            <a:ext cx="12854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i="0" u="none">
                <a:solidFill>
                  <a:srgbClr val="16165D"/>
                </a:solidFill>
              </a:rPr>
              <a:t>Vth+VDAC</a:t>
            </a:r>
          </a:p>
        </p:txBody>
      </p:sp>
      <p:sp>
        <p:nvSpPr>
          <p:cNvPr id="45" name="CasellaDiTesto 49"/>
          <p:cNvSpPr txBox="1">
            <a:spLocks noChangeArrowheads="1"/>
          </p:cNvSpPr>
          <p:nvPr/>
        </p:nvSpPr>
        <p:spPr bwMode="auto">
          <a:xfrm>
            <a:off x="1855788" y="1550152"/>
            <a:ext cx="5032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i="0" u="none">
                <a:solidFill>
                  <a:srgbClr val="16165D"/>
                </a:solidFill>
              </a:rPr>
              <a:t>+</a:t>
            </a:r>
          </a:p>
        </p:txBody>
      </p:sp>
      <p:sp>
        <p:nvSpPr>
          <p:cNvPr id="46" name="CasellaDiTesto 50"/>
          <p:cNvSpPr txBox="1">
            <a:spLocks noChangeArrowheads="1"/>
          </p:cNvSpPr>
          <p:nvPr/>
        </p:nvSpPr>
        <p:spPr bwMode="auto">
          <a:xfrm>
            <a:off x="1701523" y="2513765"/>
            <a:ext cx="7921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i="0" u="none" dirty="0">
                <a:solidFill>
                  <a:srgbClr val="16165D"/>
                </a:solidFill>
              </a:rPr>
              <a:t>-</a:t>
            </a:r>
          </a:p>
        </p:txBody>
      </p:sp>
      <p:sp>
        <p:nvSpPr>
          <p:cNvPr id="47" name="CasellaDiTesto 52"/>
          <p:cNvSpPr txBox="1">
            <a:spLocks noChangeArrowheads="1"/>
          </p:cNvSpPr>
          <p:nvPr/>
        </p:nvSpPr>
        <p:spPr bwMode="auto">
          <a:xfrm>
            <a:off x="4601881" y="2989454"/>
            <a:ext cx="12056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i="0" u="none" dirty="0" err="1" smtClean="0">
                <a:solidFill>
                  <a:srgbClr val="16165D"/>
                </a:solidFill>
              </a:rPr>
              <a:t>σ</a:t>
            </a:r>
            <a:r>
              <a:rPr lang="it-IT" i="0" u="none" baseline="-25000" dirty="0" err="1" smtClean="0">
                <a:solidFill>
                  <a:srgbClr val="16165D"/>
                </a:solidFill>
              </a:rPr>
              <a:t>corr</a:t>
            </a:r>
            <a:r>
              <a:rPr lang="it-IT" i="0" u="none" dirty="0" smtClean="0">
                <a:solidFill>
                  <a:srgbClr val="16165D"/>
                </a:solidFill>
              </a:rPr>
              <a:t>/</a:t>
            </a:r>
            <a:r>
              <a:rPr lang="it-IT" i="0" u="none" dirty="0" err="1" smtClean="0">
                <a:solidFill>
                  <a:srgbClr val="16165D"/>
                </a:solidFill>
              </a:rPr>
              <a:t>σ</a:t>
            </a:r>
            <a:r>
              <a:rPr lang="it-IT" i="0" u="none" baseline="-25000" dirty="0" err="1" smtClean="0">
                <a:solidFill>
                  <a:srgbClr val="16165D"/>
                </a:solidFill>
              </a:rPr>
              <a:t>th</a:t>
            </a:r>
            <a:endParaRPr lang="it-IT" i="0" u="none" baseline="-25000" dirty="0">
              <a:solidFill>
                <a:srgbClr val="16165D"/>
              </a:solidFill>
            </a:endParaRPr>
          </a:p>
        </p:txBody>
      </p:sp>
      <p:cxnSp>
        <p:nvCxnSpPr>
          <p:cNvPr id="48" name="Connettore 4 55"/>
          <p:cNvCxnSpPr/>
          <p:nvPr/>
        </p:nvCxnSpPr>
        <p:spPr bwMode="auto">
          <a:xfrm flipV="1">
            <a:off x="5256213" y="1273927"/>
            <a:ext cx="1584325" cy="719138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Connettore 1 58"/>
          <p:cNvCxnSpPr/>
          <p:nvPr/>
        </p:nvCxnSpPr>
        <p:spPr bwMode="auto">
          <a:xfrm>
            <a:off x="5111750" y="1056440"/>
            <a:ext cx="0" cy="10096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Connettore 1 60"/>
          <p:cNvCxnSpPr/>
          <p:nvPr/>
        </p:nvCxnSpPr>
        <p:spPr bwMode="auto">
          <a:xfrm>
            <a:off x="5111750" y="2066090"/>
            <a:ext cx="187325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CasellaDiTesto 62"/>
          <p:cNvSpPr txBox="1">
            <a:spLocks noChangeArrowheads="1"/>
          </p:cNvSpPr>
          <p:nvPr/>
        </p:nvSpPr>
        <p:spPr bwMode="auto">
          <a:xfrm>
            <a:off x="4546788" y="964365"/>
            <a:ext cx="720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i="0" u="none" dirty="0">
                <a:solidFill>
                  <a:srgbClr val="16165D"/>
                </a:solidFill>
              </a:rPr>
              <a:t>Vo</a:t>
            </a:r>
          </a:p>
        </p:txBody>
      </p:sp>
      <p:sp>
        <p:nvSpPr>
          <p:cNvPr id="52" name="CasellaDiTesto 63"/>
          <p:cNvSpPr txBox="1">
            <a:spLocks noChangeArrowheads="1"/>
          </p:cNvSpPr>
          <p:nvPr/>
        </p:nvSpPr>
        <p:spPr bwMode="auto">
          <a:xfrm>
            <a:off x="6769100" y="2066090"/>
            <a:ext cx="7191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i="0" u="none">
                <a:solidFill>
                  <a:srgbClr val="16165D"/>
                </a:solidFill>
              </a:rPr>
              <a:t>Vi</a:t>
            </a:r>
          </a:p>
        </p:txBody>
      </p:sp>
      <p:sp>
        <p:nvSpPr>
          <p:cNvPr id="53" name="CasellaDiTesto 65"/>
          <p:cNvSpPr txBox="1">
            <a:spLocks noChangeArrowheads="1"/>
          </p:cNvSpPr>
          <p:nvPr/>
        </p:nvSpPr>
        <p:spPr bwMode="auto">
          <a:xfrm>
            <a:off x="5744710" y="2066090"/>
            <a:ext cx="666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i="0" u="none">
                <a:solidFill>
                  <a:srgbClr val="16165D"/>
                </a:solidFill>
              </a:rPr>
              <a:t>Vth*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Threshold correction circuit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  <p:sp>
        <p:nvSpPr>
          <p:cNvPr id="55" name="CasellaDiTesto 48"/>
          <p:cNvSpPr txBox="1">
            <a:spLocks noChangeArrowheads="1"/>
          </p:cNvSpPr>
          <p:nvPr/>
        </p:nvSpPr>
        <p:spPr bwMode="auto">
          <a:xfrm>
            <a:off x="875087" y="4700027"/>
            <a:ext cx="4176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 eaLnBrk="1"/>
            <a:r>
              <a:rPr lang="it-IT" sz="1600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5 bit DAC</a:t>
            </a:r>
            <a:endParaRPr lang="it-IT" sz="1600" i="0" u="none" dirty="0">
              <a:solidFill>
                <a:schemeClr val="accent6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57" name="CasellaDiTesto 48"/>
          <p:cNvSpPr txBox="1">
            <a:spLocks noChangeArrowheads="1"/>
          </p:cNvSpPr>
          <p:nvPr/>
        </p:nvSpPr>
        <p:spPr bwMode="auto">
          <a:xfrm>
            <a:off x="881529" y="5186099"/>
            <a:ext cx="4176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 eaLnBrk="1"/>
            <a:r>
              <a:rPr lang="it-IT" sz="1600" i="0" u="none" dirty="0" err="1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Correction</a:t>
            </a:r>
            <a:r>
              <a:rPr lang="it-IT" sz="1600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1600" i="0" u="none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Factor≈</a:t>
            </a:r>
            <a:r>
              <a:rPr lang="it-IT" sz="1600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0.057@</a:t>
            </a:r>
            <a:r>
              <a:rPr lang="it-IT" sz="1600" i="0" u="none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DAC </a:t>
            </a:r>
            <a:r>
              <a:rPr lang="it-IT" sz="1600" i="0" u="none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omic Sans MS"/>
              </a:rPr>
              <a:t>Range≈6σ</a:t>
            </a:r>
            <a:endParaRPr lang="it-IT" sz="1600" i="0" u="none" dirty="0">
              <a:solidFill>
                <a:schemeClr val="accent6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58" name="Picture 439" descr="bul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8" y="4827987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39" descr="bul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8" y="5309089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7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What is in the PRIN09 proposal (FE electronics-wise)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  <p:pic>
        <p:nvPicPr>
          <p:cNvPr id="9" name="Picture 21" descr="bull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380" y="1035800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73772" y="923086"/>
            <a:ext cx="87495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Optimization of high granularity detection systems for charged particle tracking according to the </a:t>
            </a:r>
            <a:r>
              <a:rPr lang="en-US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SuperB</a:t>
            </a:r>
            <a:r>
              <a:rPr lang="en-US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SVT requirements – granularity (40-50 um), detection efficiency, power distribution, threshold dispersion, radiation hardness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,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material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budget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pic>
        <p:nvPicPr>
          <p:cNvPr id="6" name="Picture 439" descr="bul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3071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38"/>
          <p:cNvSpPr txBox="1">
            <a:spLocks noChangeArrowheads="1"/>
          </p:cNvSpPr>
          <p:nvPr/>
        </p:nvSpPr>
        <p:spPr bwMode="auto">
          <a:xfrm>
            <a:off x="923924" y="2133371"/>
            <a:ext cx="832466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40 um pitch MAPS with DNW collecting electrode in a vertically integrated, two-tier, 130 nm CMOS technology</a:t>
            </a:r>
          </a:p>
        </p:txBody>
      </p:sp>
      <p:pic>
        <p:nvPicPr>
          <p:cNvPr id="13" name="Picture 439" descr="bul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3" y="2903583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38"/>
          <p:cNvSpPr txBox="1">
            <a:spLocks noChangeArrowheads="1"/>
          </p:cNvSpPr>
          <p:nvPr/>
        </p:nvSpPr>
        <p:spPr bwMode="auto">
          <a:xfrm>
            <a:off x="926914" y="2763883"/>
            <a:ext cx="842626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>
                <a:solidFill>
                  <a:srgbClr val="16165D"/>
                </a:solidFill>
                <a:latin typeface="Comic Sans MS" charset="0"/>
              </a:rPr>
              <a:t>5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0 um pitch mixed-signal front-end circuits in a vertically integrated, two-tier, 130 nm CMOS technology for hybrid pixel detectors</a:t>
            </a:r>
          </a:p>
        </p:txBody>
      </p:sp>
      <p:pic>
        <p:nvPicPr>
          <p:cNvPr id="15" name="Picture 439" descr="bul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3" y="3534095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38"/>
          <p:cNvSpPr txBox="1">
            <a:spLocks noChangeArrowheads="1"/>
          </p:cNvSpPr>
          <p:nvPr/>
        </p:nvSpPr>
        <p:spPr bwMode="auto">
          <a:xfrm>
            <a:off x="929904" y="3394395"/>
            <a:ext cx="842626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also DNW MAPS (</a:t>
            </a:r>
            <a:r>
              <a:rPr lang="en-US" i="0" u="none" dirty="0" err="1" smtClean="0">
                <a:solidFill>
                  <a:srgbClr val="16165D"/>
                </a:solidFill>
                <a:latin typeface="Comic Sans MS" charset="0"/>
              </a:rPr>
              <a:t>Apsel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 family) and front-end chips for hybrid pixels in 130 nm planar CMOS technology and MAPS in the INMAPS, 180 nm process were mentioned</a:t>
            </a:r>
          </a:p>
        </p:txBody>
      </p:sp>
      <p:pic>
        <p:nvPicPr>
          <p:cNvPr id="17" name="Picture 21" descr="bull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370" y="4191341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76762" y="4078627"/>
            <a:ext cx="8749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Feasibility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study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of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particle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detectors for high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precision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event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timing,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using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diamond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or 3D detectors 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pic>
        <p:nvPicPr>
          <p:cNvPr id="19" name="Picture 439" descr="bul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3" y="4926598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38"/>
          <p:cNvSpPr txBox="1">
            <a:spLocks noChangeArrowheads="1"/>
          </p:cNvSpPr>
          <p:nvPr/>
        </p:nvSpPr>
        <p:spPr bwMode="auto">
          <a:xfrm>
            <a:off x="932894" y="4786898"/>
            <a:ext cx="842626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planar 65 nm and vertically integrated 130 nm CMOS technologies proposed for front-end electronics design</a:t>
            </a:r>
          </a:p>
        </p:txBody>
      </p:sp>
      <p:pic>
        <p:nvPicPr>
          <p:cNvPr id="21" name="Picture 439" descr="bul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2" y="5512287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38"/>
          <p:cNvSpPr txBox="1">
            <a:spLocks noChangeArrowheads="1"/>
          </p:cNvSpPr>
          <p:nvPr/>
        </p:nvSpPr>
        <p:spPr bwMode="auto">
          <a:xfrm>
            <a:off x="920943" y="5372587"/>
            <a:ext cx="8426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jitter and time walk minimization, implementation of timing methods (fractional triggering, time to digital conversion, time to analog conversion, TAC-based TDC, time </a:t>
            </a:r>
            <a:r>
              <a:rPr lang="en-US" i="0" u="none" dirty="0" err="1" smtClean="0">
                <a:solidFill>
                  <a:srgbClr val="16165D"/>
                </a:solidFill>
                <a:latin typeface="Comic Sans MS" charset="0"/>
              </a:rPr>
              <a:t>vernier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86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Vertically integrated MAPS (</a:t>
            </a:r>
            <a:r>
              <a:rPr lang="en-US" sz="2400" b="1" i="0" u="none" dirty="0" err="1" smtClean="0">
                <a:latin typeface="Comic Sans MS" charset="0"/>
                <a:sym typeface="Symbol" charset="2"/>
              </a:rPr>
              <a:t>Tezzaron</a:t>
            </a:r>
            <a:r>
              <a:rPr lang="en-US" sz="2400" b="1" i="0" u="none" dirty="0" smtClean="0">
                <a:latin typeface="Comic Sans MS" charset="0"/>
                <a:sym typeface="Symbol" charset="2"/>
              </a:rPr>
              <a:t>/Chartered)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  <p:pic>
        <p:nvPicPr>
          <p:cNvPr id="11" name="Picture 21" descr="bull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1014413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815975" y="901700"/>
            <a:ext cx="8594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Fully functional samples available since last summer, more available in the coming weeks</a:t>
            </a:r>
            <a:endParaRPr lang="it-IT" sz="1800" i="0" u="none" dirty="0">
              <a:solidFill>
                <a:srgbClr val="000066"/>
              </a:solidFill>
              <a:latin typeface="Comic Sans MS" pitchFamily="-102" charset="0"/>
              <a:sym typeface="Symbol" pitchFamily="-102" charset="2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97529" y="2437654"/>
            <a:ext cx="6252770" cy="3060000"/>
            <a:chOff x="761999" y="1690596"/>
            <a:chExt cx="6252770" cy="3060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999" y="1690596"/>
              <a:ext cx="6252770" cy="3060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1598706" y="1703296"/>
              <a:ext cx="1180353" cy="463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en-US" sz="1600" b="0" i="1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</p:grpSp>
      <p:pic>
        <p:nvPicPr>
          <p:cNvPr id="16" name="Picture 21" descr="bull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03" y="5678995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818965" y="5566282"/>
            <a:ext cx="8594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Characterization of the SDR1 and </a:t>
            </a:r>
            <a:r>
              <a:rPr lang="en-US" sz="1800" i="0" u="none" dirty="0" err="1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Apsel</a:t>
            </a:r>
            <a:r>
              <a:rPr lang="en-US" sz="1800" i="0" u="none" dirty="0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 test structures already covered by Giulia and </a:t>
            </a:r>
            <a:r>
              <a:rPr lang="en-US" sz="1800" i="0" u="none" dirty="0" err="1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Alessia</a:t>
            </a:r>
            <a:r>
              <a:rPr lang="en-US" sz="1800" i="0" u="none" dirty="0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 this morning</a:t>
            </a:r>
            <a:endParaRPr lang="it-IT" sz="1800" i="0" u="none" dirty="0">
              <a:solidFill>
                <a:srgbClr val="000066"/>
              </a:solidFill>
              <a:latin typeface="Comic Sans MS" pitchFamily="-102" charset="0"/>
              <a:sym typeface="Symbol" pitchFamily="-102" charset="2"/>
            </a:endParaRPr>
          </a:p>
        </p:txBody>
      </p:sp>
      <p:pic>
        <p:nvPicPr>
          <p:cNvPr id="23" name="Picture 439" descr="bull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9" y="1780014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38"/>
          <p:cNvSpPr txBox="1">
            <a:spLocks noChangeArrowheads="1"/>
          </p:cNvSpPr>
          <p:nvPr/>
        </p:nvSpPr>
        <p:spPr bwMode="auto">
          <a:xfrm>
            <a:off x="864159" y="1640314"/>
            <a:ext cx="8548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Apsel3DTC samples tested on the SPS beam at CERN</a:t>
            </a:r>
          </a:p>
        </p:txBody>
      </p:sp>
      <p:pic>
        <p:nvPicPr>
          <p:cNvPr id="25" name="Picture 439" descr="bull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9" y="2126647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38"/>
          <p:cNvSpPr txBox="1">
            <a:spLocks noChangeArrowheads="1"/>
          </p:cNvSpPr>
          <p:nvPr/>
        </p:nvSpPr>
        <p:spPr bwMode="auto">
          <a:xfrm>
            <a:off x="867149" y="1986947"/>
            <a:ext cx="8548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FF0000"/>
                </a:solidFill>
                <a:latin typeface="Comic Sans MS" charset="0"/>
              </a:rPr>
              <a:t>Radiation tolerance tests 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on SDR1 chips are in progress</a:t>
            </a:r>
          </a:p>
        </p:txBody>
      </p:sp>
    </p:spTree>
    <p:extLst>
      <p:ext uri="{BB962C8B-B14F-4D97-AF65-F5344CB8AC3E}">
        <p14:creationId xmlns:p14="http://schemas.microsoft.com/office/powerpoint/2010/main" val="305545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APSELVI and Superpix1 (</a:t>
            </a:r>
            <a:r>
              <a:rPr lang="en-US" sz="2400" b="1" i="0" u="none" dirty="0" err="1" smtClean="0">
                <a:latin typeface="Comic Sans MS" charset="0"/>
                <a:sym typeface="Symbol" charset="2"/>
              </a:rPr>
              <a:t>Tezzaron</a:t>
            </a:r>
            <a:r>
              <a:rPr lang="en-US" sz="2400" b="1" i="0" u="none" dirty="0" smtClean="0">
                <a:latin typeface="Comic Sans MS" charset="0"/>
                <a:sym typeface="Symbol" charset="2"/>
              </a:rPr>
              <a:t>/</a:t>
            </a:r>
            <a:r>
              <a:rPr lang="en-US" sz="2400" b="1" i="0" u="none" dirty="0" err="1" smtClean="0">
                <a:latin typeface="Comic Sans MS" charset="0"/>
                <a:sym typeface="Symbol" charset="2"/>
              </a:rPr>
              <a:t>Globalfoundries</a:t>
            </a:r>
            <a:r>
              <a:rPr lang="en-US" sz="2400" b="1" i="0" u="none" dirty="0" smtClean="0">
                <a:latin typeface="Comic Sans MS" charset="0"/>
                <a:sym typeface="Symbol" charset="2"/>
              </a:rPr>
              <a:t>)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  <p:pic>
        <p:nvPicPr>
          <p:cNvPr id="3" name="Picture 21" descr="bull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1014413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815975" y="901700"/>
            <a:ext cx="8594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Design of the APSELVI 3D MAPS and of the Superpix1 chip for hybrid pixels is in progress - to be submitted hopefully at the beginning of next Summer</a:t>
            </a:r>
            <a:endParaRPr lang="it-IT" sz="1800" i="0" u="none" dirty="0">
              <a:solidFill>
                <a:srgbClr val="000066"/>
              </a:solidFill>
              <a:latin typeface="Comic Sans MS" pitchFamily="-102" charset="0"/>
              <a:sym typeface="Symbol" pitchFamily="-102" charset="2"/>
            </a:endParaRPr>
          </a:p>
        </p:txBody>
      </p:sp>
      <p:pic>
        <p:nvPicPr>
          <p:cNvPr id="6" name="Picture 21" descr="bull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03" y="5395116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818965" y="5282403"/>
            <a:ext cx="8594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Design of the APSELVI and Superpix1 chips already covered by Luigi and </a:t>
            </a:r>
            <a:r>
              <a:rPr lang="en-US" sz="1800" i="0" u="none" dirty="0" err="1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Alessia</a:t>
            </a:r>
            <a:r>
              <a:rPr lang="en-US" sz="1800" i="0" u="none" dirty="0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 this morning</a:t>
            </a:r>
            <a:endParaRPr lang="it-IT" sz="1800" i="0" u="none" dirty="0">
              <a:solidFill>
                <a:srgbClr val="000066"/>
              </a:solidFill>
              <a:latin typeface="Comic Sans MS" pitchFamily="-102" charset="0"/>
              <a:sym typeface="Symbol" pitchFamily="-102" charset="2"/>
            </a:endParaRPr>
          </a:p>
        </p:txBody>
      </p:sp>
      <p:pic>
        <p:nvPicPr>
          <p:cNvPr id="8" name="Picture 439" descr="bul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9" y="1929424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38"/>
          <p:cNvSpPr txBox="1">
            <a:spLocks noChangeArrowheads="1"/>
          </p:cNvSpPr>
          <p:nvPr/>
        </p:nvSpPr>
        <p:spPr bwMode="auto">
          <a:xfrm>
            <a:off x="864160" y="1789724"/>
            <a:ext cx="42008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some solutions implemented to </a:t>
            </a:r>
            <a:r>
              <a:rPr lang="en-US" i="0" u="none" dirty="0" smtClean="0">
                <a:solidFill>
                  <a:srgbClr val="FF0000"/>
                </a:solidFill>
                <a:latin typeface="Comic Sans MS" charset="0"/>
              </a:rPr>
              <a:t>improve power distribution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 (voltage drop minimization circuit) </a:t>
            </a:r>
            <a:r>
              <a:rPr lang="en-US" i="0" u="none" dirty="0" smtClean="0">
                <a:solidFill>
                  <a:srgbClr val="FF0000"/>
                </a:solidFill>
                <a:latin typeface="Comic Sans MS" charset="0"/>
              </a:rPr>
              <a:t>and threshold dispersion 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(threshold correction circuit)</a:t>
            </a:r>
          </a:p>
        </p:txBody>
      </p:sp>
      <p:pic>
        <p:nvPicPr>
          <p:cNvPr id="10" name="Picture 439" descr="bul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9" y="3052989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38"/>
          <p:cNvSpPr txBox="1">
            <a:spLocks noChangeArrowheads="1"/>
          </p:cNvSpPr>
          <p:nvPr/>
        </p:nvSpPr>
        <p:spPr bwMode="auto">
          <a:xfrm>
            <a:off x="867150" y="2913288"/>
            <a:ext cx="412320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on chip </a:t>
            </a:r>
            <a:r>
              <a:rPr lang="en-US" i="0" u="none" dirty="0" err="1" smtClean="0">
                <a:solidFill>
                  <a:srgbClr val="16165D"/>
                </a:solidFill>
                <a:latin typeface="Comic Sans MS" charset="0"/>
              </a:rPr>
              <a:t>pulser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 for charge sensitivity calibration and general functional tests</a:t>
            </a:r>
          </a:p>
        </p:txBody>
      </p:sp>
      <p:pic>
        <p:nvPicPr>
          <p:cNvPr id="12" name="Picture 439" descr="bul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9" y="3698442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38"/>
          <p:cNvSpPr txBox="1">
            <a:spLocks noChangeArrowheads="1"/>
          </p:cNvSpPr>
          <p:nvPr/>
        </p:nvSpPr>
        <p:spPr bwMode="auto">
          <a:xfrm>
            <a:off x="870140" y="3556000"/>
            <a:ext cx="4105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polarity selection available for signal readout from different kinds of detectors</a:t>
            </a:r>
          </a:p>
        </p:txBody>
      </p:sp>
      <p:pic>
        <p:nvPicPr>
          <p:cNvPr id="14" name="Picture 439" descr="bull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9" y="4508246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38"/>
          <p:cNvSpPr txBox="1">
            <a:spLocks noChangeArrowheads="1"/>
          </p:cNvSpPr>
          <p:nvPr/>
        </p:nvSpPr>
        <p:spPr bwMode="auto">
          <a:xfrm>
            <a:off x="873130" y="4368545"/>
            <a:ext cx="4236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device simulation for </a:t>
            </a:r>
            <a:r>
              <a:rPr lang="en-US" i="0" u="none" dirty="0" smtClean="0">
                <a:solidFill>
                  <a:srgbClr val="FF0000"/>
                </a:solidFill>
                <a:latin typeface="Comic Sans MS" charset="0"/>
              </a:rPr>
              <a:t>best trade-off between noise and charge collection efficiency</a:t>
            </a:r>
          </a:p>
        </p:txBody>
      </p:sp>
      <p:pic>
        <p:nvPicPr>
          <p:cNvPr id="16" name="Picture 14" descr="Picture 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93" y="2160775"/>
            <a:ext cx="2880000" cy="288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Picture 2.png"/>
          <p:cNvPicPr>
            <a:picLocks noChangeAspect="1"/>
          </p:cNvPicPr>
          <p:nvPr/>
        </p:nvPicPr>
        <p:blipFill>
          <a:blip r:embed="rId5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18" y="1775012"/>
            <a:ext cx="2916000" cy="29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6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89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Apsel4well – MAPS in INMAPS technology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  <p:pic>
        <p:nvPicPr>
          <p:cNvPr id="3" name="Immagine 14" descr="layout_ch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096" y="1759436"/>
            <a:ext cx="3428957" cy="3247361"/>
          </a:xfrm>
          <a:prstGeom prst="rect">
            <a:avLst/>
          </a:prstGeom>
        </p:spPr>
      </p:pic>
      <p:pic>
        <p:nvPicPr>
          <p:cNvPr id="4" name="Picture 21" descr="bulle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1014413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815975" y="901700"/>
            <a:ext cx="8594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Monolithic sensors in a 180 nm CMOS technology with deep P-well implant</a:t>
            </a:r>
            <a:endParaRPr lang="it-IT" sz="1800" i="0" u="none" dirty="0">
              <a:solidFill>
                <a:srgbClr val="000066"/>
              </a:solidFill>
              <a:latin typeface="Comic Sans MS" pitchFamily="-102" charset="0"/>
              <a:sym typeface="Symbol" pitchFamily="-102" charset="2"/>
            </a:endParaRPr>
          </a:p>
        </p:txBody>
      </p:sp>
      <p:pic>
        <p:nvPicPr>
          <p:cNvPr id="8" name="Picture 21" descr="bulle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003" y="5335352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18965" y="5222639"/>
            <a:ext cx="8594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Characterization of the Apsel4well test structures already covered by Stefano </a:t>
            </a:r>
            <a:r>
              <a:rPr lang="en-US" sz="1800" i="0" u="none" dirty="0" err="1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Zucca</a:t>
            </a:r>
            <a:r>
              <a:rPr lang="en-US" sz="1800" i="0" u="none" dirty="0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 this morning</a:t>
            </a:r>
            <a:endParaRPr lang="it-IT" sz="1800" i="0" u="none" dirty="0">
              <a:solidFill>
                <a:srgbClr val="000066"/>
              </a:solidFill>
              <a:latin typeface="Comic Sans MS" pitchFamily="-102" charset="0"/>
              <a:sym typeface="Symbol" pitchFamily="-102" charset="2"/>
            </a:endParaRPr>
          </a:p>
        </p:txBody>
      </p:sp>
      <p:pic>
        <p:nvPicPr>
          <p:cNvPr id="10" name="Picture 439" descr="bull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765071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38"/>
          <p:cNvSpPr txBox="1">
            <a:spLocks noChangeArrowheads="1"/>
          </p:cNvSpPr>
          <p:nvPr/>
        </p:nvSpPr>
        <p:spPr bwMode="auto">
          <a:xfrm>
            <a:off x="4987924" y="1625371"/>
            <a:ext cx="46491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different technology solutions tested – 5 and 12 um </a:t>
            </a:r>
            <a:r>
              <a:rPr lang="en-US" i="0" u="none" dirty="0" err="1" smtClean="0">
                <a:solidFill>
                  <a:srgbClr val="16165D"/>
                </a:solidFill>
                <a:latin typeface="Comic Sans MS" charset="0"/>
              </a:rPr>
              <a:t>epi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-layer thickness, standard and </a:t>
            </a:r>
            <a:r>
              <a:rPr lang="en-US" i="0" u="none" dirty="0" smtClean="0">
                <a:solidFill>
                  <a:srgbClr val="FF0000"/>
                </a:solidFill>
                <a:latin typeface="Comic Sans MS" charset="0"/>
              </a:rPr>
              <a:t>high resistivity </a:t>
            </a:r>
            <a:r>
              <a:rPr lang="en-US" i="0" u="none" dirty="0" err="1" smtClean="0">
                <a:solidFill>
                  <a:srgbClr val="FF0000"/>
                </a:solidFill>
                <a:latin typeface="Comic Sans MS" charset="0"/>
              </a:rPr>
              <a:t>epi</a:t>
            </a:r>
            <a:r>
              <a:rPr lang="en-US" i="0" u="none" dirty="0" smtClean="0">
                <a:solidFill>
                  <a:srgbClr val="FF0000"/>
                </a:solidFill>
                <a:latin typeface="Comic Sans MS" charset="0"/>
              </a:rPr>
              <a:t>-layer 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(10</a:t>
            </a:r>
            <a:r>
              <a:rPr lang="en-US" i="0" u="none" baseline="30000" dirty="0" smtClean="0">
                <a:solidFill>
                  <a:srgbClr val="16165D"/>
                </a:solidFill>
                <a:latin typeface="Comic Sans MS" charset="0"/>
              </a:rPr>
              <a:t>13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 and 10</a:t>
            </a:r>
            <a:r>
              <a:rPr lang="en-US" i="0" u="none" baseline="30000" dirty="0" smtClean="0">
                <a:solidFill>
                  <a:srgbClr val="16165D"/>
                </a:solidFill>
                <a:latin typeface="Comic Sans MS" charset="0"/>
              </a:rPr>
              <a:t>15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 cm</a:t>
            </a:r>
            <a:r>
              <a:rPr lang="en-US" i="0" u="none" baseline="30000" dirty="0" smtClean="0">
                <a:solidFill>
                  <a:srgbClr val="16165D"/>
                </a:solidFill>
                <a:latin typeface="Comic Sans MS" charset="0"/>
              </a:rPr>
              <a:t>-3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) </a:t>
            </a:r>
          </a:p>
        </p:txBody>
      </p:sp>
      <p:pic>
        <p:nvPicPr>
          <p:cNvPr id="12" name="Picture 439" descr="bull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03" y="2724285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38"/>
          <p:cNvSpPr txBox="1">
            <a:spLocks noChangeArrowheads="1"/>
          </p:cNvSpPr>
          <p:nvPr/>
        </p:nvSpPr>
        <p:spPr bwMode="auto">
          <a:xfrm>
            <a:off x="4990914" y="2584585"/>
            <a:ext cx="46491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FF0000"/>
                </a:solidFill>
                <a:latin typeface="Comic Sans MS" charset="0"/>
              </a:rPr>
              <a:t>extensive radiation tolerance characterization 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(bulk damage tests up to 10</a:t>
            </a:r>
            <a:r>
              <a:rPr lang="en-US" i="0" u="none" baseline="30000" dirty="0" smtClean="0">
                <a:solidFill>
                  <a:srgbClr val="16165D"/>
                </a:solidFill>
                <a:latin typeface="Comic Sans MS" charset="0"/>
              </a:rPr>
              <a:t>14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 cm</a:t>
            </a:r>
            <a:r>
              <a:rPr lang="en-US" i="0" u="none" baseline="30000" dirty="0" smtClean="0">
                <a:solidFill>
                  <a:srgbClr val="16165D"/>
                </a:solidFill>
                <a:latin typeface="Comic Sans MS" charset="0"/>
              </a:rPr>
              <a:t>-2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, TID characterization is in progress, planned to reach 10 </a:t>
            </a:r>
            <a:r>
              <a:rPr lang="en-US" i="0" u="none" dirty="0" err="1" smtClean="0">
                <a:solidFill>
                  <a:srgbClr val="16165D"/>
                </a:solidFill>
                <a:latin typeface="Comic Sans MS" charset="0"/>
              </a:rPr>
              <a:t>Mrad</a:t>
            </a: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 total dose)</a:t>
            </a:r>
          </a:p>
        </p:txBody>
      </p:sp>
      <p:pic>
        <p:nvPicPr>
          <p:cNvPr id="14" name="Picture 439" descr="bull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93" y="3847850"/>
            <a:ext cx="10795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38"/>
          <p:cNvSpPr txBox="1">
            <a:spLocks noChangeArrowheads="1"/>
          </p:cNvSpPr>
          <p:nvPr/>
        </p:nvSpPr>
        <p:spPr bwMode="auto">
          <a:xfrm>
            <a:off x="4993904" y="3708150"/>
            <a:ext cx="464913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i="0" u="none" dirty="0" smtClean="0">
                <a:solidFill>
                  <a:srgbClr val="16165D"/>
                </a:solidFill>
                <a:latin typeface="Comic Sans MS" charset="0"/>
              </a:rPr>
              <a:t>quite bad substrate noise problems under investigation</a:t>
            </a:r>
          </a:p>
        </p:txBody>
      </p:sp>
    </p:spTree>
    <p:extLst>
      <p:ext uri="{BB962C8B-B14F-4D97-AF65-F5344CB8AC3E}">
        <p14:creationId xmlns:p14="http://schemas.microsoft.com/office/powerpoint/2010/main" val="323730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bull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0" y="2312018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815974" y="2199305"/>
            <a:ext cx="86490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Preliminary test of the T-Micro integration process performed on pre-existing readout chips (Superpix0) and high resistivity n-on-n pixel sensors (VPix1)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46603" y="3157874"/>
            <a:ext cx="5262960" cy="2619418"/>
            <a:chOff x="4546603" y="3297284"/>
            <a:chExt cx="5262960" cy="261941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3" y="3297284"/>
              <a:ext cx="5262960" cy="2562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5893941" y="5720880"/>
              <a:ext cx="596992" cy="195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en-US" sz="1600" b="0" i="1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902444" y="5721302"/>
              <a:ext cx="596992" cy="195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en-US" sz="1600" b="0" i="1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</p:grpSp>
      <p:pic>
        <p:nvPicPr>
          <p:cNvPr id="12" name="Immagine 4" descr="Superpix0_r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004" y="3038683"/>
            <a:ext cx="4070401" cy="1371300"/>
          </a:xfrm>
          <a:prstGeom prst="rect">
            <a:avLst/>
          </a:prstGeom>
        </p:spPr>
      </p:pic>
      <p:sp>
        <p:nvSpPr>
          <p:cNvPr id="13" name="Rettangolo 3"/>
          <p:cNvSpPr/>
          <p:nvPr/>
        </p:nvSpPr>
        <p:spPr>
          <a:xfrm>
            <a:off x="7654368" y="3634075"/>
            <a:ext cx="312764" cy="158916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8023291" y="3043045"/>
            <a:ext cx="17367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10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Sensors in the red box have no metal layers under the markers</a:t>
            </a:r>
            <a:endParaRPr lang="it-IT" sz="10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pic>
        <p:nvPicPr>
          <p:cNvPr id="15" name="Picture 21" descr="bull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0" y="4665520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815974" y="4552807"/>
            <a:ext cx="48387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Front-end chips and a pixel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sensor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wafer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shipped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to T-Micro in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Dec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. 2012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823978" y="4030162"/>
            <a:ext cx="27674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000" i="0" u="none" dirty="0" smtClean="0">
                <a:latin typeface="Comic Sans MS" charset="0"/>
                <a:sym typeface="Symbol" charset="0"/>
              </a:rPr>
              <a:t>Superpix0 chip layout</a:t>
            </a:r>
            <a:endParaRPr lang="it-IT" sz="1000" i="0" u="none" dirty="0">
              <a:latin typeface="Comic Sans MS" charset="0"/>
              <a:sym typeface="Symbol" charset="0"/>
            </a:endParaRPr>
          </a:p>
        </p:txBody>
      </p:sp>
      <p:pic>
        <p:nvPicPr>
          <p:cNvPr id="18" name="Picture 21" descr="bull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0" y="5374411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815974" y="5261698"/>
            <a:ext cx="48387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5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vertically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integrated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chips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now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waiting</a:t>
            </a:r>
            <a:r>
              <a:rPr lang="it-IT" sz="1800" i="0" u="none" dirty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for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customs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expenses</a:t>
            </a:r>
            <a:r>
              <a:rPr lang="it-IT" sz="1800" i="0" u="none" dirty="0">
                <a:solidFill>
                  <a:srgbClr val="000066"/>
                </a:solidFill>
                <a:latin typeface="Comic Sans MS" charset="0"/>
                <a:sym typeface="Symbol" charset="0"/>
              </a:rPr>
              <a:t> </a:t>
            </a:r>
            <a:r>
              <a:rPr lang="it-IT" sz="1800" i="0" u="none" dirty="0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to be </a:t>
            </a:r>
            <a:r>
              <a:rPr lang="it-IT" sz="1800" i="0" u="none" dirty="0" err="1" smtClean="0">
                <a:solidFill>
                  <a:srgbClr val="000066"/>
                </a:solidFill>
                <a:latin typeface="Comic Sans MS" charset="0"/>
                <a:sym typeface="Symbol" charset="0"/>
              </a:rPr>
              <a:t>paid</a:t>
            </a:r>
            <a:endParaRPr lang="it-IT" sz="1800" i="0" u="none" dirty="0">
              <a:solidFill>
                <a:srgbClr val="000066"/>
              </a:solidFill>
              <a:latin typeface="Comic Sans MS" charset="0"/>
              <a:sym typeface="Symbol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Integration of heterogeneous layers with T-Micro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  <p:pic>
        <p:nvPicPr>
          <p:cNvPr id="22" name="Picture 21" descr="bull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910" y="1010169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815974" y="897455"/>
            <a:ext cx="87089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>
                <a:solidFill>
                  <a:srgbClr val="000066"/>
                </a:solidFill>
                <a:latin typeface="Comic Sans MS" charset="0"/>
                <a:sym typeface="Symbol" charset="0"/>
              </a:rPr>
              <a:t>Very high interconnect density, with small bond pads (squares with a side of 5 or 10 </a:t>
            </a:r>
            <a:r>
              <a:rPr lang="en-US" sz="1800" i="0" u="none" dirty="0" err="1">
                <a:solidFill>
                  <a:srgbClr val="000066"/>
                </a:solidFill>
                <a:latin typeface="Comic Sans MS" charset="0"/>
                <a:sym typeface="Symbol" charset="0"/>
              </a:rPr>
              <a:t>μm</a:t>
            </a:r>
            <a:r>
              <a:rPr lang="en-US" sz="1800" i="0" u="none" dirty="0">
                <a:solidFill>
                  <a:srgbClr val="000066"/>
                </a:solidFill>
                <a:latin typeface="Comic Sans MS" charset="0"/>
                <a:sym typeface="Symbol" charset="0"/>
              </a:rPr>
              <a:t>, depending on the bump size, 2x2 μm</a:t>
            </a:r>
            <a:r>
              <a:rPr lang="en-US" sz="1800" i="0" u="none" baseline="30000" dirty="0">
                <a:solidFill>
                  <a:srgbClr val="000066"/>
                </a:solidFill>
                <a:latin typeface="Comic Sans MS" charset="0"/>
                <a:sym typeface="Symbol" charset="0"/>
              </a:rPr>
              <a:t>2</a:t>
            </a:r>
            <a:r>
              <a:rPr lang="en-US" sz="1800" i="0" u="none" dirty="0">
                <a:solidFill>
                  <a:srgbClr val="000066"/>
                </a:solidFill>
                <a:latin typeface="Comic Sans MS" charset="0"/>
                <a:sym typeface="Symbol" charset="0"/>
              </a:rPr>
              <a:t> or 8x8 μm</a:t>
            </a:r>
            <a:r>
              <a:rPr lang="en-US" sz="1800" i="0" u="none" baseline="30000" dirty="0">
                <a:solidFill>
                  <a:srgbClr val="000066"/>
                </a:solidFill>
                <a:latin typeface="Comic Sans MS" charset="0"/>
                <a:sym typeface="Symbol" charset="0"/>
              </a:rPr>
              <a:t>2</a:t>
            </a:r>
            <a:r>
              <a:rPr lang="en-US" sz="1800" i="0" u="none" dirty="0">
                <a:solidFill>
                  <a:srgbClr val="000066"/>
                </a:solidFill>
                <a:latin typeface="Comic Sans MS" charset="0"/>
                <a:sym typeface="Symbol" charset="0"/>
              </a:rPr>
              <a:t>) both on the sensor and the readout sides </a:t>
            </a:r>
            <a:r>
              <a:rPr lang="en-US" sz="1800" i="0" u="none" dirty="0">
                <a:solidFill>
                  <a:srgbClr val="000066"/>
                </a:solidFill>
                <a:latin typeface="Comic Sans MS" charset="0"/>
                <a:sym typeface="Wingdings" charset="0"/>
              </a:rPr>
              <a:t> </a:t>
            </a:r>
            <a:r>
              <a:rPr lang="en-US" sz="1800" i="0" u="none" dirty="0">
                <a:solidFill>
                  <a:srgbClr val="FF0000"/>
                </a:solidFill>
                <a:latin typeface="Comic Sans MS" charset="0"/>
                <a:sym typeface="Wingdings" charset="0"/>
              </a:rPr>
              <a:t>more room for top metal routing</a:t>
            </a:r>
            <a:r>
              <a:rPr lang="en-US" sz="1800" i="0" u="none" dirty="0">
                <a:solidFill>
                  <a:srgbClr val="000066"/>
                </a:solidFill>
                <a:latin typeface="Comic Sans MS" charset="0"/>
                <a:sym typeface="Wingdings" charset="0"/>
              </a:rPr>
              <a:t>, in particular for </a:t>
            </a:r>
            <a:r>
              <a:rPr lang="en-US" sz="1800" i="0" u="none" dirty="0">
                <a:solidFill>
                  <a:srgbClr val="FF0000"/>
                </a:solidFill>
                <a:latin typeface="Comic Sans MS" charset="0"/>
                <a:sym typeface="Wingdings" charset="0"/>
              </a:rPr>
              <a:t>power and ground </a:t>
            </a:r>
            <a:r>
              <a:rPr lang="en-US" sz="1800" i="0" u="none" dirty="0">
                <a:solidFill>
                  <a:srgbClr val="000066"/>
                </a:solidFill>
                <a:latin typeface="Comic Sans MS" charset="0"/>
                <a:sym typeface="Wingdings" charset="0"/>
              </a:rPr>
              <a:t>lines, </a:t>
            </a:r>
            <a:r>
              <a:rPr lang="en-US" sz="1800" i="0" u="none" dirty="0">
                <a:solidFill>
                  <a:srgbClr val="FF0000"/>
                </a:solidFill>
                <a:latin typeface="Comic Sans MS" charset="0"/>
                <a:sym typeface="Wingdings" charset="0"/>
              </a:rPr>
              <a:t>smaller capacitive </a:t>
            </a:r>
            <a:r>
              <a:rPr lang="en-US" sz="1800" i="0" u="none" dirty="0" smtClean="0">
                <a:solidFill>
                  <a:srgbClr val="FF0000"/>
                </a:solidFill>
                <a:latin typeface="Comic Sans MS" charset="0"/>
                <a:sym typeface="Wingdings" charset="0"/>
              </a:rPr>
              <a:t>coupling</a:t>
            </a:r>
            <a:r>
              <a:rPr lang="en-US" sz="1800" i="0" u="none" dirty="0" smtClean="0">
                <a:solidFill>
                  <a:srgbClr val="000066"/>
                </a:solidFill>
                <a:latin typeface="Comic Sans MS" charset="0"/>
                <a:sym typeface="Wingdings" charset="0"/>
              </a:rPr>
              <a:t>, </a:t>
            </a:r>
            <a:r>
              <a:rPr lang="en-US" sz="1800" i="0" u="none" dirty="0" smtClean="0">
                <a:solidFill>
                  <a:srgbClr val="FF0000"/>
                </a:solidFill>
                <a:latin typeface="Comic Sans MS" charset="0"/>
                <a:sym typeface="Wingdings" charset="0"/>
              </a:rPr>
              <a:t>less material</a:t>
            </a:r>
            <a:endParaRPr lang="it-IT" sz="1800" i="0" u="none" dirty="0">
              <a:solidFill>
                <a:srgbClr val="FF0000"/>
              </a:solidFill>
              <a:latin typeface="Comic Sans MS" charset="0"/>
              <a:sym typeface="Symbol" charset="0"/>
            </a:endParaRPr>
          </a:p>
        </p:txBody>
      </p:sp>
      <p:pic>
        <p:nvPicPr>
          <p:cNvPr id="26" name="Picture 21" descr="bull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910" y="1014413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305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Apsel65 Fast </a:t>
            </a:r>
            <a:r>
              <a:rPr lang="en-US" sz="2400" b="1" i="0" u="none" dirty="0">
                <a:latin typeface="Comic Sans MS" charset="0"/>
                <a:sym typeface="Symbol" charset="2"/>
              </a:rPr>
              <a:t>F</a:t>
            </a:r>
            <a:r>
              <a:rPr lang="en-US" sz="2400" b="1" i="0" u="none" dirty="0" smtClean="0">
                <a:latin typeface="Comic Sans MS" charset="0"/>
                <a:sym typeface="Symbol" charset="2"/>
              </a:rPr>
              <a:t>ront-End (FFE) chip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  <p:pic>
        <p:nvPicPr>
          <p:cNvPr id="3" name="Picture 21" descr="bull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1014413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815976" y="901700"/>
            <a:ext cx="3636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Developed in a CMOS 65 nm technology (IBM) for the readout of pixel sensors (C</a:t>
            </a:r>
            <a:r>
              <a:rPr lang="en-US" sz="1800" i="0" u="none" baseline="-25000" dirty="0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D</a:t>
            </a:r>
            <a:r>
              <a:rPr lang="en-US" sz="1800" i="0" u="none" dirty="0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 of the order of 100 </a:t>
            </a:r>
            <a:r>
              <a:rPr lang="en-US" sz="1800" i="0" u="none" dirty="0" err="1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fF</a:t>
            </a:r>
            <a:r>
              <a:rPr lang="en-US" sz="1800" i="0" u="none" dirty="0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)</a:t>
            </a:r>
            <a:endParaRPr lang="it-IT" sz="1800" i="0" u="none" dirty="0">
              <a:solidFill>
                <a:srgbClr val="000066"/>
              </a:solidFill>
              <a:latin typeface="Comic Sans MS" pitchFamily="-102" charset="0"/>
              <a:sym typeface="Symbol" pitchFamily="-102" charset="2"/>
            </a:endParaRPr>
          </a:p>
        </p:txBody>
      </p:sp>
      <p:pic>
        <p:nvPicPr>
          <p:cNvPr id="5" name="Picture 21" descr="bull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03" y="2257506"/>
            <a:ext cx="17462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818966" y="2144793"/>
            <a:ext cx="35737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1800" i="0" u="none" dirty="0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Relatively </a:t>
            </a:r>
            <a:r>
              <a:rPr lang="en-US" sz="1800" i="0" u="none" dirty="0" smtClean="0">
                <a:solidFill>
                  <a:srgbClr val="FF0000"/>
                </a:solidFill>
                <a:latin typeface="Comic Sans MS" pitchFamily="-102" charset="0"/>
                <a:sym typeface="Symbol" pitchFamily="-102" charset="2"/>
              </a:rPr>
              <a:t>fast operation </a:t>
            </a:r>
            <a:r>
              <a:rPr lang="en-US" sz="1800" i="0" u="none" dirty="0" smtClean="0">
                <a:solidFill>
                  <a:srgbClr val="000066"/>
                </a:solidFill>
                <a:latin typeface="Comic Sans MS" pitchFamily="-102" charset="0"/>
                <a:sym typeface="Symbol" pitchFamily="-102" charset="2"/>
              </a:rPr>
              <a:t>(25 ns peaking time)</a:t>
            </a:r>
            <a:endParaRPr lang="it-IT" sz="1800" i="0" u="none" dirty="0">
              <a:solidFill>
                <a:srgbClr val="000066"/>
              </a:solidFill>
              <a:latin typeface="Comic Sans MS" pitchFamily="-102" charset="0"/>
              <a:sym typeface="Symbol" pitchFamily="-102" charset="2"/>
            </a:endParaRPr>
          </a:p>
        </p:txBody>
      </p:sp>
      <p:pic>
        <p:nvPicPr>
          <p:cNvPr id="7" name="Picture 11" descr="Pictur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16" y="1359643"/>
            <a:ext cx="5118439" cy="507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7391" y="5332225"/>
            <a:ext cx="3616605" cy="956288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66"/>
              </a:buClr>
              <a:buSzPct val="100000"/>
            </a:pP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3x3 DNW MAPS matrix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66"/>
              </a:buClr>
              <a:buSzPct val="100000"/>
              <a:buFontTx/>
              <a:buChar char="-"/>
            </a:pP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 9 analog outputs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66"/>
              </a:buClr>
              <a:buSzPct val="100000"/>
              <a:buFontTx/>
              <a:buChar char="-"/>
            </a:pP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 Digital output of the central pixel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66"/>
              </a:buClr>
              <a:buSzPct val="100000"/>
              <a:buFontTx/>
              <a:buChar char="-"/>
            </a:pP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lang="en-US" sz="1400" i="0" u="none" dirty="0" err="1">
                <a:solidFill>
                  <a:srgbClr val="000066"/>
                </a:solidFill>
                <a:latin typeface="Comic Sans MS"/>
                <a:cs typeface="Comic Sans MS"/>
              </a:rPr>
              <a:t>Cinj</a:t>
            </a: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 on central pixel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7509" y="3165751"/>
            <a:ext cx="3616605" cy="1171732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66"/>
              </a:buClr>
              <a:buSzPct val="100000"/>
            </a:pP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8x8 DNW MAPS </a:t>
            </a:r>
            <a:r>
              <a:rPr lang="en-US" sz="1400" i="0" u="none" dirty="0" smtClean="0">
                <a:solidFill>
                  <a:srgbClr val="000066"/>
                </a:solidFill>
                <a:latin typeface="Comic Sans MS"/>
                <a:cs typeface="Comic Sans MS"/>
              </a:rPr>
              <a:t>matrix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66"/>
              </a:buClr>
              <a:buSzPct val="100000"/>
            </a:pPr>
            <a:r>
              <a:rPr lang="en-US" sz="1400" i="0" u="none" dirty="0" smtClean="0">
                <a:solidFill>
                  <a:srgbClr val="000066"/>
                </a:solidFill>
                <a:latin typeface="Comic Sans MS"/>
                <a:cs typeface="Comic Sans MS"/>
              </a:rPr>
              <a:t>- digital outputs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66"/>
              </a:buClr>
              <a:buSzPct val="100000"/>
            </a:pPr>
            <a:r>
              <a:rPr lang="en-US" sz="1400" i="0" u="none" dirty="0" smtClean="0">
                <a:solidFill>
                  <a:srgbClr val="000066"/>
                </a:solidFill>
                <a:latin typeface="Comic Sans MS"/>
                <a:cs typeface="Comic Sans MS"/>
              </a:rPr>
              <a:t>- </a:t>
            </a: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outputs of the shapers can be accessed through row and column decoders and read out one at time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47391" y="4455177"/>
            <a:ext cx="3616605" cy="740845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3 standalone channel with </a:t>
            </a:r>
            <a:r>
              <a:rPr lang="en-US" sz="1400" i="0" u="none" dirty="0" err="1">
                <a:solidFill>
                  <a:srgbClr val="000066"/>
                </a:solidFill>
                <a:latin typeface="Comic Sans MS"/>
                <a:cs typeface="Comic Sans MS"/>
              </a:rPr>
              <a:t>Cinj</a:t>
            </a: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 and detector simulating capacitor (250 </a:t>
            </a:r>
            <a:r>
              <a:rPr lang="en-US" sz="1400" i="0" u="none" dirty="0" err="1">
                <a:solidFill>
                  <a:srgbClr val="000066"/>
                </a:solidFill>
                <a:latin typeface="Comic Sans MS"/>
                <a:cs typeface="Comic Sans MS"/>
              </a:rPr>
              <a:t>fF</a:t>
            </a: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, 350 </a:t>
            </a:r>
            <a:r>
              <a:rPr lang="en-US" sz="1400" i="0" u="none" dirty="0" err="1">
                <a:solidFill>
                  <a:srgbClr val="000066"/>
                </a:solidFill>
                <a:latin typeface="Comic Sans MS"/>
                <a:cs typeface="Comic Sans MS"/>
              </a:rPr>
              <a:t>fF</a:t>
            </a: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, 450 </a:t>
            </a:r>
            <a:r>
              <a:rPr lang="en-US" sz="1400" i="0" u="none" dirty="0" err="1">
                <a:solidFill>
                  <a:srgbClr val="000066"/>
                </a:solidFill>
                <a:latin typeface="Comic Sans MS"/>
                <a:cs typeface="Comic Sans MS"/>
              </a:rPr>
              <a:t>fF</a:t>
            </a: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)</a:t>
            </a:r>
          </a:p>
        </p:txBody>
      </p:sp>
      <p:cxnSp>
        <p:nvCxnSpPr>
          <p:cNvPr id="12" name="Straight Connector 34"/>
          <p:cNvCxnSpPr>
            <a:cxnSpLocks noChangeShapeType="1"/>
          </p:cNvCxnSpPr>
          <p:nvPr/>
        </p:nvCxnSpPr>
        <p:spPr bwMode="auto">
          <a:xfrm flipV="1">
            <a:off x="4123765" y="3346822"/>
            <a:ext cx="2495176" cy="3585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34"/>
          <p:cNvCxnSpPr>
            <a:cxnSpLocks noChangeShapeType="1"/>
          </p:cNvCxnSpPr>
          <p:nvPr/>
        </p:nvCxnSpPr>
        <p:spPr bwMode="auto">
          <a:xfrm flipV="1">
            <a:off x="4123765" y="3944469"/>
            <a:ext cx="3585882" cy="71717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34"/>
          <p:cNvCxnSpPr>
            <a:cxnSpLocks noChangeShapeType="1"/>
          </p:cNvCxnSpPr>
          <p:nvPr/>
        </p:nvCxnSpPr>
        <p:spPr bwMode="auto">
          <a:xfrm flipV="1">
            <a:off x="4141694" y="4586939"/>
            <a:ext cx="2058894" cy="1153459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527176" y="722033"/>
            <a:ext cx="5035177" cy="52540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6600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r>
              <a:rPr lang="en-US" sz="1400" i="0" u="none">
                <a:solidFill>
                  <a:srgbClr val="000066"/>
                </a:solidFill>
                <a:latin typeface="Comic Sans MS"/>
                <a:cs typeface="Comic Sans MS"/>
              </a:rPr>
              <a:t>3 fast-channels with Cinj and detector simulating capacitor (50 fF, 100 fF, 150 fF)</a:t>
            </a:r>
          </a:p>
        </p:txBody>
      </p:sp>
      <p:cxnSp>
        <p:nvCxnSpPr>
          <p:cNvPr id="21" name="Straight Connector 34"/>
          <p:cNvCxnSpPr>
            <a:cxnSpLocks noChangeShapeType="1"/>
          </p:cNvCxnSpPr>
          <p:nvPr/>
        </p:nvCxnSpPr>
        <p:spPr bwMode="auto">
          <a:xfrm>
            <a:off x="7100047" y="1317809"/>
            <a:ext cx="1789953" cy="2671484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7983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65163" y="4866631"/>
            <a:ext cx="9023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r>
              <a:rPr lang="en-US" sz="1600" b="1" i="0" u="none">
                <a:solidFill>
                  <a:srgbClr val="000066"/>
                </a:solidFill>
                <a:latin typeface="Comic Sans MS"/>
                <a:cs typeface="Comic Sans MS"/>
              </a:rPr>
              <a:t>Peaking time</a:t>
            </a:r>
            <a:r>
              <a:rPr lang="en-US" sz="1600" i="0" u="none">
                <a:solidFill>
                  <a:srgbClr val="000066"/>
                </a:solidFill>
                <a:latin typeface="Comic Sans MS"/>
                <a:cs typeface="Comic Sans MS"/>
              </a:rPr>
              <a:t> (at analog buffer out) is close to 25 ns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68338" y="5333356"/>
            <a:ext cx="84455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r>
              <a:rPr lang="en-US" sz="1600" b="1" i="0" u="none">
                <a:solidFill>
                  <a:srgbClr val="000066"/>
                </a:solidFill>
                <a:latin typeface="Comic Sans MS"/>
                <a:cs typeface="Comic Sans MS"/>
              </a:rPr>
              <a:t>Charge sensitivity </a:t>
            </a:r>
            <a:r>
              <a:rPr lang="en-US" sz="1600" i="0" u="none">
                <a:solidFill>
                  <a:srgbClr val="000066"/>
                </a:solidFill>
                <a:latin typeface="Comic Sans MS"/>
                <a:cs typeface="Comic Sans MS"/>
              </a:rPr>
              <a:t>has an average value of 33 mV/fC. Since output buffer gain ≈ 0.89 </a:t>
            </a:r>
            <a:r>
              <a:rPr lang="en-US" sz="1600" i="0" u="none">
                <a:solidFill>
                  <a:srgbClr val="000066"/>
                </a:solidFill>
                <a:latin typeface="Comic Sans MS"/>
                <a:cs typeface="Comic Sans MS"/>
                <a:sym typeface="Wingdings" charset="0"/>
              </a:rPr>
              <a:t> G</a:t>
            </a:r>
            <a:r>
              <a:rPr lang="en-US" sz="1600" i="0" u="none" baseline="-25000">
                <a:solidFill>
                  <a:srgbClr val="000066"/>
                </a:solidFill>
                <a:latin typeface="Comic Sans MS"/>
                <a:cs typeface="Comic Sans MS"/>
                <a:sym typeface="Wingdings" charset="0"/>
              </a:rPr>
              <a:t>Q</a:t>
            </a:r>
            <a:r>
              <a:rPr lang="en-US" sz="1600" i="0" u="none">
                <a:solidFill>
                  <a:srgbClr val="000066"/>
                </a:solidFill>
                <a:latin typeface="Comic Sans MS"/>
                <a:cs typeface="Comic Sans MS"/>
                <a:sym typeface="Wingdings" charset="0"/>
              </a:rPr>
              <a:t> @ shaper output is close to 37 mV/fC (42 mV/fC simulated)</a:t>
            </a:r>
            <a:endParaRPr lang="en-US" sz="1600" i="0" u="none">
              <a:solidFill>
                <a:srgbClr val="000066"/>
              </a:solidFill>
              <a:latin typeface="Comic Sans MS"/>
              <a:cs typeface="Comic Sans MS"/>
            </a:endParaRPr>
          </a:p>
        </p:txBody>
      </p:sp>
      <p:pic>
        <p:nvPicPr>
          <p:cNvPr id="24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-53408"/>
            <a:ext cx="5486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79450" y="5985818"/>
            <a:ext cx="9023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r>
              <a:rPr lang="en-US" sz="1600" b="1" i="0" u="none">
                <a:solidFill>
                  <a:srgbClr val="000066"/>
                </a:solidFill>
                <a:latin typeface="Comic Sans MS"/>
                <a:cs typeface="Comic Sans MS"/>
              </a:rPr>
              <a:t>Noise: </a:t>
            </a:r>
            <a:r>
              <a:rPr lang="en-US" sz="1600" i="0" u="none">
                <a:solidFill>
                  <a:srgbClr val="000066"/>
                </a:solidFill>
                <a:latin typeface="Comic Sans MS"/>
                <a:cs typeface="Comic Sans MS"/>
              </a:rPr>
              <a:t>ENC=214 e</a:t>
            </a:r>
            <a:r>
              <a:rPr lang="en-US" sz="1600" i="0" u="none" baseline="30000">
                <a:solidFill>
                  <a:srgbClr val="000066"/>
                </a:solidFill>
                <a:latin typeface="Comic Sans MS"/>
                <a:cs typeface="Comic Sans MS"/>
              </a:rPr>
              <a:t>-</a:t>
            </a:r>
            <a:r>
              <a:rPr lang="en-US" sz="1600" i="0" u="none">
                <a:solidFill>
                  <a:srgbClr val="000066"/>
                </a:solidFill>
                <a:latin typeface="Comic Sans MS"/>
                <a:cs typeface="Comic Sans MS"/>
              </a:rPr>
              <a:t> rms (204 e</a:t>
            </a:r>
            <a:r>
              <a:rPr lang="en-US" sz="1600" i="0" u="none" baseline="30000">
                <a:solidFill>
                  <a:srgbClr val="000066"/>
                </a:solidFill>
                <a:latin typeface="Comic Sans MS"/>
                <a:cs typeface="Comic Sans MS"/>
              </a:rPr>
              <a:t>-</a:t>
            </a:r>
            <a:r>
              <a:rPr lang="en-US" sz="1600" i="0" u="none">
                <a:solidFill>
                  <a:srgbClr val="000066"/>
                </a:solidFill>
                <a:latin typeface="Comic Sans MS"/>
                <a:cs typeface="Comic Sans MS"/>
              </a:rPr>
              <a:t> rms simulated)</a:t>
            </a:r>
          </a:p>
        </p:txBody>
      </p:sp>
      <p:pic>
        <p:nvPicPr>
          <p:cNvPr id="2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408"/>
            <a:ext cx="5486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bull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0" y="4979281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1" descr="bull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0" y="5412570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1" descr="bull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0" y="6099856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Fast Front-End standalone channels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040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21459" y="1365447"/>
            <a:ext cx="3497262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  <a:buFontTx/>
              <a:buChar char="-"/>
            </a:pP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W/L PA input device: 28/0.25</a:t>
            </a:r>
          </a:p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  <a:buFontTx/>
              <a:buChar char="-"/>
            </a:pP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 Power consumption: 20 </a:t>
            </a:r>
            <a:r>
              <a:rPr lang="en-US" sz="1400" i="0" u="none" dirty="0" err="1">
                <a:solidFill>
                  <a:srgbClr val="000066"/>
                </a:solidFill>
                <a:latin typeface="Comic Sans MS"/>
                <a:cs typeface="Comic Sans MS"/>
              </a:rPr>
              <a:t>μW</a:t>
            </a: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/cell</a:t>
            </a:r>
          </a:p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  <a:buFontTx/>
              <a:buChar char="-"/>
            </a:pP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 Equivalent noise charge: 38 e</a:t>
            </a:r>
            <a:r>
              <a:rPr lang="en-US" sz="1400" i="0" u="none" baseline="30000" dirty="0">
                <a:solidFill>
                  <a:srgbClr val="000066"/>
                </a:solidFill>
                <a:latin typeface="Comic Sans MS"/>
                <a:cs typeface="Comic Sans MS"/>
              </a:rPr>
              <a:t>-</a:t>
            </a:r>
          </a:p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  <a:buFontTx/>
              <a:buChar char="-"/>
            </a:pP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 Threshold dispersion: 38 e</a:t>
            </a:r>
            <a:r>
              <a:rPr lang="en-US" sz="1400" i="0" u="none" baseline="30000" dirty="0">
                <a:solidFill>
                  <a:srgbClr val="000066"/>
                </a:solidFill>
                <a:latin typeface="Comic Sans MS"/>
                <a:cs typeface="Comic Sans MS"/>
              </a:rPr>
              <a:t>-</a:t>
            </a: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 (main contributions from shaper input device and NMOS and PMOS pair in the discriminator)</a:t>
            </a:r>
          </a:p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  <a:buFontTx/>
              <a:buChar char="-"/>
            </a:pP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 Charge sensitivity: 725 mV/</a:t>
            </a:r>
            <a:r>
              <a:rPr lang="en-US" sz="1400" i="0" u="none" dirty="0" err="1">
                <a:solidFill>
                  <a:srgbClr val="000066"/>
                </a:solidFill>
                <a:latin typeface="Comic Sans MS"/>
                <a:cs typeface="Comic Sans MS"/>
              </a:rPr>
              <a:t>fC</a:t>
            </a:r>
            <a:endParaRPr lang="en-US" sz="1400" i="0" u="none" dirty="0">
              <a:solidFill>
                <a:srgbClr val="000066"/>
              </a:solidFill>
              <a:latin typeface="Comic Sans MS"/>
              <a:cs typeface="Comic Sans MS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  <a:buFontTx/>
              <a:buChar char="-"/>
            </a:pPr>
            <a:r>
              <a:rPr lang="en-US" sz="1400" i="0" u="none" dirty="0">
                <a:solidFill>
                  <a:srgbClr val="000066"/>
                </a:solidFill>
                <a:latin typeface="Comic Sans MS"/>
                <a:cs typeface="Comic Sans MS"/>
              </a:rPr>
              <a:t> Peaking time: 300 ns</a:t>
            </a:r>
          </a:p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endParaRPr lang="en-US" sz="1400" i="0" u="none" dirty="0">
              <a:solidFill>
                <a:srgbClr val="000066"/>
              </a:solidFill>
              <a:latin typeface="Comic Sans MS"/>
              <a:cs typeface="Comic Sans MS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endParaRPr lang="en-US" sz="1400" i="0" u="none" dirty="0">
              <a:solidFill>
                <a:srgbClr val="000066"/>
              </a:solidFill>
              <a:latin typeface="Comic Sans MS"/>
              <a:cs typeface="Comic Sans MS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endParaRPr lang="en-US" sz="1400" i="0" u="none" dirty="0">
              <a:solidFill>
                <a:srgbClr val="000066"/>
              </a:solidFill>
              <a:latin typeface="Comic Sans MS"/>
              <a:cs typeface="Comic Sans MS"/>
            </a:endParaRPr>
          </a:p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endParaRPr lang="en-US" sz="1400" i="0" u="none" dirty="0">
              <a:solidFill>
                <a:srgbClr val="000066"/>
              </a:solidFill>
              <a:latin typeface="Comic Sans MS"/>
              <a:cs typeface="Comic Sans M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0674" y="861276"/>
            <a:ext cx="28305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r>
              <a:rPr lang="en-US" sz="1600" b="1" i="0" u="none" dirty="0">
                <a:solidFill>
                  <a:srgbClr val="000066"/>
                </a:solidFill>
                <a:latin typeface="Comic Sans MS"/>
                <a:cs typeface="Comic Sans MS"/>
              </a:rPr>
              <a:t>Main design features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41059" y="5659071"/>
            <a:ext cx="6360179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  <a:buClr>
                <a:srgbClr val="000066"/>
              </a:buClr>
              <a:buSzPct val="100000"/>
            </a:pPr>
            <a:r>
              <a:rPr lang="en-US" sz="1400" i="0" u="none" dirty="0">
                <a:solidFill>
                  <a:srgbClr val="FF6600"/>
                </a:solidFill>
                <a:latin typeface="Comic Sans MS"/>
                <a:cs typeface="Comic Sans MS"/>
              </a:rPr>
              <a:t>Same readout scheme (except for components value) for the fast front-end channels  which were designed according to the typical specifications associated with the readout of fully-depleted pixel sensors (</a:t>
            </a:r>
            <a:r>
              <a:rPr lang="en-US" sz="1400" i="0" u="none" dirty="0" err="1">
                <a:solidFill>
                  <a:srgbClr val="FF6600"/>
                </a:solidFill>
                <a:latin typeface="Comic Sans MS"/>
                <a:cs typeface="Comic Sans MS"/>
              </a:rPr>
              <a:t>tp</a:t>
            </a:r>
            <a:r>
              <a:rPr lang="en-US" sz="1400" i="0" u="none" dirty="0">
                <a:solidFill>
                  <a:srgbClr val="FF6600"/>
                </a:solidFill>
                <a:latin typeface="Comic Sans MS"/>
                <a:cs typeface="Comic Sans MS"/>
              </a:rPr>
              <a:t> = 25 ns)</a:t>
            </a: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19" y="896472"/>
            <a:ext cx="5685693" cy="47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gio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24" y="3915160"/>
            <a:ext cx="40862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1450" y="134938"/>
            <a:ext cx="930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400" b="1" i="0" u="none" dirty="0" smtClean="0">
                <a:latin typeface="Comic Sans MS" charset="0"/>
                <a:sym typeface="Symbol" charset="2"/>
              </a:rPr>
              <a:t>Apsel65 DNW MAPS</a:t>
            </a:r>
            <a:endParaRPr lang="en-US" sz="2400" b="1" i="0" u="none" dirty="0">
              <a:latin typeface="Comic Sans MS" charset="0"/>
              <a:sym typeface="Symbol" charset="2"/>
            </a:endParaRPr>
          </a:p>
        </p:txBody>
      </p:sp>
      <p:pic>
        <p:nvPicPr>
          <p:cNvPr id="12" name="Picture 21" descr="bull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0" y="960152"/>
            <a:ext cx="1746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235702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1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1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1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1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ma di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ema di Office">
    <a:majorFont>
      <a:latin typeface="Arial"/>
      <a:ea typeface="SimSun"/>
      <a:cs typeface="SimSun"/>
    </a:majorFont>
    <a:minorFont>
      <a:latin typeface="Arial"/>
      <a:ea typeface="SimSun"/>
      <a:cs typeface="SimSu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ma di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ema di Office">
    <a:majorFont>
      <a:latin typeface="Arial"/>
      <a:ea typeface="SimSun"/>
      <a:cs typeface="SimSun"/>
    </a:majorFont>
    <a:minorFont>
      <a:latin typeface="Arial"/>
      <a:ea typeface="SimSun"/>
      <a:cs typeface="SimSu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31076</TotalTime>
  <Words>1549</Words>
  <Application>Microsoft Macintosh PowerPoint</Application>
  <PresentationFormat>A4 Paper (210x297 mm)</PresentationFormat>
  <Paragraphs>186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Struttura predefinita</vt:lpstr>
      <vt:lpstr>Personalizza struttura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Università di Pavia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Lab S. E.</dc:creator>
  <cp:lastModifiedBy>lr</cp:lastModifiedBy>
  <cp:revision>1351</cp:revision>
  <cp:lastPrinted>2011-06-22T11:54:36Z</cp:lastPrinted>
  <dcterms:created xsi:type="dcterms:W3CDTF">2012-01-25T17:37:34Z</dcterms:created>
  <dcterms:modified xsi:type="dcterms:W3CDTF">2013-03-27T16:49:25Z</dcterms:modified>
</cp:coreProperties>
</file>