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3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4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9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4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9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0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5F3D-5CF3-4F10-A175-EBB9D40EFB0B}" type="datetimeFigureOut">
              <a:rPr lang="en-US" smtClean="0"/>
              <a:t>04/03/13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2744-DC15-474A-A6BE-F06305ECF8B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0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Grid Engine al CNAF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farming@cnaf.infn.it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0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Sun Grid Engine</a:t>
            </a:r>
          </a:p>
          <a:p>
            <a:pPr lvl="1"/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ormai</a:t>
            </a:r>
            <a:r>
              <a:rPr lang="en-US" dirty="0" smtClean="0"/>
              <a:t> </a:t>
            </a:r>
            <a:r>
              <a:rPr lang="en-US" dirty="0" err="1" smtClean="0"/>
              <a:t>abbandonato</a:t>
            </a:r>
            <a:endParaRPr lang="en-US" dirty="0" smtClean="0"/>
          </a:p>
          <a:p>
            <a:r>
              <a:rPr lang="en-US" dirty="0" smtClean="0"/>
              <a:t>Oracle Grid Engine</a:t>
            </a:r>
          </a:p>
          <a:p>
            <a:pPr lvl="1"/>
            <a:r>
              <a:rPr lang="en-US" dirty="0" smtClean="0"/>
              <a:t>Lento </a:t>
            </a:r>
            <a:r>
              <a:rPr lang="en-US" dirty="0" err="1" smtClean="0"/>
              <a:t>sviluppo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supporto</a:t>
            </a:r>
            <a:r>
              <a:rPr lang="en-US" dirty="0" smtClean="0"/>
              <a:t> in USA</a:t>
            </a:r>
          </a:p>
          <a:p>
            <a:r>
              <a:rPr lang="en-US" dirty="0" smtClean="0"/>
              <a:t>UNIVA Grid Engine</a:t>
            </a:r>
          </a:p>
          <a:p>
            <a:pPr lvl="1"/>
            <a:r>
              <a:rPr lang="en-US" dirty="0" err="1" smtClean="0"/>
              <a:t>Soluzione</a:t>
            </a:r>
            <a:r>
              <a:rPr lang="en-US" dirty="0" smtClean="0"/>
              <a:t> </a:t>
            </a:r>
            <a:r>
              <a:rPr lang="en-US" dirty="0" err="1" smtClean="0"/>
              <a:t>adottata</a:t>
            </a:r>
            <a:r>
              <a:rPr lang="en-US" dirty="0" smtClean="0"/>
              <a:t> da KIT e IN2P3 (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passati</a:t>
            </a:r>
            <a:r>
              <a:rPr lang="en-US" dirty="0" smtClean="0"/>
              <a:t> per OGE)</a:t>
            </a:r>
          </a:p>
          <a:p>
            <a:pPr lvl="1"/>
            <a:r>
              <a:rPr lang="en-US" dirty="0" err="1" smtClean="0"/>
              <a:t>Societ</a:t>
            </a:r>
            <a:r>
              <a:rPr lang="it-IT" dirty="0" smtClean="0"/>
              <a:t>à</a:t>
            </a:r>
            <a:r>
              <a:rPr lang="en-US" dirty="0" smtClean="0"/>
              <a:t> con base in Europa (Germania) </a:t>
            </a:r>
            <a:r>
              <a:rPr lang="en-US" dirty="0" err="1" smtClean="0"/>
              <a:t>supporto</a:t>
            </a:r>
            <a:r>
              <a:rPr lang="en-US" dirty="0" smtClean="0"/>
              <a:t> </a:t>
            </a:r>
            <a:r>
              <a:rPr lang="en-US" dirty="0" err="1" smtClean="0"/>
              <a:t>nello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fuso</a:t>
            </a:r>
            <a:r>
              <a:rPr lang="en-US" dirty="0" smtClean="0"/>
              <a:t> </a:t>
            </a:r>
            <a:r>
              <a:rPr lang="en-US" dirty="0" err="1" smtClean="0"/>
              <a:t>orario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9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UNIVA Grid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Hanno </a:t>
            </a:r>
            <a:r>
              <a:rPr lang="en-US" dirty="0" err="1" smtClean="0"/>
              <a:t>assunto</a:t>
            </a:r>
            <a:r>
              <a:rPr lang="en-US" dirty="0" smtClean="0"/>
              <a:t> gran parte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sviluppatori</a:t>
            </a:r>
            <a:r>
              <a:rPr lang="en-US" dirty="0" smtClean="0"/>
              <a:t> </a:t>
            </a:r>
            <a:r>
              <a:rPr lang="en-US" dirty="0" err="1" smtClean="0"/>
              <a:t>fuoriusciti</a:t>
            </a:r>
            <a:r>
              <a:rPr lang="en-US" dirty="0" smtClean="0"/>
              <a:t> da OGE</a:t>
            </a:r>
          </a:p>
          <a:p>
            <a:r>
              <a:rPr lang="en-US" dirty="0" smtClean="0"/>
              <a:t>Core business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endParaRPr lang="en-US" dirty="0" smtClean="0"/>
          </a:p>
          <a:p>
            <a:r>
              <a:rPr lang="en-US" dirty="0" smtClean="0"/>
              <a:t>3 major release </a:t>
            </a:r>
            <a:r>
              <a:rPr lang="en-US" dirty="0" err="1" smtClean="0"/>
              <a:t>rilasciate</a:t>
            </a:r>
            <a:r>
              <a:rPr lang="en-US" dirty="0" smtClean="0"/>
              <a:t> da </a:t>
            </a:r>
            <a:r>
              <a:rPr lang="en-US" dirty="0" err="1" smtClean="0"/>
              <a:t>quando</a:t>
            </a:r>
            <a:r>
              <a:rPr lang="en-US" dirty="0" smtClean="0"/>
              <a:t> Oracle ha </a:t>
            </a:r>
            <a:r>
              <a:rPr lang="en-US" dirty="0" err="1" smtClean="0"/>
              <a:t>acquisito</a:t>
            </a:r>
            <a:r>
              <a:rPr lang="en-US" dirty="0" smtClean="0"/>
              <a:t> SUN</a:t>
            </a:r>
          </a:p>
          <a:p>
            <a:r>
              <a:rPr lang="en-US" dirty="0" err="1" smtClean="0"/>
              <a:t>Interessati</a:t>
            </a:r>
            <a:r>
              <a:rPr lang="en-US" dirty="0" smtClean="0"/>
              <a:t> al </a:t>
            </a:r>
            <a:r>
              <a:rPr lang="en-US" dirty="0" err="1" smtClean="0"/>
              <a:t>nostro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endParaRPr lang="en-US" dirty="0"/>
          </a:p>
          <a:p>
            <a:pPr lvl="1"/>
            <a:r>
              <a:rPr lang="it-IT" dirty="0" smtClean="0"/>
              <a:t>Saranno presenti al prossimo HEPiX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7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Licenze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Per </a:t>
            </a:r>
            <a:r>
              <a:rPr lang="en-US" dirty="0" err="1" smtClean="0"/>
              <a:t>sito</a:t>
            </a:r>
            <a:r>
              <a:rPr lang="en-US" dirty="0" smtClean="0"/>
              <a:t>, per core, per socket</a:t>
            </a:r>
          </a:p>
          <a:p>
            <a:r>
              <a:rPr lang="en-US" dirty="0" smtClean="0"/>
              <a:t>Per la nostra </a:t>
            </a:r>
            <a:r>
              <a:rPr lang="en-US" dirty="0" err="1" smtClean="0"/>
              <a:t>scala</a:t>
            </a:r>
            <a:r>
              <a:rPr lang="en-US" dirty="0" smtClean="0"/>
              <a:t> </a:t>
            </a:r>
            <a:r>
              <a:rPr lang="en-US" dirty="0" err="1" smtClean="0"/>
              <a:t>suggerita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licenza</a:t>
            </a:r>
            <a:r>
              <a:rPr lang="en-US" dirty="0" smtClean="0"/>
              <a:t> per </a:t>
            </a:r>
            <a:r>
              <a:rPr lang="en-US" dirty="0" err="1" smtClean="0"/>
              <a:t>sito</a:t>
            </a:r>
            <a:r>
              <a:rPr lang="en-US" dirty="0" smtClean="0"/>
              <a:t>, da </a:t>
            </a:r>
            <a:r>
              <a:rPr lang="en-US" dirty="0" err="1" smtClean="0"/>
              <a:t>rinnovare</a:t>
            </a:r>
            <a:r>
              <a:rPr lang="en-US" dirty="0" smtClean="0"/>
              <a:t> di anno in anno</a:t>
            </a:r>
          </a:p>
          <a:p>
            <a:pPr lvl="1"/>
            <a:r>
              <a:rPr lang="en-US" dirty="0" err="1" smtClean="0"/>
              <a:t>Nessun</a:t>
            </a:r>
            <a:r>
              <a:rPr lang="en-US" dirty="0" smtClean="0"/>
              <a:t> enforcing di </a:t>
            </a:r>
            <a:r>
              <a:rPr lang="en-US" dirty="0" err="1" smtClean="0"/>
              <a:t>licenze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caso</a:t>
            </a:r>
            <a:r>
              <a:rPr lang="en-US" dirty="0" smtClean="0"/>
              <a:t> di </a:t>
            </a:r>
            <a:r>
              <a:rPr lang="en-US" dirty="0" err="1" smtClean="0"/>
              <a:t>espansione</a:t>
            </a:r>
            <a:r>
              <a:rPr lang="en-US" dirty="0" smtClean="0"/>
              <a:t> non </a:t>
            </a:r>
            <a:r>
              <a:rPr lang="en-US" dirty="0" err="1" smtClean="0"/>
              <a:t>prevista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rinegozia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costo</a:t>
            </a:r>
            <a:endParaRPr lang="en-US" dirty="0" smtClean="0"/>
          </a:p>
          <a:p>
            <a:pPr lvl="1"/>
            <a:r>
              <a:rPr lang="en-US" dirty="0" err="1" smtClean="0"/>
              <a:t>Seriale</a:t>
            </a:r>
            <a:r>
              <a:rPr lang="en-US" dirty="0" smtClean="0"/>
              <a:t> da </a:t>
            </a:r>
            <a:r>
              <a:rPr lang="en-US" dirty="0" err="1" smtClean="0"/>
              <a:t>inserire</a:t>
            </a:r>
            <a:r>
              <a:rPr lang="en-US" dirty="0" smtClean="0"/>
              <a:t> </a:t>
            </a:r>
            <a:r>
              <a:rPr lang="en-US" dirty="0" err="1" smtClean="0"/>
              <a:t>all’attivazione</a:t>
            </a:r>
            <a:r>
              <a:rPr lang="en-US" dirty="0" smtClean="0"/>
              <a:t> del master</a:t>
            </a:r>
          </a:p>
          <a:p>
            <a:r>
              <a:rPr lang="en-US" dirty="0" err="1" smtClean="0"/>
              <a:t>Costo</a:t>
            </a:r>
            <a:r>
              <a:rPr lang="en-US" dirty="0" smtClean="0"/>
              <a:t> </a:t>
            </a:r>
            <a:r>
              <a:rPr lang="en-US" dirty="0" err="1" smtClean="0"/>
              <a:t>stimato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metà</a:t>
            </a:r>
            <a:r>
              <a:rPr lang="en-US" dirty="0" smtClean="0"/>
              <a:t> di LSF</a:t>
            </a:r>
          </a:p>
          <a:p>
            <a:pPr lvl="1"/>
            <a:r>
              <a:rPr lang="en-US" dirty="0" err="1" smtClean="0"/>
              <a:t>Mancanza</a:t>
            </a:r>
            <a:r>
              <a:rPr lang="en-US" dirty="0" smtClean="0"/>
              <a:t> di un </a:t>
            </a:r>
            <a:r>
              <a:rPr lang="en-US" dirty="0" err="1" smtClean="0"/>
              <a:t>riferimento</a:t>
            </a:r>
            <a:r>
              <a:rPr lang="en-US" dirty="0" smtClean="0"/>
              <a:t> </a:t>
            </a:r>
            <a:r>
              <a:rPr lang="en-US" dirty="0" err="1" smtClean="0"/>
              <a:t>concreto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tratta</a:t>
            </a:r>
            <a:r>
              <a:rPr lang="en-US" dirty="0" smtClean="0"/>
              <a:t> </a:t>
            </a:r>
            <a:r>
              <a:rPr lang="en-US" dirty="0" err="1" smtClean="0"/>
              <a:t>appunto</a:t>
            </a:r>
            <a:r>
              <a:rPr lang="en-US" dirty="0" smtClean="0"/>
              <a:t> di </a:t>
            </a:r>
            <a:r>
              <a:rPr lang="en-US" b="1" dirty="0" err="1" smtClean="0">
                <a:solidFill>
                  <a:srgbClr val="FF0000"/>
                </a:solidFill>
              </a:rPr>
              <a:t>una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stima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28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Possibilità</a:t>
            </a:r>
            <a:r>
              <a:rPr lang="en-US" dirty="0" smtClean="0"/>
              <a:t> di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Clienti</a:t>
            </a:r>
            <a:r>
              <a:rPr lang="en-US" dirty="0" smtClean="0"/>
              <a:t> demo per un anno a  </a:t>
            </a:r>
            <a:r>
              <a:rPr lang="en-US" dirty="0" err="1" smtClean="0"/>
              <a:t>fronte</a:t>
            </a:r>
            <a:r>
              <a:rPr lang="en-US" dirty="0" smtClean="0"/>
              <a:t> di un “</a:t>
            </a:r>
            <a:r>
              <a:rPr lang="en-US" dirty="0" err="1" smtClean="0"/>
              <a:t>gettone</a:t>
            </a:r>
            <a:r>
              <a:rPr lang="en-US" dirty="0" smtClean="0"/>
              <a:t>” da </a:t>
            </a:r>
            <a:r>
              <a:rPr lang="en-US" dirty="0" err="1" smtClean="0"/>
              <a:t>pagare</a:t>
            </a:r>
            <a:endParaRPr lang="en-US" dirty="0" smtClean="0"/>
          </a:p>
          <a:p>
            <a:pPr lvl="1"/>
            <a:r>
              <a:rPr lang="en-US" dirty="0" err="1" smtClean="0"/>
              <a:t>Paragonati</a:t>
            </a:r>
            <a:r>
              <a:rPr lang="en-US" dirty="0" smtClean="0"/>
              <a:t> a </a:t>
            </a:r>
            <a:r>
              <a:rPr lang="en-US" dirty="0" err="1" smtClean="0"/>
              <a:t>clienti</a:t>
            </a:r>
            <a:r>
              <a:rPr lang="en-US" dirty="0" smtClean="0"/>
              <a:t> standard</a:t>
            </a:r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ottiene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supporto</a:t>
            </a:r>
            <a:r>
              <a:rPr lang="en-US" dirty="0" smtClean="0"/>
              <a:t> e la </a:t>
            </a:r>
            <a:r>
              <a:rPr lang="en-US" dirty="0" err="1" smtClean="0"/>
              <a:t>documentazione</a:t>
            </a:r>
            <a:endParaRPr lang="en-US" dirty="0" smtClean="0"/>
          </a:p>
          <a:p>
            <a:pPr lvl="1"/>
            <a:r>
              <a:rPr lang="en-US" dirty="0" err="1" smtClean="0"/>
              <a:t>Contatto</a:t>
            </a:r>
            <a:r>
              <a:rPr lang="en-US" dirty="0" smtClean="0"/>
              <a:t> </a:t>
            </a:r>
            <a:r>
              <a:rPr lang="en-US" dirty="0" err="1" smtClean="0"/>
              <a:t>tecnico</a:t>
            </a:r>
            <a:r>
              <a:rPr lang="en-US" dirty="0" smtClean="0"/>
              <a:t> per la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endParaRPr lang="en-US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Email arrivata ieri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richiesti</a:t>
            </a:r>
            <a:r>
              <a:rPr lang="en-US" dirty="0" smtClean="0">
                <a:solidFill>
                  <a:srgbClr val="FF0000"/>
                </a:solidFill>
              </a:rPr>
              <a:t> 38.000</a:t>
            </a:r>
            <a:r>
              <a:rPr lang="it-IT" dirty="0" smtClean="0">
                <a:solidFill>
                  <a:srgbClr val="FF0000"/>
                </a:solidFill>
              </a:rPr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915328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Collaborazioni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KIT</a:t>
            </a:r>
          </a:p>
          <a:p>
            <a:r>
              <a:rPr lang="en-US" dirty="0" smtClean="0"/>
              <a:t>IN2P3</a:t>
            </a:r>
          </a:p>
          <a:p>
            <a:r>
              <a:rPr lang="en-US" dirty="0" err="1" smtClean="0"/>
              <a:t>Comunità</a:t>
            </a:r>
            <a:r>
              <a:rPr lang="en-US" dirty="0" smtClean="0"/>
              <a:t> HEPiX in </a:t>
            </a:r>
            <a:r>
              <a:rPr lang="en-US" dirty="0" err="1" smtClean="0"/>
              <a:t>generale</a:t>
            </a:r>
            <a:r>
              <a:rPr lang="en-US" dirty="0" smtClean="0"/>
              <a:t> </a:t>
            </a:r>
            <a:r>
              <a:rPr lang="en-US" dirty="0" err="1" smtClean="0"/>
              <a:t>attiva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argomento</a:t>
            </a:r>
            <a:endParaRPr lang="en-US" dirty="0"/>
          </a:p>
          <a:p>
            <a:r>
              <a:rPr lang="en-US" dirty="0" err="1" smtClean="0"/>
              <a:t>Possibilità</a:t>
            </a:r>
            <a:r>
              <a:rPr lang="en-US" dirty="0" smtClean="0"/>
              <a:t> di </a:t>
            </a:r>
            <a:r>
              <a:rPr lang="en-US" dirty="0" err="1" smtClean="0"/>
              <a:t>scambio</a:t>
            </a:r>
            <a:r>
              <a:rPr lang="en-US" dirty="0" smtClean="0"/>
              <a:t> di </a:t>
            </a:r>
            <a:r>
              <a:rPr lang="en-US" dirty="0" err="1" smtClean="0"/>
              <a:t>informazioni</a:t>
            </a:r>
            <a:r>
              <a:rPr lang="en-US" dirty="0" smtClean="0"/>
              <a:t> e di </a:t>
            </a:r>
            <a:r>
              <a:rPr lang="en-US" dirty="0" err="1" smtClean="0"/>
              <a:t>supporto</a:t>
            </a:r>
            <a:r>
              <a:rPr lang="en-US" dirty="0" smtClean="0"/>
              <a:t> </a:t>
            </a:r>
            <a:r>
              <a:rPr lang="en-US" dirty="0" err="1" smtClean="0"/>
              <a:t>reciproco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4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Scelte</a:t>
            </a:r>
            <a:r>
              <a:rPr lang="en-US" dirty="0" smtClean="0"/>
              <a:t> di </a:t>
            </a:r>
            <a:r>
              <a:rPr lang="en-US" dirty="0" err="1" smtClean="0"/>
              <a:t>altri</a:t>
            </a:r>
            <a:r>
              <a:rPr lang="en-US" dirty="0" smtClean="0"/>
              <a:t> T1, </a:t>
            </a:r>
            <a:r>
              <a:rPr lang="en-US" dirty="0" err="1" smtClean="0"/>
              <a:t>perché</a:t>
            </a:r>
            <a:r>
              <a:rPr lang="en-US" dirty="0" smtClean="0"/>
              <a:t> non SLURM?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KIT</a:t>
            </a:r>
          </a:p>
          <a:p>
            <a:pPr lvl="1"/>
            <a:r>
              <a:rPr lang="en-US" dirty="0" smtClean="0"/>
              <a:t>GE </a:t>
            </a:r>
            <a:r>
              <a:rPr lang="en-US" dirty="0" err="1" smtClean="0"/>
              <a:t>supportato</a:t>
            </a:r>
            <a:r>
              <a:rPr lang="en-US" dirty="0" smtClean="0"/>
              <a:t> da cream, SLURM non </a:t>
            </a:r>
            <a:r>
              <a:rPr lang="en-US" dirty="0" err="1" smtClean="0"/>
              <a:t>ancora</a:t>
            </a:r>
            <a:endParaRPr lang="en-US" dirty="0" smtClean="0"/>
          </a:p>
          <a:p>
            <a:pPr lvl="1"/>
            <a:r>
              <a:rPr lang="en-US" dirty="0" err="1"/>
              <a:t>Ritenuto</a:t>
            </a:r>
            <a:r>
              <a:rPr lang="en-US" dirty="0"/>
              <a:t> stabile e </a:t>
            </a:r>
            <a:r>
              <a:rPr lang="en-US" dirty="0" err="1"/>
              <a:t>robusto</a:t>
            </a:r>
            <a:endParaRPr lang="en-US" dirty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(in2p3) è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migrato</a:t>
            </a:r>
            <a:endParaRPr lang="en-US" dirty="0" smtClean="0"/>
          </a:p>
          <a:p>
            <a:r>
              <a:rPr lang="en-US" dirty="0" smtClean="0"/>
              <a:t>IN2P3</a:t>
            </a:r>
          </a:p>
          <a:p>
            <a:pPr lvl="1"/>
            <a:r>
              <a:rPr lang="en-US" dirty="0" smtClean="0"/>
              <a:t>Al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valutazione</a:t>
            </a:r>
            <a:r>
              <a:rPr lang="en-US" dirty="0" smtClean="0"/>
              <a:t> non era </a:t>
            </a:r>
            <a:r>
              <a:rPr lang="en-US" dirty="0" err="1" smtClean="0"/>
              <a:t>usato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comunità</a:t>
            </a:r>
            <a:r>
              <a:rPr lang="en-US" dirty="0" smtClean="0"/>
              <a:t> HEP</a:t>
            </a:r>
          </a:p>
          <a:p>
            <a:pPr lvl="1"/>
            <a:r>
              <a:rPr lang="en-US" dirty="0" err="1" smtClean="0"/>
              <a:t>Mancanza</a:t>
            </a:r>
            <a:r>
              <a:rPr lang="en-US" dirty="0" smtClean="0"/>
              <a:t> </a:t>
            </a:r>
            <a:r>
              <a:rPr lang="en-US" dirty="0" err="1" smtClean="0"/>
              <a:t>interfaccia</a:t>
            </a:r>
            <a:r>
              <a:rPr lang="en-US" dirty="0" smtClean="0"/>
              <a:t> grid</a:t>
            </a:r>
          </a:p>
          <a:p>
            <a:pPr lvl="1"/>
            <a:r>
              <a:rPr lang="en-US" dirty="0" err="1" smtClean="0"/>
              <a:t>Dubbi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supporto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5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Perplessità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Conviene</a:t>
            </a:r>
            <a:r>
              <a:rPr lang="en-US" dirty="0" smtClean="0"/>
              <a:t> </a:t>
            </a:r>
            <a:r>
              <a:rPr lang="en-US" dirty="0" err="1" smtClean="0"/>
              <a:t>abbandonare</a:t>
            </a:r>
            <a:r>
              <a:rPr lang="en-US" dirty="0" smtClean="0"/>
              <a:t> LSF per un </a:t>
            </a:r>
            <a:r>
              <a:rPr lang="en-US" dirty="0" err="1" smtClean="0"/>
              <a:t>altro</a:t>
            </a:r>
            <a:r>
              <a:rPr lang="en-US" dirty="0" smtClean="0"/>
              <a:t> software </a:t>
            </a:r>
            <a:r>
              <a:rPr lang="en-US" dirty="0" err="1" smtClean="0"/>
              <a:t>commerciale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Per </a:t>
            </a:r>
            <a:r>
              <a:rPr lang="en-US" dirty="0" err="1" smtClean="0"/>
              <a:t>ora</a:t>
            </a:r>
            <a:r>
              <a:rPr lang="en-US" dirty="0" smtClean="0"/>
              <a:t> costa la </a:t>
            </a:r>
            <a:r>
              <a:rPr lang="en-US" dirty="0" err="1" smtClean="0"/>
              <a:t>metà</a:t>
            </a:r>
            <a:r>
              <a:rPr lang="en-US" dirty="0" smtClean="0"/>
              <a:t>, ma in </a:t>
            </a:r>
            <a:r>
              <a:rPr lang="en-US" dirty="0" err="1" smtClean="0"/>
              <a:t>futuro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err="1" smtClean="0"/>
              <a:t>Quanto</a:t>
            </a:r>
            <a:r>
              <a:rPr lang="en-US" dirty="0" smtClean="0"/>
              <a:t> costa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supporto</a:t>
            </a:r>
            <a:r>
              <a:rPr lang="en-US" smtClean="0"/>
              <a:t> di </a:t>
            </a:r>
            <a:r>
              <a:rPr lang="en-US" dirty="0" smtClean="0"/>
              <a:t>SLURM?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2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285</Words>
  <Application>Microsoft Macintosh PowerPoint</Application>
  <PresentationFormat>Presentazione su schermo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Grid Engine al CNAF</vt:lpstr>
      <vt:lpstr>Varianti</vt:lpstr>
      <vt:lpstr>UNIVA Grid Engine</vt:lpstr>
      <vt:lpstr>Licenze</vt:lpstr>
      <vt:lpstr>Possibilità di test</vt:lpstr>
      <vt:lpstr>Collaborazioni</vt:lpstr>
      <vt:lpstr>Scelte di altri T1, perché non SLURM?</vt:lpstr>
      <vt:lpstr>Perplessità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Alessandro De Salvo</cp:lastModifiedBy>
  <cp:revision>17</cp:revision>
  <dcterms:created xsi:type="dcterms:W3CDTF">2013-02-13T16:50:26Z</dcterms:created>
  <dcterms:modified xsi:type="dcterms:W3CDTF">2013-03-04T16:04:56Z</dcterms:modified>
</cp:coreProperties>
</file>