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305" r:id="rId4"/>
    <p:sldId id="300" r:id="rId5"/>
    <p:sldId id="306" r:id="rId6"/>
    <p:sldId id="303" r:id="rId7"/>
    <p:sldId id="304" r:id="rId8"/>
    <p:sldId id="288" r:id="rId9"/>
    <p:sldId id="279" r:id="rId10"/>
    <p:sldId id="295" r:id="rId11"/>
    <p:sldId id="281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4" autoAdjust="0"/>
  </p:normalViewPr>
  <p:slideViewPr>
    <p:cSldViewPr snapToGrid="0" snapToObjects="1">
      <p:cViewPr>
        <p:scale>
          <a:sx n="100" d="100"/>
          <a:sy n="100" d="100"/>
        </p:scale>
        <p:origin x="-164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26B-541A-E548-9A8D-D084120CED7B}" type="datetimeFigureOut">
              <a:rPr lang="en-US" smtClean="0"/>
              <a:t>06/03/13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8E5-1EB1-714C-B9BC-8C57D616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6936-2AFC-2344-9015-82E660E4634B}" type="datetimeFigureOut">
              <a:rPr lang="en-US" smtClean="0"/>
              <a:t>06/03/13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9026-5059-AF42-A970-2D9B57B3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030" y="0"/>
            <a:ext cx="7779970" cy="924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747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75" y="6528816"/>
            <a:ext cx="23178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3426" y="653534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216" y="6535346"/>
            <a:ext cx="91278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logoinfn-piccol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007" cy="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immetrie.i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.infn.it/~brogiato/Mep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n-US" dirty="0" err="1" smtClean="0"/>
              <a:t>Marzo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comunicazioni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Febbraio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Calendario</a:t>
            </a:r>
            <a:r>
              <a:rPr lang="en-US" dirty="0" smtClean="0"/>
              <a:t> 2013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747"/>
            <a:ext cx="9144000" cy="5866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8616" y="244423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RICHIESTA COMUNICARE A MONICA EVENTI ORGANIZZATI O A CUI SI E’ PARTECIPATO NEL 2012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Iscrivetevi</a:t>
            </a:r>
            <a:r>
              <a:rPr lang="en-US" dirty="0" smtClean="0">
                <a:solidFill>
                  <a:schemeClr val="tx1"/>
                </a:solidFill>
              </a:rPr>
              <a:t> online ad </a:t>
            </a:r>
            <a:r>
              <a:rPr lang="en-US" dirty="0" err="1" smtClean="0">
                <a:solidFill>
                  <a:schemeClr val="tx1"/>
                </a:solidFill>
              </a:rPr>
              <a:t>asimmetrie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rivista</a:t>
            </a:r>
            <a:r>
              <a:rPr lang="en-US" dirty="0" smtClean="0">
                <a:solidFill>
                  <a:schemeClr val="tx1"/>
                </a:solidFill>
              </a:rPr>
              <a:t> INFN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www.asimmetrie.it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Localmente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arrivano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copie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disposizione</a:t>
            </a:r>
            <a:r>
              <a:rPr lang="en-US" dirty="0" smtClean="0">
                <a:solidFill>
                  <a:schemeClr val="tx1"/>
                </a:solidFill>
              </a:rPr>
              <a:t> per outreach, </a:t>
            </a:r>
            <a:r>
              <a:rPr lang="en-US" dirty="0" err="1" smtClean="0">
                <a:solidFill>
                  <a:schemeClr val="tx1"/>
                </a:solidFill>
              </a:rPr>
              <a:t>venite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chiederle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Nuova</a:t>
            </a:r>
            <a:r>
              <a:rPr lang="en-US" dirty="0" smtClean="0">
                <a:solidFill>
                  <a:schemeClr val="tx1"/>
                </a:solidFill>
              </a:rPr>
              <a:t> brochure INFN,   </a:t>
            </a:r>
            <a:r>
              <a:rPr lang="en-US" dirty="0" err="1" smtClean="0">
                <a:solidFill>
                  <a:schemeClr val="tx1"/>
                </a:solidFill>
              </a:rPr>
              <a:t>poche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copie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disposizione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 </a:t>
            </a:r>
            <a:r>
              <a:rPr lang="en-US" dirty="0" err="1" smtClean="0">
                <a:solidFill>
                  <a:schemeClr val="tx1"/>
                </a:solidFill>
              </a:rPr>
              <a:t>pensa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stamparla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localmente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renderla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disponibile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eventi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comunicazioni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INFN</a:t>
            </a:r>
          </a:p>
          <a:p>
            <a:r>
              <a:rPr lang="en-US" dirty="0" err="1" smtClean="0"/>
              <a:t>Messe</a:t>
            </a:r>
            <a:r>
              <a:rPr lang="en-US" dirty="0" smtClean="0"/>
              <a:t> online le </a:t>
            </a:r>
            <a:r>
              <a:rPr lang="en-US" dirty="0" err="1" smtClean="0"/>
              <a:t>delibere</a:t>
            </a:r>
            <a:endParaRPr lang="en-US" dirty="0" smtClean="0"/>
          </a:p>
          <a:p>
            <a:r>
              <a:rPr lang="en-US" dirty="0" err="1" smtClean="0"/>
              <a:t>Vostri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personali</a:t>
            </a:r>
            <a:endParaRPr lang="en-US" dirty="0" smtClean="0"/>
          </a:p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elenco</a:t>
            </a:r>
            <a:r>
              <a:rPr lang="en-US" dirty="0" smtClean="0"/>
              <a:t> </a:t>
            </a:r>
            <a:r>
              <a:rPr lang="en-US" smtClean="0"/>
              <a:t>telefonico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Occasione</a:t>
            </a:r>
            <a:r>
              <a:rPr lang="en-US" dirty="0" smtClean="0"/>
              <a:t> per </a:t>
            </a:r>
            <a:r>
              <a:rPr lang="en-US" dirty="0" err="1" smtClean="0"/>
              <a:t>aggiornare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le </a:t>
            </a:r>
            <a:r>
              <a:rPr lang="en-US" dirty="0" err="1" smtClean="0"/>
              <a:t>pagine</a:t>
            </a:r>
            <a:r>
              <a:rPr lang="en-US" dirty="0" smtClean="0"/>
              <a:t> di INFN Mi. </a:t>
            </a:r>
          </a:p>
          <a:p>
            <a:r>
              <a:rPr lang="en-US" dirty="0"/>
              <a:t>Si </a:t>
            </a:r>
            <a:r>
              <a:rPr lang="en-US" dirty="0" err="1"/>
              <a:t>cercano</a:t>
            </a:r>
            <a:r>
              <a:rPr lang="en-US" dirty="0"/>
              <a:t> </a:t>
            </a:r>
            <a:r>
              <a:rPr lang="en-US" dirty="0" err="1"/>
              <a:t>volontari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8000"/>
                </a:solidFill>
              </a:rPr>
              <a:t>-non </a:t>
            </a:r>
            <a:r>
              <a:rPr lang="en-US" dirty="0" err="1" smtClean="0">
                <a:solidFill>
                  <a:srgbClr val="008000"/>
                </a:solidFill>
              </a:rPr>
              <a:t>pervenuti</a:t>
            </a:r>
            <a:r>
              <a:rPr lang="en-US" dirty="0" smtClean="0">
                <a:solidFill>
                  <a:srgbClr val="008000"/>
                </a:solidFill>
              </a:rPr>
              <a:t>-</a:t>
            </a:r>
          </a:p>
          <a:p>
            <a:endParaRPr lang="en-US" dirty="0" smtClean="0"/>
          </a:p>
          <a:p>
            <a:r>
              <a:rPr lang="en-US" dirty="0" smtClean="0"/>
              <a:t>Aggiornamento </a:t>
            </a:r>
            <a:r>
              <a:rPr lang="en-US" dirty="0" err="1" smtClean="0"/>
              <a:t>documentazione</a:t>
            </a:r>
            <a:r>
              <a:rPr lang="en-US" dirty="0" smtClean="0"/>
              <a:t> online con le </a:t>
            </a:r>
            <a:r>
              <a:rPr lang="en-US" dirty="0" err="1" smtClean="0"/>
              <a:t>varie</a:t>
            </a:r>
            <a:r>
              <a:rPr lang="en-US" dirty="0" smtClean="0"/>
              <a:t> procedure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preparazione</a:t>
            </a:r>
            <a:r>
              <a:rPr lang="en-US" dirty="0" smtClean="0"/>
              <a:t> procedure per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istruttore</a:t>
            </a:r>
            <a:r>
              <a:rPr lang="en-US" dirty="0" smtClean="0"/>
              <a:t> e </a:t>
            </a:r>
            <a:r>
              <a:rPr lang="en-US" dirty="0" err="1" smtClean="0"/>
              <a:t>ordini</a:t>
            </a:r>
            <a:r>
              <a:rPr lang="en-US" dirty="0" smtClean="0"/>
              <a:t> MEPA</a:t>
            </a:r>
          </a:p>
          <a:p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appunti</a:t>
            </a:r>
            <a:r>
              <a:rPr lang="en-US" dirty="0" smtClean="0"/>
              <a:t> al link </a:t>
            </a:r>
            <a:r>
              <a:rPr lang="en-US" dirty="0">
                <a:hlinkClick r:id="rId2"/>
              </a:rPr>
              <a:t>http://www.mi.infn.it/~brogiato/Mepa.html</a:t>
            </a:r>
            <a:endParaRPr lang="en-US" dirty="0" smtClean="0"/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</a:t>
            </a:r>
            <a:r>
              <a:rPr lang="en-US" dirty="0" err="1" smtClean="0"/>
              <a:t>Febbraio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66800"/>
            <a:ext cx="8534400" cy="54620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Comunicazioni</a:t>
            </a:r>
            <a:r>
              <a:rPr lang="en-US" dirty="0" smtClean="0"/>
              <a:t> 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Ferroni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Preoccupazioni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bilancio</a:t>
            </a:r>
            <a:r>
              <a:rPr lang="en-US" dirty="0" smtClean="0"/>
              <a:t>.  </a:t>
            </a:r>
            <a:r>
              <a:rPr lang="en-US" dirty="0" err="1" smtClean="0"/>
              <a:t>Sono</a:t>
            </a:r>
            <a:r>
              <a:rPr lang="en-US" dirty="0" smtClean="0"/>
              <a:t> state </a:t>
            </a:r>
            <a:r>
              <a:rPr lang="en-US" dirty="0" err="1" smtClean="0"/>
              <a:t>avanzate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per I </a:t>
            </a:r>
            <a:r>
              <a:rPr lang="en-US" dirty="0" err="1" smtClean="0"/>
              <a:t>premiali</a:t>
            </a:r>
            <a:r>
              <a:rPr lang="en-US" dirty="0" smtClean="0"/>
              <a:t> per 220ML a </a:t>
            </a:r>
            <a:r>
              <a:rPr lang="en-US" dirty="0" err="1" smtClean="0"/>
              <a:t>fronte</a:t>
            </a:r>
            <a:r>
              <a:rPr lang="en-US" dirty="0" smtClean="0"/>
              <a:t> di 118 ML da </a:t>
            </a:r>
            <a:r>
              <a:rPr lang="en-US" dirty="0" err="1" smtClean="0"/>
              <a:t>distribuire</a:t>
            </a:r>
            <a:r>
              <a:rPr lang="en-US" dirty="0" smtClean="0"/>
              <a:t>. </a:t>
            </a:r>
            <a:r>
              <a:rPr lang="en-US" dirty="0" err="1" smtClean="0"/>
              <a:t>Quest’anno</a:t>
            </a:r>
            <a:r>
              <a:rPr lang="en-US" dirty="0" smtClean="0"/>
              <a:t>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grossa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di ASI .  </a:t>
            </a:r>
            <a:r>
              <a:rPr lang="en-US" dirty="0" err="1" smtClean="0"/>
              <a:t>Inoltre</a:t>
            </a:r>
            <a:r>
              <a:rPr lang="en-US" dirty="0" smtClean="0"/>
              <a:t> pare </a:t>
            </a:r>
            <a:r>
              <a:rPr lang="en-US" dirty="0" err="1" smtClean="0"/>
              <a:t>sia</a:t>
            </a:r>
            <a:r>
              <a:rPr lang="en-US" dirty="0" smtClean="0"/>
              <a:t> in </a:t>
            </a:r>
            <a:r>
              <a:rPr lang="en-US" dirty="0" err="1" smtClean="0"/>
              <a:t>preparazione</a:t>
            </a:r>
            <a:r>
              <a:rPr lang="en-US" dirty="0" smtClean="0"/>
              <a:t> FOE 2013, di per se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notizia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, ma…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bandiera</a:t>
            </a:r>
            <a:r>
              <a:rPr lang="en-US" dirty="0" smtClean="0"/>
              <a:t> e </a:t>
            </a:r>
            <a:r>
              <a:rPr lang="en-US" dirty="0" err="1" smtClean="0"/>
              <a:t>contratti</a:t>
            </a:r>
            <a:r>
              <a:rPr lang="en-US" smtClean="0"/>
              <a:t> ESFRI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lavorando</a:t>
            </a:r>
            <a:r>
              <a:rPr lang="en-US" dirty="0" smtClean="0"/>
              <a:t> per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anagrafica</a:t>
            </a:r>
            <a:r>
              <a:rPr lang="en-US" dirty="0" smtClean="0"/>
              <a:t> </a:t>
            </a:r>
            <a:r>
              <a:rPr lang="en-US" dirty="0" err="1" smtClean="0"/>
              <a:t>unica</a:t>
            </a:r>
            <a:r>
              <a:rPr lang="en-US" dirty="0" smtClean="0"/>
              <a:t> e per </a:t>
            </a:r>
            <a:r>
              <a:rPr lang="en-US" dirty="0" err="1" smtClean="0"/>
              <a:t>risolvere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del 770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UE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contestando</a:t>
            </a:r>
            <a:r>
              <a:rPr lang="en-US" dirty="0" smtClean="0"/>
              <a:t> 3 </a:t>
            </a:r>
            <a:r>
              <a:rPr lang="en-US" dirty="0" err="1" smtClean="0"/>
              <a:t>progetti</a:t>
            </a:r>
            <a:r>
              <a:rPr lang="en-US" dirty="0" smtClean="0"/>
              <a:t> di cui e’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audit </a:t>
            </a:r>
            <a:r>
              <a:rPr lang="en-US" dirty="0" err="1" smtClean="0"/>
              <a:t>nel</a:t>
            </a:r>
            <a:r>
              <a:rPr lang="en-US" dirty="0" smtClean="0"/>
              <a:t> 2012 per 4ML per come </a:t>
            </a:r>
            <a:r>
              <a:rPr lang="en-US" dirty="0" err="1" smtClean="0"/>
              <a:t>rendicontiamo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. </a:t>
            </a:r>
            <a:r>
              <a:rPr lang="en-US" dirty="0" err="1" smtClean="0"/>
              <a:t>Arriveranno</a:t>
            </a:r>
            <a:r>
              <a:rPr lang="en-US" dirty="0" smtClean="0"/>
              <a:t> </a:t>
            </a:r>
            <a:r>
              <a:rPr lang="en-US" dirty="0" err="1" smtClean="0"/>
              <a:t>tabelle</a:t>
            </a:r>
            <a:r>
              <a:rPr lang="en-US" dirty="0" smtClean="0"/>
              <a:t> e </a:t>
            </a:r>
            <a:r>
              <a:rPr lang="en-US" dirty="0" err="1" smtClean="0"/>
              <a:t>db</a:t>
            </a:r>
            <a:r>
              <a:rPr lang="en-US" dirty="0" smtClean="0"/>
              <a:t> per fare timesheet </a:t>
            </a:r>
            <a:r>
              <a:rPr lang="en-US" dirty="0" err="1" smtClean="0"/>
              <a:t>mensilmente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 e’ </a:t>
            </a:r>
            <a:r>
              <a:rPr lang="en-US" dirty="0" err="1" smtClean="0"/>
              <a:t>discussa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in </a:t>
            </a:r>
            <a:r>
              <a:rPr lang="en-US" dirty="0" err="1" smtClean="0"/>
              <a:t>numero</a:t>
            </a:r>
            <a:r>
              <a:rPr lang="en-US" dirty="0" smtClean="0"/>
              <a:t> e </a:t>
            </a:r>
            <a:r>
              <a:rPr lang="en-US" dirty="0" err="1" smtClean="0"/>
              <a:t>durata</a:t>
            </a:r>
            <a:r>
              <a:rPr lang="en-US" dirty="0" smtClean="0"/>
              <a:t> </a:t>
            </a:r>
            <a:r>
              <a:rPr lang="en-US" dirty="0" err="1" smtClean="0"/>
              <a:t>associaz</a:t>
            </a:r>
            <a:r>
              <a:rPr lang="en-US" dirty="0" smtClean="0"/>
              <a:t>. Senior </a:t>
            </a:r>
            <a:r>
              <a:rPr lang="en-US" dirty="0" err="1" smtClean="0"/>
              <a:t>ed</a:t>
            </a:r>
            <a:r>
              <a:rPr lang="en-US" dirty="0" smtClean="0"/>
              <a:t> ‘emeriti’ dal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eta’ </a:t>
            </a:r>
            <a:r>
              <a:rPr lang="en-US" dirty="0" err="1" smtClean="0"/>
              <a:t>pensionabile</a:t>
            </a:r>
            <a:r>
              <a:rPr lang="en-US" dirty="0" smtClean="0"/>
              <a:t> </a:t>
            </a:r>
            <a:r>
              <a:rPr lang="en-US" dirty="0" err="1" smtClean="0"/>
              <a:t>universitari</a:t>
            </a:r>
            <a:r>
              <a:rPr lang="en-US" dirty="0" smtClean="0"/>
              <a:t> e’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abbassata</a:t>
            </a:r>
            <a:r>
              <a:rPr lang="en-US" dirty="0" smtClean="0"/>
              <a:t>. </a:t>
            </a:r>
            <a:r>
              <a:rPr lang="en-US" dirty="0" err="1" smtClean="0"/>
              <a:t>Proposte</a:t>
            </a:r>
            <a:r>
              <a:rPr lang="en-US" dirty="0" smtClean="0"/>
              <a:t> per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70 e 72 </a:t>
            </a:r>
            <a:r>
              <a:rPr lang="en-US" dirty="0" err="1" smtClean="0"/>
              <a:t>anni</a:t>
            </a:r>
            <a:r>
              <a:rPr lang="en-US" dirty="0" smtClean="0"/>
              <a:t> per </a:t>
            </a:r>
            <a:r>
              <a:rPr lang="en-US" dirty="0" err="1" smtClean="0"/>
              <a:t>contratti</a:t>
            </a:r>
            <a:r>
              <a:rPr lang="en-US" dirty="0" smtClean="0"/>
              <a:t> senior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</a:t>
            </a:r>
            <a:r>
              <a:rPr lang="en-US" dirty="0" err="1" smtClean="0"/>
              <a:t>Febbraio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66800"/>
            <a:ext cx="8534400" cy="54620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Pensionamenti</a:t>
            </a:r>
            <a:r>
              <a:rPr lang="en-US" dirty="0" smtClean="0"/>
              <a:t> TA e </a:t>
            </a:r>
            <a:r>
              <a:rPr lang="en-US" dirty="0" err="1" smtClean="0"/>
              <a:t>assunzioni</a:t>
            </a:r>
            <a:r>
              <a:rPr lang="en-US" dirty="0" smtClean="0"/>
              <a:t> TD non 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novita</a:t>
            </a:r>
            <a:r>
              <a:rPr lang="en-US" dirty="0" smtClean="0"/>
              <a:t>’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Presentato</a:t>
            </a:r>
            <a:r>
              <a:rPr lang="en-US" dirty="0" smtClean="0"/>
              <a:t> un </a:t>
            </a:r>
            <a:r>
              <a:rPr lang="en-US" dirty="0" err="1" smtClean="0"/>
              <a:t>gruppo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 per </a:t>
            </a:r>
            <a:r>
              <a:rPr lang="en-US" dirty="0" err="1" smtClean="0"/>
              <a:t>studiare</a:t>
            </a:r>
            <a:r>
              <a:rPr lang="en-US" dirty="0" smtClean="0"/>
              <a:t> </a:t>
            </a:r>
            <a:r>
              <a:rPr lang="en-US" dirty="0" err="1" smtClean="0"/>
              <a:t>ridistribuzione</a:t>
            </a:r>
            <a:r>
              <a:rPr lang="en-US" dirty="0" smtClean="0"/>
              <a:t> del TD per </a:t>
            </a:r>
            <a:r>
              <a:rPr lang="en-US" dirty="0" err="1" smtClean="0"/>
              <a:t>rictec</a:t>
            </a:r>
            <a:r>
              <a:rPr lang="en-US" dirty="0" smtClean="0"/>
              <a:t> e </a:t>
            </a:r>
            <a:r>
              <a:rPr lang="en-US" dirty="0" err="1" smtClean="0"/>
              <a:t>tecnici</a:t>
            </a:r>
            <a:r>
              <a:rPr lang="en-US" dirty="0" smtClean="0"/>
              <a:t>, </a:t>
            </a:r>
            <a:r>
              <a:rPr lang="en-US" dirty="0" smtClean="0"/>
              <a:t>per </a:t>
            </a:r>
            <a:r>
              <a:rPr lang="en-US" dirty="0" err="1" smtClean="0"/>
              <a:t>equilibrarla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le </a:t>
            </a:r>
            <a:r>
              <a:rPr lang="en-US" dirty="0" err="1" smtClean="0"/>
              <a:t>sedi</a:t>
            </a:r>
            <a:r>
              <a:rPr lang="en-US" dirty="0" smtClean="0"/>
              <a:t> e </a:t>
            </a:r>
            <a:r>
              <a:rPr lang="en-US" dirty="0" err="1" smtClean="0"/>
              <a:t>affidarla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direttori</a:t>
            </a:r>
            <a:r>
              <a:rPr lang="en-US" dirty="0" smtClean="0"/>
              <a:t>. </a:t>
            </a:r>
            <a:r>
              <a:rPr lang="en-US" dirty="0" err="1" smtClean="0"/>
              <a:t>Centralmente</a:t>
            </a:r>
            <a:r>
              <a:rPr lang="en-US" dirty="0" smtClean="0"/>
              <a:t> </a:t>
            </a:r>
            <a:r>
              <a:rPr lang="en-US" dirty="0" err="1" smtClean="0"/>
              <a:t>rimarrebbero</a:t>
            </a:r>
            <a:r>
              <a:rPr lang="en-US" dirty="0" smtClean="0"/>
              <a:t> I </a:t>
            </a:r>
            <a:r>
              <a:rPr lang="en-US" dirty="0" err="1" smtClean="0"/>
              <a:t>posti</a:t>
            </a:r>
            <a:r>
              <a:rPr lang="en-US" dirty="0" smtClean="0"/>
              <a:t> per </a:t>
            </a:r>
            <a:r>
              <a:rPr lang="en-US" dirty="0" err="1" smtClean="0"/>
              <a:t>amministrazione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esigenze</a:t>
            </a:r>
            <a:r>
              <a:rPr lang="en-US" dirty="0" smtClean="0"/>
              <a:t> </a:t>
            </a:r>
            <a:r>
              <a:rPr lang="en-US" dirty="0" err="1" smtClean="0"/>
              <a:t>particolari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Accreditamento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r>
              <a:rPr lang="en-US" dirty="0" smtClean="0"/>
              <a:t> di </a:t>
            </a:r>
            <a:r>
              <a:rPr lang="en-US" dirty="0" err="1" smtClean="0"/>
              <a:t>dottorato</a:t>
            </a:r>
            <a:r>
              <a:rPr lang="en-US" dirty="0" smtClean="0"/>
              <a:t>.  </a:t>
            </a:r>
            <a:r>
              <a:rPr lang="en-US" dirty="0" err="1" smtClean="0"/>
              <a:t>C’e</a:t>
            </a:r>
            <a:r>
              <a:rPr lang="en-US" dirty="0" smtClean="0"/>
              <a:t>’ un </a:t>
            </a:r>
            <a:r>
              <a:rPr lang="en-US" dirty="0" err="1" smtClean="0"/>
              <a:t>decreto</a:t>
            </a:r>
            <a:r>
              <a:rPr lang="en-US" dirty="0" smtClean="0"/>
              <a:t> </a:t>
            </a:r>
            <a:r>
              <a:rPr lang="en-US" dirty="0" err="1" smtClean="0"/>
              <a:t>miur</a:t>
            </a:r>
            <a:r>
              <a:rPr lang="en-US" dirty="0" smtClean="0"/>
              <a:t> del 8 </a:t>
            </a:r>
            <a:r>
              <a:rPr lang="en-US" dirty="0" err="1" smtClean="0"/>
              <a:t>febbraio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he</a:t>
            </a:r>
            <a:r>
              <a:rPr lang="en-US" dirty="0" smtClean="0"/>
              <a:t> introduce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partecipazione</a:t>
            </a:r>
            <a:r>
              <a:rPr lang="en-US" dirty="0" smtClean="0"/>
              <a:t> EPR.  Per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manca</a:t>
            </a:r>
            <a:r>
              <a:rPr lang="en-US" dirty="0" smtClean="0"/>
              <a:t> </a:t>
            </a:r>
            <a:r>
              <a:rPr lang="en-US" dirty="0" err="1" smtClean="0"/>
              <a:t>approvazione</a:t>
            </a:r>
            <a:r>
              <a:rPr lang="en-US" dirty="0" smtClean="0"/>
              <a:t>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conti</a:t>
            </a:r>
            <a:r>
              <a:rPr lang="en-US" dirty="0" smtClean="0"/>
              <a:t>, ma da </a:t>
            </a:r>
            <a:r>
              <a:rPr lang="en-US" dirty="0" err="1" smtClean="0"/>
              <a:t>approfondire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/>
              <a:t> </a:t>
            </a:r>
            <a:r>
              <a:rPr lang="en-US" dirty="0" err="1" smtClean="0"/>
              <a:t>Febbraio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Insistenza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dare </a:t>
            </a:r>
            <a:r>
              <a:rPr lang="en-US" dirty="0" err="1" smtClean="0"/>
              <a:t>comunicazione</a:t>
            </a:r>
            <a:r>
              <a:rPr lang="en-US" dirty="0" smtClean="0"/>
              <a:t> ante e post </a:t>
            </a:r>
            <a:r>
              <a:rPr lang="en-US" dirty="0" err="1" smtClean="0"/>
              <a:t>sugli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organizzati</a:t>
            </a:r>
            <a:endParaRPr lang="en-US" dirty="0" smtClean="0"/>
          </a:p>
          <a:p>
            <a:r>
              <a:rPr lang="en-US" dirty="0" err="1" smtClean="0"/>
              <a:t>Dosselli</a:t>
            </a:r>
            <a:r>
              <a:rPr lang="en-US" dirty="0" smtClean="0"/>
              <a:t> </a:t>
            </a:r>
            <a:r>
              <a:rPr lang="en-US" dirty="0" err="1" smtClean="0"/>
              <a:t>riferisce</a:t>
            </a:r>
            <a:r>
              <a:rPr lang="en-US" dirty="0" smtClean="0"/>
              <a:t> </a:t>
            </a:r>
            <a:r>
              <a:rPr lang="en-US" dirty="0" err="1" smtClean="0"/>
              <a:t>riunione</a:t>
            </a:r>
            <a:r>
              <a:rPr lang="en-US" dirty="0" smtClean="0"/>
              <a:t> ICFA Vancouver.  </a:t>
            </a:r>
            <a:r>
              <a:rPr lang="en-US" dirty="0" err="1" smtClean="0"/>
              <a:t>progressi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 per ILC ,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stima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di 7MLD</a:t>
            </a:r>
          </a:p>
          <a:p>
            <a:r>
              <a:rPr lang="en-US" dirty="0" err="1"/>
              <a:t>Circolato</a:t>
            </a:r>
            <a:r>
              <a:rPr lang="en-US" dirty="0"/>
              <a:t>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disciplinare</a:t>
            </a:r>
            <a:r>
              <a:rPr lang="en-US" dirty="0"/>
              <a:t> </a:t>
            </a:r>
            <a:r>
              <a:rPr lang="en-US" dirty="0" err="1"/>
              <a:t>assegni</a:t>
            </a:r>
            <a:r>
              <a:rPr lang="en-US" dirty="0"/>
              <a:t> di </a:t>
            </a:r>
            <a:r>
              <a:rPr lang="en-US" dirty="0" err="1"/>
              <a:t>ricerca</a:t>
            </a:r>
            <a:r>
              <a:rPr lang="en-US" dirty="0"/>
              <a:t>, </a:t>
            </a:r>
            <a:r>
              <a:rPr lang="en-US" dirty="0" err="1"/>
              <a:t>bando</a:t>
            </a:r>
            <a:r>
              <a:rPr lang="en-US" dirty="0"/>
              <a:t> </a:t>
            </a:r>
            <a:r>
              <a:rPr lang="en-US" dirty="0" err="1"/>
              <a:t>informatico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Segue </a:t>
            </a:r>
            <a:r>
              <a:rPr lang="en-US" dirty="0" err="1" smtClean="0"/>
              <a:t>presentazione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 MEG</a:t>
            </a:r>
            <a:r>
              <a:rPr lang="en-US" dirty="0" smtClean="0"/>
              <a:t>, </a:t>
            </a:r>
            <a:r>
              <a:rPr lang="en-US" dirty="0" smtClean="0"/>
              <a:t>e </a:t>
            </a:r>
            <a:r>
              <a:rPr lang="en-US" dirty="0" err="1" smtClean="0"/>
              <a:t>proposte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smtClean="0"/>
              <a:t>CTS</a:t>
            </a:r>
          </a:p>
          <a:p>
            <a:pPr marL="0" indent="0">
              <a:buNone/>
            </a:pPr>
            <a:r>
              <a:rPr lang="en-US" dirty="0" smtClean="0"/>
              <a:t>Si </a:t>
            </a:r>
            <a:r>
              <a:rPr lang="en-US" dirty="0" err="1" smtClean="0"/>
              <a:t>ribadisce</a:t>
            </a:r>
            <a:r>
              <a:rPr lang="en-US" dirty="0" smtClean="0"/>
              <a:t>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 e </a:t>
            </a:r>
            <a:r>
              <a:rPr lang="en-US" dirty="0" err="1" smtClean="0"/>
              <a:t>volonta</a:t>
            </a:r>
            <a:r>
              <a:rPr lang="en-US" dirty="0" smtClean="0"/>
              <a:t>’ di </a:t>
            </a:r>
            <a:r>
              <a:rPr lang="en-US" dirty="0" err="1" smtClean="0"/>
              <a:t>bandire</a:t>
            </a:r>
            <a:r>
              <a:rPr lang="en-US" dirty="0" smtClean="0"/>
              <a:t> </a:t>
            </a:r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unita</a:t>
            </a:r>
            <a:r>
              <a:rPr lang="en-US" dirty="0" smtClean="0"/>
              <a:t>’ a TD, ma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chiedera</a:t>
            </a:r>
            <a:r>
              <a:rPr lang="en-US" dirty="0" smtClean="0"/>
              <a:t>’ </a:t>
            </a:r>
            <a:r>
              <a:rPr lang="en-US" dirty="0" err="1" smtClean="0"/>
              <a:t>maggior</a:t>
            </a:r>
            <a:r>
              <a:rPr lang="en-US" dirty="0" smtClean="0"/>
              <a:t> </a:t>
            </a:r>
            <a:r>
              <a:rPr lang="en-US" dirty="0" err="1" smtClean="0"/>
              <a:t>supporto</a:t>
            </a:r>
            <a:r>
              <a:rPr lang="en-US" dirty="0" smtClean="0"/>
              <a:t> al PSI. 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/>
              <a:t> </a:t>
            </a:r>
            <a:r>
              <a:rPr lang="en-US" dirty="0" err="1" smtClean="0"/>
              <a:t>Febbraio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endParaRPr lang="en-US" dirty="0" smtClean="0"/>
          </a:p>
          <a:p>
            <a:r>
              <a:rPr lang="en-US" dirty="0" err="1" smtClean="0"/>
              <a:t>Ordinaria</a:t>
            </a:r>
            <a:r>
              <a:rPr lang="en-US" dirty="0" smtClean="0"/>
              <a:t> </a:t>
            </a:r>
            <a:r>
              <a:rPr lang="en-US" dirty="0" err="1" smtClean="0"/>
              <a:t>amministrazione</a:t>
            </a:r>
            <a:endParaRPr lang="en-US" dirty="0" smtClean="0"/>
          </a:p>
          <a:p>
            <a:pPr lvl="1"/>
            <a:r>
              <a:rPr lang="en-US" dirty="0" err="1" smtClean="0"/>
              <a:t>Variazioni</a:t>
            </a:r>
            <a:r>
              <a:rPr lang="en-US" dirty="0" smtClean="0"/>
              <a:t> di </a:t>
            </a:r>
            <a:r>
              <a:rPr lang="en-US" dirty="0" err="1" smtClean="0"/>
              <a:t>bilancio</a:t>
            </a:r>
            <a:r>
              <a:rPr lang="en-US" dirty="0" smtClean="0"/>
              <a:t> …..</a:t>
            </a:r>
            <a:r>
              <a:rPr lang="en-US" dirty="0" err="1" smtClean="0"/>
              <a:t>approvati</a:t>
            </a:r>
            <a:r>
              <a:rPr lang="en-US" dirty="0" smtClean="0"/>
              <a:t> I </a:t>
            </a:r>
            <a:r>
              <a:rPr lang="en-US" dirty="0" err="1" smtClean="0"/>
              <a:t>prin</a:t>
            </a:r>
            <a:r>
              <a:rPr lang="en-US" dirty="0" smtClean="0"/>
              <a:t> e </a:t>
            </a:r>
            <a:r>
              <a:rPr lang="en-US" dirty="0" err="1" smtClean="0"/>
              <a:t>fondi</a:t>
            </a:r>
            <a:r>
              <a:rPr lang="en-US" dirty="0" smtClean="0"/>
              <a:t> MI </a:t>
            </a:r>
            <a:r>
              <a:rPr lang="en-US" dirty="0" err="1" smtClean="0"/>
              <a:t>attivita</a:t>
            </a:r>
            <a:r>
              <a:rPr lang="en-US" dirty="0" smtClean="0"/>
              <a:t>’ CNAO</a:t>
            </a:r>
            <a:endParaRPr lang="en-US" dirty="0" smtClean="0"/>
          </a:p>
          <a:p>
            <a:pPr lvl="1"/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Disciplinare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contributi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dip. Per </a:t>
            </a:r>
            <a:r>
              <a:rPr lang="en-US" dirty="0" err="1" smtClean="0"/>
              <a:t>figli</a:t>
            </a:r>
            <a:r>
              <a:rPr lang="en-US" dirty="0" smtClean="0"/>
              <a:t> eta’ </a:t>
            </a:r>
            <a:r>
              <a:rPr lang="en-US" dirty="0" err="1" smtClean="0"/>
              <a:t>prescolare</a:t>
            </a:r>
            <a:endParaRPr lang="en-US" dirty="0" smtClean="0"/>
          </a:p>
          <a:p>
            <a:pPr lvl="1"/>
            <a:r>
              <a:rPr lang="en-US" dirty="0" err="1" smtClean="0"/>
              <a:t>Nominata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</a:t>
            </a:r>
            <a:r>
              <a:rPr lang="en-US" dirty="0" err="1" smtClean="0"/>
              <a:t>sussidi</a:t>
            </a:r>
            <a:r>
              <a:rPr lang="en-US" dirty="0" smtClean="0"/>
              <a:t>.  </a:t>
            </a:r>
            <a:r>
              <a:rPr lang="en-US" dirty="0" err="1" smtClean="0"/>
              <a:t>Pres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orre</a:t>
            </a:r>
            <a:endParaRPr lang="en-US" dirty="0" smtClean="0"/>
          </a:p>
          <a:p>
            <a:pPr lvl="1"/>
            <a:r>
              <a:rPr lang="en-US" dirty="0" err="1" smtClean="0"/>
              <a:t>Approvazione</a:t>
            </a:r>
            <a:r>
              <a:rPr lang="en-US" dirty="0" smtClean="0"/>
              <a:t> schema ‘</a:t>
            </a:r>
            <a:r>
              <a:rPr lang="en-US" dirty="0" err="1" smtClean="0"/>
              <a:t>accordo</a:t>
            </a:r>
            <a:r>
              <a:rPr lang="en-US" dirty="0" smtClean="0"/>
              <a:t> di </a:t>
            </a:r>
            <a:r>
              <a:rPr lang="en-US" dirty="0" err="1" smtClean="0"/>
              <a:t>confidenzialita</a:t>
            </a:r>
            <a:r>
              <a:rPr lang="en-US" dirty="0" smtClean="0"/>
              <a:t>’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contingente</a:t>
            </a:r>
            <a:r>
              <a:rPr lang="en-US" dirty="0" smtClean="0"/>
              <a:t> ore </a:t>
            </a:r>
            <a:r>
              <a:rPr lang="en-US" dirty="0" err="1" smtClean="0"/>
              <a:t>straordinario</a:t>
            </a:r>
            <a:r>
              <a:rPr lang="en-US" dirty="0" smtClean="0"/>
              <a:t>  (50% del 2012,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resto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</a:t>
            </a:r>
            <a:r>
              <a:rPr lang="en-US" dirty="0" err="1" smtClean="0"/>
              <a:t>pesi</a:t>
            </a:r>
            <a:r>
              <a:rPr lang="en-US" dirty="0" smtClean="0"/>
              <a:t> 20% </a:t>
            </a:r>
            <a:r>
              <a:rPr lang="en-US" dirty="0" err="1" smtClean="0"/>
              <a:t>carico</a:t>
            </a:r>
            <a:r>
              <a:rPr lang="en-US" dirty="0" smtClean="0"/>
              <a:t> </a:t>
            </a:r>
            <a:r>
              <a:rPr lang="en-US" dirty="0" err="1" smtClean="0"/>
              <a:t>amm</a:t>
            </a:r>
            <a:r>
              <a:rPr lang="en-US" dirty="0" smtClean="0"/>
              <a:t>, 20% budget, 60% </a:t>
            </a: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direttori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motivate le </a:t>
            </a:r>
            <a:r>
              <a:rPr lang="en-US" dirty="0" err="1" smtClean="0">
                <a:sym typeface="Wingdings"/>
              </a:rPr>
              <a:t>richieste</a:t>
            </a:r>
            <a:endParaRPr lang="en-US" dirty="0" smtClean="0"/>
          </a:p>
          <a:p>
            <a:pPr lvl="1"/>
            <a:r>
              <a:rPr lang="en-US" dirty="0" err="1" smtClean="0"/>
              <a:t>Approvato</a:t>
            </a:r>
            <a:r>
              <a:rPr lang="en-US" dirty="0" smtClean="0"/>
              <a:t> </a:t>
            </a:r>
            <a:r>
              <a:rPr lang="en-US" dirty="0" err="1" smtClean="0"/>
              <a:t>bando</a:t>
            </a:r>
            <a:r>
              <a:rPr lang="en-US" dirty="0" smtClean="0"/>
              <a:t> </a:t>
            </a:r>
            <a:r>
              <a:rPr lang="en-US" dirty="0" err="1" smtClean="0"/>
              <a:t>borse</a:t>
            </a:r>
            <a:r>
              <a:rPr lang="en-US" dirty="0" smtClean="0"/>
              <a:t> </a:t>
            </a:r>
            <a:r>
              <a:rPr lang="en-US" dirty="0" err="1" smtClean="0"/>
              <a:t>figli</a:t>
            </a:r>
            <a:r>
              <a:rPr lang="en-US" dirty="0" smtClean="0"/>
              <a:t> eta’ </a:t>
            </a:r>
            <a:r>
              <a:rPr lang="en-US" dirty="0" err="1" smtClean="0"/>
              <a:t>scolare</a:t>
            </a:r>
            <a:endParaRPr lang="en-US" dirty="0" smtClean="0"/>
          </a:p>
          <a:p>
            <a:pPr lvl="1"/>
            <a:r>
              <a:rPr lang="en-US" dirty="0" err="1" smtClean="0"/>
              <a:t>Assunzione</a:t>
            </a:r>
            <a:r>
              <a:rPr lang="en-US" dirty="0" smtClean="0"/>
              <a:t> </a:t>
            </a:r>
            <a:r>
              <a:rPr lang="en-US" dirty="0" err="1" smtClean="0"/>
              <a:t>dott.ssa</a:t>
            </a:r>
            <a:r>
              <a:rPr lang="en-US" dirty="0" smtClean="0"/>
              <a:t> </a:t>
            </a:r>
            <a:r>
              <a:rPr lang="en-US" dirty="0" err="1" smtClean="0"/>
              <a:t>Sirica</a:t>
            </a:r>
            <a:r>
              <a:rPr lang="en-US" dirty="0" smtClean="0"/>
              <a:t> da INAF e </a:t>
            </a:r>
            <a:r>
              <a:rPr lang="en-US" dirty="0" err="1" smtClean="0"/>
              <a:t>Dott</a:t>
            </a:r>
            <a:r>
              <a:rPr lang="en-US" dirty="0" smtClean="0"/>
              <a:t> Grasso a Pisa (</a:t>
            </a:r>
            <a:r>
              <a:rPr lang="en-US" dirty="0" err="1" smtClean="0"/>
              <a:t>ricorso</a:t>
            </a:r>
            <a:r>
              <a:rPr lang="en-US" dirty="0" smtClean="0"/>
              <a:t> </a:t>
            </a:r>
            <a:r>
              <a:rPr lang="en-US" dirty="0" err="1" smtClean="0"/>
              <a:t>stabilizz</a:t>
            </a:r>
            <a:r>
              <a:rPr lang="en-US" dirty="0" smtClean="0"/>
              <a:t>.)</a:t>
            </a:r>
            <a:endParaRPr lang="en-US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68526"/>
              </p:ext>
            </p:extLst>
          </p:nvPr>
        </p:nvGraphicFramePr>
        <p:xfrm>
          <a:off x="92675" y="1397000"/>
          <a:ext cx="8594125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073900" imgH="8851900" progId="Word.Document.12">
                  <p:embed/>
                </p:oleObj>
              </mc:Choice>
              <mc:Fallback>
                <p:oleObj name="Document" r:id="rId3" imgW="7073900" imgH="885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75" y="1397000"/>
                        <a:ext cx="8594125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9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93653"/>
              </p:ext>
            </p:extLst>
          </p:nvPr>
        </p:nvGraphicFramePr>
        <p:xfrm>
          <a:off x="92675" y="680646"/>
          <a:ext cx="8877300" cy="579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7073900" imgH="6680200" progId="Word.Document.12">
                  <p:embed/>
                </p:oleObj>
              </mc:Choice>
              <mc:Fallback>
                <p:oleObj name="Document" r:id="rId3" imgW="7073900" imgH="668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75" y="680646"/>
                        <a:ext cx="8877300" cy="5796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6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ingressi</a:t>
            </a:r>
            <a:r>
              <a:rPr lang="en-US" dirty="0"/>
              <a:t> </a:t>
            </a:r>
            <a:r>
              <a:rPr lang="en-US" dirty="0" smtClean="0"/>
              <a:t>AR 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in </a:t>
            </a:r>
            <a:r>
              <a:rPr lang="en-US" dirty="0" err="1" smtClean="0"/>
              <a:t>attesa</a:t>
            </a:r>
            <a:r>
              <a:rPr lang="en-US" dirty="0" smtClean="0"/>
              <a:t> </a:t>
            </a:r>
            <a:r>
              <a:rPr lang="en-US" dirty="0" err="1" smtClean="0"/>
              <a:t>permesso</a:t>
            </a:r>
            <a:r>
              <a:rPr lang="en-US" dirty="0" smtClean="0"/>
              <a:t> </a:t>
            </a:r>
            <a:r>
              <a:rPr lang="en-US" dirty="0" err="1" smtClean="0"/>
              <a:t>soggiorno</a:t>
            </a:r>
            <a:r>
              <a:rPr lang="en-US" dirty="0" smtClean="0"/>
              <a:t> </a:t>
            </a:r>
            <a:r>
              <a:rPr lang="en-US" dirty="0" err="1" smtClean="0"/>
              <a:t>Jinlin</a:t>
            </a:r>
            <a:r>
              <a:rPr lang="en-US" dirty="0" smtClean="0"/>
              <a:t> Fu </a:t>
            </a:r>
            <a:r>
              <a:rPr lang="en-US" dirty="0" smtClean="0"/>
              <a:t>(concorso14 sett 2012)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vincitori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a </a:t>
            </a:r>
            <a:r>
              <a:rPr lang="en-US" dirty="0" err="1" smtClean="0"/>
              <a:t>dic</a:t>
            </a:r>
            <a:r>
              <a:rPr lang="en-US" dirty="0" smtClean="0"/>
              <a:t> e </a:t>
            </a:r>
            <a:r>
              <a:rPr lang="en-US" dirty="0" err="1" smtClean="0"/>
              <a:t>gennaio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5 </a:t>
            </a:r>
            <a:r>
              <a:rPr lang="en-US" dirty="0" err="1" smtClean="0"/>
              <a:t>marzo</a:t>
            </a:r>
            <a:r>
              <a:rPr lang="en-US" dirty="0" smtClean="0"/>
              <a:t>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Alberto Stabile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25 </a:t>
            </a:r>
            <a:r>
              <a:rPr lang="en-US" dirty="0" err="1" smtClean="0"/>
              <a:t>febbr</a:t>
            </a:r>
            <a:r>
              <a:rPr lang="en-US" dirty="0" smtClean="0"/>
              <a:t> </a:t>
            </a:r>
            <a:r>
              <a:rPr lang="en-US" dirty="0" err="1" smtClean="0"/>
              <a:t>borsa</a:t>
            </a:r>
            <a:r>
              <a:rPr lang="en-US" dirty="0" smtClean="0"/>
              <a:t> </a:t>
            </a:r>
            <a:r>
              <a:rPr lang="en-US" dirty="0" smtClean="0"/>
              <a:t>GANAS, 1 </a:t>
            </a:r>
            <a:r>
              <a:rPr lang="en-US" dirty="0" err="1" smtClean="0"/>
              <a:t>vincitore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Assegni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marzo</a:t>
            </a:r>
            <a:r>
              <a:rPr lang="en-US" dirty="0" smtClean="0"/>
              <a:t> </a:t>
            </a:r>
            <a:r>
              <a:rPr lang="en-US" dirty="0" err="1" smtClean="0"/>
              <a:t>scade</a:t>
            </a:r>
            <a:r>
              <a:rPr lang="en-US" dirty="0" smtClean="0"/>
              <a:t>  </a:t>
            </a:r>
            <a:r>
              <a:rPr lang="en-US" dirty="0" err="1" smtClean="0"/>
              <a:t>bando</a:t>
            </a:r>
            <a:r>
              <a:rPr lang="en-US" dirty="0" smtClean="0"/>
              <a:t> ENSAR </a:t>
            </a:r>
            <a:r>
              <a:rPr lang="en-US" dirty="0" smtClean="0"/>
              <a:t>e XFEL</a:t>
            </a:r>
          </a:p>
          <a:p>
            <a:pPr lvl="1"/>
            <a:endParaRPr lang="en-US" dirty="0"/>
          </a:p>
          <a:p>
            <a:r>
              <a:rPr lang="en-US" dirty="0" err="1" smtClean="0"/>
              <a:t>Prolungato</a:t>
            </a:r>
            <a:r>
              <a:rPr lang="en-US" dirty="0" smtClean="0"/>
              <a:t> </a:t>
            </a:r>
            <a:r>
              <a:rPr lang="en-US" dirty="0" err="1" smtClean="0"/>
              <a:t>contratto</a:t>
            </a:r>
            <a:r>
              <a:rPr lang="en-US" dirty="0" smtClean="0"/>
              <a:t> art 23 </a:t>
            </a:r>
            <a:r>
              <a:rPr lang="en-US" dirty="0" err="1" smtClean="0"/>
              <a:t>dott</a:t>
            </a:r>
            <a:r>
              <a:rPr lang="en-US" dirty="0" smtClean="0"/>
              <a:t> Alberto </a:t>
            </a:r>
            <a:r>
              <a:rPr lang="en-US" dirty="0" err="1" smtClean="0"/>
              <a:t>Bacci</a:t>
            </a:r>
            <a:r>
              <a:rPr lang="en-US" dirty="0" smtClean="0"/>
              <a:t> per 2 </a:t>
            </a:r>
            <a:r>
              <a:rPr lang="en-US" dirty="0" err="1" smtClean="0"/>
              <a:t>anni</a:t>
            </a:r>
            <a:endParaRPr lang="en-US" dirty="0" smtClean="0"/>
          </a:p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contrato</a:t>
            </a:r>
            <a:r>
              <a:rPr lang="en-US" dirty="0" smtClean="0"/>
              <a:t> art 23 </a:t>
            </a:r>
            <a:r>
              <a:rPr lang="en-US" dirty="0" err="1" smtClean="0"/>
              <a:t>dott</a:t>
            </a:r>
            <a:r>
              <a:rPr lang="en-US" dirty="0" smtClean="0"/>
              <a:t> Dennis Palmer per 2 </a:t>
            </a:r>
            <a:r>
              <a:rPr lang="en-US" dirty="0" err="1" smtClean="0"/>
              <a:t>anni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LASA </a:t>
            </a:r>
            <a:r>
              <a:rPr lang="en-US" dirty="0" err="1" smtClean="0"/>
              <a:t>prosegue</a:t>
            </a:r>
            <a:r>
              <a:rPr lang="en-US" dirty="0" smtClean="0"/>
              <a:t> </a:t>
            </a:r>
            <a:r>
              <a:rPr lang="en-US" dirty="0" err="1" smtClean="0"/>
              <a:t>progettazione</a:t>
            </a:r>
            <a:r>
              <a:rPr lang="en-US" dirty="0" smtClean="0"/>
              <a:t> </a:t>
            </a:r>
            <a:r>
              <a:rPr lang="en-US" dirty="0" err="1" smtClean="0"/>
              <a:t>ridistribuzione</a:t>
            </a:r>
            <a:r>
              <a:rPr lang="en-US" dirty="0" smtClean="0"/>
              <a:t> </a:t>
            </a:r>
            <a:r>
              <a:rPr lang="en-US" dirty="0" err="1" smtClean="0"/>
              <a:t>spazi</a:t>
            </a:r>
            <a:r>
              <a:rPr lang="en-US" dirty="0" smtClean="0"/>
              <a:t> </a:t>
            </a:r>
            <a:r>
              <a:rPr lang="en-US" dirty="0" err="1" smtClean="0"/>
              <a:t>interni</a:t>
            </a:r>
            <a:r>
              <a:rPr lang="en-US" dirty="0" smtClean="0"/>
              <a:t> e </a:t>
            </a:r>
            <a:r>
              <a:rPr lang="en-US" dirty="0" err="1" smtClean="0"/>
              <a:t>pratiche</a:t>
            </a:r>
            <a:r>
              <a:rPr lang="en-US" dirty="0" smtClean="0"/>
              <a:t> per </a:t>
            </a:r>
            <a:r>
              <a:rPr lang="en-US" dirty="0" err="1" smtClean="0"/>
              <a:t>disinventario</a:t>
            </a:r>
            <a:r>
              <a:rPr lang="en-US" dirty="0" smtClean="0"/>
              <a:t> e </a:t>
            </a:r>
            <a:r>
              <a:rPr lang="en-US" dirty="0" err="1" smtClean="0"/>
              <a:t>risistemazione</a:t>
            </a:r>
            <a:r>
              <a:rPr lang="en-US" dirty="0" smtClean="0"/>
              <a:t> </a:t>
            </a:r>
            <a:r>
              <a:rPr lang="en-US" dirty="0" err="1" smtClean="0"/>
              <a:t>spazi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Sopralluoghi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 per </a:t>
            </a:r>
            <a:r>
              <a:rPr lang="en-US" dirty="0" err="1" smtClean="0"/>
              <a:t>sicurezza</a:t>
            </a:r>
            <a:r>
              <a:rPr lang="en-US" dirty="0" smtClean="0"/>
              <a:t> e </a:t>
            </a:r>
            <a:r>
              <a:rPr lang="en-US" dirty="0" err="1" smtClean="0"/>
              <a:t>benessere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rilievi</a:t>
            </a:r>
            <a:r>
              <a:rPr lang="en-US" dirty="0" smtClean="0"/>
              <a:t> </a:t>
            </a:r>
            <a:r>
              <a:rPr lang="en-US" dirty="0" err="1" smtClean="0"/>
              <a:t>puntuali</a:t>
            </a:r>
            <a:r>
              <a:rPr lang="en-US" dirty="0" smtClean="0"/>
              <a:t> , non 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criticita</a:t>
            </a:r>
            <a:r>
              <a:rPr lang="en-US" dirty="0" smtClean="0"/>
              <a:t>’ </a:t>
            </a:r>
            <a:r>
              <a:rPr lang="en-US" dirty="0" err="1" smtClean="0"/>
              <a:t>estese</a:t>
            </a:r>
            <a:r>
              <a:rPr lang="en-US" dirty="0" smtClean="0"/>
              <a:t>,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rilievi</a:t>
            </a:r>
            <a:r>
              <a:rPr lang="en-US" dirty="0" smtClean="0"/>
              <a:t> per LASA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scorta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14 Febrraio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621</Words>
  <Application>Microsoft Macintosh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Clarity</vt:lpstr>
      <vt:lpstr>Microsoft Word Document</vt:lpstr>
      <vt:lpstr>Cds Marzo 2013</vt:lpstr>
      <vt:lpstr>Direttori Febbraio</vt:lpstr>
      <vt:lpstr>Direttori Febbraio</vt:lpstr>
      <vt:lpstr>Direttivo Febbraio</vt:lpstr>
      <vt:lpstr>Direttivo Febbraio</vt:lpstr>
      <vt:lpstr>PowerPoint Presentation</vt:lpstr>
      <vt:lpstr>PowerPoint Presentation</vt:lpstr>
      <vt:lpstr>Notizie Locali</vt:lpstr>
      <vt:lpstr>Di scorta</vt:lpstr>
      <vt:lpstr>Calendario 2013 </vt:lpstr>
      <vt:lpstr>Notizie Locali</vt:lpstr>
      <vt:lpstr>Notizie Locali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luglio 2012</dc:title>
  <dc:creator>Chiara Meroni</dc:creator>
  <cp:lastModifiedBy>Chiara Meroni</cp:lastModifiedBy>
  <cp:revision>141</cp:revision>
  <cp:lastPrinted>2013-01-11T08:55:55Z</cp:lastPrinted>
  <dcterms:created xsi:type="dcterms:W3CDTF">2012-07-01T07:42:44Z</dcterms:created>
  <dcterms:modified xsi:type="dcterms:W3CDTF">2013-03-06T10:44:17Z</dcterms:modified>
</cp:coreProperties>
</file>