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BD50-9E1C-466D-8A6B-7FBF85D19EA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F53F-DDBC-4B7B-A033-F813A9AE3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3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9D7-4CB3-4FBA-BF01-84979295EE7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73D9-15C0-49A5-B79F-3B80F5B031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5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F299-91BB-4E14-A6EE-B0B49E37E92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470A-F709-40A0-94C5-F32BD39C59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9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86D0-F275-403B-8E8E-DBC76E62C9D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7882-D891-4D6A-B8C6-5790633F1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4469-FAEE-415F-9B81-E53D5A47913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5744-A75C-4416-BB14-5C16CC31E8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4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8B10-6CDC-441E-B70A-4355FB94927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144D-DE1F-4F39-907E-E59C40A3FA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2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F68E-DA0A-41C7-AF6B-BE2F116482F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9747-608C-48B4-9EFC-4C7253522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8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0C22-9EB3-4253-BDFA-7CD30F846DC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2736-E645-4CFA-BD54-505C11373A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8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687-AEEF-4C54-B091-779B6DA8899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A85F-A039-46D2-BD4A-67679E3E5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7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E192-F0D0-41AA-BB6B-12872673BFC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FA2-86AB-423D-9A6B-649A23C689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2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75DE-8A9D-44CC-84E1-BB6B85686C4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9269-00D8-4F3F-8C5A-75C82C5050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9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574D2-751A-429E-95E3-529B5F55330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39C16-6106-43D0-AFCD-011288EF3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58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68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2013-06-03T14:18:29Z</dcterms:created>
  <dcterms:modified xsi:type="dcterms:W3CDTF">2013-06-03T14:19:32Z</dcterms:modified>
</cp:coreProperties>
</file>