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439" r:id="rId3"/>
    <p:sldId id="459" r:id="rId4"/>
    <p:sldId id="461" r:id="rId5"/>
    <p:sldId id="456" r:id="rId6"/>
    <p:sldId id="470" r:id="rId7"/>
    <p:sldId id="483" r:id="rId8"/>
    <p:sldId id="472" r:id="rId9"/>
    <p:sldId id="455" r:id="rId10"/>
    <p:sldId id="468" r:id="rId11"/>
    <p:sldId id="482" r:id="rId12"/>
    <p:sldId id="481" r:id="rId13"/>
    <p:sldId id="480" r:id="rId14"/>
    <p:sldId id="479" r:id="rId15"/>
    <p:sldId id="457" r:id="rId16"/>
    <p:sldId id="484" r:id="rId17"/>
    <p:sldId id="475" r:id="rId18"/>
    <p:sldId id="454" r:id="rId19"/>
    <p:sldId id="463" r:id="rId20"/>
    <p:sldId id="458" r:id="rId21"/>
    <p:sldId id="471" r:id="rId22"/>
    <p:sldId id="453" r:id="rId23"/>
    <p:sldId id="462" r:id="rId24"/>
    <p:sldId id="466" r:id="rId25"/>
    <p:sldId id="464" r:id="rId26"/>
    <p:sldId id="469" r:id="rId27"/>
    <p:sldId id="476" r:id="rId28"/>
    <p:sldId id="477" r:id="rId29"/>
    <p:sldId id="465" r:id="rId30"/>
    <p:sldId id="474" r:id="rId31"/>
    <p:sldId id="485" r:id="rId32"/>
    <p:sldId id="473" r:id="rId33"/>
    <p:sldId id="4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33"/>
    <a:srgbClr val="FFFF66"/>
    <a:srgbClr val="29348C"/>
    <a:srgbClr val="FFFFFF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1555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1386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836712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2519362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931224" cy="908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65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" y="1141610"/>
            <a:ext cx="611561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16200000">
            <a:off x="-69561" y="83580"/>
            <a:ext cx="761107" cy="601138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8.png"/><Relationship Id="rId17" Type="http://schemas.openxmlformats.org/officeDocument/2006/relationships/image" Target="../media/image63.wmf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jpeg"/><Relationship Id="rId9" Type="http://schemas.openxmlformats.org/officeDocument/2006/relationships/image" Target="../media/image3.png"/><Relationship Id="rId1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7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772400" cy="1008112"/>
          </a:xfrm>
        </p:spPr>
        <p:txBody>
          <a:bodyPr>
            <a:noAutofit/>
          </a:bodyPr>
          <a:lstStyle/>
          <a:p>
            <a:r>
              <a:rPr lang="en-GB" sz="4000" dirty="0"/>
              <a:t>Mass measurements at ISOLDE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59" y="236240"/>
            <a:ext cx="4608513" cy="67248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Magdalena Kowalska for the ISOLTRAP collaboration</a:t>
            </a:r>
          </a:p>
          <a:p>
            <a:r>
              <a:rPr lang="de-DE" dirty="0" smtClean="0"/>
              <a:t>CERN, PH-Dept</a:t>
            </a:r>
          </a:p>
        </p:txBody>
      </p:sp>
      <p:pic>
        <p:nvPicPr>
          <p:cNvPr id="4" name="Picture 14" descr="File:3D ISOL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43431"/>
          <a:stretch/>
        </p:blipFill>
        <p:spPr bwMode="auto">
          <a:xfrm>
            <a:off x="1093313" y="2339335"/>
            <a:ext cx="7620000" cy="23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131840" y="5301208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ISOLTRAP setup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Technical developments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Recent mass measurements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84555"/>
            <a:ext cx="1469512" cy="1056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85462" y="980728"/>
            <a:ext cx="3454490" cy="98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Nuclear structure:</a:t>
            </a:r>
          </a:p>
          <a:p>
            <a:pPr lvl="1"/>
            <a:r>
              <a:rPr lang="en-GB" dirty="0" smtClean="0"/>
              <a:t>N=50 shell closure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03848" y="1270593"/>
            <a:ext cx="5760640" cy="4246639"/>
            <a:chOff x="4099110" y="1124744"/>
            <a:chExt cx="4649354" cy="3771352"/>
          </a:xfrm>
        </p:grpSpPr>
        <p:grpSp>
          <p:nvGrpSpPr>
            <p:cNvPr id="16" name="Group 15"/>
            <p:cNvGrpSpPr/>
            <p:nvPr/>
          </p:nvGrpSpPr>
          <p:grpSpPr>
            <a:xfrm>
              <a:off x="4099110" y="1124744"/>
              <a:ext cx="4649354" cy="3771352"/>
              <a:chOff x="1220346" y="1196752"/>
              <a:chExt cx="3855710" cy="3047819"/>
            </a:xfrm>
          </p:grpSpPr>
          <p:pic>
            <p:nvPicPr>
              <p:cNvPr id="17" name="Picture 16" descr="Graph3.png"/>
              <p:cNvPicPr>
                <a:picLocks noChangeAspect="1"/>
              </p:cNvPicPr>
              <p:nvPr/>
            </p:nvPicPr>
            <p:blipFill>
              <a:blip r:embed="rId3" cstate="print"/>
              <a:srcRect l="2942" t="9051" r="11866" b="3801"/>
              <a:stretch>
                <a:fillRect/>
              </a:stretch>
            </p:blipFill>
            <p:spPr>
              <a:xfrm>
                <a:off x="1220346" y="1196752"/>
                <a:ext cx="3855710" cy="3047819"/>
              </a:xfrm>
              <a:prstGeom prst="rect">
                <a:avLst/>
              </a:prstGeom>
            </p:spPr>
          </p:pic>
          <p:sp>
            <p:nvSpPr>
              <p:cNvPr id="18" name="TextBox 23"/>
              <p:cNvSpPr txBox="1"/>
              <p:nvPr/>
            </p:nvSpPr>
            <p:spPr>
              <a:xfrm>
                <a:off x="2372596" y="3483655"/>
                <a:ext cx="325961" cy="27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Zn</a:t>
                </a:r>
                <a:endParaRPr lang="en-US" sz="16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5697234" y="3626804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114484" y="5371382"/>
            <a:ext cx="328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Shell enhancement towards 78Ni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3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11091" r="7647" b="13581"/>
          <a:stretch/>
        </p:blipFill>
        <p:spPr bwMode="auto">
          <a:xfrm>
            <a:off x="4991805" y="920770"/>
            <a:ext cx="4116700" cy="58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536703" y="4305471"/>
            <a:ext cx="2476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Canonical neutron star: </a:t>
            </a:r>
            <a:r>
              <a:rPr lang="en-GB" sz="1400" dirty="0"/>
              <a:t>1.4 solar mass and 10 km radius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1560" y="1772816"/>
            <a:ext cx="4656251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Astrophysics – neutron-star composition</a:t>
            </a:r>
          </a:p>
          <a:p>
            <a:pPr lvl="1"/>
            <a:r>
              <a:rPr lang="en-GB" dirty="0" smtClean="0"/>
              <a:t>Relevant data: nuclear binding energy  (+well-known electron and lattice energy)</a:t>
            </a:r>
          </a:p>
          <a:p>
            <a:r>
              <a:rPr lang="en-GB" dirty="0" smtClean="0"/>
              <a:t>Test for mass models (e.g. HFB)</a:t>
            </a:r>
          </a:p>
          <a:p>
            <a:pPr lvl="1"/>
            <a:r>
              <a:rPr lang="en-GB" dirty="0"/>
              <a:t>HFB-19 to 21: constrained to </a:t>
            </a:r>
            <a:r>
              <a:rPr lang="en-GB" dirty="0" smtClean="0"/>
              <a:t>reproduce </a:t>
            </a:r>
            <a:r>
              <a:rPr lang="en-GB" dirty="0"/>
              <a:t>different </a:t>
            </a:r>
            <a:r>
              <a:rPr lang="en-GB" dirty="0" smtClean="0"/>
              <a:t>realistic </a:t>
            </a:r>
            <a:r>
              <a:rPr lang="en-GB" dirty="0"/>
              <a:t>neutron-matter EOS</a:t>
            </a:r>
            <a:endParaRPr lang="en-GB" dirty="0" smtClean="0"/>
          </a:p>
          <a:p>
            <a:pPr lvl="1"/>
            <a:r>
              <a:rPr lang="en-GB" dirty="0" smtClean="0"/>
              <a:t>Mass agreement best for HFS-21</a:t>
            </a:r>
          </a:p>
          <a:p>
            <a:pPr lvl="1"/>
            <a:r>
              <a:rPr lang="en-GB" dirty="0"/>
              <a:t>Measured value of 1.97(4) solar masses excludes many </a:t>
            </a:r>
            <a:r>
              <a:rPr lang="en-GB" dirty="0" smtClean="0"/>
              <a:t>models  for </a:t>
            </a:r>
            <a:r>
              <a:rPr lang="en-GB" dirty="0"/>
              <a:t>dense-matter EOS, in particular </a:t>
            </a:r>
            <a:r>
              <a:rPr lang="en-GB" dirty="0" smtClean="0"/>
              <a:t>HFB-19</a:t>
            </a:r>
          </a:p>
          <a:p>
            <a:r>
              <a:rPr lang="en-GB" dirty="0"/>
              <a:t>Outer crust probed to higher depths</a:t>
            </a:r>
          </a:p>
          <a:p>
            <a:pPr lvl="1"/>
            <a:r>
              <a:rPr lang="en-GB" dirty="0" smtClean="0"/>
              <a:t>82Zn not present</a:t>
            </a:r>
            <a:endParaRPr lang="en-GB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55576" y="6597029"/>
            <a:ext cx="3674658" cy="360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R.N. Wolf et al, Phys. Rev. Lett. 110, 041101 (2013)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1560" y="980728"/>
            <a:ext cx="4211960" cy="494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Astrophysics – r-process path</a:t>
            </a:r>
            <a:endParaRPr lang="en-GB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55576" y="6597029"/>
            <a:ext cx="3674658" cy="360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R.N. Wolf et al, Phys. Rev. Lett. 110, 041101 (2013)</a:t>
            </a:r>
          </a:p>
          <a:p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919788" cy="39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99392"/>
            <a:ext cx="4968552" cy="980736"/>
          </a:xfrm>
        </p:spPr>
        <p:txBody>
          <a:bodyPr>
            <a:normAutofit/>
          </a:bodyPr>
          <a:lstStyle/>
          <a:p>
            <a:r>
              <a:rPr lang="en-GB" dirty="0" smtClean="0"/>
              <a:t>99,100Rb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043680" y="3631731"/>
            <a:ext cx="8064824" cy="3181646"/>
            <a:chOff x="971600" y="2986220"/>
            <a:chExt cx="8064824" cy="3320451"/>
          </a:xfrm>
        </p:grpSpPr>
        <p:pic>
          <p:nvPicPr>
            <p:cNvPr id="7" name="Picture 5" descr="mas-rad-pl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2637" b="13073"/>
            <a:stretch/>
          </p:blipFill>
          <p:spPr bwMode="auto">
            <a:xfrm>
              <a:off x="3995935" y="2986220"/>
              <a:ext cx="5040489" cy="3320451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71600" y="6029671"/>
              <a:ext cx="2770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Kr: S. </a:t>
              </a:r>
              <a:r>
                <a:rPr lang="en-US" sz="1200" dirty="0" err="1" smtClean="0"/>
                <a:t>Naimi</a:t>
              </a:r>
              <a:r>
                <a:rPr lang="en-US" sz="1200" dirty="0" smtClean="0"/>
                <a:t> </a:t>
              </a:r>
              <a:r>
                <a:rPr lang="en-US" sz="1200" dirty="0"/>
                <a:t>et al. </a:t>
              </a:r>
              <a:r>
                <a:rPr lang="en-US" sz="1200" dirty="0" smtClean="0"/>
                <a:t>PRL 105, 032502 (2010)</a:t>
              </a:r>
              <a:endParaRPr lang="en-US" sz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1736" y="6223865"/>
            <a:ext cx="4786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193394">
            <a:off x="7687225" y="6135967"/>
            <a:ext cx="365511" cy="203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4040" y="633982"/>
            <a:ext cx="4824464" cy="3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56376" y="620396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Rb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38191" r="38820" b="28529"/>
          <a:stretch/>
        </p:blipFill>
        <p:spPr bwMode="auto">
          <a:xfrm>
            <a:off x="732349" y="980728"/>
            <a:ext cx="29755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7663571" y="2175507"/>
            <a:ext cx="268458" cy="19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564107" y="31006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84666" y="2625071"/>
            <a:ext cx="3699374" cy="368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Nuclear structure around A=100 – quantum phase transitions</a:t>
            </a:r>
          </a:p>
          <a:p>
            <a:pPr lvl="1"/>
            <a:r>
              <a:rPr lang="en-GB" dirty="0" smtClean="0"/>
              <a:t>Sudden onset of deformation around n-rich </a:t>
            </a:r>
            <a:r>
              <a:rPr lang="en-GB" dirty="0" err="1" smtClean="0"/>
              <a:t>Zr</a:t>
            </a:r>
            <a:r>
              <a:rPr lang="en-GB" dirty="0" smtClean="0"/>
              <a:t> isotopes</a:t>
            </a:r>
          </a:p>
          <a:p>
            <a:pPr lvl="1"/>
            <a:r>
              <a:rPr lang="en-GB" dirty="0" smtClean="0"/>
              <a:t>ISOLTRAP 2010: Kr at the border of the region</a:t>
            </a:r>
          </a:p>
          <a:p>
            <a:pPr lvl="1"/>
            <a:r>
              <a:rPr lang="en-GB" dirty="0" err="1" smtClean="0"/>
              <a:t>Rb</a:t>
            </a:r>
            <a:r>
              <a:rPr lang="en-GB" dirty="0" smtClean="0"/>
              <a:t>: 98,99Rb – deformed, how about 100Rb?</a:t>
            </a:r>
          </a:p>
          <a:p>
            <a:pPr lvl="1"/>
            <a:r>
              <a:rPr lang="en-GB" dirty="0" smtClean="0"/>
              <a:t>Kr – S</a:t>
            </a:r>
            <a:r>
              <a:rPr lang="en-GB" baseline="-25000" dirty="0" smtClean="0"/>
              <a:t>2n</a:t>
            </a:r>
            <a:r>
              <a:rPr lang="en-GB" dirty="0" smtClean="0"/>
              <a:t> consistent with radii, 100Rb – radius missing (see TRIUMF poster for radii up to 99Rb)</a:t>
            </a:r>
          </a:p>
          <a:p>
            <a:r>
              <a:rPr lang="en-GB" dirty="0" smtClean="0"/>
              <a:t>Data under analysis – stay tuned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8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96" y="-8"/>
            <a:ext cx="8254996" cy="980736"/>
          </a:xfrm>
        </p:spPr>
        <p:txBody>
          <a:bodyPr>
            <a:normAutofit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s</a:t>
            </a:r>
            <a:r>
              <a:rPr lang="en-GB" dirty="0" smtClean="0"/>
              <a:t> and isomer masses of n-</a:t>
            </a:r>
            <a:r>
              <a:rPr lang="en-GB" dirty="0" err="1" smtClean="0"/>
              <a:t>def</a:t>
            </a:r>
            <a:r>
              <a:rPr lang="en-GB" dirty="0" smtClean="0"/>
              <a:t> 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40" y="1769108"/>
            <a:ext cx="7653536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3528" y="4653136"/>
            <a:ext cx="1344152" cy="1615440"/>
            <a:chOff x="1082308" y="1124744"/>
            <a:chExt cx="2100233" cy="2524125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124744"/>
              <a:ext cx="206692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8"/>
            <p:cNvSpPr txBox="1"/>
            <p:nvPr/>
          </p:nvSpPr>
          <p:spPr>
            <a:xfrm>
              <a:off x="1082308" y="1242053"/>
              <a:ext cx="165618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chemeClr val="bg1"/>
                  </a:solidFill>
                </a:rPr>
                <a:t>Windmill</a:t>
              </a:r>
            </a:p>
          </p:txBody>
        </p:sp>
      </p:grpSp>
      <p:grpSp>
        <p:nvGrpSpPr>
          <p:cNvPr id="7" name="Gruppieren 38"/>
          <p:cNvGrpSpPr/>
          <p:nvPr/>
        </p:nvGrpSpPr>
        <p:grpSpPr>
          <a:xfrm>
            <a:off x="5166721" y="1556792"/>
            <a:ext cx="4013791" cy="2664296"/>
            <a:chOff x="5022705" y="1045320"/>
            <a:chExt cx="4013791" cy="2815728"/>
          </a:xfrm>
        </p:grpSpPr>
        <p:pic>
          <p:nvPicPr>
            <p:cNvPr id="15" name="Picture 14" descr="178Au TOF.PNG"/>
            <p:cNvPicPr>
              <a:picLocks noChangeAspect="1"/>
            </p:cNvPicPr>
            <p:nvPr/>
          </p:nvPicPr>
          <p:blipFill>
            <a:blip r:embed="rId3" cstate="print"/>
            <a:srcRect l="5113" t="9890" r="11413" b="7259"/>
            <a:stretch>
              <a:fillRect/>
            </a:stretch>
          </p:blipFill>
          <p:spPr>
            <a:xfrm>
              <a:off x="5022705" y="1045320"/>
              <a:ext cx="4013791" cy="2815728"/>
            </a:xfrm>
            <a:prstGeom prst="rect">
              <a:avLst/>
            </a:prstGeom>
          </p:spPr>
        </p:pic>
        <p:sp>
          <p:nvSpPr>
            <p:cNvPr id="16" name="TextBox 8"/>
            <p:cNvSpPr txBox="1"/>
            <p:nvPr/>
          </p:nvSpPr>
          <p:spPr>
            <a:xfrm>
              <a:off x="5734032" y="1196752"/>
              <a:ext cx="1681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200" dirty="0" smtClean="0"/>
                <a:t>ν</a:t>
              </a:r>
              <a:r>
                <a:rPr lang="de-DE" sz="1200" baseline="-25000" dirty="0" smtClean="0"/>
                <a:t>laser</a:t>
              </a:r>
              <a:r>
                <a:rPr lang="de-DE" sz="1200" dirty="0" smtClean="0"/>
                <a:t> resonant on </a:t>
              </a:r>
              <a:r>
                <a:rPr lang="de-DE" sz="1200" baseline="30000" dirty="0" smtClean="0"/>
                <a:t>178</a:t>
              </a:r>
              <a:r>
                <a:rPr lang="de-DE" sz="1200" dirty="0" smtClean="0"/>
                <a:t>Au</a:t>
              </a:r>
              <a:endParaRPr lang="en-US" sz="1200" dirty="0" smtClean="0"/>
            </a:p>
            <a:p>
              <a:r>
                <a:rPr lang="el-GR" sz="1200" dirty="0" smtClean="0">
                  <a:solidFill>
                    <a:srgbClr val="FF0000"/>
                  </a:solidFill>
                  <a:latin typeface="Calibri"/>
                </a:rPr>
                <a:t>ν</a:t>
              </a:r>
              <a:r>
                <a:rPr lang="de-DE" sz="1200" baseline="-25000" dirty="0" smtClean="0">
                  <a:solidFill>
                    <a:srgbClr val="FF0000"/>
                  </a:solidFill>
                  <a:latin typeface="Calibri"/>
                </a:rPr>
                <a:t>laser</a:t>
              </a:r>
              <a:r>
                <a:rPr lang="de-DE" sz="1200" dirty="0" smtClean="0">
                  <a:solidFill>
                    <a:srgbClr val="FF0000"/>
                  </a:solidFill>
                  <a:latin typeface="Calibri"/>
                </a:rPr>
                <a:t> resonant on </a:t>
              </a:r>
              <a:r>
                <a:rPr lang="de-DE" sz="1200" baseline="30000" dirty="0" smtClean="0">
                  <a:solidFill>
                    <a:srgbClr val="FF0000"/>
                  </a:solidFill>
                  <a:latin typeface="Calibri"/>
                </a:rPr>
                <a:t>178m</a:t>
              </a:r>
              <a:r>
                <a:rPr lang="de-DE" sz="1200" dirty="0" smtClean="0">
                  <a:solidFill>
                    <a:srgbClr val="FF0000"/>
                  </a:solidFill>
                  <a:latin typeface="Calibri"/>
                </a:rPr>
                <a:t>Au</a:t>
              </a: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6580282" y="2492896"/>
              <a:ext cx="584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 smtClean="0"/>
                <a:t>oxides</a:t>
              </a:r>
              <a:endParaRPr lang="en-US" sz="1200" dirty="0"/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7328704" y="2492896"/>
              <a:ext cx="627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 smtClean="0"/>
                <a:t>atomic</a:t>
              </a:r>
            </a:p>
            <a:p>
              <a:r>
                <a:rPr lang="de-DE" sz="1200" dirty="0" smtClean="0"/>
                <a:t>isobars</a:t>
              </a:r>
              <a:endParaRPr lang="en-US" sz="1200" dirty="0"/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7951959" y="3079993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aseline="30000" dirty="0" smtClean="0"/>
                <a:t>178</a:t>
              </a:r>
              <a:r>
                <a:rPr lang="de-DE" sz="1200" dirty="0" smtClean="0"/>
                <a:t>Au</a:t>
              </a:r>
              <a:endParaRPr lang="en-US" sz="1200" dirty="0"/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7870206" y="1268760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aseline="30000" dirty="0" smtClean="0">
                  <a:solidFill>
                    <a:srgbClr val="FF0000"/>
                  </a:solidFill>
                </a:rPr>
                <a:t>178m</a:t>
              </a:r>
              <a:r>
                <a:rPr lang="de-DE" sz="1200" dirty="0" smtClean="0">
                  <a:solidFill>
                    <a:srgbClr val="FF0000"/>
                  </a:solidFill>
                </a:rPr>
                <a:t>Au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38" y="1721351"/>
            <a:ext cx="4217670" cy="2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78Au.PNG"/>
          <p:cNvPicPr>
            <a:picLocks noChangeAspect="1"/>
          </p:cNvPicPr>
          <p:nvPr/>
        </p:nvPicPr>
        <p:blipFill>
          <a:blip r:embed="rId5" cstate="print"/>
          <a:srcRect l="7833" t="8941" r="11970" b="4197"/>
          <a:stretch>
            <a:fillRect/>
          </a:stretch>
        </p:blipFill>
        <p:spPr>
          <a:xfrm>
            <a:off x="1633539" y="4221089"/>
            <a:ext cx="3370509" cy="2564488"/>
          </a:xfrm>
          <a:prstGeom prst="rect">
            <a:avLst/>
          </a:prstGeom>
        </p:spPr>
      </p:pic>
      <p:pic>
        <p:nvPicPr>
          <p:cNvPr id="12" name="Picture 11" descr="178mAu.PNG"/>
          <p:cNvPicPr>
            <a:picLocks noChangeAspect="1"/>
          </p:cNvPicPr>
          <p:nvPr/>
        </p:nvPicPr>
        <p:blipFill>
          <a:blip r:embed="rId6" cstate="print"/>
          <a:srcRect l="8717" t="9927" r="12830" b="3210"/>
          <a:stretch>
            <a:fillRect/>
          </a:stretch>
        </p:blipFill>
        <p:spPr>
          <a:xfrm>
            <a:off x="5427495" y="4230381"/>
            <a:ext cx="3320969" cy="2582996"/>
          </a:xfrm>
          <a:prstGeom prst="rect">
            <a:avLst/>
          </a:prstGeom>
        </p:spPr>
      </p:pic>
      <p:cxnSp>
        <p:nvCxnSpPr>
          <p:cNvPr id="13" name="Gerade Verbindung mit Pfeil 24"/>
          <p:cNvCxnSpPr/>
          <p:nvPr/>
        </p:nvCxnSpPr>
        <p:spPr>
          <a:xfrm flipH="1" flipV="1">
            <a:off x="3491880" y="3284984"/>
            <a:ext cx="2088234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26"/>
          <p:cNvCxnSpPr>
            <a:stCxn id="11" idx="0"/>
          </p:cNvCxnSpPr>
          <p:nvPr/>
        </p:nvCxnSpPr>
        <p:spPr>
          <a:xfrm flipH="1" flipV="1">
            <a:off x="2771800" y="3573017"/>
            <a:ext cx="546994" cy="6480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/>
        </p:nvSpPr>
        <p:spPr>
          <a:xfrm>
            <a:off x="611560" y="900845"/>
            <a:ext cx="5931196" cy="93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Synergy with Windmill Experiment and laser ionisation</a:t>
            </a:r>
          </a:p>
          <a:p>
            <a:r>
              <a:rPr lang="de-DE" sz="1800" dirty="0" smtClean="0"/>
              <a:t>MR-TOF used for fast beam purification and HFS scans</a:t>
            </a:r>
            <a:endParaRPr lang="en-US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204391" y="1290246"/>
            <a:ext cx="183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MR-TOF MS spectra</a:t>
            </a:r>
            <a:endParaRPr lang="en-GB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16016" y="1551275"/>
            <a:ext cx="3816424" cy="725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61347" y="399577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setting of RILIS lasers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41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190,194Tl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82616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489" y="6351524"/>
            <a:ext cx="4752528" cy="548680"/>
          </a:xfrm>
        </p:spPr>
        <p:txBody>
          <a:bodyPr/>
          <a:lstStyle/>
          <a:p>
            <a:r>
              <a:rPr lang="en-GB" dirty="0" smtClean="0"/>
              <a:t>M. Kowalska, S. </a:t>
            </a:r>
            <a:r>
              <a:rPr lang="en-GB" dirty="0" err="1" smtClean="0"/>
              <a:t>Naimi</a:t>
            </a:r>
            <a:r>
              <a:rPr lang="en-GB" dirty="0" smtClean="0"/>
              <a:t> et al., </a:t>
            </a:r>
            <a:r>
              <a:rPr lang="en-GB" dirty="0" err="1" smtClean="0"/>
              <a:t>Nucl</a:t>
            </a:r>
            <a:r>
              <a:rPr lang="en-GB" dirty="0"/>
              <a:t>. Instr. and Meth. A 689, 102 (2012</a:t>
            </a:r>
            <a:r>
              <a:rPr lang="en-GB" dirty="0" smtClean="0"/>
              <a:t>) </a:t>
            </a:r>
          </a:p>
          <a:p>
            <a:r>
              <a:rPr lang="en-GB" dirty="0" smtClean="0"/>
              <a:t>J. </a:t>
            </a:r>
            <a:r>
              <a:rPr lang="en-GB" dirty="0" err="1" smtClean="0"/>
              <a:t>Stanja</a:t>
            </a:r>
            <a:r>
              <a:rPr lang="en-GB" dirty="0" smtClean="0"/>
              <a:t>, Ch. </a:t>
            </a:r>
            <a:r>
              <a:rPr lang="en-GB" dirty="0" err="1" smtClean="0"/>
              <a:t>Borgmann</a:t>
            </a:r>
            <a:r>
              <a:rPr lang="en-GB" dirty="0" smtClean="0"/>
              <a:t> et al., in </a:t>
            </a:r>
            <a:r>
              <a:rPr lang="en-GB" dirty="0" err="1" smtClean="0"/>
              <a:t>prepatation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37858" r="38302" b="28326"/>
          <a:stretch/>
        </p:blipFill>
        <p:spPr bwMode="auto">
          <a:xfrm>
            <a:off x="7340715" y="908720"/>
            <a:ext cx="1695782" cy="17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8" t="37312" r="38428" b="29392"/>
          <a:stretch/>
        </p:blipFill>
        <p:spPr bwMode="auto">
          <a:xfrm>
            <a:off x="5580112" y="932748"/>
            <a:ext cx="1677675" cy="17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611560" y="908720"/>
            <a:ext cx="5327124" cy="157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Nuclear structure</a:t>
            </a:r>
          </a:p>
          <a:p>
            <a:pPr lvl="1"/>
            <a:r>
              <a:rPr lang="en-GB" dirty="0" smtClean="0"/>
              <a:t>Vicinity of Z=82, wealth of isomers</a:t>
            </a:r>
          </a:p>
          <a:p>
            <a:r>
              <a:rPr lang="en-GB" dirty="0" smtClean="0"/>
              <a:t>ISOLTRAP decay station assisting mass studies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7763806" y="1653861"/>
            <a:ext cx="814174" cy="1470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107504" y="2348880"/>
            <a:ext cx="5198274" cy="3893048"/>
            <a:chOff x="107504" y="2348880"/>
            <a:chExt cx="5198274" cy="3893048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" t="2130" r="6526" b="5059"/>
            <a:stretch/>
          </p:blipFill>
          <p:spPr bwMode="auto">
            <a:xfrm>
              <a:off x="107504" y="3427046"/>
              <a:ext cx="4024396" cy="2814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060407" y="5220482"/>
              <a:ext cx="875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ISOLTRAP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837958" y="2348880"/>
              <a:ext cx="3016220" cy="10441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ü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190Tl</a:t>
              </a:r>
            </a:p>
            <a:p>
              <a:pPr lvl="1"/>
              <a:r>
                <a:rPr lang="en-GB" dirty="0" smtClean="0"/>
                <a:t>Mass of high-spin isomer</a:t>
              </a:r>
            </a:p>
            <a:p>
              <a:pPr lvl="1"/>
              <a:r>
                <a:rPr lang="en-GB" dirty="0" smtClean="0"/>
                <a:t>Masses in alpha-chain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 flipH="1">
              <a:off x="1835696" y="3284984"/>
              <a:ext cx="3470082" cy="1903130"/>
              <a:chOff x="-1177872" y="1450987"/>
              <a:chExt cx="11429236" cy="4070265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490421" y="5223569"/>
                <a:ext cx="100358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745965" y="5236036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394160" y="4372103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649704" y="4384570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471117" y="3520637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726661" y="3533104"/>
                <a:ext cx="100358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271179" y="2663014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526723" y="2675481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195973" y="1811548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607190" y="1824015"/>
                <a:ext cx="100358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2030814" y="4372103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3360367" y="4384570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3111600" y="3520637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4496659" y="3533104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3772576" y="2669171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5102129" y="2681638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4809978" y="1811548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6174620" y="1824015"/>
                <a:ext cx="865139" cy="85146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9162302" y="1540854"/>
                <a:ext cx="1089062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206</a:t>
                </a:r>
                <a:r>
                  <a:rPr lang="en-US" sz="1400" dirty="0" smtClean="0"/>
                  <a:t>Ac (3+)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058356" y="2392317"/>
                <a:ext cx="1045276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202</a:t>
                </a:r>
                <a:r>
                  <a:rPr lang="en-US" sz="1400" dirty="0" smtClean="0"/>
                  <a:t>Fr (3+)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0963" y="3233778"/>
                <a:ext cx="2855068" cy="65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baseline="30000" dirty="0" smtClean="0">
                    <a:solidFill>
                      <a:srgbClr val="FF0000"/>
                    </a:solidFill>
                  </a:rPr>
                  <a:t>198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At (3+)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301868" y="4947826"/>
                <a:ext cx="983579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190</a:t>
                </a:r>
                <a:r>
                  <a:rPr lang="en-US" sz="1400" dirty="0" smtClean="0"/>
                  <a:t>Tl (2-)</a:t>
                </a:r>
                <a:endParaRPr lang="en-GB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96433" y="4066977"/>
                <a:ext cx="1790303" cy="65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194</a:t>
                </a:r>
                <a:r>
                  <a:rPr lang="en-US" sz="1400" dirty="0" smtClean="0"/>
                  <a:t>Bi (3+)</a:t>
                </a:r>
                <a:endParaRPr lang="en-GB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136658" y="1450987"/>
                <a:ext cx="1158721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206</a:t>
                </a:r>
                <a:r>
                  <a:rPr lang="en-US" sz="1400" dirty="0" smtClean="0"/>
                  <a:t>Ac (10-)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60483" y="2302453"/>
                <a:ext cx="1114937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202</a:t>
                </a:r>
                <a:r>
                  <a:rPr lang="en-US" sz="1400" dirty="0" smtClean="0"/>
                  <a:t>Fr (10-)</a:t>
                </a:r>
                <a:endParaRPr lang="en-GB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444255" y="3160073"/>
                <a:ext cx="1135156" cy="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198</a:t>
                </a:r>
                <a:r>
                  <a:rPr lang="en-US" sz="1400" dirty="0" smtClean="0"/>
                  <a:t>At (10-)</a:t>
                </a:r>
                <a:endParaRPr lang="en-GB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-1177872" y="4863003"/>
                <a:ext cx="2746519" cy="65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baseline="30000" dirty="0" smtClean="0">
                    <a:solidFill>
                      <a:srgbClr val="FF0000"/>
                    </a:solidFill>
                  </a:rPr>
                  <a:t>190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Tl (7+)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12563" y="4011537"/>
                <a:ext cx="1910291" cy="65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aseline="30000" dirty="0" smtClean="0"/>
                  <a:t>194</a:t>
                </a:r>
                <a:r>
                  <a:rPr lang="en-US" sz="1400" dirty="0" smtClean="0"/>
                  <a:t>Bi (10-)</a:t>
                </a:r>
                <a:endParaRPr lang="en-GB" sz="14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971600" y="4293096"/>
              <a:ext cx="1517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Symbol" pitchFamily="18" charset="2"/>
                </a:rPr>
                <a:t>g-g</a:t>
              </a:r>
              <a:r>
                <a:rPr lang="en-GB" sz="1600" dirty="0" smtClean="0"/>
                <a:t> coincidence spectrum</a:t>
              </a:r>
              <a:endParaRPr lang="en-GB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31900" y="5520971"/>
              <a:ext cx="1011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From </a:t>
              </a:r>
              <a:r>
                <a:rPr lang="en-US" sz="1400" dirty="0" smtClean="0">
                  <a:solidFill>
                    <a:srgbClr val="FFC000"/>
                  </a:solidFill>
                  <a:latin typeface="Symbol" pitchFamily="18" charset="2"/>
                </a:rPr>
                <a:t>a</a:t>
              </a:r>
              <a:r>
                <a:rPr lang="en-US" sz="1400" dirty="0" smtClean="0">
                  <a:solidFill>
                    <a:srgbClr val="FFC000"/>
                  </a:solidFill>
                </a:rPr>
                <a:t> Q-values</a:t>
              </a:r>
              <a:endParaRPr lang="en-GB" sz="1400" dirty="0">
                <a:solidFill>
                  <a:srgbClr val="FFC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20850" y="4005063"/>
              <a:ext cx="810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counts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71800" y="5543085"/>
              <a:ext cx="836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 / </a:t>
              </a:r>
              <a:r>
                <a:rPr lang="en-GB" dirty="0" err="1" smtClean="0"/>
                <a:t>keV</a:t>
              </a:r>
              <a:endParaRPr lang="en-GB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076056" y="2744924"/>
            <a:ext cx="4104456" cy="3996444"/>
            <a:chOff x="5076056" y="2744924"/>
            <a:chExt cx="4104456" cy="3996444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"/>
            <a:stretch/>
          </p:blipFill>
          <p:spPr bwMode="auto">
            <a:xfrm>
              <a:off x="5444197" y="4007374"/>
              <a:ext cx="3699803" cy="2733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5076056" y="2744924"/>
              <a:ext cx="4104456" cy="1262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ü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194Tl</a:t>
              </a:r>
            </a:p>
            <a:p>
              <a:pPr lvl="1"/>
              <a:r>
                <a:rPr lang="en-GB" dirty="0" smtClean="0"/>
                <a:t>Confirmation of spin-state assignment</a:t>
              </a:r>
            </a:p>
            <a:p>
              <a:pPr lvl="1"/>
              <a:r>
                <a:rPr lang="en-GB" dirty="0" err="1" smtClean="0"/>
                <a:t>gs</a:t>
              </a:r>
              <a:r>
                <a:rPr lang="en-GB" dirty="0" smtClean="0"/>
                <a:t> and isomer masses</a:t>
              </a:r>
            </a:p>
            <a:p>
              <a:pPr lvl="1"/>
              <a:r>
                <a:rPr lang="en-GB" dirty="0" smtClean="0"/>
                <a:t>Isomer excitation energy determined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5418688" y="5597914"/>
              <a:ext cx="95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 / us</a:t>
              </a:r>
              <a:endParaRPr lang="en-GB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78487" y="5970766"/>
              <a:ext cx="185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E(7+) = 260 (15) </a:t>
              </a:r>
              <a:r>
                <a:rPr lang="en-GB" sz="1600" dirty="0" err="1" smtClean="0"/>
                <a:t>keV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650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9933" y="1340768"/>
            <a:ext cx="8378879" cy="2433919"/>
            <a:chOff x="739933" y="980728"/>
            <a:chExt cx="8378879" cy="243391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" t="17984" r="5854" b="34192"/>
            <a:stretch/>
          </p:blipFill>
          <p:spPr bwMode="auto">
            <a:xfrm>
              <a:off x="739933" y="980728"/>
              <a:ext cx="8378879" cy="2433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9933" y="980728"/>
              <a:ext cx="5920299" cy="1216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N-rich </a:t>
            </a:r>
            <a:r>
              <a:rPr lang="en-GB" dirty="0" err="1" smtClean="0"/>
              <a:t>Fr</a:t>
            </a:r>
            <a:r>
              <a:rPr lang="en-GB" dirty="0" smtClean="0"/>
              <a:t> and 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5920299" cy="1872208"/>
          </a:xfrm>
        </p:spPr>
        <p:txBody>
          <a:bodyPr>
            <a:normAutofit/>
          </a:bodyPr>
          <a:lstStyle/>
          <a:p>
            <a:r>
              <a:rPr lang="de-DE" dirty="0" smtClean="0"/>
              <a:t>Astrophysics</a:t>
            </a:r>
          </a:p>
          <a:p>
            <a:pPr lvl="1"/>
            <a:r>
              <a:rPr lang="de-DE" dirty="0" smtClean="0"/>
              <a:t>close </a:t>
            </a:r>
            <a:r>
              <a:rPr lang="de-DE" dirty="0"/>
              <a:t>to </a:t>
            </a:r>
            <a:r>
              <a:rPr lang="de-DE" i="1" dirty="0"/>
              <a:t>r</a:t>
            </a:r>
            <a:r>
              <a:rPr lang="de-DE" dirty="0"/>
              <a:t>-process </a:t>
            </a:r>
            <a:r>
              <a:rPr lang="de-DE" dirty="0" smtClean="0"/>
              <a:t>path</a:t>
            </a:r>
          </a:p>
          <a:p>
            <a:r>
              <a:rPr lang="de-DE" dirty="0" smtClean="0"/>
              <a:t>Nuclear structure</a:t>
            </a:r>
          </a:p>
          <a:p>
            <a:pPr lvl="1"/>
            <a:r>
              <a:rPr lang="de-DE" dirty="0" smtClean="0"/>
              <a:t>Complementary to Rn </a:t>
            </a:r>
            <a:r>
              <a:rPr lang="de-DE" dirty="0"/>
              <a:t>data </a:t>
            </a:r>
            <a:r>
              <a:rPr lang="de-DE" dirty="0" smtClean="0"/>
              <a:t>(Rn, Ra – octupole correlations)</a:t>
            </a:r>
          </a:p>
          <a:p>
            <a:pPr lvl="1"/>
            <a:r>
              <a:rPr lang="de-DE" dirty="0" smtClean="0"/>
              <a:t>Test </a:t>
            </a:r>
            <a:r>
              <a:rPr lang="de-DE" dirty="0"/>
              <a:t>of mass-model predictions in heavy, n-rich mass region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3617" y="6330379"/>
            <a:ext cx="2687449" cy="555005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S. Kreim </a:t>
            </a:r>
            <a:r>
              <a:rPr lang="de-DE" i="1" dirty="0">
                <a:cs typeface="Calibri" pitchFamily="34" charset="0"/>
              </a:rPr>
              <a:t>et al.,</a:t>
            </a:r>
            <a:r>
              <a:rPr lang="de-DE" dirty="0">
                <a:cs typeface="Calibri" pitchFamily="34" charset="0"/>
              </a:rPr>
              <a:t> INTC-P-299, IS 518 (2011)</a:t>
            </a:r>
          </a:p>
          <a:p>
            <a:r>
              <a:rPr lang="de-DE" dirty="0">
                <a:cs typeface="Calibri" pitchFamily="34" charset="0"/>
              </a:rPr>
              <a:t>M. Rosenbusch, PhD thesis</a:t>
            </a:r>
          </a:p>
          <a:p>
            <a:endParaRPr lang="en-GB" dirty="0"/>
          </a:p>
        </p:txBody>
      </p:sp>
      <p:grpSp>
        <p:nvGrpSpPr>
          <p:cNvPr id="9" name="Gruppieren 12"/>
          <p:cNvGrpSpPr/>
          <p:nvPr/>
        </p:nvGrpSpPr>
        <p:grpSpPr>
          <a:xfrm>
            <a:off x="3379421" y="3884245"/>
            <a:ext cx="3856875" cy="2929131"/>
            <a:chOff x="611561" y="1325717"/>
            <a:chExt cx="3856875" cy="2929131"/>
          </a:xfrm>
        </p:grpSpPr>
        <p:pic>
          <p:nvPicPr>
            <p:cNvPr id="10" name="Picture 9" descr="C:\Users\Robert\Documents\DPG_Dresden\figures\tof_resonanc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72" y="1539798"/>
              <a:ext cx="2016045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4" descr="229FrRa-F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1" y="1325717"/>
              <a:ext cx="3856875" cy="2929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feld 15"/>
            <p:cNvSpPr txBox="1"/>
            <p:nvPr/>
          </p:nvSpPr>
          <p:spPr>
            <a:xfrm>
              <a:off x="1489956" y="2765233"/>
              <a:ext cx="625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baseline="30000" dirty="0" smtClean="0"/>
                <a:t>229</a:t>
              </a:r>
              <a:r>
                <a:rPr lang="de-DE" sz="1600" dirty="0" smtClean="0"/>
                <a:t>Fr</a:t>
              </a:r>
              <a:r>
                <a:rPr lang="de-DE" sz="1600" baseline="30000" dirty="0" smtClean="0"/>
                <a:t>+</a:t>
              </a:r>
              <a:endParaRPr lang="de-DE" sz="1600" baseline="30000" dirty="0"/>
            </a:p>
          </p:txBody>
        </p:sp>
        <p:sp>
          <p:nvSpPr>
            <p:cNvPr id="13" name="Textfeld 16"/>
            <p:cNvSpPr txBox="1"/>
            <p:nvPr/>
          </p:nvSpPr>
          <p:spPr>
            <a:xfrm>
              <a:off x="2967123" y="2765233"/>
              <a:ext cx="6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baseline="30000" dirty="0" smtClean="0"/>
                <a:t>229</a:t>
              </a:r>
              <a:r>
                <a:rPr lang="de-DE" sz="1600" dirty="0" smtClean="0"/>
                <a:t>Ra</a:t>
              </a:r>
              <a:r>
                <a:rPr lang="de-DE" sz="1600" baseline="30000" dirty="0" smtClean="0"/>
                <a:t>+</a:t>
              </a:r>
              <a:endParaRPr lang="de-DE" sz="1600" baseline="30000" dirty="0"/>
            </a:p>
          </p:txBody>
        </p:sp>
        <p:cxnSp>
          <p:nvCxnSpPr>
            <p:cNvPr id="14" name="Gerade Verbindung 17"/>
            <p:cNvCxnSpPr/>
            <p:nvPr/>
          </p:nvCxnSpPr>
          <p:spPr>
            <a:xfrm>
              <a:off x="2076928" y="2522377"/>
              <a:ext cx="0" cy="162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/>
          </p:nvCxnSpPr>
          <p:spPr>
            <a:xfrm>
              <a:off x="2195736" y="3674377"/>
              <a:ext cx="0" cy="46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feld 19"/>
            <p:cNvSpPr txBox="1"/>
            <p:nvPr/>
          </p:nvSpPr>
          <p:spPr>
            <a:xfrm>
              <a:off x="2267744" y="3429000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b="1" dirty="0" smtClean="0"/>
                <a:t>∆f=0.5Hz !!</a:t>
              </a:r>
              <a:endParaRPr lang="de-DE" sz="1600" b="1" baseline="30000" dirty="0"/>
            </a:p>
          </p:txBody>
        </p:sp>
        <p:sp>
          <p:nvSpPr>
            <p:cNvPr id="17" name="Textfeld 20"/>
            <p:cNvSpPr txBox="1"/>
            <p:nvPr/>
          </p:nvSpPr>
          <p:spPr>
            <a:xfrm>
              <a:off x="3395329" y="3130515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i="1" dirty="0" smtClean="0">
                  <a:solidFill>
                    <a:srgbClr val="FF0000"/>
                  </a:solidFill>
                </a:rPr>
                <a:t>T</a:t>
              </a:r>
              <a:r>
                <a:rPr lang="de-DE" sz="1400" i="1" baseline="-25000" dirty="0" smtClean="0">
                  <a:solidFill>
                    <a:srgbClr val="FF0000"/>
                  </a:solidFill>
                </a:rPr>
                <a:t>ex</a:t>
              </a:r>
              <a:r>
                <a:rPr lang="de-DE" sz="1400" dirty="0" smtClean="0">
                  <a:solidFill>
                    <a:srgbClr val="FF0000"/>
                  </a:solidFill>
                </a:rPr>
                <a:t>=600ms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feld 21"/>
            <p:cNvSpPr txBox="1"/>
            <p:nvPr/>
          </p:nvSpPr>
          <p:spPr>
            <a:xfrm>
              <a:off x="3395329" y="3481263"/>
              <a:ext cx="103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i="1" dirty="0" smtClean="0">
                  <a:solidFill>
                    <a:srgbClr val="29348C"/>
                  </a:solidFill>
                </a:rPr>
                <a:t>T</a:t>
              </a:r>
              <a:r>
                <a:rPr lang="de-DE" sz="1400" i="1" baseline="-25000" dirty="0" smtClean="0">
                  <a:solidFill>
                    <a:srgbClr val="29348C"/>
                  </a:solidFill>
                </a:rPr>
                <a:t>ex</a:t>
              </a:r>
              <a:r>
                <a:rPr lang="de-DE" sz="1400" dirty="0" smtClean="0">
                  <a:solidFill>
                    <a:srgbClr val="29348C"/>
                  </a:solidFill>
                </a:rPr>
                <a:t>=1200ms</a:t>
              </a:r>
              <a:endParaRPr lang="de-DE" sz="1400" dirty="0">
                <a:solidFill>
                  <a:srgbClr val="29348C"/>
                </a:solidFill>
              </a:endParaRPr>
            </a:p>
          </p:txBody>
        </p:sp>
        <p:sp>
          <p:nvSpPr>
            <p:cNvPr id="19" name="Textfeld 22"/>
            <p:cNvSpPr txBox="1"/>
            <p:nvPr/>
          </p:nvSpPr>
          <p:spPr>
            <a:xfrm>
              <a:off x="2627784" y="1387789"/>
              <a:ext cx="1577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 err="1" smtClean="0">
                  <a:solidFill>
                    <a:srgbClr val="FF0000"/>
                  </a:solidFill>
                </a:rPr>
                <a:t>without</a:t>
              </a:r>
              <a:r>
                <a:rPr lang="de-DE" sz="1600" dirty="0" smtClean="0">
                  <a:solidFill>
                    <a:srgbClr val="FF0000"/>
                  </a:solidFill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</a:rPr>
                <a:t>cleaning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feld 23"/>
            <p:cNvSpPr txBox="1"/>
            <p:nvPr/>
          </p:nvSpPr>
          <p:spPr>
            <a:xfrm>
              <a:off x="1415084" y="1387789"/>
              <a:ext cx="1292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 err="1" smtClean="0">
                  <a:solidFill>
                    <a:srgbClr val="29348C"/>
                  </a:solidFill>
                </a:rPr>
                <a:t>with</a:t>
              </a:r>
              <a:r>
                <a:rPr lang="de-DE" sz="1600" dirty="0" smtClean="0">
                  <a:solidFill>
                    <a:srgbClr val="29348C"/>
                  </a:solidFill>
                </a:rPr>
                <a:t> </a:t>
              </a:r>
              <a:r>
                <a:rPr lang="de-DE" sz="1600" dirty="0" err="1" smtClean="0">
                  <a:solidFill>
                    <a:srgbClr val="29348C"/>
                  </a:solidFill>
                </a:rPr>
                <a:t>cleaning</a:t>
              </a:r>
              <a:endParaRPr lang="de-DE" sz="1600" dirty="0">
                <a:solidFill>
                  <a:srgbClr val="29348C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643618" y="4210636"/>
            <a:ext cx="2848262" cy="238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Cleaning in MR-TOF MS</a:t>
            </a:r>
          </a:p>
          <a:p>
            <a:r>
              <a:rPr lang="de-DE" dirty="0" smtClean="0"/>
              <a:t>Additional dipolar cleaning in precision trap</a:t>
            </a:r>
          </a:p>
          <a:p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028384" y="350100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4447111"/>
            <a:ext cx="187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identification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261103" y="908720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Poster by M. </a:t>
            </a:r>
            <a:r>
              <a:rPr lang="en-GB" dirty="0" err="1" smtClean="0"/>
              <a:t>Rosenbusch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N-rich </a:t>
            </a:r>
            <a:r>
              <a:rPr lang="en-GB" dirty="0" err="1"/>
              <a:t>Fr</a:t>
            </a:r>
            <a:r>
              <a:rPr lang="en-GB" dirty="0"/>
              <a:t> and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75" y="1125124"/>
            <a:ext cx="4403134" cy="909730"/>
          </a:xfrm>
        </p:spPr>
        <p:txBody>
          <a:bodyPr/>
          <a:lstStyle/>
          <a:p>
            <a:r>
              <a:rPr lang="en-GB" dirty="0" smtClean="0"/>
              <a:t>2-neutron separation energy</a:t>
            </a:r>
          </a:p>
          <a:p>
            <a:pPr lvl="1"/>
            <a:r>
              <a:rPr lang="en-GB" dirty="0" smtClean="0"/>
              <a:t>Hint for deformation effects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5496" y="1988840"/>
            <a:ext cx="4827788" cy="3616503"/>
            <a:chOff x="5292080" y="4005064"/>
            <a:chExt cx="3638549" cy="2631456"/>
          </a:xfrm>
        </p:grpSpPr>
        <p:pic>
          <p:nvPicPr>
            <p:cNvPr id="23" name="Picture 22" descr="S2n_Klaus.PNG"/>
            <p:cNvPicPr>
              <a:picLocks noChangeAspect="1"/>
            </p:cNvPicPr>
            <p:nvPr/>
          </p:nvPicPr>
          <p:blipFill>
            <a:blip r:embed="rId2" cstate="print"/>
            <a:srcRect l="2751" t="6259" r="9051" b="2894"/>
            <a:stretch>
              <a:fillRect/>
            </a:stretch>
          </p:blipFill>
          <p:spPr>
            <a:xfrm>
              <a:off x="5292080" y="4005064"/>
              <a:ext cx="3638549" cy="2631456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419154" y="4221088"/>
              <a:ext cx="914943" cy="246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b="1" dirty="0" smtClean="0">
                  <a:solidFill>
                    <a:srgbClr val="FF0000"/>
                  </a:solidFill>
                  <a:latin typeface="Calibri" pitchFamily="34" charset="0"/>
                </a:rPr>
                <a:t>Preliminary </a:t>
              </a:r>
              <a:endParaRPr lang="en-US" sz="16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5" name="Text Placeholder 4"/>
          <p:cNvSpPr txBox="1">
            <a:spLocks/>
          </p:cNvSpPr>
          <p:nvPr/>
        </p:nvSpPr>
        <p:spPr>
          <a:xfrm>
            <a:off x="683568" y="6165304"/>
            <a:ext cx="3600400" cy="476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+mj-lt"/>
                <a:cs typeface="Calibri" pitchFamily="34" charset="0"/>
              </a:rPr>
              <a:t>S. Kreim </a:t>
            </a:r>
            <a:r>
              <a:rPr lang="de-DE" sz="1200" i="1" dirty="0" smtClean="0">
                <a:latin typeface="+mj-lt"/>
                <a:cs typeface="Calibri" pitchFamily="34" charset="0"/>
              </a:rPr>
              <a:t>et al.,</a:t>
            </a:r>
            <a:r>
              <a:rPr lang="de-DE" sz="1200" dirty="0" smtClean="0">
                <a:latin typeface="+mj-lt"/>
                <a:cs typeface="Calibri" pitchFamily="34" charset="0"/>
              </a:rPr>
              <a:t> INTC-P-299, IS 518 (2011)</a:t>
            </a:r>
          </a:p>
          <a:p>
            <a:r>
              <a:rPr lang="de-DE" sz="1200" dirty="0">
                <a:cs typeface="Calibri" pitchFamily="34" charset="0"/>
              </a:rPr>
              <a:t>D. Neiherr </a:t>
            </a:r>
            <a:r>
              <a:rPr lang="de-DE" sz="1200" i="1" dirty="0">
                <a:cs typeface="Calibri" pitchFamily="34" charset="0"/>
              </a:rPr>
              <a:t>et al.</a:t>
            </a:r>
            <a:r>
              <a:rPr lang="de-DE" sz="1200" dirty="0">
                <a:cs typeface="Calibri" pitchFamily="34" charset="0"/>
              </a:rPr>
              <a:t>, PRL </a:t>
            </a:r>
            <a:r>
              <a:rPr lang="en-US" sz="1200" b="1" dirty="0"/>
              <a:t>102</a:t>
            </a:r>
            <a:r>
              <a:rPr lang="en-US" sz="1200" dirty="0"/>
              <a:t>, 112501 (2009)</a:t>
            </a:r>
            <a:endParaRPr lang="de-DE" sz="1200" dirty="0">
              <a:cs typeface="Calibri" pitchFamily="34" charset="0"/>
            </a:endParaRPr>
          </a:p>
          <a:p>
            <a:r>
              <a:rPr lang="de-DE" sz="1200" dirty="0" smtClean="0">
                <a:latin typeface="+mj-lt"/>
                <a:cs typeface="Calibri" pitchFamily="34" charset="0"/>
              </a:rPr>
              <a:t>M. Rosenbusch, PhD thesis</a:t>
            </a:r>
          </a:p>
          <a:p>
            <a:endParaRPr lang="de-DE" sz="1200" dirty="0" smtClean="0">
              <a:latin typeface="+mj-lt"/>
              <a:cs typeface="Calibri" pitchFamily="34" charset="0"/>
            </a:endParaRPr>
          </a:p>
          <a:p>
            <a:endParaRPr lang="de-DE" sz="1200" dirty="0" smtClean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575639" y="980728"/>
            <a:ext cx="3388849" cy="90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Comparison to mass models</a:t>
            </a:r>
          </a:p>
          <a:p>
            <a:pPr lvl="1"/>
            <a:r>
              <a:rPr lang="en-GB" dirty="0" smtClean="0"/>
              <a:t>Not many models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9021" y="3427759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368535" y="396441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</a:t>
            </a:r>
            <a:endParaRPr lang="en-GB" dirty="0"/>
          </a:p>
        </p:txBody>
      </p:sp>
      <p:pic>
        <p:nvPicPr>
          <p:cNvPr id="33" name="Picture 32" descr="Graph2.png"/>
          <p:cNvPicPr>
            <a:picLocks noChangeAspect="1"/>
          </p:cNvPicPr>
          <p:nvPr/>
        </p:nvPicPr>
        <p:blipFill>
          <a:blip r:embed="rId4" cstate="print"/>
          <a:srcRect l="6212" t="8889" r="11364" b="5556"/>
          <a:stretch>
            <a:fillRect/>
          </a:stretch>
        </p:blipFill>
        <p:spPr>
          <a:xfrm>
            <a:off x="4938874" y="1916832"/>
            <a:ext cx="4241638" cy="34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848872" cy="3589859"/>
          </a:xfrm>
        </p:spPr>
        <p:txBody>
          <a:bodyPr/>
          <a:lstStyle/>
          <a:p>
            <a:r>
              <a:rPr lang="en-GB" dirty="0" smtClean="0"/>
              <a:t>Mass measurements at ISOLDE performed with ISOLTRAP setup</a:t>
            </a:r>
          </a:p>
          <a:p>
            <a:r>
              <a:rPr lang="en-GB" dirty="0" smtClean="0"/>
              <a:t>Recent technical upgrades</a:t>
            </a:r>
          </a:p>
          <a:p>
            <a:r>
              <a:rPr lang="en-GB" dirty="0" smtClean="0"/>
              <a:t>Physics cases all over nuclear chart</a:t>
            </a:r>
          </a:p>
          <a:p>
            <a:r>
              <a:rPr lang="en-GB" dirty="0" smtClean="0"/>
              <a:t>Results relevant for nuclear structure and astrophysics</a:t>
            </a:r>
          </a:p>
          <a:p>
            <a:r>
              <a:rPr lang="en-GB" dirty="0" smtClean="0"/>
              <a:t>New types of studies </a:t>
            </a:r>
          </a:p>
          <a:p>
            <a:r>
              <a:rPr lang="en-GB" dirty="0" smtClean="0"/>
              <a:t>The future looks bright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3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512" y="971436"/>
            <a:ext cx="3960440" cy="2961620"/>
            <a:chOff x="-36512" y="980728"/>
            <a:chExt cx="3960440" cy="296162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422" y="1165810"/>
              <a:ext cx="3943350" cy="277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-36512" y="980728"/>
              <a:ext cx="30499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Wind mill – decay spectrometer ( )</a:t>
              </a:r>
              <a:endParaRPr lang="en-US" sz="1600" dirty="0"/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2761200" y="113403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536" y="-8"/>
            <a:ext cx="9071992" cy="980736"/>
          </a:xfrm>
        </p:spPr>
        <p:txBody>
          <a:bodyPr>
            <a:noAutofit/>
          </a:bodyPr>
          <a:lstStyle/>
          <a:p>
            <a:r>
              <a:rPr lang="de-DE" sz="4000" dirty="0" smtClean="0"/>
              <a:t>Synergies: lasers and traps</a:t>
            </a:r>
            <a:endParaRPr lang="de-DE" sz="40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568" y="5589240"/>
            <a:ext cx="8275384" cy="122413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HFS studies: all isotopes are accessible due to complementarity (decay vs. counting)</a:t>
            </a:r>
          </a:p>
          <a:p>
            <a:pPr lvl="1"/>
            <a:r>
              <a:rPr lang="de-DE" sz="1400" dirty="0" smtClean="0"/>
              <a:t>Region of deformed nuclei in neutron-rich gold isotopes</a:t>
            </a:r>
          </a:p>
          <a:p>
            <a:r>
              <a:rPr lang="de-DE" sz="1600" dirty="0" smtClean="0"/>
              <a:t>State-selective spectroscopy (isomer selectivity at RILIS + isobar selectivity at ISOLTRAP)</a:t>
            </a:r>
          </a:p>
          <a:p>
            <a:pPr lvl="1"/>
            <a:r>
              <a:rPr lang="de-DE" sz="1400" dirty="0" smtClean="0"/>
              <a:t>Determination of excitation energies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99992" y="1065615"/>
            <a:ext cx="4610839" cy="2725271"/>
            <a:chOff x="4499992" y="1052736"/>
            <a:chExt cx="4530969" cy="2797279"/>
          </a:xfrm>
        </p:grpSpPr>
        <p:pic>
          <p:nvPicPr>
            <p:cNvPr id="11" name="Picture 10" descr="179WM&amp;TRAP.png"/>
            <p:cNvPicPr>
              <a:picLocks noChangeAspect="1"/>
            </p:cNvPicPr>
            <p:nvPr/>
          </p:nvPicPr>
          <p:blipFill>
            <a:blip r:embed="rId4" cstate="print"/>
            <a:srcRect l="8365" t="17867" r="9377" b="10663"/>
            <a:stretch>
              <a:fillRect/>
            </a:stretch>
          </p:blipFill>
          <p:spPr>
            <a:xfrm>
              <a:off x="4782489" y="1052736"/>
              <a:ext cx="4248472" cy="25922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43589" y="3573016"/>
              <a:ext cx="1531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w</a:t>
              </a:r>
              <a:r>
                <a:rPr lang="de-DE" sz="1200" smtClean="0">
                  <a:latin typeface="Arial" pitchFamily="34" charset="0"/>
                  <a:cs typeface="Arial" pitchFamily="34" charset="0"/>
                </a:rPr>
                <a:t>ave 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number / cm</a:t>
              </a:r>
              <a:r>
                <a:rPr lang="de-DE" sz="1200" baseline="30000" dirty="0" smtClean="0">
                  <a:latin typeface="Arial" pitchFamily="34" charset="0"/>
                  <a:cs typeface="Arial" pitchFamily="34" charset="0"/>
                </a:rPr>
                <a:t>-1</a:t>
              </a:r>
              <a:endParaRPr lang="en-US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140000">
              <a:off x="4320135" y="1883034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counts</a:t>
              </a:r>
              <a:endParaRPr lang="en-US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8064" y="1196752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30000" dirty="0" smtClean="0"/>
                <a:t>179</a:t>
              </a:r>
              <a:r>
                <a:rPr lang="de-DE" dirty="0" smtClean="0"/>
                <a:t>Au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-1200000">
              <a:off x="6752869" y="1829946"/>
              <a:ext cx="123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FF0000"/>
                  </a:solidFill>
                </a:rPr>
                <a:t>preliminary!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63688" y="3521467"/>
            <a:ext cx="7347143" cy="1851749"/>
            <a:chOff x="1761361" y="3573016"/>
            <a:chExt cx="7347143" cy="1851749"/>
          </a:xfrm>
        </p:grpSpPr>
        <p:pic>
          <p:nvPicPr>
            <p:cNvPr id="12" name="Picture 11" descr="2011-10-27_Falle_separati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361" y="3573016"/>
              <a:ext cx="7347143" cy="18517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94088" y="5003884"/>
              <a:ext cx="33019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ISOLTRAP – detector for single ions ( )</a:t>
              </a:r>
              <a:endParaRPr lang="en-US" sz="1600" dirty="0"/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7344000" y="5148000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11760" y="768932"/>
            <a:ext cx="5798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2000" b="1" dirty="0">
                <a:solidFill>
                  <a:prstClr val="black"/>
                </a:solidFill>
                <a:ea typeface="+mj-ea"/>
                <a:cs typeface="+mj-cs"/>
              </a:rPr>
              <a:t>Laser Spectroscopy of n-deficient Au</a:t>
            </a:r>
          </a:p>
        </p:txBody>
      </p:sp>
    </p:spTree>
    <p:extLst>
      <p:ext uri="{BB962C8B-B14F-4D97-AF65-F5344CB8AC3E}">
        <p14:creationId xmlns:p14="http://schemas.microsoft.com/office/powerpoint/2010/main" val="388590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measurements at ISOLDE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4" descr="Hall isold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8250" r="14665"/>
          <a:stretch>
            <a:fillRect/>
          </a:stretch>
        </p:blipFill>
        <p:spPr bwMode="auto">
          <a:xfrm>
            <a:off x="1407405" y="895215"/>
            <a:ext cx="6706156" cy="60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437145" y="895213"/>
            <a:ext cx="1515263" cy="6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Target stations</a:t>
            </a:r>
          </a:p>
          <a:p>
            <a:pPr algn="ctr" eaLnBrk="1" hangingPunct="1"/>
            <a:r>
              <a:rPr lang="en-US" sz="1600">
                <a:latin typeface="Calibri" pitchFamily="34" charset="0"/>
              </a:rPr>
              <a:t>HRS &amp; GPS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712769" y="1601930"/>
            <a:ext cx="1105919" cy="6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Mass-sep.</a:t>
            </a:r>
          </a:p>
          <a:p>
            <a:pPr algn="ctr" eaLnBrk="1" hangingPunct="1"/>
            <a:r>
              <a:rPr lang="en-US" sz="1600">
                <a:latin typeface="Calibri" pitchFamily="34" charset="0"/>
              </a:rPr>
              <a:t>HRS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198448" y="1601651"/>
            <a:ext cx="1651000" cy="79533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290398" y="2219188"/>
            <a:ext cx="1155700" cy="79533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5947748" y="1760401"/>
            <a:ext cx="1060450" cy="74295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7427298" y="2042976"/>
            <a:ext cx="990600" cy="265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0"/>
          <p:cNvSpPr txBox="1">
            <a:spLocks noChangeArrowheads="1"/>
          </p:cNvSpPr>
          <p:nvPr/>
        </p:nvSpPr>
        <p:spPr bwMode="auto">
          <a:xfrm>
            <a:off x="7364322" y="1416418"/>
            <a:ext cx="1663176" cy="12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PS-Booster </a:t>
            </a:r>
          </a:p>
          <a:p>
            <a:pPr algn="ctr" eaLnBrk="1" hangingPunct="1"/>
            <a:r>
              <a:rPr lang="en-US" sz="1600">
                <a:latin typeface="Calibri" pitchFamily="34" charset="0"/>
              </a:rPr>
              <a:t>1.4 GeV protons</a:t>
            </a:r>
          </a:p>
          <a:p>
            <a:pPr algn="ctr" eaLnBrk="1" hangingPunct="1"/>
            <a:endParaRPr lang="en-US" sz="1600">
              <a:latin typeface="Calibri" pitchFamily="34" charset="0"/>
            </a:endParaRPr>
          </a:p>
          <a:p>
            <a:pPr algn="ctr" eaLnBrk="1" hangingPunct="1"/>
            <a:r>
              <a:rPr lang="en-US" sz="1600">
                <a:latin typeface="Calibri" pitchFamily="34" charset="0"/>
              </a:rPr>
              <a:t>3×10</a:t>
            </a:r>
            <a:r>
              <a:rPr lang="en-US" sz="1600" baseline="30000">
                <a:latin typeface="Calibri" pitchFamily="34" charset="0"/>
              </a:rPr>
              <a:t>13</a:t>
            </a:r>
            <a:r>
              <a:rPr lang="en-US" sz="1600">
                <a:latin typeface="Calibri" pitchFamily="34" charset="0"/>
              </a:rPr>
              <a:t> ppp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430098" y="5319576"/>
            <a:ext cx="795337" cy="2492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290670" y="5797714"/>
            <a:ext cx="1201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ISOLTRAP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814246" y="5301208"/>
            <a:ext cx="459222" cy="8966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0800000">
            <a:off x="6108085" y="4251188"/>
            <a:ext cx="576263" cy="5302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3347434" y="6197823"/>
            <a:ext cx="12245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700" b="1" dirty="0" smtClean="0">
                <a:solidFill>
                  <a:srgbClr val="C00000"/>
                </a:solidFill>
                <a:latin typeface="Calibri" pitchFamily="34" charset="0"/>
              </a:rPr>
              <a:t>MISTRAL </a:t>
            </a:r>
          </a:p>
          <a:p>
            <a:pPr algn="ctr" eaLnBrk="1" hangingPunct="1"/>
            <a:r>
              <a:rPr lang="en-US" sz="1700" b="1" dirty="0" smtClean="0">
                <a:solidFill>
                  <a:srgbClr val="C00000"/>
                </a:solidFill>
                <a:latin typeface="Calibri" pitchFamily="34" charset="0"/>
              </a:rPr>
              <a:t>(until 2010)</a:t>
            </a:r>
            <a:endParaRPr lang="en-US" sz="17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766512" y="4590134"/>
            <a:ext cx="115608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700" b="1" dirty="0" smtClean="0">
                <a:solidFill>
                  <a:srgbClr val="C00000"/>
                </a:solidFill>
                <a:latin typeface="Calibri" pitchFamily="34" charset="0"/>
              </a:rPr>
              <a:t>WINDMILL</a:t>
            </a:r>
            <a:endParaRPr lang="en-US" sz="17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3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MR-TOF MS: Au HFS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962400" cy="3183634"/>
          </a:xfrm>
          <a:prstGeom prst="rect">
            <a:avLst/>
          </a:prstGeom>
        </p:spPr>
      </p:pic>
      <p:pic>
        <p:nvPicPr>
          <p:cNvPr id="7" name="Picture 6" descr="178Au.PNG"/>
          <p:cNvPicPr>
            <a:picLocks noChangeAspect="1"/>
          </p:cNvPicPr>
          <p:nvPr/>
        </p:nvPicPr>
        <p:blipFill>
          <a:blip r:embed="rId3" cstate="print"/>
          <a:srcRect l="7833" t="8941" r="11970" b="4197"/>
          <a:stretch>
            <a:fillRect/>
          </a:stretch>
        </p:blipFill>
        <p:spPr>
          <a:xfrm>
            <a:off x="0" y="4247289"/>
            <a:ext cx="2590800" cy="1971238"/>
          </a:xfrm>
          <a:prstGeom prst="rect">
            <a:avLst/>
          </a:prstGeom>
        </p:spPr>
      </p:pic>
      <p:pic>
        <p:nvPicPr>
          <p:cNvPr id="8" name="Picture 7" descr="178mAu.PNG"/>
          <p:cNvPicPr>
            <a:picLocks noChangeAspect="1"/>
          </p:cNvPicPr>
          <p:nvPr/>
        </p:nvPicPr>
        <p:blipFill>
          <a:blip r:embed="rId4" cstate="print"/>
          <a:srcRect l="8717" t="9927" r="12830" b="3210"/>
          <a:stretch>
            <a:fillRect/>
          </a:stretch>
        </p:blipFill>
        <p:spPr>
          <a:xfrm>
            <a:off x="2667000" y="4262404"/>
            <a:ext cx="2514599" cy="1955814"/>
          </a:xfrm>
          <a:prstGeom prst="rect">
            <a:avLst/>
          </a:prstGeom>
        </p:spPr>
      </p:pic>
      <p:pic>
        <p:nvPicPr>
          <p:cNvPr id="9" name="Picture 2" descr="D:\RILIS LOGO FRAMED 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58" y="6014177"/>
            <a:ext cx="647700" cy="6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54582"/>
            <a:ext cx="684572" cy="792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11506"/>
            <a:ext cx="1151485" cy="82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7355" r="8430"/>
          <a:stretch/>
        </p:blipFill>
        <p:spPr>
          <a:xfrm>
            <a:off x="4771886" y="1219200"/>
            <a:ext cx="3914914" cy="2859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7800" y="54218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Excitation energy of isomer in </a:t>
            </a:r>
            <a:r>
              <a:rPr lang="en-GB" baseline="30000" dirty="0" smtClean="0"/>
              <a:t>178</a:t>
            </a:r>
            <a:r>
              <a:rPr lang="en-GB" dirty="0" smtClean="0"/>
              <a:t>Au.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48910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Proof of principle of resonance ionization laser spectroscopy with the MR-TOF MS.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97067" y="9876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Windmill spectrum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755576" y="6386537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S. Kreim </a:t>
            </a:r>
            <a:r>
              <a:rPr lang="de-DE" sz="1000" i="1" dirty="0"/>
              <a:t>et al., </a:t>
            </a:r>
            <a:r>
              <a:rPr lang="de-DE" sz="1000" dirty="0"/>
              <a:t>INTC-P-299, IS 518 (2011</a:t>
            </a:r>
            <a:r>
              <a:rPr lang="de-DE" sz="1000" dirty="0" smtClean="0"/>
              <a:t>)</a:t>
            </a:r>
          </a:p>
          <a:p>
            <a:r>
              <a:rPr lang="de-DE" sz="1000" dirty="0" smtClean="0"/>
              <a:t>S. Kreim </a:t>
            </a:r>
            <a:r>
              <a:rPr lang="de-DE" sz="1000" i="1" dirty="0" smtClean="0"/>
              <a:t>et al</a:t>
            </a:r>
            <a:r>
              <a:rPr lang="de-DE" sz="1000" dirty="0" smtClean="0"/>
              <a:t>., Nucl. Instr. Meth. B, submitted (2013)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3394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9" descr="g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1057275" cy="563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0" descr="mpiktextbi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870838"/>
            <a:ext cx="938609" cy="7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PG (gruen auf weiss, 200 Punkt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725" y="942276"/>
            <a:ext cx="678513" cy="678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 l="749" t="22565" r="81543" b="68983"/>
          <a:stretch>
            <a:fillRect/>
          </a:stretch>
        </p:blipFill>
        <p:spPr bwMode="auto">
          <a:xfrm>
            <a:off x="503143" y="3451526"/>
            <a:ext cx="1554257" cy="4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452514"/>
            <a:ext cx="1620000" cy="4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649933" y="858864"/>
            <a:ext cx="634166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P. Ascher, D. </a:t>
            </a:r>
            <a:r>
              <a:rPr lang="de-DE" sz="1600" dirty="0" err="1" smtClean="0">
                <a:latin typeface="Calibri" pitchFamily="34" charset="0"/>
              </a:rPr>
              <a:t>Atanasov</a:t>
            </a:r>
            <a:r>
              <a:rPr lang="de-DE" sz="1600" dirty="0" smtClean="0">
                <a:latin typeface="Calibri" pitchFamily="34" charset="0"/>
              </a:rPr>
              <a:t>, K. </a:t>
            </a:r>
            <a:r>
              <a:rPr lang="de-DE" sz="1600" dirty="0" err="1" smtClean="0">
                <a:latin typeface="Calibri" pitchFamily="34" charset="0"/>
              </a:rPr>
              <a:t>Blaum</a:t>
            </a:r>
            <a:r>
              <a:rPr lang="de-DE" sz="1600" dirty="0" smtClean="0">
                <a:latin typeface="Calibri" pitchFamily="34" charset="0"/>
              </a:rPr>
              <a:t>, </a:t>
            </a:r>
            <a:r>
              <a:rPr lang="de-DE" sz="1600" dirty="0" err="1" smtClean="0">
                <a:latin typeface="Calibri" pitchFamily="34" charset="0"/>
              </a:rPr>
              <a:t>Ch</a:t>
            </a:r>
            <a:r>
              <a:rPr lang="de-DE" sz="1600" dirty="0" smtClean="0">
                <a:latin typeface="Calibri" pitchFamily="34" charset="0"/>
              </a:rPr>
              <a:t>. Böhm, </a:t>
            </a:r>
            <a:r>
              <a:rPr lang="de-DE" sz="1600" dirty="0" err="1" smtClean="0">
                <a:latin typeface="Calibri" pitchFamily="34" charset="0"/>
              </a:rPr>
              <a:t>Ch</a:t>
            </a:r>
            <a:r>
              <a:rPr lang="de-DE" sz="1600" dirty="0" smtClean="0">
                <a:latin typeface="Calibri" pitchFamily="34" charset="0"/>
              </a:rPr>
              <a:t>. Borgmann, R. B. Cakirli, </a:t>
            </a:r>
          </a:p>
          <a:p>
            <a:r>
              <a:rPr lang="de-DE" sz="1600" dirty="0" smtClean="0">
                <a:latin typeface="Calibri" pitchFamily="34" charset="0"/>
              </a:rPr>
              <a:t>S. Eliseev, S. Naimi</a:t>
            </a:r>
            <a:endParaRPr lang="de-DE" sz="1600" i="1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S. George, M</a:t>
            </a:r>
            <a:r>
              <a:rPr lang="de-DE" sz="1600" dirty="0">
                <a:latin typeface="Calibri" pitchFamily="34" charset="0"/>
              </a:rPr>
              <a:t>. Rosenbusch, R. Wolf, L. </a:t>
            </a:r>
            <a:r>
              <a:rPr lang="de-DE" sz="1600" dirty="0" err="1" smtClean="0">
                <a:latin typeface="Calibri" pitchFamily="34" charset="0"/>
              </a:rPr>
              <a:t>Schweikhard</a:t>
            </a:r>
            <a:r>
              <a:rPr lang="de-DE" sz="1600" dirty="0" smtClean="0">
                <a:latin typeface="Calibri" pitchFamily="34" charset="0"/>
              </a:rPr>
              <a:t>, F. </a:t>
            </a:r>
            <a:r>
              <a:rPr lang="de-DE" sz="1600" dirty="0" err="1" smtClean="0">
                <a:latin typeface="Calibri" pitchFamily="34" charset="0"/>
              </a:rPr>
              <a:t>Wienholtz</a:t>
            </a:r>
            <a:endParaRPr lang="de-DE" sz="1600" dirty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G. Audi, D. Lunney, </a:t>
            </a:r>
            <a:r>
              <a:rPr lang="de-DE" sz="1600" dirty="0">
                <a:latin typeface="Calibri" pitchFamily="34" charset="0"/>
              </a:rPr>
              <a:t>V. </a:t>
            </a:r>
            <a:r>
              <a:rPr lang="de-DE" sz="1600" dirty="0" smtClean="0">
                <a:latin typeface="Calibri" pitchFamily="34" charset="0"/>
              </a:rPr>
              <a:t>Manea, </a:t>
            </a:r>
            <a:r>
              <a:rPr lang="de-DE" sz="1600" dirty="0">
                <a:latin typeface="Calibri" pitchFamily="34" charset="0"/>
              </a:rPr>
              <a:t>M</a:t>
            </a:r>
            <a:r>
              <a:rPr lang="de-DE" sz="1600" dirty="0" smtClean="0">
                <a:latin typeface="Calibri" pitchFamily="34" charset="0"/>
              </a:rPr>
              <a:t>. Wang </a:t>
            </a: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D. Beck, F. </a:t>
            </a:r>
            <a:r>
              <a:rPr lang="de-DE" sz="1600" dirty="0" err="1" smtClean="0">
                <a:latin typeface="Calibri" pitchFamily="34" charset="0"/>
              </a:rPr>
              <a:t>Herfurth</a:t>
            </a:r>
            <a:r>
              <a:rPr lang="de-DE" sz="1600" dirty="0" smtClean="0">
                <a:latin typeface="Calibri" pitchFamily="34" charset="0"/>
              </a:rPr>
              <a:t>, J. Kluge, Y. Litvinov, E. </a:t>
            </a:r>
            <a:r>
              <a:rPr lang="de-DE" sz="1600" dirty="0" err="1" smtClean="0">
                <a:latin typeface="Calibri" pitchFamily="34" charset="0"/>
              </a:rPr>
              <a:t>Minaya</a:t>
            </a:r>
            <a:r>
              <a:rPr lang="de-DE" sz="1600" dirty="0" smtClean="0">
                <a:latin typeface="Calibri" pitchFamily="34" charset="0"/>
              </a:rPr>
              <a:t>-Ramirez, D. </a:t>
            </a:r>
            <a:r>
              <a:rPr lang="de-DE" sz="1600" dirty="0" err="1" smtClean="0">
                <a:latin typeface="Calibri" pitchFamily="34" charset="0"/>
              </a:rPr>
              <a:t>Neidherr</a:t>
            </a:r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J</a:t>
            </a:r>
            <a:r>
              <a:rPr lang="de-DE" sz="1600" dirty="0">
                <a:latin typeface="Calibri" pitchFamily="34" charset="0"/>
              </a:rPr>
              <a:t>. Stanja, K. </a:t>
            </a:r>
            <a:r>
              <a:rPr lang="de-DE" sz="1600" dirty="0" smtClean="0">
                <a:latin typeface="Calibri" pitchFamily="34" charset="0"/>
              </a:rPr>
              <a:t>Zuber</a:t>
            </a:r>
            <a:endParaRPr lang="de-DE" sz="1600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S. Kreim</a:t>
            </a:r>
            <a:endParaRPr lang="de-DE" sz="1600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S</a:t>
            </a:r>
            <a:r>
              <a:rPr lang="de-DE" sz="1600" dirty="0">
                <a:latin typeface="Calibri" pitchFamily="34" charset="0"/>
              </a:rPr>
              <a:t>. </a:t>
            </a:r>
            <a:r>
              <a:rPr lang="de-DE" sz="1600" dirty="0" smtClean="0">
                <a:latin typeface="Calibri" pitchFamily="34" charset="0"/>
              </a:rPr>
              <a:t>Schwarz, G. Bollen</a:t>
            </a:r>
            <a:endParaRPr lang="de-DE" sz="1600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M</a:t>
            </a:r>
            <a:r>
              <a:rPr lang="de-DE" sz="1600" dirty="0">
                <a:latin typeface="Calibri" pitchFamily="34" charset="0"/>
              </a:rPr>
              <a:t>. </a:t>
            </a:r>
            <a:r>
              <a:rPr lang="de-DE" sz="1600" dirty="0" err="1" smtClean="0">
                <a:latin typeface="Calibri" pitchFamily="34" charset="0"/>
              </a:rPr>
              <a:t>Breitenfeldt</a:t>
            </a:r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T. E. Cocolios</a:t>
            </a:r>
            <a:endParaRPr lang="de-DE" sz="1600" dirty="0">
              <a:latin typeface="Calibri" pitchFamily="34" charset="0"/>
            </a:endParaRPr>
          </a:p>
        </p:txBody>
      </p:sp>
      <p:pic>
        <p:nvPicPr>
          <p:cNvPr id="12" name="Bild 2" descr="SignetFarbeneu"/>
          <p:cNvPicPr>
            <a:picLocks noChangeAspect="1" noChangeArrowheads="1"/>
          </p:cNvPicPr>
          <p:nvPr/>
        </p:nvPicPr>
        <p:blipFill>
          <a:blip r:embed="rId7" cstate="print"/>
          <a:srcRect r="16096"/>
          <a:stretch>
            <a:fillRect/>
          </a:stretch>
        </p:blipFill>
        <p:spPr bwMode="auto">
          <a:xfrm>
            <a:off x="387697" y="1668233"/>
            <a:ext cx="2051232" cy="61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 t="5508"/>
          <a:stretch>
            <a:fillRect/>
          </a:stretch>
        </p:blipFill>
        <p:spPr bwMode="auto">
          <a:xfrm>
            <a:off x="540118" y="4929995"/>
            <a:ext cx="1441082" cy="63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962400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7" y="3581400"/>
            <a:ext cx="1361121" cy="977926"/>
          </a:xfrm>
          <a:prstGeom prst="rect">
            <a:avLst/>
          </a:prstGeom>
        </p:spPr>
      </p:pic>
      <p:pic>
        <p:nvPicPr>
          <p:cNvPr id="16" name="Picture 46" descr="logo_csnsm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608" y="2209800"/>
            <a:ext cx="1235192" cy="5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3" y="5949481"/>
            <a:ext cx="1401857" cy="60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28"/>
          <p:cNvSpPr txBox="1"/>
          <p:nvPr/>
        </p:nvSpPr>
        <p:spPr>
          <a:xfrm>
            <a:off x="4858849" y="4670603"/>
            <a:ext cx="250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70C0"/>
                </a:solidFill>
              </a:rPr>
              <a:t>http://isoltrap.web.cern.ch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19" name="Textfeld 30"/>
          <p:cNvSpPr txBox="1"/>
          <p:nvPr/>
        </p:nvSpPr>
        <p:spPr>
          <a:xfrm>
            <a:off x="4495800" y="5009157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ym typeface="Wingdings"/>
              </a:rPr>
              <a:t>contact at CERN: </a:t>
            </a:r>
            <a:r>
              <a:rPr lang="en-US" sz="1600" b="1" u="sng" dirty="0" smtClean="0">
                <a:solidFill>
                  <a:srgbClr val="0070C0"/>
                </a:solidFill>
                <a:sym typeface="Wingdings"/>
              </a:rPr>
              <a:t>skreim@cern.ch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pic>
        <p:nvPicPr>
          <p:cNvPr id="20" name="Grafik 17" descr="ENSAR_Logo.png"/>
          <p:cNvPicPr>
            <a:picLocks noChangeAspect="1"/>
          </p:cNvPicPr>
          <p:nvPr/>
        </p:nvPicPr>
        <p:blipFill>
          <a:blip r:embed="rId13" cstate="print"/>
          <a:srcRect r="10314" b="59564"/>
          <a:stretch>
            <a:fillRect/>
          </a:stretch>
        </p:blipFill>
        <p:spPr>
          <a:xfrm>
            <a:off x="6119292" y="5638800"/>
            <a:ext cx="1606047" cy="40670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9068" y="6123086"/>
            <a:ext cx="1734094" cy="37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 2" descr="BMBF_CMYK_Gef_M_e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0789" r="9335" b="14313"/>
          <a:stretch>
            <a:fillRect/>
          </a:stretch>
        </p:blipFill>
        <p:spPr>
          <a:xfrm>
            <a:off x="4495800" y="5486400"/>
            <a:ext cx="1788068" cy="1083463"/>
          </a:xfrm>
          <a:prstGeom prst="rect">
            <a:avLst/>
          </a:prstGeom>
          <a:ln>
            <a:noFill/>
          </a:ln>
        </p:spPr>
      </p:pic>
      <p:pic>
        <p:nvPicPr>
          <p:cNvPr id="23" name="Picture 2" descr="D:\RILIS LOGO FRAMED 12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88" y="4174864"/>
            <a:ext cx="602212" cy="6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83" y="3413426"/>
            <a:ext cx="606033" cy="70130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1713" y="5544344"/>
            <a:ext cx="990600" cy="10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44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643192" cy="980736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1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N-rich </a:t>
            </a:r>
            <a:r>
              <a:rPr lang="en-GB" dirty="0" err="1" smtClean="0"/>
              <a:t>Ca</a:t>
            </a:r>
            <a:r>
              <a:rPr lang="en-GB" dirty="0" smtClean="0"/>
              <a:t> isotopes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5095725"/>
            <a:ext cx="8049072" cy="135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Data from summer 2012</a:t>
            </a:r>
          </a:p>
          <a:p>
            <a:r>
              <a:rPr lang="de-DE" dirty="0" smtClean="0"/>
              <a:t>Masses of </a:t>
            </a:r>
            <a:r>
              <a:rPr lang="de-DE" baseline="30000" dirty="0" smtClean="0"/>
              <a:t>51,52</a:t>
            </a:r>
            <a:r>
              <a:rPr lang="de-DE" dirty="0" smtClean="0"/>
              <a:t>Ca measured with conventional TOF resonances in ISOLTRAP‘s precision trap. </a:t>
            </a:r>
          </a:p>
          <a:p>
            <a:r>
              <a:rPr lang="de-DE" dirty="0" smtClean="0"/>
              <a:t>Direct mass-measurement using the MR-TOF on </a:t>
            </a:r>
            <a:r>
              <a:rPr lang="de-DE" baseline="30000" dirty="0" smtClean="0"/>
              <a:t>52-54</a:t>
            </a:r>
            <a:r>
              <a:rPr lang="de-DE" dirty="0" smtClean="0"/>
              <a:t>Ca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9002" t="20770" r="24703" b="22859"/>
          <a:stretch>
            <a:fillRect/>
          </a:stretch>
        </p:blipFill>
        <p:spPr bwMode="auto">
          <a:xfrm>
            <a:off x="1187624" y="1087366"/>
            <a:ext cx="6019698" cy="32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-452220" y="2499943"/>
            <a:ext cx="307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Measurement time / arb. units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4383" y="4293096"/>
            <a:ext cx="251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 of flight / arb. units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84168" y="1052736"/>
            <a:ext cx="0" cy="34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44208" y="1052736"/>
            <a:ext cx="0" cy="34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9549" y="4386590"/>
            <a:ext cx="932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Expected</a:t>
            </a:r>
          </a:p>
          <a:p>
            <a:r>
              <a:rPr lang="de-DE" sz="1600" i="1" dirty="0" smtClean="0"/>
              <a:t>TOF </a:t>
            </a:r>
            <a:r>
              <a:rPr lang="de-DE" sz="1600" i="1" baseline="30000" dirty="0" smtClean="0"/>
              <a:t>54</a:t>
            </a:r>
            <a:r>
              <a:rPr lang="de-DE" sz="1600" i="1" dirty="0" smtClean="0"/>
              <a:t>Ca</a:t>
            </a:r>
            <a:endParaRPr lang="en-US" sz="1600" i="1" dirty="0"/>
          </a:p>
        </p:txBody>
      </p:sp>
      <p:sp>
        <p:nvSpPr>
          <p:cNvPr id="13" name="Right Brace 12"/>
          <p:cNvSpPr/>
          <p:nvPr/>
        </p:nvSpPr>
        <p:spPr>
          <a:xfrm>
            <a:off x="7236296" y="2636912"/>
            <a:ext cx="216024" cy="90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52320" y="2924944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lasers off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7236296" y="2132856"/>
            <a:ext cx="216024" cy="46795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52320" y="2195572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protons off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442782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54</a:t>
            </a:r>
            <a:r>
              <a:rPr lang="de-DE" dirty="0" smtClean="0"/>
              <a:t>Cr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1748327" y="4077072"/>
            <a:ext cx="303393" cy="3507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5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/>
          <a:stretch/>
        </p:blipFill>
        <p:spPr>
          <a:xfrm>
            <a:off x="1187624" y="969477"/>
            <a:ext cx="7699264" cy="51958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03104" y="5636271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68152" y="5660926"/>
            <a:ext cx="2519362" cy="360363"/>
          </a:xfrm>
        </p:spPr>
        <p:txBody>
          <a:bodyPr/>
          <a:lstStyle/>
          <a:p>
            <a:endParaRPr lang="en-GB"/>
          </a:p>
        </p:txBody>
      </p:sp>
      <p:sp>
        <p:nvSpPr>
          <p:cNvPr id="43" name="TextBox 98"/>
          <p:cNvSpPr txBox="1">
            <a:spLocks noChangeArrowheads="1"/>
          </p:cNvSpPr>
          <p:nvPr/>
        </p:nvSpPr>
        <p:spPr bwMode="auto">
          <a:xfrm>
            <a:off x="2424343" y="5680709"/>
            <a:ext cx="1704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100 </a:t>
            </a:r>
            <a:r>
              <a:rPr lang="en-US" dirty="0" err="1" smtClean="0">
                <a:solidFill>
                  <a:srgbClr val="00B050"/>
                </a:solidFill>
              </a:rPr>
              <a:t>ms</a:t>
            </a:r>
            <a:r>
              <a:rPr lang="en-US" dirty="0" smtClean="0">
                <a:solidFill>
                  <a:srgbClr val="00B050"/>
                </a:solidFill>
              </a:rPr>
              <a:t> + 5 </a:t>
            </a:r>
            <a:r>
              <a:rPr lang="en-US" dirty="0" err="1" smtClean="0">
                <a:solidFill>
                  <a:srgbClr val="00B050"/>
                </a:solidFill>
              </a:rPr>
              <a:t>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TextBox 99"/>
          <p:cNvSpPr txBox="1">
            <a:spLocks noChangeArrowheads="1"/>
          </p:cNvSpPr>
          <p:nvPr/>
        </p:nvSpPr>
        <p:spPr bwMode="auto">
          <a:xfrm>
            <a:off x="4283968" y="6165304"/>
            <a:ext cx="2592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B050"/>
                </a:solidFill>
              </a:rPr>
              <a:t>2.5 </a:t>
            </a:r>
            <a:r>
              <a:rPr lang="en-US" dirty="0" err="1" smtClean="0">
                <a:solidFill>
                  <a:srgbClr val="00B050"/>
                </a:solidFill>
              </a:rPr>
              <a:t>ms</a:t>
            </a:r>
            <a:r>
              <a:rPr lang="en-US" dirty="0" smtClean="0">
                <a:solidFill>
                  <a:srgbClr val="00B050"/>
                </a:solidFill>
              </a:rPr>
              <a:t>, 100 turns, </a:t>
            </a:r>
          </a:p>
          <a:p>
            <a:pPr algn="ctr" eaLnBrk="1" hangingPunct="1"/>
            <a:r>
              <a:rPr lang="en-US" dirty="0" smtClean="0">
                <a:solidFill>
                  <a:srgbClr val="00B050"/>
                </a:solidFill>
              </a:rPr>
              <a:t>R = 6000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TextBox 100"/>
          <p:cNvSpPr txBox="1">
            <a:spLocks noChangeArrowheads="1"/>
          </p:cNvSpPr>
          <p:nvPr/>
        </p:nvSpPr>
        <p:spPr bwMode="auto">
          <a:xfrm>
            <a:off x="5368353" y="3068960"/>
            <a:ext cx="745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B050"/>
                </a:solidFill>
                <a:latin typeface="+mj-lt"/>
              </a:rPr>
              <a:t>15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ms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6" name="TextBox 101"/>
          <p:cNvSpPr txBox="1">
            <a:spLocks noChangeArrowheads="1"/>
          </p:cNvSpPr>
          <p:nvPr/>
        </p:nvSpPr>
        <p:spPr bwMode="auto">
          <a:xfrm>
            <a:off x="4788024" y="1341542"/>
            <a:ext cx="1703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B050"/>
                </a:solidFill>
                <a:latin typeface="+mj-lt"/>
              </a:rPr>
              <a:t>100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, 200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ms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83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-8"/>
            <a:ext cx="8530835" cy="980736"/>
          </a:xfrm>
        </p:spPr>
        <p:txBody>
          <a:bodyPr>
            <a:noAutofit/>
          </a:bodyPr>
          <a:lstStyle/>
          <a:p>
            <a:r>
              <a:rPr lang="en-GB" sz="2700" dirty="0"/>
              <a:t>Resonance-ionization laser spectroscopy </a:t>
            </a:r>
            <a:r>
              <a:rPr lang="en-GB" sz="2700" dirty="0" smtClean="0"/>
              <a:t>with MR-TOF MS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7584" y="6381328"/>
            <a:ext cx="4248472" cy="360363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S. Kreim </a:t>
            </a:r>
            <a:r>
              <a:rPr lang="en-US" i="1" dirty="0"/>
              <a:t>et al, </a:t>
            </a:r>
            <a:r>
              <a:rPr lang="en-US" dirty="0"/>
              <a:t>submitted to </a:t>
            </a:r>
            <a:r>
              <a:rPr lang="en-US" dirty="0" err="1"/>
              <a:t>Nucl</a:t>
            </a:r>
            <a:r>
              <a:rPr lang="en-US" dirty="0"/>
              <a:t>. Instr. Meth. B (2013)</a:t>
            </a:r>
          </a:p>
          <a:p>
            <a:pPr lvl="0">
              <a:defRPr/>
            </a:pPr>
            <a:r>
              <a:rPr lang="en-US" dirty="0"/>
              <a:t>B. Marsh </a:t>
            </a:r>
            <a:r>
              <a:rPr lang="en-US" i="1" dirty="0"/>
              <a:t>et al.</a:t>
            </a:r>
            <a:r>
              <a:rPr lang="en-US" dirty="0"/>
              <a:t>, submitted to </a:t>
            </a:r>
            <a:r>
              <a:rPr lang="en-US" dirty="0" err="1"/>
              <a:t>Nucl</a:t>
            </a:r>
            <a:r>
              <a:rPr lang="en-US" dirty="0"/>
              <a:t>. Instr. Meth. B (2013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71600" y="1419714"/>
            <a:ext cx="24012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kern="0" dirty="0" smtClean="0">
              <a:latin typeface="Calibri" pitchFamily="34" charset="0"/>
              <a:cs typeface="Arial" pitchFamily="34" charset="0"/>
            </a:endParaRPr>
          </a:p>
          <a:p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58" y="4651371"/>
            <a:ext cx="6388621" cy="165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6350"/>
            <a:ext cx="3886200" cy="2914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4714" y="2290111"/>
            <a:ext cx="387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educed or suppressed background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40220" y="2598357"/>
            <a:ext cx="470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normalization using isobaric contaminants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dependence on decay mode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38615" y="1981200"/>
            <a:ext cx="47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direct-ion detection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40220" y="1565896"/>
            <a:ext cx="47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Resonant-ionization laser spectroscopy with:</a:t>
            </a:r>
            <a:endParaRPr lang="en-GB" dirty="0"/>
          </a:p>
        </p:txBody>
      </p:sp>
      <p:pic>
        <p:nvPicPr>
          <p:cNvPr id="13" name="Picture 2" descr="D:\RILIS LOGO FRAMED 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78" y="4370425"/>
            <a:ext cx="780679" cy="8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017"/>
            <a:ext cx="1151485" cy="8281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0448" y="3288268"/>
            <a:ext cx="47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laser-ion source @ ISOLDE: RILIS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HFS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44168" r="10504" b="8610"/>
          <a:stretch/>
        </p:blipFill>
        <p:spPr>
          <a:xfrm>
            <a:off x="228600" y="1273210"/>
            <a:ext cx="4724400" cy="22064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40722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68820" y="4535269"/>
            <a:ext cx="470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Joint experimental campaign with the Windmill experiment and RILIS.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S. Kreim </a:t>
            </a:r>
            <a:r>
              <a:rPr lang="de-DE" sz="1000" i="1" dirty="0"/>
              <a:t>et al., </a:t>
            </a:r>
            <a:r>
              <a:rPr lang="de-DE" sz="1000" dirty="0"/>
              <a:t>INTC-P-299, IS 518 (2011</a:t>
            </a:r>
            <a:r>
              <a:rPr lang="de-DE" sz="1000" dirty="0" smtClean="0"/>
              <a:t>)</a:t>
            </a:r>
          </a:p>
          <a:p>
            <a:r>
              <a:rPr lang="de-DE" sz="1000" dirty="0" smtClean="0"/>
              <a:t>A</a:t>
            </a:r>
            <a:r>
              <a:rPr lang="de-DE" sz="1000" dirty="0"/>
              <a:t>. Andreyev </a:t>
            </a:r>
            <a:r>
              <a:rPr lang="de-DE" sz="1000" i="1" dirty="0"/>
              <a:t>et al.</a:t>
            </a:r>
            <a:r>
              <a:rPr lang="de-DE" sz="1000" dirty="0"/>
              <a:t>, INTC-P-319 (2012)</a:t>
            </a:r>
          </a:p>
        </p:txBody>
      </p:sp>
      <p:sp>
        <p:nvSpPr>
          <p:cNvPr id="10" name="TextBox 9"/>
          <p:cNvSpPr txBox="1"/>
          <p:nvPr/>
        </p:nvSpPr>
        <p:spPr>
          <a:xfrm rot="19018423">
            <a:off x="4982049" y="1423019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Preliminary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7272" r="9810" b="4463"/>
          <a:stretch/>
        </p:blipFill>
        <p:spPr>
          <a:xfrm>
            <a:off x="838200" y="3505200"/>
            <a:ext cx="3429000" cy="2837426"/>
          </a:xfrm>
          <a:prstGeom prst="rect">
            <a:avLst/>
          </a:prstGeom>
        </p:spPr>
      </p:pic>
      <p:pic>
        <p:nvPicPr>
          <p:cNvPr id="12" name="Picture 2" descr="D:\RILIS LOGO FRAMED 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58" y="6014177"/>
            <a:ext cx="647700" cy="6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54582"/>
            <a:ext cx="684572" cy="792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11506"/>
            <a:ext cx="1151485" cy="8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927373"/>
            <a:ext cx="7653536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Graph2.png"/>
          <p:cNvPicPr>
            <a:picLocks noChangeAspect="1"/>
          </p:cNvPicPr>
          <p:nvPr/>
        </p:nvPicPr>
        <p:blipFill>
          <a:blip r:embed="rId2" cstate="print"/>
          <a:srcRect l="6212" t="8889" r="11364" b="5556"/>
          <a:stretch>
            <a:fillRect/>
          </a:stretch>
        </p:blipFill>
        <p:spPr>
          <a:xfrm>
            <a:off x="519318" y="3045238"/>
            <a:ext cx="3813331" cy="305859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/>
        </p:nvSpPr>
        <p:spPr>
          <a:xfrm>
            <a:off x="559786" y="6165304"/>
            <a:ext cx="3888432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S. Goriely  </a:t>
            </a:r>
            <a:r>
              <a:rPr lang="de-DE" i="1" dirty="0" smtClean="0">
                <a:latin typeface="Calibri" pitchFamily="34" charset="0"/>
                <a:cs typeface="Calibri" pitchFamily="34" charset="0"/>
              </a:rPr>
              <a:t>et al.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, PRL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102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, 152503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242501 (2009)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Moller</a:t>
            </a:r>
            <a:r>
              <a:rPr lang="en-US" dirty="0" smtClean="0"/>
              <a:t>, </a:t>
            </a:r>
            <a:r>
              <a:rPr lang="en-US" i="1" dirty="0" smtClean="0"/>
              <a:t>et al.</a:t>
            </a:r>
            <a:r>
              <a:rPr lang="en-US" dirty="0" smtClean="0"/>
              <a:t>, Data and </a:t>
            </a:r>
            <a:r>
              <a:rPr lang="en-US" dirty="0" err="1" smtClean="0"/>
              <a:t>Nucl</a:t>
            </a:r>
            <a:r>
              <a:rPr lang="en-US" dirty="0" smtClean="0"/>
              <a:t>. Data Tables 59, 185 (1995)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122" y="5095725"/>
            <a:ext cx="76535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9786" y="1135285"/>
            <a:ext cx="792088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compare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neutron-rich</a:t>
            </a:r>
            <a:r>
              <a:rPr lang="de-DE" kern="0" dirty="0" smtClean="0">
                <a:latin typeface="Calibri" pitchFamily="34" charset="0"/>
              </a:rPr>
              <a:t>, heavy-</a:t>
            </a:r>
            <a:r>
              <a:rPr lang="de-DE" kern="0" dirty="0" err="1" smtClean="0">
                <a:latin typeface="Calibri" pitchFamily="34" charset="0"/>
              </a:rPr>
              <a:t>mass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region</a:t>
            </a:r>
            <a:endParaRPr lang="de-DE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kern="0" dirty="0" smtClean="0">
                <a:latin typeface="Calibri" pitchFamily="34" charset="0"/>
              </a:rPr>
              <a:t>Models </a:t>
            </a:r>
            <a:r>
              <a:rPr lang="de-DE" kern="0" dirty="0" err="1" smtClean="0">
                <a:latin typeface="Calibri" pitchFamily="34" charset="0"/>
              </a:rPr>
              <a:t>have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difficulties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to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describe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these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nuclei</a:t>
            </a:r>
            <a:endParaRPr lang="de-DE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kern="0" dirty="0" err="1" smtClean="0">
                <a:latin typeface="Calibri" pitchFamily="34" charset="0"/>
              </a:rPr>
              <a:t>How</a:t>
            </a:r>
            <a:r>
              <a:rPr lang="de-DE" kern="0" dirty="0" smtClean="0">
                <a:latin typeface="Calibri" pitchFamily="34" charset="0"/>
              </a:rPr>
              <a:t> well </a:t>
            </a:r>
            <a:r>
              <a:rPr lang="de-DE" kern="0" dirty="0" err="1" smtClean="0">
                <a:latin typeface="Calibri" pitchFamily="34" charset="0"/>
              </a:rPr>
              <a:t>can</a:t>
            </a:r>
            <a:r>
              <a:rPr lang="de-DE" kern="0" dirty="0" smtClean="0">
                <a:latin typeface="Calibri" pitchFamily="34" charset="0"/>
              </a:rPr>
              <a:t> observables </a:t>
            </a:r>
            <a:r>
              <a:rPr lang="de-DE" kern="0" dirty="0" err="1" smtClean="0">
                <a:latin typeface="Calibri" pitchFamily="34" charset="0"/>
              </a:rPr>
              <a:t>from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ground-state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properties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describe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subtle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structural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effects</a:t>
            </a:r>
            <a:r>
              <a:rPr lang="de-DE" kern="0" dirty="0" smtClean="0">
                <a:latin typeface="Calibri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kern="0" dirty="0" err="1" smtClean="0">
                <a:latin typeface="Calibri" pitchFamily="34" charset="0"/>
              </a:rPr>
              <a:t>Investigate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odd-even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staggering</a:t>
            </a:r>
            <a:r>
              <a:rPr lang="de-DE" kern="0" dirty="0" smtClean="0">
                <a:latin typeface="Calibri" pitchFamily="34" charset="0"/>
              </a:rPr>
              <a:t> in 3-point </a:t>
            </a:r>
            <a:r>
              <a:rPr lang="de-DE" kern="0" dirty="0" err="1" smtClean="0">
                <a:latin typeface="Calibri" pitchFamily="34" charset="0"/>
              </a:rPr>
              <a:t>indicator</a:t>
            </a:r>
            <a:r>
              <a:rPr lang="de-DE" kern="0" dirty="0" smtClean="0">
                <a:latin typeface="Calibri" pitchFamily="34" charset="0"/>
              </a:rPr>
              <a:t> (</a:t>
            </a:r>
            <a:r>
              <a:rPr lang="de-DE" kern="0" dirty="0" err="1" smtClean="0">
                <a:latin typeface="Calibri" pitchFamily="34" charset="0"/>
              </a:rPr>
              <a:t>neutron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empirical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pairing</a:t>
            </a:r>
            <a:r>
              <a:rPr lang="de-DE" kern="0" dirty="0" smtClean="0">
                <a:latin typeface="Calibri" pitchFamily="34" charset="0"/>
              </a:rPr>
              <a:t> </a:t>
            </a:r>
            <a:r>
              <a:rPr lang="de-DE" kern="0" dirty="0" err="1" smtClean="0">
                <a:latin typeface="Calibri" pitchFamily="34" charset="0"/>
              </a:rPr>
              <a:t>gap</a:t>
            </a:r>
            <a:r>
              <a:rPr lang="de-DE" kern="0" dirty="0" smtClean="0">
                <a:latin typeface="Calibri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7724" r="3515" b="7724"/>
          <a:stretch>
            <a:fillRect/>
          </a:stretch>
        </p:blipFill>
        <p:spPr>
          <a:xfrm>
            <a:off x="4473968" y="2985424"/>
            <a:ext cx="4150714" cy="2956905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3635896" y="6165304"/>
            <a:ext cx="3888432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G. Bertsch,</a:t>
            </a:r>
            <a:r>
              <a:rPr kumimoji="0" lang="de-DE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Private Communication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1200" dirty="0" smtClean="0"/>
              <a:t>W. </a:t>
            </a:r>
            <a:r>
              <a:rPr lang="en-US" sz="1200" dirty="0" err="1" smtClean="0"/>
              <a:t>Satula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PRL </a:t>
            </a:r>
            <a:r>
              <a:rPr lang="en-US" sz="1200" b="1" dirty="0" smtClean="0"/>
              <a:t>81</a:t>
            </a:r>
            <a:r>
              <a:rPr lang="en-US" sz="1200" dirty="0" smtClean="0"/>
              <a:t>, 3599 (1998)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6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643192" cy="980736"/>
          </a:xfrm>
        </p:spPr>
        <p:txBody>
          <a:bodyPr/>
          <a:lstStyle/>
          <a:p>
            <a:r>
              <a:rPr lang="en-GB" dirty="0" smtClean="0"/>
              <a:t>Neutron stars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crust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birthplace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elements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neutronization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</a:t>
            </a:r>
          </a:p>
          <a:p>
            <a:endParaRPr lang="de-DE" dirty="0" smtClean="0"/>
          </a:p>
          <a:p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star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experimental </a:t>
            </a:r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nuclides</a:t>
            </a:r>
            <a:r>
              <a:rPr lang="de-DE" dirty="0" smtClean="0"/>
              <a:t> </a:t>
            </a:r>
            <a:r>
              <a:rPr lang="de-DE" dirty="0" err="1" smtClean="0"/>
              <a:t>constitue</a:t>
            </a:r>
            <a:r>
              <a:rPr lang="de-DE" dirty="0" smtClean="0"/>
              <a:t> </a:t>
            </a: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crust</a:t>
            </a:r>
            <a:r>
              <a:rPr lang="de-DE" dirty="0" smtClean="0"/>
              <a:t>: </a:t>
            </a:r>
            <a:r>
              <a:rPr lang="de-DE" i="1" dirty="0" smtClean="0"/>
              <a:t>N</a:t>
            </a:r>
            <a:r>
              <a:rPr lang="de-DE" dirty="0" smtClean="0"/>
              <a:t>=50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=82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exotic</a:t>
            </a:r>
            <a:r>
              <a:rPr lang="de-DE" dirty="0" smtClean="0"/>
              <a:t> </a:t>
            </a:r>
            <a:r>
              <a:rPr lang="de-DE" dirty="0" err="1" smtClean="0"/>
              <a:t>nuclide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elemental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crust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0331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7584" y="980728"/>
            <a:ext cx="76535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Tolman</a:t>
            </a:r>
            <a:r>
              <a:rPr lang="en-GB" dirty="0" smtClean="0"/>
              <a:t> - Oppenheimer - </a:t>
            </a:r>
            <a:r>
              <a:rPr lang="en-GB" dirty="0" err="1" smtClean="0"/>
              <a:t>Volkoff</a:t>
            </a:r>
            <a:r>
              <a:rPr lang="en-GB" dirty="0" smtClean="0"/>
              <a:t> equations: relating pressure and mass-energy density with neutron-star mass and radius</a:t>
            </a:r>
          </a:p>
          <a:p>
            <a:r>
              <a:rPr lang="en-GB" dirty="0" smtClean="0"/>
              <a:t>HFB-19 to 21: constrained to reproduce 3 different representative realistic neutron-matter EOS (as obtained from many-body calculations using realistic 2- and 3-body forces) up to the highest densities prevailing in neutron stars</a:t>
            </a:r>
          </a:p>
          <a:p>
            <a:pPr lvl="1"/>
            <a:r>
              <a:rPr lang="en-GB" dirty="0" smtClean="0"/>
              <a:t>restricted </a:t>
            </a:r>
            <a:r>
              <a:rPr lang="en-GB" dirty="0"/>
              <a:t>comparisons to </a:t>
            </a:r>
            <a:r>
              <a:rPr lang="en-GB" dirty="0" smtClean="0"/>
              <a:t>these models </a:t>
            </a:r>
            <a:r>
              <a:rPr lang="en-GB" dirty="0"/>
              <a:t>because </a:t>
            </a:r>
            <a:r>
              <a:rPr lang="en-GB" dirty="0" smtClean="0"/>
              <a:t>also </a:t>
            </a:r>
            <a:r>
              <a:rPr lang="en-GB" dirty="0"/>
              <a:t>use their predictions of the </a:t>
            </a:r>
            <a:r>
              <a:rPr lang="en-GB" dirty="0" smtClean="0"/>
              <a:t>equation of </a:t>
            </a:r>
            <a:r>
              <a:rPr lang="en-GB" dirty="0"/>
              <a:t>state of neutron-star matter for consistency</a:t>
            </a:r>
            <a:endParaRPr lang="en-GB" dirty="0" smtClean="0"/>
          </a:p>
          <a:p>
            <a:pPr lvl="1"/>
            <a:r>
              <a:rPr lang="en-GB" dirty="0"/>
              <a:t>82Zn is considerably less </a:t>
            </a:r>
            <a:r>
              <a:rPr lang="en-GB" dirty="0" smtClean="0"/>
              <a:t>bound than </a:t>
            </a:r>
            <a:r>
              <a:rPr lang="en-GB" dirty="0"/>
              <a:t>predicted by HFB-19 and HFB-20 </a:t>
            </a:r>
            <a:r>
              <a:rPr lang="en-GB" dirty="0" smtClean="0"/>
              <a:t>ME</a:t>
            </a:r>
            <a:r>
              <a:rPr lang="en-GB" baseline="-25000" dirty="0" smtClean="0"/>
              <a:t>HFB-19,20</a:t>
            </a:r>
            <a:r>
              <a:rPr lang="en-GB" dirty="0" smtClean="0"/>
              <a:t> = 42.96 MeV)</a:t>
            </a:r>
          </a:p>
          <a:p>
            <a:pPr lvl="1"/>
            <a:r>
              <a:rPr lang="en-GB" dirty="0"/>
              <a:t>prediction of HFB-21 </a:t>
            </a:r>
            <a:r>
              <a:rPr lang="en-GB" dirty="0" smtClean="0"/>
              <a:t>close </a:t>
            </a:r>
            <a:r>
              <a:rPr lang="en-GB" dirty="0"/>
              <a:t>(</a:t>
            </a:r>
            <a:r>
              <a:rPr lang="en-GB" dirty="0" smtClean="0"/>
              <a:t>ME</a:t>
            </a:r>
            <a:r>
              <a:rPr lang="en-GB" baseline="-25000" dirty="0" smtClean="0"/>
              <a:t>HFB-21</a:t>
            </a:r>
            <a:r>
              <a:rPr lang="en-GB" dirty="0" smtClean="0"/>
              <a:t> = 42.70 MeV) -&gt; predicted neutron-star </a:t>
            </a:r>
            <a:r>
              <a:rPr lang="en-GB" dirty="0"/>
              <a:t>profile </a:t>
            </a:r>
            <a:r>
              <a:rPr lang="en-GB" dirty="0" smtClean="0"/>
              <a:t>unchanged</a:t>
            </a:r>
          </a:p>
          <a:p>
            <a:r>
              <a:rPr lang="en-GB" dirty="0"/>
              <a:t>M</a:t>
            </a:r>
            <a:r>
              <a:rPr lang="en-GB" dirty="0" smtClean="0"/>
              <a:t>easured </a:t>
            </a:r>
            <a:r>
              <a:rPr lang="en-GB" dirty="0"/>
              <a:t>value of 1.97(4) </a:t>
            </a:r>
            <a:r>
              <a:rPr lang="en-GB" dirty="0" smtClean="0"/>
              <a:t>solar masses </a:t>
            </a:r>
            <a:r>
              <a:rPr lang="en-GB" dirty="0"/>
              <a:t>excludes many theoretical </a:t>
            </a:r>
            <a:r>
              <a:rPr lang="en-GB" dirty="0" smtClean="0"/>
              <a:t>models  </a:t>
            </a:r>
            <a:r>
              <a:rPr lang="en-GB" dirty="0"/>
              <a:t>for </a:t>
            </a:r>
            <a:r>
              <a:rPr lang="en-GB" dirty="0" smtClean="0"/>
              <a:t>the dense-matter </a:t>
            </a:r>
            <a:r>
              <a:rPr lang="en-GB" dirty="0"/>
              <a:t>EOS, in </a:t>
            </a:r>
            <a:r>
              <a:rPr lang="en-GB" dirty="0" smtClean="0"/>
              <a:t>particular </a:t>
            </a:r>
            <a:r>
              <a:rPr lang="en-GB" dirty="0"/>
              <a:t>HFB-19, </a:t>
            </a:r>
            <a:r>
              <a:rPr lang="en-GB" dirty="0" smtClean="0"/>
              <a:t>which predicts </a:t>
            </a:r>
            <a:r>
              <a:rPr lang="en-GB" dirty="0"/>
              <a:t>a lower maximum neutron-star mass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99636"/>
              </p:ext>
            </p:extLst>
          </p:nvPr>
        </p:nvGraphicFramePr>
        <p:xfrm>
          <a:off x="5508104" y="4869160"/>
          <a:ext cx="3553777" cy="184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322"/>
                <a:gridCol w="2349455"/>
              </a:tblGrid>
              <a:tr h="737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model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difference</a:t>
                      </a:r>
                      <a:endParaRPr lang="en-GB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ISOLTRAP /MeV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HFB-19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-42.96-(-42.314)=0.646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HFB-20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-42.96-(-42.314)=0.646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HFB-21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-42.70-(-42.314)=0.386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1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74156"/>
            <a:ext cx="7699264" cy="59832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ISOLTRAP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03104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68152" y="6453013"/>
            <a:ext cx="2519362" cy="360363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18527"/>
              </p:ext>
            </p:extLst>
          </p:nvPr>
        </p:nvGraphicFramePr>
        <p:xfrm>
          <a:off x="1043608" y="2385764"/>
          <a:ext cx="13477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812520" imgH="393480" progId="Equation.3">
                  <p:embed/>
                </p:oleObj>
              </mc:Choice>
              <mc:Fallback>
                <p:oleObj name="Equation" r:id="rId4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85764"/>
                        <a:ext cx="134778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97"/>
          <p:cNvGrpSpPr>
            <a:grpSpLocks/>
          </p:cNvGrpSpPr>
          <p:nvPr/>
        </p:nvGrpSpPr>
        <p:grpSpPr bwMode="auto">
          <a:xfrm>
            <a:off x="2123728" y="1052736"/>
            <a:ext cx="5237163" cy="4184650"/>
            <a:chOff x="1524000" y="920750"/>
            <a:chExt cx="5237163" cy="4184651"/>
          </a:xfrm>
        </p:grpSpPr>
        <p:grpSp>
          <p:nvGrpSpPr>
            <p:cNvPr id="31" name="Group 41"/>
            <p:cNvGrpSpPr>
              <a:grpSpLocks/>
            </p:cNvGrpSpPr>
            <p:nvPr/>
          </p:nvGrpSpPr>
          <p:grpSpPr bwMode="auto">
            <a:xfrm>
              <a:off x="1524000" y="920750"/>
              <a:ext cx="5237163" cy="4184651"/>
              <a:chOff x="2064" y="509"/>
              <a:chExt cx="3299" cy="2636"/>
            </a:xfrm>
          </p:grpSpPr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2354" y="1129"/>
                <a:ext cx="1246" cy="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b="1">
                    <a:solidFill>
                      <a:srgbClr val="008000"/>
                    </a:solidFill>
                    <a:latin typeface="+mj-lt"/>
                    <a:cs typeface="Arial" charset="0"/>
                  </a:rPr>
                  <a:t>determination of cyclotron frequency</a:t>
                </a:r>
                <a:endParaRPr lang="de-DE" sz="1400" b="1">
                  <a:solidFill>
                    <a:srgbClr val="008000"/>
                  </a:solidFill>
                  <a:latin typeface="+mj-lt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400" b="1">
                    <a:solidFill>
                      <a:srgbClr val="CC3300"/>
                    </a:solidFill>
                    <a:latin typeface="+mj-lt"/>
                    <a:cs typeface="Arial" charset="0"/>
                  </a:rPr>
                  <a:t>(</a:t>
                </a:r>
                <a:r>
                  <a:rPr lang="en-GB" sz="1400" b="1" i="1">
                    <a:solidFill>
                      <a:srgbClr val="CC3300"/>
                    </a:solidFill>
                    <a:latin typeface="+mj-lt"/>
                    <a:cs typeface="Arial" charset="0"/>
                  </a:rPr>
                  <a:t>R</a:t>
                </a:r>
                <a:r>
                  <a:rPr lang="en-GB" sz="1400" b="1">
                    <a:solidFill>
                      <a:srgbClr val="CC3300"/>
                    </a:solidFill>
                    <a:latin typeface="+mj-lt"/>
                    <a:cs typeface="Arial" charset="0"/>
                  </a:rPr>
                  <a:t> = 10</a:t>
                </a:r>
                <a:r>
                  <a:rPr lang="en-GB" sz="1400" b="1" baseline="30000">
                    <a:solidFill>
                      <a:srgbClr val="CC3300"/>
                    </a:solidFill>
                    <a:latin typeface="+mj-lt"/>
                    <a:cs typeface="Arial" charset="0"/>
                  </a:rPr>
                  <a:t>7</a:t>
                </a:r>
                <a:r>
                  <a:rPr lang="en-GB" sz="1400" b="1">
                    <a:solidFill>
                      <a:srgbClr val="CC3300"/>
                    </a:solidFill>
                    <a:latin typeface="+mj-lt"/>
                    <a:cs typeface="Arial" charset="0"/>
                  </a:rPr>
                  <a:t>)</a:t>
                </a:r>
                <a:endParaRPr lang="de-DE" sz="1400" b="1">
                  <a:solidFill>
                    <a:srgbClr val="CC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3600" y="1608"/>
                <a:ext cx="1763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j-lt"/>
                  <a:cs typeface="Arial" charset="0"/>
                </a:endParaRPr>
              </a:p>
            </p:txBody>
          </p:sp>
          <p:grpSp>
            <p:nvGrpSpPr>
              <p:cNvPr id="35" name="Group 18"/>
              <p:cNvGrpSpPr>
                <a:grpSpLocks/>
              </p:cNvGrpSpPr>
              <p:nvPr/>
            </p:nvGrpSpPr>
            <p:grpSpPr bwMode="auto">
              <a:xfrm>
                <a:off x="2419" y="1886"/>
                <a:ext cx="2944" cy="731"/>
                <a:chOff x="2016" y="1488"/>
                <a:chExt cx="2944" cy="731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2016" y="1488"/>
                  <a:ext cx="1246" cy="4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008000"/>
                      </a:solidFill>
                      <a:latin typeface="+mj-lt"/>
                      <a:cs typeface="Arial" charset="0"/>
                    </a:rPr>
                    <a:t>removal of </a:t>
                  </a:r>
                </a:p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008000"/>
                      </a:solidFill>
                      <a:latin typeface="+mj-lt"/>
                      <a:cs typeface="Arial" charset="0"/>
                    </a:rPr>
                    <a:t>contaminant ions</a:t>
                  </a:r>
                </a:p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CC3300"/>
                      </a:solidFill>
                      <a:latin typeface="+mj-lt"/>
                      <a:cs typeface="Arial" charset="0"/>
                    </a:rPr>
                    <a:t>(</a:t>
                  </a:r>
                  <a:r>
                    <a:rPr lang="en-GB" sz="1400" b="1" i="1" dirty="0">
                      <a:solidFill>
                        <a:srgbClr val="CC3300"/>
                      </a:solidFill>
                      <a:latin typeface="+mj-lt"/>
                      <a:cs typeface="Arial" charset="0"/>
                    </a:rPr>
                    <a:t>R </a:t>
                  </a:r>
                  <a:r>
                    <a:rPr lang="en-GB" sz="1400" b="1" dirty="0">
                      <a:solidFill>
                        <a:srgbClr val="CC3300"/>
                      </a:solidFill>
                      <a:latin typeface="+mj-lt"/>
                      <a:cs typeface="Arial" charset="0"/>
                    </a:rPr>
                    <a:t>= 10</a:t>
                  </a:r>
                  <a:r>
                    <a:rPr lang="en-GB" sz="1400" b="1" baseline="30000" dirty="0">
                      <a:solidFill>
                        <a:srgbClr val="CC3300"/>
                      </a:solidFill>
                      <a:latin typeface="+mj-lt"/>
                      <a:cs typeface="Arial" charset="0"/>
                    </a:rPr>
                    <a:t>5</a:t>
                  </a:r>
                  <a:r>
                    <a:rPr lang="en-GB" sz="1400" b="1" dirty="0">
                      <a:solidFill>
                        <a:srgbClr val="CC3300"/>
                      </a:solidFill>
                      <a:latin typeface="+mj-lt"/>
                      <a:cs typeface="Arial" charset="0"/>
                    </a:rPr>
                    <a:t>)</a:t>
                  </a:r>
                  <a:endParaRPr lang="de-DE" sz="1400" b="1" dirty="0">
                    <a:solidFill>
                      <a:srgbClr val="CC33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>
                  <a:off x="3262" y="1931"/>
                  <a:ext cx="1698" cy="288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j-lt"/>
                    <a:cs typeface="Arial" charset="0"/>
                  </a:endParaRPr>
                </a:p>
              </p:txBody>
            </p:sp>
          </p:grpSp>
          <p:grpSp>
            <p:nvGrpSpPr>
              <p:cNvPr id="36" name="Group 21"/>
              <p:cNvGrpSpPr>
                <a:grpSpLocks/>
              </p:cNvGrpSpPr>
              <p:nvPr/>
            </p:nvGrpSpPr>
            <p:grpSpPr bwMode="auto">
              <a:xfrm>
                <a:off x="2064" y="2617"/>
                <a:ext cx="1246" cy="528"/>
                <a:chOff x="1647" y="2541"/>
                <a:chExt cx="1246" cy="528"/>
              </a:xfrm>
            </p:grpSpPr>
            <p:sp>
              <p:nvSpPr>
                <p:cNvPr id="39" name="Rectangle 22"/>
                <p:cNvSpPr>
                  <a:spLocks noChangeArrowheads="1"/>
                </p:cNvSpPr>
                <p:nvPr/>
              </p:nvSpPr>
              <p:spPr bwMode="auto">
                <a:xfrm>
                  <a:off x="1647" y="2541"/>
                  <a:ext cx="1246" cy="3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008000"/>
                      </a:solidFill>
                      <a:latin typeface="+mj-lt"/>
                      <a:cs typeface="Arial" charset="0"/>
                    </a:rPr>
                    <a:t>Bunching of the</a:t>
                  </a:r>
                </a:p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008000"/>
                      </a:solidFill>
                      <a:latin typeface="+mj-lt"/>
                      <a:cs typeface="Arial" charset="0"/>
                    </a:rPr>
                    <a:t>continuous beam </a:t>
                  </a:r>
                </a:p>
              </p:txBody>
            </p:sp>
            <p:sp>
              <p:nvSpPr>
                <p:cNvPr id="40" name="Line 23"/>
                <p:cNvSpPr>
                  <a:spLocks noChangeShapeType="1"/>
                </p:cNvSpPr>
                <p:nvPr/>
              </p:nvSpPr>
              <p:spPr bwMode="auto">
                <a:xfrm>
                  <a:off x="2537" y="2895"/>
                  <a:ext cx="118" cy="174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j-lt"/>
                    <a:cs typeface="Arial" charset="0"/>
                  </a:endParaRPr>
                </a:p>
              </p:txBody>
            </p:sp>
          </p:grp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2882" y="509"/>
                <a:ext cx="1294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rgbClr val="008000"/>
                    </a:solidFill>
                    <a:latin typeface="+mj-lt"/>
                    <a:cs typeface="Arial" charset="0"/>
                  </a:rPr>
                  <a:t>Beta- and gamma decay studies</a:t>
                </a:r>
                <a:endParaRPr lang="de-DE" sz="1400" b="1" dirty="0">
                  <a:solidFill>
                    <a:srgbClr val="008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>
                <a:off x="4224" y="601"/>
                <a:ext cx="581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j-lt"/>
                  <a:cs typeface="Arial" charset="0"/>
                </a:endParaRPr>
              </a:p>
            </p:txBody>
          </p:sp>
        </p:grp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3962400" y="3873823"/>
              <a:ext cx="475128" cy="95535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cs typeface="Arial" charset="0"/>
              </a:endParaRPr>
            </a:p>
          </p:txBody>
        </p:sp>
      </p:grpSp>
      <p:sp>
        <p:nvSpPr>
          <p:cNvPr id="43" name="TextBox 98"/>
          <p:cNvSpPr txBox="1">
            <a:spLocks noChangeArrowheads="1"/>
          </p:cNvSpPr>
          <p:nvPr/>
        </p:nvSpPr>
        <p:spPr bwMode="auto">
          <a:xfrm>
            <a:off x="2027758" y="6371481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 err="1">
                <a:solidFill>
                  <a:srgbClr val="00B050"/>
                </a:solidFill>
              </a:rPr>
              <a:t>ms</a:t>
            </a:r>
            <a:r>
              <a:rPr lang="en-US" dirty="0">
                <a:solidFill>
                  <a:srgbClr val="00B050"/>
                </a:solidFill>
              </a:rPr>
              <a:t>, 1-10%</a:t>
            </a:r>
          </a:p>
        </p:txBody>
      </p:sp>
      <p:sp>
        <p:nvSpPr>
          <p:cNvPr id="44" name="TextBox 99"/>
          <p:cNvSpPr txBox="1">
            <a:spLocks noChangeArrowheads="1"/>
          </p:cNvSpPr>
          <p:nvPr/>
        </p:nvSpPr>
        <p:spPr bwMode="auto">
          <a:xfrm>
            <a:off x="4312190" y="4961161"/>
            <a:ext cx="2191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B050"/>
                </a:solidFill>
              </a:rPr>
              <a:t>10-100 </a:t>
            </a:r>
            <a:r>
              <a:rPr lang="en-US" dirty="0" err="1" smtClean="0">
                <a:solidFill>
                  <a:srgbClr val="00B050"/>
                </a:solidFill>
              </a:rPr>
              <a:t>ms</a:t>
            </a:r>
            <a:r>
              <a:rPr lang="en-US" dirty="0">
                <a:solidFill>
                  <a:srgbClr val="00B050"/>
                </a:solidFill>
              </a:rPr>
              <a:t>, &gt;50%</a:t>
            </a:r>
          </a:p>
        </p:txBody>
      </p:sp>
      <p:sp>
        <p:nvSpPr>
          <p:cNvPr id="45" name="TextBox 100"/>
          <p:cNvSpPr txBox="1">
            <a:spLocks noChangeArrowheads="1"/>
          </p:cNvSpPr>
          <p:nvPr/>
        </p:nvSpPr>
        <p:spPr bwMode="auto">
          <a:xfrm>
            <a:off x="5236103" y="3358733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B050"/>
                </a:solidFill>
                <a:latin typeface="+mj-lt"/>
              </a:rPr>
              <a:t>50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- 1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s,</a:t>
            </a:r>
          </a:p>
          <a:p>
            <a:pPr algn="ctr" eaLnBrk="1" hangingPunct="1"/>
            <a:r>
              <a:rPr lang="en-US" dirty="0">
                <a:solidFill>
                  <a:srgbClr val="00B050"/>
                </a:solidFill>
                <a:latin typeface="+mj-lt"/>
              </a:rPr>
              <a:t>100%</a:t>
            </a:r>
          </a:p>
        </p:txBody>
      </p:sp>
      <p:sp>
        <p:nvSpPr>
          <p:cNvPr id="46" name="TextBox 101"/>
          <p:cNvSpPr txBox="1">
            <a:spLocks noChangeArrowheads="1"/>
          </p:cNvSpPr>
          <p:nvPr/>
        </p:nvSpPr>
        <p:spPr bwMode="auto">
          <a:xfrm>
            <a:off x="4990849" y="2133629"/>
            <a:ext cx="1500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B050"/>
                </a:solidFill>
                <a:latin typeface="+mj-lt"/>
              </a:rPr>
              <a:t>50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- 10 s, </a:t>
            </a:r>
          </a:p>
          <a:p>
            <a:pPr algn="ctr" eaLnBrk="1" hangingPunct="1"/>
            <a:r>
              <a:rPr lang="en-US" dirty="0" smtClean="0">
                <a:solidFill>
                  <a:srgbClr val="00B050"/>
                </a:solidFill>
                <a:latin typeface="+mj-lt"/>
              </a:rPr>
              <a:t>100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630" y="12566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From cyclotron frequency to mass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7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E:\PhD\Bilder\Nuklidkarte\Nuclear_chart_07_2012-02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4380" y="440668"/>
            <a:ext cx="8748464" cy="5853358"/>
          </a:xfrm>
          <a:prstGeom prst="rect">
            <a:avLst/>
          </a:prstGeom>
          <a:noFill/>
        </p:spPr>
      </p:pic>
      <p:sp>
        <p:nvSpPr>
          <p:cNvPr id="7" name="Textfeld 80"/>
          <p:cNvSpPr txBox="1"/>
          <p:nvPr/>
        </p:nvSpPr>
        <p:spPr>
          <a:xfrm>
            <a:off x="728700" y="671208"/>
            <a:ext cx="1794274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residual interaction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magic numbers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weak interaction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nucleosynthesis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de-DE" sz="1600" dirty="0" err="1" smtClean="0">
                <a:solidFill>
                  <a:srgbClr val="0070C0"/>
                </a:solidFill>
              </a:rPr>
              <a:t>Nuclear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structure</a:t>
            </a:r>
            <a:endParaRPr lang="de-DE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chemeClr val="accent3"/>
                </a:solidFill>
              </a:rPr>
              <a:t>halo nuclei</a:t>
            </a:r>
          </a:p>
        </p:txBody>
      </p:sp>
      <p:sp>
        <p:nvSpPr>
          <p:cNvPr id="8" name="Rechteck 111"/>
          <p:cNvSpPr/>
          <p:nvPr/>
        </p:nvSpPr>
        <p:spPr>
          <a:xfrm>
            <a:off x="1952836" y="5955667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Neidherr </a:t>
            </a:r>
            <a:r>
              <a:rPr lang="en-GB" sz="1200" i="1" dirty="0" smtClean="0"/>
              <a:t>et al.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</a:t>
            </a:r>
            <a:r>
              <a:rPr lang="en-GB" sz="1200" b="1" dirty="0" smtClean="0"/>
              <a:t>102</a:t>
            </a:r>
            <a:r>
              <a:rPr lang="en-GB" sz="1200" dirty="0" smtClean="0"/>
              <a:t>, 112501 (2009)</a:t>
            </a:r>
          </a:p>
          <a:p>
            <a:r>
              <a:rPr lang="en-GB" sz="1200" dirty="0" smtClean="0"/>
              <a:t>Naimi </a:t>
            </a:r>
            <a:r>
              <a:rPr lang="en-GB" sz="1200" i="1" dirty="0" smtClean="0"/>
              <a:t>et al.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</a:t>
            </a:r>
            <a:r>
              <a:rPr lang="en-GB" sz="1200" b="1" dirty="0" smtClean="0"/>
              <a:t>105</a:t>
            </a:r>
            <a:r>
              <a:rPr lang="en-GB" sz="1200" dirty="0" smtClean="0"/>
              <a:t>, 032502 (2010)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717540" y="4589837"/>
            <a:ext cx="529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u="sng" dirty="0" smtClean="0"/>
              <a:t>Examples:</a:t>
            </a:r>
          </a:p>
          <a:p>
            <a:pPr algn="ctr">
              <a:buFont typeface="Arial" pitchFamily="34" charset="0"/>
              <a:buChar char="•"/>
            </a:pPr>
            <a:r>
              <a:rPr lang="en-GB" sz="1600" dirty="0" smtClean="0"/>
              <a:t> discovery of new nuclides, </a:t>
            </a:r>
            <a:r>
              <a:rPr lang="en-GB" sz="1600" baseline="30000" dirty="0" smtClean="0"/>
              <a:t>229</a:t>
            </a:r>
            <a:r>
              <a:rPr lang="en-GB" sz="1600" dirty="0" smtClean="0"/>
              <a:t>Radon, </a:t>
            </a:r>
            <a:r>
              <a:rPr lang="en-GB" sz="1600" baseline="30000" dirty="0" smtClean="0"/>
              <a:t>233</a:t>
            </a:r>
            <a:r>
              <a:rPr lang="en-GB" sz="1600" dirty="0" smtClean="0"/>
              <a:t>Francium</a:t>
            </a:r>
            <a:endParaRPr lang="en-GB" sz="1600" baseline="30000" dirty="0" smtClean="0"/>
          </a:p>
          <a:p>
            <a:pPr algn="ctr">
              <a:buFont typeface="Arial" pitchFamily="34" charset="0"/>
              <a:buChar char="•"/>
            </a:pPr>
            <a:r>
              <a:rPr lang="en-GB" sz="1600" dirty="0" smtClean="0"/>
              <a:t> critical-point boundary for NQPT near A=100 from </a:t>
            </a:r>
            <a:r>
              <a:rPr lang="en-GB" sz="1600" baseline="30000" dirty="0" smtClean="0"/>
              <a:t>96,97</a:t>
            </a:r>
            <a:r>
              <a:rPr lang="en-GB" sz="1600" dirty="0" smtClean="0"/>
              <a:t>Kr</a:t>
            </a:r>
            <a:endParaRPr lang="en-GB" sz="1600" baseline="30000" dirty="0" smtClean="0"/>
          </a:p>
          <a:p>
            <a:pPr algn="ctr">
              <a:buFont typeface="Arial" pitchFamily="34" charset="0"/>
              <a:buChar char="•"/>
            </a:pPr>
            <a:r>
              <a:rPr lang="en-GB" sz="1600" dirty="0" smtClean="0"/>
              <a:t> provide experimental data for shell structure investigation</a:t>
            </a:r>
            <a:endParaRPr lang="en-GB" sz="1600" baseline="30000" dirty="0" smtClean="0"/>
          </a:p>
          <a:p>
            <a:pPr lvl="0" algn="ctr"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baseline="30000" dirty="0" smtClean="0"/>
              <a:t>82</a:t>
            </a:r>
            <a:r>
              <a:rPr lang="en-GB" sz="1600" dirty="0" smtClean="0"/>
              <a:t>Zn </a:t>
            </a:r>
            <a:r>
              <a:rPr lang="de-DE" sz="1600" kern="0" dirty="0" smtClean="0">
                <a:latin typeface="Calibri" pitchFamily="34" charset="0"/>
              </a:rPr>
              <a:t>is important for modelling of the crust of neutron stars</a:t>
            </a:r>
            <a:endParaRPr lang="de-DE" sz="1600" dirty="0" smtClean="0"/>
          </a:p>
        </p:txBody>
      </p:sp>
      <p:cxnSp>
        <p:nvCxnSpPr>
          <p:cNvPr id="15" name="Gerade Verbindung mit Pfeil 37"/>
          <p:cNvCxnSpPr/>
          <p:nvPr/>
        </p:nvCxnSpPr>
        <p:spPr>
          <a:xfrm>
            <a:off x="3356484" y="1901538"/>
            <a:ext cx="72008" cy="1728192"/>
          </a:xfrm>
          <a:prstGeom prst="straightConnector1">
            <a:avLst/>
          </a:prstGeom>
          <a:ln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Abgerundetes Rechteck 46"/>
          <p:cNvSpPr/>
          <p:nvPr/>
        </p:nvSpPr>
        <p:spPr>
          <a:xfrm>
            <a:off x="1340260" y="2621618"/>
            <a:ext cx="936104" cy="2880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61-63</a:t>
            </a:r>
            <a:r>
              <a:rPr lang="en-US" dirty="0" smtClean="0"/>
              <a:t>Fe</a:t>
            </a:r>
            <a:endParaRPr lang="en-US" dirty="0"/>
          </a:p>
        </p:txBody>
      </p:sp>
      <p:cxnSp>
        <p:nvCxnSpPr>
          <p:cNvPr id="19" name="Gerade Verbindung mit Pfeil 47"/>
          <p:cNvCxnSpPr>
            <a:stCxn id="18" idx="2"/>
          </p:cNvCxnSpPr>
          <p:nvPr/>
        </p:nvCxnSpPr>
        <p:spPr>
          <a:xfrm>
            <a:off x="1808312" y="2909650"/>
            <a:ext cx="324036" cy="18722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Abgerundetes Rechteck 55"/>
          <p:cNvSpPr/>
          <p:nvPr/>
        </p:nvSpPr>
        <p:spPr>
          <a:xfrm>
            <a:off x="2204356" y="2045554"/>
            <a:ext cx="936104" cy="288032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99-110</a:t>
            </a:r>
            <a:r>
              <a:rPr lang="en-US" dirty="0" smtClean="0"/>
              <a:t>Cd</a:t>
            </a:r>
            <a:endParaRPr lang="en-US" dirty="0"/>
          </a:p>
        </p:txBody>
      </p:sp>
      <p:cxnSp>
        <p:nvCxnSpPr>
          <p:cNvPr id="21" name="Gerade Verbindung mit Pfeil 56"/>
          <p:cNvCxnSpPr>
            <a:stCxn id="20" idx="2"/>
          </p:cNvCxnSpPr>
          <p:nvPr/>
        </p:nvCxnSpPr>
        <p:spPr>
          <a:xfrm>
            <a:off x="2672408" y="2333586"/>
            <a:ext cx="468052" cy="136815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Abgerundetes Rechteck 60"/>
          <p:cNvSpPr/>
          <p:nvPr/>
        </p:nvSpPr>
        <p:spPr>
          <a:xfrm>
            <a:off x="3788532" y="1109450"/>
            <a:ext cx="936104" cy="2880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190,193</a:t>
            </a:r>
            <a:r>
              <a:rPr lang="en-US" dirty="0" smtClean="0"/>
              <a:t>Tl</a:t>
            </a:r>
            <a:endParaRPr lang="en-US" dirty="0"/>
          </a:p>
        </p:txBody>
      </p:sp>
      <p:cxnSp>
        <p:nvCxnSpPr>
          <p:cNvPr id="23" name="Gerade Verbindung mit Pfeil 61"/>
          <p:cNvCxnSpPr>
            <a:stCxn id="22" idx="2"/>
          </p:cNvCxnSpPr>
          <p:nvPr/>
        </p:nvCxnSpPr>
        <p:spPr>
          <a:xfrm>
            <a:off x="4256584" y="1397482"/>
            <a:ext cx="1620180" cy="7920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mit Pfeil 64"/>
          <p:cNvCxnSpPr/>
          <p:nvPr/>
        </p:nvCxnSpPr>
        <p:spPr>
          <a:xfrm>
            <a:off x="5588732" y="1325474"/>
            <a:ext cx="360040" cy="792088"/>
          </a:xfrm>
          <a:prstGeom prst="straightConnector1">
            <a:avLst/>
          </a:prstGeom>
          <a:ln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Abgerundetes Rechteck 73"/>
          <p:cNvSpPr/>
          <p:nvPr/>
        </p:nvSpPr>
        <p:spPr>
          <a:xfrm>
            <a:off x="3140460" y="4329100"/>
            <a:ext cx="864096" cy="288032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4">
                  <a:lumMod val="75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82</a:t>
            </a:r>
            <a:r>
              <a:rPr lang="en-US" dirty="0" smtClean="0"/>
              <a:t>Zn</a:t>
            </a:r>
            <a:endParaRPr lang="en-US" dirty="0"/>
          </a:p>
        </p:txBody>
      </p:sp>
      <p:cxnSp>
        <p:nvCxnSpPr>
          <p:cNvPr id="29" name="Gerade Verbindung mit Pfeil 74"/>
          <p:cNvCxnSpPr>
            <a:stCxn id="28" idx="1"/>
          </p:cNvCxnSpPr>
          <p:nvPr/>
        </p:nvCxnSpPr>
        <p:spPr>
          <a:xfrm flipH="1">
            <a:off x="2924436" y="4473116"/>
            <a:ext cx="216024" cy="7200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Gerade Verbindung mit Pfeil 90"/>
          <p:cNvCxnSpPr/>
          <p:nvPr/>
        </p:nvCxnSpPr>
        <p:spPr>
          <a:xfrm flipH="1">
            <a:off x="4292588" y="3629730"/>
            <a:ext cx="1296144" cy="5129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Gerade Verbindung mit Pfeil 93"/>
          <p:cNvCxnSpPr/>
          <p:nvPr/>
        </p:nvCxnSpPr>
        <p:spPr>
          <a:xfrm flipH="1">
            <a:off x="4436604" y="3197682"/>
            <a:ext cx="1512168" cy="36004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Abgerundetes Rechteck 98"/>
          <p:cNvSpPr/>
          <p:nvPr/>
        </p:nvSpPr>
        <p:spPr>
          <a:xfrm>
            <a:off x="6236804" y="2621618"/>
            <a:ext cx="1080120" cy="2880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136-146</a:t>
            </a:r>
            <a:r>
              <a:rPr lang="en-US" dirty="0" smtClean="0"/>
              <a:t>Xe</a:t>
            </a:r>
            <a:endParaRPr lang="en-US" dirty="0"/>
          </a:p>
        </p:txBody>
      </p:sp>
      <p:cxnSp>
        <p:nvCxnSpPr>
          <p:cNvPr id="39" name="Gerade Verbindung mit Pfeil 99"/>
          <p:cNvCxnSpPr>
            <a:stCxn id="38" idx="1"/>
          </p:cNvCxnSpPr>
          <p:nvPr/>
        </p:nvCxnSpPr>
        <p:spPr>
          <a:xfrm flipH="1">
            <a:off x="4652628" y="2765634"/>
            <a:ext cx="1584176" cy="62736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Abgerundetes Rechteck 105"/>
          <p:cNvSpPr/>
          <p:nvPr/>
        </p:nvSpPr>
        <p:spPr>
          <a:xfrm>
            <a:off x="7460940" y="2600908"/>
            <a:ext cx="1080120" cy="2880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223-229</a:t>
            </a:r>
            <a:r>
              <a:rPr lang="en-US" dirty="0" smtClean="0"/>
              <a:t>Rn</a:t>
            </a:r>
            <a:endParaRPr lang="en-US" dirty="0"/>
          </a:p>
        </p:txBody>
      </p:sp>
      <p:cxnSp>
        <p:nvCxnSpPr>
          <p:cNvPr id="41" name="Gerade Verbindung mit Pfeil 106"/>
          <p:cNvCxnSpPr>
            <a:stCxn id="40" idx="0"/>
          </p:cNvCxnSpPr>
          <p:nvPr/>
        </p:nvCxnSpPr>
        <p:spPr>
          <a:xfrm flipH="1" flipV="1">
            <a:off x="7244916" y="1952836"/>
            <a:ext cx="756084" cy="64807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Abgerundetes Rechteck 42"/>
          <p:cNvSpPr/>
          <p:nvPr/>
        </p:nvSpPr>
        <p:spPr>
          <a:xfrm>
            <a:off x="7929500" y="2168860"/>
            <a:ext cx="971600" cy="2880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30000" dirty="0" smtClean="0"/>
              <a:t>224-233</a:t>
            </a:r>
            <a:r>
              <a:rPr lang="en-US" dirty="0" smtClean="0"/>
              <a:t>Fr</a:t>
            </a:r>
            <a:endParaRPr lang="en-US" dirty="0"/>
          </a:p>
        </p:txBody>
      </p:sp>
      <p:cxnSp>
        <p:nvCxnSpPr>
          <p:cNvPr id="43" name="Gerade Verbindung mit Pfeil 43"/>
          <p:cNvCxnSpPr>
            <a:stCxn id="42" idx="0"/>
          </p:cNvCxnSpPr>
          <p:nvPr/>
        </p:nvCxnSpPr>
        <p:spPr>
          <a:xfrm flipH="1" flipV="1">
            <a:off x="7461956" y="1808820"/>
            <a:ext cx="953344" cy="36004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Foliennummernplatzhalter 45"/>
          <p:cNvSpPr txBox="1">
            <a:spLocks/>
          </p:cNvSpPr>
          <p:nvPr/>
        </p:nvSpPr>
        <p:spPr>
          <a:xfrm>
            <a:off x="6310300" y="59603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8B9DE-D478-442D-9ADD-BA420D1606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hteck 111"/>
          <p:cNvSpPr/>
          <p:nvPr/>
        </p:nvSpPr>
        <p:spPr>
          <a:xfrm>
            <a:off x="5337212" y="5955667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Dworschak </a:t>
            </a:r>
            <a:r>
              <a:rPr lang="en-GB" sz="1200" i="1" dirty="0" smtClean="0"/>
              <a:t>et al.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</a:t>
            </a:r>
            <a:r>
              <a:rPr lang="en-GB" sz="1200" b="1" dirty="0" smtClean="0"/>
              <a:t>100</a:t>
            </a:r>
            <a:r>
              <a:rPr lang="en-GB" sz="1200" dirty="0" smtClean="0"/>
              <a:t>, 072501 (2008)</a:t>
            </a:r>
          </a:p>
          <a:p>
            <a:r>
              <a:rPr lang="en-GB" sz="1200" dirty="0" smtClean="0"/>
              <a:t>R. N. Wolf </a:t>
            </a:r>
            <a:r>
              <a:rPr lang="en-GB" sz="1200" i="1" dirty="0" smtClean="0"/>
              <a:t>et al.</a:t>
            </a:r>
            <a:r>
              <a:rPr lang="en-GB" sz="1200" dirty="0" smtClean="0"/>
              <a:t>, PRL submitted (2012)</a:t>
            </a:r>
          </a:p>
        </p:txBody>
      </p:sp>
    </p:spTree>
    <p:extLst>
      <p:ext uri="{BB962C8B-B14F-4D97-AF65-F5344CB8AC3E}">
        <p14:creationId xmlns:p14="http://schemas.microsoft.com/office/powerpoint/2010/main" val="101556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194Tl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9" y="2062163"/>
            <a:ext cx="5471761" cy="38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9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22250" y="908050"/>
            <a:ext cx="8166100" cy="5813425"/>
            <a:chOff x="-2187" y="-2169"/>
            <a:chExt cx="11428" cy="768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469" y="2840"/>
              <a:ext cx="101" cy="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latin typeface="Symbol" pitchFamily="18" charset="2"/>
                </a:rPr>
                <a:t>b</a:t>
              </a:r>
              <a:r>
                <a:rPr lang="en-US" sz="200" b="1" baseline="30000"/>
                <a:t>+</a:t>
              </a:r>
              <a:endParaRPr lang="en-US" sz="200" b="1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565" y="2840"/>
              <a:ext cx="101" cy="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latin typeface="Symbol" pitchFamily="18" charset="2"/>
                </a:rPr>
                <a:t>b</a:t>
              </a:r>
              <a:r>
                <a:rPr lang="en-US" sz="200" b="1" baseline="30000"/>
                <a:t>-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61" y="2840"/>
              <a:ext cx="101" cy="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latin typeface="Symbol" pitchFamily="18" charset="2"/>
                </a:rPr>
                <a:t>a</a:t>
              </a:r>
              <a:endParaRPr lang="en-US" sz="200" b="1" baseline="3000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757" y="2840"/>
              <a:ext cx="101" cy="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sf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853" y="2840"/>
              <a:ext cx="101" cy="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949" y="2840"/>
              <a:ext cx="101" cy="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stable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516" y="2976"/>
              <a:ext cx="159" cy="15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516" y="3430"/>
              <a:ext cx="159" cy="159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516" y="3203"/>
              <a:ext cx="159" cy="15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35" y="3068"/>
              <a:ext cx="11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">
                  <a:latin typeface="Technical" pitchFamily="34" charset="0"/>
                </a:rPr>
                <a:t>Masses of radioactive isotopes measured at ISOLTRAP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35" y="3294"/>
              <a:ext cx="11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">
                  <a:latin typeface="Technical" pitchFamily="34" charset="0"/>
                </a:rPr>
                <a:t>Masses of stable isotopes measured at ISOLTRAP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835" y="3567"/>
              <a:ext cx="140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">
                  <a:latin typeface="Technical" pitchFamily="34" charset="0"/>
                </a:rPr>
                <a:t>Reference masses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37" y="374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418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418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418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418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418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418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418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418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418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418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418" y="27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91</a:t>
              </a: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418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418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418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418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418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418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418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418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418" y="33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418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418" y="34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02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602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602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602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02" y="30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602" y="31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602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602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602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02" y="34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602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602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602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602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282" y="20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350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214" y="211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49</a:t>
              </a: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282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350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1214" y="21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282" y="21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350" y="21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1078" y="225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47</a:t>
              </a: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1146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1214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282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1350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942" y="231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010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078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1146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214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282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350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874" y="238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45</a:t>
              </a: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942" y="2386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010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1078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146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1214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1282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1350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806" y="24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44</a:t>
              </a: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874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942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1010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078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146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214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282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1350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806" y="252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43</a:t>
              </a: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874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942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1010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078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146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214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282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1350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738" y="25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42</a:t>
              </a: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806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874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942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1010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1078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1146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1214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1282" y="25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1350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92</a:t>
              </a: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670" y="265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41</a:t>
              </a: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738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806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874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942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1010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1078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146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1214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282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1350" y="26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670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738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806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874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942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1010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1078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30" name="Rectangle 126"/>
            <p:cNvSpPr>
              <a:spLocks noChangeArrowheads="1"/>
            </p:cNvSpPr>
            <p:nvPr/>
          </p:nvSpPr>
          <p:spPr bwMode="auto">
            <a:xfrm>
              <a:off x="1146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1214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132" name="Rectangle 128"/>
            <p:cNvSpPr>
              <a:spLocks noChangeArrowheads="1"/>
            </p:cNvSpPr>
            <p:nvPr/>
          </p:nvSpPr>
          <p:spPr bwMode="auto">
            <a:xfrm>
              <a:off x="1282" y="27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1350" y="27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670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738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36" name="Rectangle 132"/>
            <p:cNvSpPr>
              <a:spLocks noChangeArrowheads="1"/>
            </p:cNvSpPr>
            <p:nvPr/>
          </p:nvSpPr>
          <p:spPr bwMode="auto">
            <a:xfrm>
              <a:off x="806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874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38" name="Rectangle 134"/>
            <p:cNvSpPr>
              <a:spLocks noChangeArrowheads="1"/>
            </p:cNvSpPr>
            <p:nvPr/>
          </p:nvSpPr>
          <p:spPr bwMode="auto">
            <a:xfrm>
              <a:off x="942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1010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40" name="Rectangle 136"/>
            <p:cNvSpPr>
              <a:spLocks noChangeArrowheads="1"/>
            </p:cNvSpPr>
            <p:nvPr/>
          </p:nvSpPr>
          <p:spPr bwMode="auto">
            <a:xfrm>
              <a:off x="1078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1146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42" name="Rectangle 138"/>
            <p:cNvSpPr>
              <a:spLocks noChangeArrowheads="1"/>
            </p:cNvSpPr>
            <p:nvPr/>
          </p:nvSpPr>
          <p:spPr bwMode="auto">
            <a:xfrm>
              <a:off x="1214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143" name="Rectangle 139"/>
            <p:cNvSpPr>
              <a:spLocks noChangeArrowheads="1"/>
            </p:cNvSpPr>
            <p:nvPr/>
          </p:nvSpPr>
          <p:spPr bwMode="auto">
            <a:xfrm>
              <a:off x="1282" y="27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144" name="Rectangle 140"/>
            <p:cNvSpPr>
              <a:spLocks noChangeArrowheads="1"/>
            </p:cNvSpPr>
            <p:nvPr/>
          </p:nvSpPr>
          <p:spPr bwMode="auto">
            <a:xfrm>
              <a:off x="1350" y="27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Y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89</a:t>
              </a:r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670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146" name="Rectangle 142"/>
            <p:cNvSpPr>
              <a:spLocks noChangeArrowheads="1"/>
            </p:cNvSpPr>
            <p:nvPr/>
          </p:nvSpPr>
          <p:spPr bwMode="auto">
            <a:xfrm>
              <a:off x="738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806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48" name="Rectangle 144"/>
            <p:cNvSpPr>
              <a:spLocks noChangeArrowheads="1"/>
            </p:cNvSpPr>
            <p:nvPr/>
          </p:nvSpPr>
          <p:spPr bwMode="auto">
            <a:xfrm>
              <a:off x="874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49" name="Rectangle 145"/>
            <p:cNvSpPr>
              <a:spLocks noChangeArrowheads="1"/>
            </p:cNvSpPr>
            <p:nvPr/>
          </p:nvSpPr>
          <p:spPr bwMode="auto">
            <a:xfrm>
              <a:off x="942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50" name="Rectangle 146"/>
            <p:cNvSpPr>
              <a:spLocks noChangeArrowheads="1"/>
            </p:cNvSpPr>
            <p:nvPr/>
          </p:nvSpPr>
          <p:spPr bwMode="auto">
            <a:xfrm>
              <a:off x="1010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51" name="Rectangle 147"/>
            <p:cNvSpPr>
              <a:spLocks noChangeArrowheads="1"/>
            </p:cNvSpPr>
            <p:nvPr/>
          </p:nvSpPr>
          <p:spPr bwMode="auto">
            <a:xfrm>
              <a:off x="1078" y="28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84</a:t>
              </a:r>
            </a:p>
          </p:txBody>
        </p:sp>
        <p:sp>
          <p:nvSpPr>
            <p:cNvPr id="152" name="Rectangle 148"/>
            <p:cNvSpPr>
              <a:spLocks noChangeArrowheads="1"/>
            </p:cNvSpPr>
            <p:nvPr/>
          </p:nvSpPr>
          <p:spPr bwMode="auto">
            <a:xfrm>
              <a:off x="1146" y="28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53" name="Rectangle 149"/>
            <p:cNvSpPr>
              <a:spLocks noChangeArrowheads="1"/>
            </p:cNvSpPr>
            <p:nvPr/>
          </p:nvSpPr>
          <p:spPr bwMode="auto">
            <a:xfrm>
              <a:off x="1214" y="28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86</a:t>
              </a:r>
            </a:p>
          </p:txBody>
        </p:sp>
        <p:sp>
          <p:nvSpPr>
            <p:cNvPr id="154" name="Rectangle 150"/>
            <p:cNvSpPr>
              <a:spLocks noChangeArrowheads="1"/>
            </p:cNvSpPr>
            <p:nvPr/>
          </p:nvSpPr>
          <p:spPr bwMode="auto">
            <a:xfrm>
              <a:off x="1282" y="28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87</a:t>
              </a:r>
            </a:p>
          </p:txBody>
        </p:sp>
        <p:sp>
          <p:nvSpPr>
            <p:cNvPr id="155" name="Rectangle 151"/>
            <p:cNvSpPr>
              <a:spLocks noChangeArrowheads="1"/>
            </p:cNvSpPr>
            <p:nvPr/>
          </p:nvSpPr>
          <p:spPr bwMode="auto">
            <a:xfrm>
              <a:off x="1350" y="28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88</a:t>
              </a:r>
            </a:p>
          </p:txBody>
        </p:sp>
        <p:sp>
          <p:nvSpPr>
            <p:cNvPr id="156" name="Rectangle 152"/>
            <p:cNvSpPr>
              <a:spLocks noChangeArrowheads="1"/>
            </p:cNvSpPr>
            <p:nvPr/>
          </p:nvSpPr>
          <p:spPr bwMode="auto">
            <a:xfrm>
              <a:off x="670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157" name="Rectangle 153"/>
            <p:cNvSpPr>
              <a:spLocks noChangeArrowheads="1"/>
            </p:cNvSpPr>
            <p:nvPr/>
          </p:nvSpPr>
          <p:spPr bwMode="auto">
            <a:xfrm>
              <a:off x="738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158" name="Rectangle 154"/>
            <p:cNvSpPr>
              <a:spLocks noChangeArrowheads="1"/>
            </p:cNvSpPr>
            <p:nvPr/>
          </p:nvSpPr>
          <p:spPr bwMode="auto">
            <a:xfrm>
              <a:off x="806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159" name="Rectangle 155"/>
            <p:cNvSpPr>
              <a:spLocks noChangeArrowheads="1"/>
            </p:cNvSpPr>
            <p:nvPr/>
          </p:nvSpPr>
          <p:spPr bwMode="auto">
            <a:xfrm>
              <a:off x="874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60" name="Rectangle 156"/>
            <p:cNvSpPr>
              <a:spLocks noChangeArrowheads="1"/>
            </p:cNvSpPr>
            <p:nvPr/>
          </p:nvSpPr>
          <p:spPr bwMode="auto">
            <a:xfrm>
              <a:off x="942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61" name="Rectangle 157"/>
            <p:cNvSpPr>
              <a:spLocks noChangeArrowheads="1"/>
            </p:cNvSpPr>
            <p:nvPr/>
          </p:nvSpPr>
          <p:spPr bwMode="auto">
            <a:xfrm>
              <a:off x="1010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62" name="Rectangle 158"/>
            <p:cNvSpPr>
              <a:spLocks noChangeArrowheads="1"/>
            </p:cNvSpPr>
            <p:nvPr/>
          </p:nvSpPr>
          <p:spPr bwMode="auto">
            <a:xfrm>
              <a:off x="1078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63" name="Rectangle 159"/>
            <p:cNvSpPr>
              <a:spLocks noChangeArrowheads="1"/>
            </p:cNvSpPr>
            <p:nvPr/>
          </p:nvSpPr>
          <p:spPr bwMode="auto">
            <a:xfrm>
              <a:off x="1146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64" name="Rectangle 160"/>
            <p:cNvSpPr>
              <a:spLocks noChangeArrowheads="1"/>
            </p:cNvSpPr>
            <p:nvPr/>
          </p:nvSpPr>
          <p:spPr bwMode="auto">
            <a:xfrm>
              <a:off x="1214" y="2930"/>
              <a:ext cx="68" cy="6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Rb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85</a:t>
              </a:r>
            </a:p>
          </p:txBody>
        </p:sp>
        <p:sp>
          <p:nvSpPr>
            <p:cNvPr id="165" name="Rectangle 161"/>
            <p:cNvSpPr>
              <a:spLocks noChangeArrowheads="1"/>
            </p:cNvSpPr>
            <p:nvPr/>
          </p:nvSpPr>
          <p:spPr bwMode="auto">
            <a:xfrm>
              <a:off x="1282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66" name="Rectangle 162"/>
            <p:cNvSpPr>
              <a:spLocks noChangeArrowheads="1"/>
            </p:cNvSpPr>
            <p:nvPr/>
          </p:nvSpPr>
          <p:spPr bwMode="auto">
            <a:xfrm>
              <a:off x="1350" y="2930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Rb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87</a:t>
              </a:r>
            </a:p>
          </p:txBody>
        </p:sp>
        <p:sp>
          <p:nvSpPr>
            <p:cNvPr id="167" name="Rectangle 163"/>
            <p:cNvSpPr>
              <a:spLocks noChangeArrowheads="1"/>
            </p:cNvSpPr>
            <p:nvPr/>
          </p:nvSpPr>
          <p:spPr bwMode="auto">
            <a:xfrm>
              <a:off x="670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168" name="Rectangle 164"/>
            <p:cNvSpPr>
              <a:spLocks noChangeArrowheads="1"/>
            </p:cNvSpPr>
            <p:nvPr/>
          </p:nvSpPr>
          <p:spPr bwMode="auto">
            <a:xfrm>
              <a:off x="738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169" name="Rectangle 165"/>
            <p:cNvSpPr>
              <a:spLocks noChangeArrowheads="1"/>
            </p:cNvSpPr>
            <p:nvPr/>
          </p:nvSpPr>
          <p:spPr bwMode="auto">
            <a:xfrm>
              <a:off x="806" y="299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78</a:t>
              </a:r>
            </a:p>
          </p:txBody>
        </p:sp>
        <p:sp>
          <p:nvSpPr>
            <p:cNvPr id="170" name="Rectangle 166"/>
            <p:cNvSpPr>
              <a:spLocks noChangeArrowheads="1"/>
            </p:cNvSpPr>
            <p:nvPr/>
          </p:nvSpPr>
          <p:spPr bwMode="auto">
            <a:xfrm>
              <a:off x="874" y="29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171" name="Rectangle 167"/>
            <p:cNvSpPr>
              <a:spLocks noChangeArrowheads="1"/>
            </p:cNvSpPr>
            <p:nvPr/>
          </p:nvSpPr>
          <p:spPr bwMode="auto">
            <a:xfrm>
              <a:off x="942" y="299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172" name="Rectangle 168"/>
            <p:cNvSpPr>
              <a:spLocks noChangeArrowheads="1"/>
            </p:cNvSpPr>
            <p:nvPr/>
          </p:nvSpPr>
          <p:spPr bwMode="auto">
            <a:xfrm>
              <a:off x="1010" y="29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73" name="Rectangle 169"/>
            <p:cNvSpPr>
              <a:spLocks noChangeArrowheads="1"/>
            </p:cNvSpPr>
            <p:nvPr/>
          </p:nvSpPr>
          <p:spPr bwMode="auto">
            <a:xfrm>
              <a:off x="1078" y="299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82</a:t>
              </a:r>
            </a:p>
          </p:txBody>
        </p:sp>
        <p:sp>
          <p:nvSpPr>
            <p:cNvPr id="174" name="Rectangle 170"/>
            <p:cNvSpPr>
              <a:spLocks noChangeArrowheads="1"/>
            </p:cNvSpPr>
            <p:nvPr/>
          </p:nvSpPr>
          <p:spPr bwMode="auto">
            <a:xfrm>
              <a:off x="1146" y="299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83</a:t>
              </a:r>
            </a:p>
          </p:txBody>
        </p:sp>
        <p:sp>
          <p:nvSpPr>
            <p:cNvPr id="175" name="Rectangle 171"/>
            <p:cNvSpPr>
              <a:spLocks noChangeArrowheads="1"/>
            </p:cNvSpPr>
            <p:nvPr/>
          </p:nvSpPr>
          <p:spPr bwMode="auto">
            <a:xfrm>
              <a:off x="1214" y="299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84</a:t>
              </a:r>
            </a:p>
          </p:txBody>
        </p:sp>
        <p:sp>
          <p:nvSpPr>
            <p:cNvPr id="176" name="Rectangle 172"/>
            <p:cNvSpPr>
              <a:spLocks noChangeArrowheads="1"/>
            </p:cNvSpPr>
            <p:nvPr/>
          </p:nvSpPr>
          <p:spPr bwMode="auto">
            <a:xfrm>
              <a:off x="1282" y="29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77" name="Rectangle 173"/>
            <p:cNvSpPr>
              <a:spLocks noChangeArrowheads="1"/>
            </p:cNvSpPr>
            <p:nvPr/>
          </p:nvSpPr>
          <p:spPr bwMode="auto">
            <a:xfrm>
              <a:off x="1350" y="299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Kr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86</a:t>
              </a:r>
            </a:p>
          </p:txBody>
        </p:sp>
        <p:sp>
          <p:nvSpPr>
            <p:cNvPr id="178" name="Rectangle 174"/>
            <p:cNvSpPr>
              <a:spLocks noChangeArrowheads="1"/>
            </p:cNvSpPr>
            <p:nvPr/>
          </p:nvSpPr>
          <p:spPr bwMode="auto">
            <a:xfrm>
              <a:off x="670" y="30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179" name="Rectangle 175"/>
            <p:cNvSpPr>
              <a:spLocks noChangeArrowheads="1"/>
            </p:cNvSpPr>
            <p:nvPr/>
          </p:nvSpPr>
          <p:spPr bwMode="auto">
            <a:xfrm>
              <a:off x="738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180" name="Rectangle 176"/>
            <p:cNvSpPr>
              <a:spLocks noChangeArrowheads="1"/>
            </p:cNvSpPr>
            <p:nvPr/>
          </p:nvSpPr>
          <p:spPr bwMode="auto">
            <a:xfrm>
              <a:off x="806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181" name="Rectangle 177"/>
            <p:cNvSpPr>
              <a:spLocks noChangeArrowheads="1"/>
            </p:cNvSpPr>
            <p:nvPr/>
          </p:nvSpPr>
          <p:spPr bwMode="auto">
            <a:xfrm>
              <a:off x="874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182" name="Rectangle 178"/>
            <p:cNvSpPr>
              <a:spLocks noChangeArrowheads="1"/>
            </p:cNvSpPr>
            <p:nvPr/>
          </p:nvSpPr>
          <p:spPr bwMode="auto">
            <a:xfrm>
              <a:off x="942" y="30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79</a:t>
              </a:r>
            </a:p>
          </p:txBody>
        </p:sp>
        <p:sp>
          <p:nvSpPr>
            <p:cNvPr id="183" name="Rectangle 179"/>
            <p:cNvSpPr>
              <a:spLocks noChangeArrowheads="1"/>
            </p:cNvSpPr>
            <p:nvPr/>
          </p:nvSpPr>
          <p:spPr bwMode="auto">
            <a:xfrm>
              <a:off x="1010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84" name="Rectangle 180"/>
            <p:cNvSpPr>
              <a:spLocks noChangeArrowheads="1"/>
            </p:cNvSpPr>
            <p:nvPr/>
          </p:nvSpPr>
          <p:spPr bwMode="auto">
            <a:xfrm>
              <a:off x="1078" y="30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81</a:t>
              </a:r>
            </a:p>
          </p:txBody>
        </p:sp>
        <p:sp>
          <p:nvSpPr>
            <p:cNvPr id="185" name="Rectangle 181"/>
            <p:cNvSpPr>
              <a:spLocks noChangeArrowheads="1"/>
            </p:cNvSpPr>
            <p:nvPr/>
          </p:nvSpPr>
          <p:spPr bwMode="auto">
            <a:xfrm>
              <a:off x="1146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86" name="Rectangle 182"/>
            <p:cNvSpPr>
              <a:spLocks noChangeArrowheads="1"/>
            </p:cNvSpPr>
            <p:nvPr/>
          </p:nvSpPr>
          <p:spPr bwMode="auto">
            <a:xfrm>
              <a:off x="1214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87" name="Rectangle 183"/>
            <p:cNvSpPr>
              <a:spLocks noChangeArrowheads="1"/>
            </p:cNvSpPr>
            <p:nvPr/>
          </p:nvSpPr>
          <p:spPr bwMode="auto">
            <a:xfrm>
              <a:off x="1282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88" name="Rectangle 184"/>
            <p:cNvSpPr>
              <a:spLocks noChangeArrowheads="1"/>
            </p:cNvSpPr>
            <p:nvPr/>
          </p:nvSpPr>
          <p:spPr bwMode="auto">
            <a:xfrm>
              <a:off x="1350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189" name="Rectangle 185"/>
            <p:cNvSpPr>
              <a:spLocks noChangeArrowheads="1"/>
            </p:cNvSpPr>
            <p:nvPr/>
          </p:nvSpPr>
          <p:spPr bwMode="auto">
            <a:xfrm>
              <a:off x="670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90" name="Rectangle 186"/>
            <p:cNvSpPr>
              <a:spLocks noChangeArrowheads="1"/>
            </p:cNvSpPr>
            <p:nvPr/>
          </p:nvSpPr>
          <p:spPr bwMode="auto">
            <a:xfrm>
              <a:off x="738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191" name="Rectangle 187"/>
            <p:cNvSpPr>
              <a:spLocks noChangeArrowheads="1"/>
            </p:cNvSpPr>
            <p:nvPr/>
          </p:nvSpPr>
          <p:spPr bwMode="auto">
            <a:xfrm>
              <a:off x="806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76</a:t>
              </a:r>
            </a:p>
          </p:txBody>
        </p:sp>
        <p:sp>
          <p:nvSpPr>
            <p:cNvPr id="192" name="Rectangle 188"/>
            <p:cNvSpPr>
              <a:spLocks noChangeArrowheads="1"/>
            </p:cNvSpPr>
            <p:nvPr/>
          </p:nvSpPr>
          <p:spPr bwMode="auto">
            <a:xfrm>
              <a:off x="874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77</a:t>
              </a:r>
            </a:p>
          </p:txBody>
        </p:sp>
        <p:sp>
          <p:nvSpPr>
            <p:cNvPr id="193" name="Rectangle 189"/>
            <p:cNvSpPr>
              <a:spLocks noChangeArrowheads="1"/>
            </p:cNvSpPr>
            <p:nvPr/>
          </p:nvSpPr>
          <p:spPr bwMode="auto">
            <a:xfrm>
              <a:off x="942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78</a:t>
              </a:r>
            </a:p>
          </p:txBody>
        </p:sp>
        <p:sp>
          <p:nvSpPr>
            <p:cNvPr id="194" name="Rectangle 190"/>
            <p:cNvSpPr>
              <a:spLocks noChangeArrowheads="1"/>
            </p:cNvSpPr>
            <p:nvPr/>
          </p:nvSpPr>
          <p:spPr bwMode="auto">
            <a:xfrm>
              <a:off x="1010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195" name="Rectangle 191"/>
            <p:cNvSpPr>
              <a:spLocks noChangeArrowheads="1"/>
            </p:cNvSpPr>
            <p:nvPr/>
          </p:nvSpPr>
          <p:spPr bwMode="auto">
            <a:xfrm>
              <a:off x="1078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196" name="Rectangle 192"/>
            <p:cNvSpPr>
              <a:spLocks noChangeArrowheads="1"/>
            </p:cNvSpPr>
            <p:nvPr/>
          </p:nvSpPr>
          <p:spPr bwMode="auto">
            <a:xfrm>
              <a:off x="1146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197" name="Rectangle 193"/>
            <p:cNvSpPr>
              <a:spLocks noChangeArrowheads="1"/>
            </p:cNvSpPr>
            <p:nvPr/>
          </p:nvSpPr>
          <p:spPr bwMode="auto">
            <a:xfrm>
              <a:off x="1214" y="31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82</a:t>
              </a:r>
            </a:p>
          </p:txBody>
        </p:sp>
        <p:sp>
          <p:nvSpPr>
            <p:cNvPr id="198" name="Rectangle 194"/>
            <p:cNvSpPr>
              <a:spLocks noChangeArrowheads="1"/>
            </p:cNvSpPr>
            <p:nvPr/>
          </p:nvSpPr>
          <p:spPr bwMode="auto">
            <a:xfrm>
              <a:off x="1282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199" name="Rectangle 195"/>
            <p:cNvSpPr>
              <a:spLocks noChangeArrowheads="1"/>
            </p:cNvSpPr>
            <p:nvPr/>
          </p:nvSpPr>
          <p:spPr bwMode="auto">
            <a:xfrm>
              <a:off x="1350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200" name="Rectangle 196"/>
            <p:cNvSpPr>
              <a:spLocks noChangeArrowheads="1"/>
            </p:cNvSpPr>
            <p:nvPr/>
          </p:nvSpPr>
          <p:spPr bwMode="auto">
            <a:xfrm>
              <a:off x="670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01" name="Rectangle 197"/>
            <p:cNvSpPr>
              <a:spLocks noChangeArrowheads="1"/>
            </p:cNvSpPr>
            <p:nvPr/>
          </p:nvSpPr>
          <p:spPr bwMode="auto">
            <a:xfrm>
              <a:off x="738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02" name="Rectangle 198"/>
            <p:cNvSpPr>
              <a:spLocks noChangeArrowheads="1"/>
            </p:cNvSpPr>
            <p:nvPr/>
          </p:nvSpPr>
          <p:spPr bwMode="auto">
            <a:xfrm>
              <a:off x="806" y="320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As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203" name="Rectangle 199"/>
            <p:cNvSpPr>
              <a:spLocks noChangeArrowheads="1"/>
            </p:cNvSpPr>
            <p:nvPr/>
          </p:nvSpPr>
          <p:spPr bwMode="auto">
            <a:xfrm>
              <a:off x="874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04" name="Rectangle 200"/>
            <p:cNvSpPr>
              <a:spLocks noChangeArrowheads="1"/>
            </p:cNvSpPr>
            <p:nvPr/>
          </p:nvSpPr>
          <p:spPr bwMode="auto">
            <a:xfrm>
              <a:off x="942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05" name="Rectangle 201"/>
            <p:cNvSpPr>
              <a:spLocks noChangeArrowheads="1"/>
            </p:cNvSpPr>
            <p:nvPr/>
          </p:nvSpPr>
          <p:spPr bwMode="auto">
            <a:xfrm>
              <a:off x="1010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06" name="Rectangle 202"/>
            <p:cNvSpPr>
              <a:spLocks noChangeArrowheads="1"/>
            </p:cNvSpPr>
            <p:nvPr/>
          </p:nvSpPr>
          <p:spPr bwMode="auto">
            <a:xfrm>
              <a:off x="1078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207" name="Rectangle 203"/>
            <p:cNvSpPr>
              <a:spLocks noChangeArrowheads="1"/>
            </p:cNvSpPr>
            <p:nvPr/>
          </p:nvSpPr>
          <p:spPr bwMode="auto">
            <a:xfrm>
              <a:off x="1146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208" name="Rectangle 204"/>
            <p:cNvSpPr>
              <a:spLocks noChangeArrowheads="1"/>
            </p:cNvSpPr>
            <p:nvPr/>
          </p:nvSpPr>
          <p:spPr bwMode="auto">
            <a:xfrm>
              <a:off x="1214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209" name="Rectangle 205"/>
            <p:cNvSpPr>
              <a:spLocks noChangeArrowheads="1"/>
            </p:cNvSpPr>
            <p:nvPr/>
          </p:nvSpPr>
          <p:spPr bwMode="auto">
            <a:xfrm>
              <a:off x="1282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210" name="Rectangle 206"/>
            <p:cNvSpPr>
              <a:spLocks noChangeArrowheads="1"/>
            </p:cNvSpPr>
            <p:nvPr/>
          </p:nvSpPr>
          <p:spPr bwMode="auto">
            <a:xfrm>
              <a:off x="1350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211" name="Rectangle 207"/>
            <p:cNvSpPr>
              <a:spLocks noChangeArrowheads="1"/>
            </p:cNvSpPr>
            <p:nvPr/>
          </p:nvSpPr>
          <p:spPr bwMode="auto">
            <a:xfrm>
              <a:off x="670" y="32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212" name="Rectangle 208"/>
            <p:cNvSpPr>
              <a:spLocks noChangeArrowheads="1"/>
            </p:cNvSpPr>
            <p:nvPr/>
          </p:nvSpPr>
          <p:spPr bwMode="auto">
            <a:xfrm>
              <a:off x="738" y="32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73</a:t>
              </a:r>
            </a:p>
          </p:txBody>
        </p:sp>
        <p:sp>
          <p:nvSpPr>
            <p:cNvPr id="213" name="Rectangle 209"/>
            <p:cNvSpPr>
              <a:spLocks noChangeArrowheads="1"/>
            </p:cNvSpPr>
            <p:nvPr/>
          </p:nvSpPr>
          <p:spPr bwMode="auto">
            <a:xfrm>
              <a:off x="806" y="32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214" name="Rectangle 210"/>
            <p:cNvSpPr>
              <a:spLocks noChangeArrowheads="1"/>
            </p:cNvSpPr>
            <p:nvPr/>
          </p:nvSpPr>
          <p:spPr bwMode="auto">
            <a:xfrm>
              <a:off x="874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15" name="Rectangle 211"/>
            <p:cNvSpPr>
              <a:spLocks noChangeArrowheads="1"/>
            </p:cNvSpPr>
            <p:nvPr/>
          </p:nvSpPr>
          <p:spPr bwMode="auto">
            <a:xfrm>
              <a:off x="942" y="32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76</a:t>
              </a:r>
            </a:p>
          </p:txBody>
        </p:sp>
        <p:sp>
          <p:nvSpPr>
            <p:cNvPr id="216" name="Rectangle 212"/>
            <p:cNvSpPr>
              <a:spLocks noChangeArrowheads="1"/>
            </p:cNvSpPr>
            <p:nvPr/>
          </p:nvSpPr>
          <p:spPr bwMode="auto">
            <a:xfrm>
              <a:off x="1010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17" name="Rectangle 213"/>
            <p:cNvSpPr>
              <a:spLocks noChangeArrowheads="1"/>
            </p:cNvSpPr>
            <p:nvPr/>
          </p:nvSpPr>
          <p:spPr bwMode="auto">
            <a:xfrm>
              <a:off x="1078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18" name="Rectangle 214"/>
            <p:cNvSpPr>
              <a:spLocks noChangeArrowheads="1"/>
            </p:cNvSpPr>
            <p:nvPr/>
          </p:nvSpPr>
          <p:spPr bwMode="auto">
            <a:xfrm>
              <a:off x="1146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219" name="Rectangle 215"/>
            <p:cNvSpPr>
              <a:spLocks noChangeArrowheads="1"/>
            </p:cNvSpPr>
            <p:nvPr/>
          </p:nvSpPr>
          <p:spPr bwMode="auto">
            <a:xfrm>
              <a:off x="1214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220" name="Rectangle 216"/>
            <p:cNvSpPr>
              <a:spLocks noChangeArrowheads="1"/>
            </p:cNvSpPr>
            <p:nvPr/>
          </p:nvSpPr>
          <p:spPr bwMode="auto">
            <a:xfrm>
              <a:off x="1282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221" name="Rectangle 217"/>
            <p:cNvSpPr>
              <a:spLocks noChangeArrowheads="1"/>
            </p:cNvSpPr>
            <p:nvPr/>
          </p:nvSpPr>
          <p:spPr bwMode="auto">
            <a:xfrm>
              <a:off x="1350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222" name="Rectangle 218"/>
            <p:cNvSpPr>
              <a:spLocks noChangeArrowheads="1"/>
            </p:cNvSpPr>
            <p:nvPr/>
          </p:nvSpPr>
          <p:spPr bwMode="auto">
            <a:xfrm>
              <a:off x="670" y="333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71</a:t>
              </a:r>
            </a:p>
          </p:txBody>
        </p:sp>
        <p:sp>
          <p:nvSpPr>
            <p:cNvPr id="223" name="Rectangle 219"/>
            <p:cNvSpPr>
              <a:spLocks noChangeArrowheads="1"/>
            </p:cNvSpPr>
            <p:nvPr/>
          </p:nvSpPr>
          <p:spPr bwMode="auto">
            <a:xfrm>
              <a:off x="738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224" name="Rectangle 220"/>
            <p:cNvSpPr>
              <a:spLocks noChangeArrowheads="1"/>
            </p:cNvSpPr>
            <p:nvPr/>
          </p:nvSpPr>
          <p:spPr bwMode="auto">
            <a:xfrm>
              <a:off x="806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25" name="Rectangle 221"/>
            <p:cNvSpPr>
              <a:spLocks noChangeArrowheads="1"/>
            </p:cNvSpPr>
            <p:nvPr/>
          </p:nvSpPr>
          <p:spPr bwMode="auto">
            <a:xfrm>
              <a:off x="874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26" name="Rectangle 222"/>
            <p:cNvSpPr>
              <a:spLocks noChangeArrowheads="1"/>
            </p:cNvSpPr>
            <p:nvPr/>
          </p:nvSpPr>
          <p:spPr bwMode="auto">
            <a:xfrm>
              <a:off x="942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27" name="Rectangle 223"/>
            <p:cNvSpPr>
              <a:spLocks noChangeArrowheads="1"/>
            </p:cNvSpPr>
            <p:nvPr/>
          </p:nvSpPr>
          <p:spPr bwMode="auto">
            <a:xfrm>
              <a:off x="1010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1078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1146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1214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231" name="Rectangle 227"/>
            <p:cNvSpPr>
              <a:spLocks noChangeArrowheads="1"/>
            </p:cNvSpPr>
            <p:nvPr/>
          </p:nvSpPr>
          <p:spPr bwMode="auto">
            <a:xfrm>
              <a:off x="1282" y="33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232" name="Rectangle 228"/>
            <p:cNvSpPr>
              <a:spLocks noChangeArrowheads="1"/>
            </p:cNvSpPr>
            <p:nvPr/>
          </p:nvSpPr>
          <p:spPr bwMode="auto">
            <a:xfrm>
              <a:off x="1350" y="33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81</a:t>
              </a:r>
            </a:p>
          </p:txBody>
        </p:sp>
        <p:sp>
          <p:nvSpPr>
            <p:cNvPr id="233" name="Rectangle 229"/>
            <p:cNvSpPr>
              <a:spLocks noChangeArrowheads="1"/>
            </p:cNvSpPr>
            <p:nvPr/>
          </p:nvSpPr>
          <p:spPr bwMode="auto">
            <a:xfrm>
              <a:off x="670" y="340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234" name="Rectangle 230"/>
            <p:cNvSpPr>
              <a:spLocks noChangeArrowheads="1"/>
            </p:cNvSpPr>
            <p:nvPr/>
          </p:nvSpPr>
          <p:spPr bwMode="auto">
            <a:xfrm>
              <a:off x="738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235" name="Rectangle 231"/>
            <p:cNvSpPr>
              <a:spLocks noChangeArrowheads="1"/>
            </p:cNvSpPr>
            <p:nvPr/>
          </p:nvSpPr>
          <p:spPr bwMode="auto">
            <a:xfrm>
              <a:off x="806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236" name="Rectangle 232"/>
            <p:cNvSpPr>
              <a:spLocks noChangeArrowheads="1"/>
            </p:cNvSpPr>
            <p:nvPr/>
          </p:nvSpPr>
          <p:spPr bwMode="auto">
            <a:xfrm>
              <a:off x="874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37" name="Rectangle 233"/>
            <p:cNvSpPr>
              <a:spLocks noChangeArrowheads="1"/>
            </p:cNvSpPr>
            <p:nvPr/>
          </p:nvSpPr>
          <p:spPr bwMode="auto">
            <a:xfrm>
              <a:off x="942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38" name="Rectangle 234"/>
            <p:cNvSpPr>
              <a:spLocks noChangeArrowheads="1"/>
            </p:cNvSpPr>
            <p:nvPr/>
          </p:nvSpPr>
          <p:spPr bwMode="auto">
            <a:xfrm>
              <a:off x="1010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39" name="Rectangle 235"/>
            <p:cNvSpPr>
              <a:spLocks noChangeArrowheads="1"/>
            </p:cNvSpPr>
            <p:nvPr/>
          </p:nvSpPr>
          <p:spPr bwMode="auto">
            <a:xfrm>
              <a:off x="1078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40" name="Rectangle 236"/>
            <p:cNvSpPr>
              <a:spLocks noChangeArrowheads="1"/>
            </p:cNvSpPr>
            <p:nvPr/>
          </p:nvSpPr>
          <p:spPr bwMode="auto">
            <a:xfrm>
              <a:off x="1146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41" name="Rectangle 237"/>
            <p:cNvSpPr>
              <a:spLocks noChangeArrowheads="1"/>
            </p:cNvSpPr>
            <p:nvPr/>
          </p:nvSpPr>
          <p:spPr bwMode="auto">
            <a:xfrm>
              <a:off x="1214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42" name="Rectangle 238"/>
            <p:cNvSpPr>
              <a:spLocks noChangeArrowheads="1"/>
            </p:cNvSpPr>
            <p:nvPr/>
          </p:nvSpPr>
          <p:spPr bwMode="auto">
            <a:xfrm>
              <a:off x="1282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243" name="Rectangle 239"/>
            <p:cNvSpPr>
              <a:spLocks noChangeArrowheads="1"/>
            </p:cNvSpPr>
            <p:nvPr/>
          </p:nvSpPr>
          <p:spPr bwMode="auto">
            <a:xfrm>
              <a:off x="1350" y="34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244" name="Rectangle 240"/>
            <p:cNvSpPr>
              <a:spLocks noChangeArrowheads="1"/>
            </p:cNvSpPr>
            <p:nvPr/>
          </p:nvSpPr>
          <p:spPr bwMode="auto">
            <a:xfrm>
              <a:off x="670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245" name="Rectangle 241"/>
            <p:cNvSpPr>
              <a:spLocks noChangeArrowheads="1"/>
            </p:cNvSpPr>
            <p:nvPr/>
          </p:nvSpPr>
          <p:spPr bwMode="auto">
            <a:xfrm>
              <a:off x="738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246" name="Rectangle 242"/>
            <p:cNvSpPr>
              <a:spLocks noChangeArrowheads="1"/>
            </p:cNvSpPr>
            <p:nvPr/>
          </p:nvSpPr>
          <p:spPr bwMode="auto">
            <a:xfrm>
              <a:off x="806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247" name="Rectangle 243"/>
            <p:cNvSpPr>
              <a:spLocks noChangeArrowheads="1"/>
            </p:cNvSpPr>
            <p:nvPr/>
          </p:nvSpPr>
          <p:spPr bwMode="auto">
            <a:xfrm>
              <a:off x="874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248" name="Rectangle 244"/>
            <p:cNvSpPr>
              <a:spLocks noChangeArrowheads="1"/>
            </p:cNvSpPr>
            <p:nvPr/>
          </p:nvSpPr>
          <p:spPr bwMode="auto">
            <a:xfrm>
              <a:off x="942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49" name="Rectangle 245"/>
            <p:cNvSpPr>
              <a:spLocks noChangeArrowheads="1"/>
            </p:cNvSpPr>
            <p:nvPr/>
          </p:nvSpPr>
          <p:spPr bwMode="auto">
            <a:xfrm>
              <a:off x="1010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50" name="Rectangle 246"/>
            <p:cNvSpPr>
              <a:spLocks noChangeArrowheads="1"/>
            </p:cNvSpPr>
            <p:nvPr/>
          </p:nvSpPr>
          <p:spPr bwMode="auto">
            <a:xfrm>
              <a:off x="1078" y="34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51" name="Rectangle 247"/>
            <p:cNvSpPr>
              <a:spLocks noChangeArrowheads="1"/>
            </p:cNvSpPr>
            <p:nvPr/>
          </p:nvSpPr>
          <p:spPr bwMode="auto">
            <a:xfrm>
              <a:off x="1146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52" name="Rectangle 248"/>
            <p:cNvSpPr>
              <a:spLocks noChangeArrowheads="1"/>
            </p:cNvSpPr>
            <p:nvPr/>
          </p:nvSpPr>
          <p:spPr bwMode="auto">
            <a:xfrm>
              <a:off x="1214" y="34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53" name="Rectangle 249"/>
            <p:cNvSpPr>
              <a:spLocks noChangeArrowheads="1"/>
            </p:cNvSpPr>
            <p:nvPr/>
          </p:nvSpPr>
          <p:spPr bwMode="auto">
            <a:xfrm>
              <a:off x="1282" y="34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54" name="Rectangle 250"/>
            <p:cNvSpPr>
              <a:spLocks noChangeArrowheads="1"/>
            </p:cNvSpPr>
            <p:nvPr/>
          </p:nvSpPr>
          <p:spPr bwMode="auto">
            <a:xfrm>
              <a:off x="1350" y="34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79</a:t>
              </a:r>
            </a:p>
          </p:txBody>
        </p:sp>
        <p:sp>
          <p:nvSpPr>
            <p:cNvPr id="255" name="Rectangle 251"/>
            <p:cNvSpPr>
              <a:spLocks noChangeArrowheads="1"/>
            </p:cNvSpPr>
            <p:nvPr/>
          </p:nvSpPr>
          <p:spPr bwMode="auto">
            <a:xfrm>
              <a:off x="670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256" name="Rectangle 252"/>
            <p:cNvSpPr>
              <a:spLocks noChangeArrowheads="1"/>
            </p:cNvSpPr>
            <p:nvPr/>
          </p:nvSpPr>
          <p:spPr bwMode="auto">
            <a:xfrm>
              <a:off x="738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257" name="Rectangle 253"/>
            <p:cNvSpPr>
              <a:spLocks noChangeArrowheads="1"/>
            </p:cNvSpPr>
            <p:nvPr/>
          </p:nvSpPr>
          <p:spPr bwMode="auto">
            <a:xfrm>
              <a:off x="806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258" name="Rectangle 254"/>
            <p:cNvSpPr>
              <a:spLocks noChangeArrowheads="1"/>
            </p:cNvSpPr>
            <p:nvPr/>
          </p:nvSpPr>
          <p:spPr bwMode="auto">
            <a:xfrm>
              <a:off x="874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259" name="Rectangle 255"/>
            <p:cNvSpPr>
              <a:spLocks noChangeArrowheads="1"/>
            </p:cNvSpPr>
            <p:nvPr/>
          </p:nvSpPr>
          <p:spPr bwMode="auto">
            <a:xfrm>
              <a:off x="942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260" name="Rectangle 256"/>
            <p:cNvSpPr>
              <a:spLocks noChangeArrowheads="1"/>
            </p:cNvSpPr>
            <p:nvPr/>
          </p:nvSpPr>
          <p:spPr bwMode="auto">
            <a:xfrm>
              <a:off x="1010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61" name="Rectangle 257"/>
            <p:cNvSpPr>
              <a:spLocks noChangeArrowheads="1"/>
            </p:cNvSpPr>
            <p:nvPr/>
          </p:nvSpPr>
          <p:spPr bwMode="auto">
            <a:xfrm>
              <a:off x="1078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62" name="Rectangle 258"/>
            <p:cNvSpPr>
              <a:spLocks noChangeArrowheads="1"/>
            </p:cNvSpPr>
            <p:nvPr/>
          </p:nvSpPr>
          <p:spPr bwMode="auto">
            <a:xfrm>
              <a:off x="1146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63" name="Rectangle 259"/>
            <p:cNvSpPr>
              <a:spLocks noChangeArrowheads="1"/>
            </p:cNvSpPr>
            <p:nvPr/>
          </p:nvSpPr>
          <p:spPr bwMode="auto">
            <a:xfrm>
              <a:off x="1214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64" name="Rectangle 260"/>
            <p:cNvSpPr>
              <a:spLocks noChangeArrowheads="1"/>
            </p:cNvSpPr>
            <p:nvPr/>
          </p:nvSpPr>
          <p:spPr bwMode="auto">
            <a:xfrm>
              <a:off x="1282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77</a:t>
              </a:r>
            </a:p>
          </p:txBody>
        </p:sp>
        <p:sp>
          <p:nvSpPr>
            <p:cNvPr id="265" name="Rectangle 261"/>
            <p:cNvSpPr>
              <a:spLocks noChangeArrowheads="1"/>
            </p:cNvSpPr>
            <p:nvPr/>
          </p:nvSpPr>
          <p:spPr bwMode="auto">
            <a:xfrm>
              <a:off x="1350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266" name="Rectangle 262"/>
            <p:cNvSpPr>
              <a:spLocks noChangeArrowheads="1"/>
            </p:cNvSpPr>
            <p:nvPr/>
          </p:nvSpPr>
          <p:spPr bwMode="auto">
            <a:xfrm>
              <a:off x="670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267" name="Rectangle 263"/>
            <p:cNvSpPr>
              <a:spLocks noChangeArrowheads="1"/>
            </p:cNvSpPr>
            <p:nvPr/>
          </p:nvSpPr>
          <p:spPr bwMode="auto">
            <a:xfrm>
              <a:off x="738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268" name="Rectangle 264"/>
            <p:cNvSpPr>
              <a:spLocks noChangeArrowheads="1"/>
            </p:cNvSpPr>
            <p:nvPr/>
          </p:nvSpPr>
          <p:spPr bwMode="auto">
            <a:xfrm>
              <a:off x="806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269" name="Rectangle 265"/>
            <p:cNvSpPr>
              <a:spLocks noChangeArrowheads="1"/>
            </p:cNvSpPr>
            <p:nvPr/>
          </p:nvSpPr>
          <p:spPr bwMode="auto">
            <a:xfrm>
              <a:off x="874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270" name="Rectangle 266"/>
            <p:cNvSpPr>
              <a:spLocks noChangeArrowheads="1"/>
            </p:cNvSpPr>
            <p:nvPr/>
          </p:nvSpPr>
          <p:spPr bwMode="auto">
            <a:xfrm>
              <a:off x="942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271" name="Rectangle 267"/>
            <p:cNvSpPr>
              <a:spLocks noChangeArrowheads="1"/>
            </p:cNvSpPr>
            <p:nvPr/>
          </p:nvSpPr>
          <p:spPr bwMode="auto">
            <a:xfrm>
              <a:off x="1010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272" name="Rectangle 268"/>
            <p:cNvSpPr>
              <a:spLocks noChangeArrowheads="1"/>
            </p:cNvSpPr>
            <p:nvPr/>
          </p:nvSpPr>
          <p:spPr bwMode="auto">
            <a:xfrm>
              <a:off x="1078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73" name="Rectangle 269"/>
            <p:cNvSpPr>
              <a:spLocks noChangeArrowheads="1"/>
            </p:cNvSpPr>
            <p:nvPr/>
          </p:nvSpPr>
          <p:spPr bwMode="auto">
            <a:xfrm>
              <a:off x="1146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74" name="Rectangle 270"/>
            <p:cNvSpPr>
              <a:spLocks noChangeArrowheads="1"/>
            </p:cNvSpPr>
            <p:nvPr/>
          </p:nvSpPr>
          <p:spPr bwMode="auto">
            <a:xfrm>
              <a:off x="1214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75" name="Rectangle 271"/>
            <p:cNvSpPr>
              <a:spLocks noChangeArrowheads="1"/>
            </p:cNvSpPr>
            <p:nvPr/>
          </p:nvSpPr>
          <p:spPr bwMode="auto">
            <a:xfrm>
              <a:off x="1350" y="361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276" name="Rectangle 272"/>
            <p:cNvSpPr>
              <a:spLocks noChangeArrowheads="1"/>
            </p:cNvSpPr>
            <p:nvPr/>
          </p:nvSpPr>
          <p:spPr bwMode="auto">
            <a:xfrm>
              <a:off x="670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277" name="Rectangle 273"/>
            <p:cNvSpPr>
              <a:spLocks noChangeArrowheads="1"/>
            </p:cNvSpPr>
            <p:nvPr/>
          </p:nvSpPr>
          <p:spPr bwMode="auto">
            <a:xfrm>
              <a:off x="738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278" name="Rectangle 274"/>
            <p:cNvSpPr>
              <a:spLocks noChangeArrowheads="1"/>
            </p:cNvSpPr>
            <p:nvPr/>
          </p:nvSpPr>
          <p:spPr bwMode="auto">
            <a:xfrm>
              <a:off x="806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279" name="Rectangle 275"/>
            <p:cNvSpPr>
              <a:spLocks noChangeArrowheads="1"/>
            </p:cNvSpPr>
            <p:nvPr/>
          </p:nvSpPr>
          <p:spPr bwMode="auto">
            <a:xfrm>
              <a:off x="874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280" name="Rectangle 276"/>
            <p:cNvSpPr>
              <a:spLocks noChangeArrowheads="1"/>
            </p:cNvSpPr>
            <p:nvPr/>
          </p:nvSpPr>
          <p:spPr bwMode="auto">
            <a:xfrm>
              <a:off x="942" y="36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44</a:t>
              </a:r>
            </a:p>
          </p:txBody>
        </p:sp>
        <p:sp>
          <p:nvSpPr>
            <p:cNvPr id="281" name="Rectangle 277"/>
            <p:cNvSpPr>
              <a:spLocks noChangeArrowheads="1"/>
            </p:cNvSpPr>
            <p:nvPr/>
          </p:nvSpPr>
          <p:spPr bwMode="auto">
            <a:xfrm>
              <a:off x="1078" y="36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282" name="Rectangle 278"/>
            <p:cNvSpPr>
              <a:spLocks noChangeArrowheads="1"/>
            </p:cNvSpPr>
            <p:nvPr/>
          </p:nvSpPr>
          <p:spPr bwMode="auto">
            <a:xfrm>
              <a:off x="1214" y="36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283" name="Rectangle 279"/>
            <p:cNvSpPr>
              <a:spLocks noChangeArrowheads="1"/>
            </p:cNvSpPr>
            <p:nvPr/>
          </p:nvSpPr>
          <p:spPr bwMode="auto">
            <a:xfrm>
              <a:off x="806" y="37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42</a:t>
              </a:r>
            </a:p>
          </p:txBody>
        </p:sp>
        <p:sp>
          <p:nvSpPr>
            <p:cNvPr id="284" name="Rectangle 280"/>
            <p:cNvSpPr>
              <a:spLocks noChangeArrowheads="1"/>
            </p:cNvSpPr>
            <p:nvPr/>
          </p:nvSpPr>
          <p:spPr bwMode="auto">
            <a:xfrm>
              <a:off x="602" y="272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40</a:t>
              </a:r>
            </a:p>
          </p:txBody>
        </p:sp>
        <p:sp>
          <p:nvSpPr>
            <p:cNvPr id="285" name="Rectangle 281"/>
            <p:cNvSpPr>
              <a:spLocks noChangeArrowheads="1"/>
            </p:cNvSpPr>
            <p:nvPr/>
          </p:nvSpPr>
          <p:spPr bwMode="auto">
            <a:xfrm>
              <a:off x="534" y="279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39</a:t>
              </a:r>
            </a:p>
          </p:txBody>
        </p:sp>
        <p:sp>
          <p:nvSpPr>
            <p:cNvPr id="286" name="Rectangle 282"/>
            <p:cNvSpPr>
              <a:spLocks noChangeArrowheads="1"/>
            </p:cNvSpPr>
            <p:nvPr/>
          </p:nvSpPr>
          <p:spPr bwMode="auto">
            <a:xfrm>
              <a:off x="262" y="2862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38</a:t>
              </a:r>
            </a:p>
          </p:txBody>
        </p:sp>
        <p:sp>
          <p:nvSpPr>
            <p:cNvPr id="287" name="Rectangle 283"/>
            <p:cNvSpPr>
              <a:spLocks noChangeArrowheads="1"/>
            </p:cNvSpPr>
            <p:nvPr/>
          </p:nvSpPr>
          <p:spPr bwMode="auto">
            <a:xfrm>
              <a:off x="330" y="28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288" name="Rectangle 284"/>
            <p:cNvSpPr>
              <a:spLocks noChangeArrowheads="1"/>
            </p:cNvSpPr>
            <p:nvPr/>
          </p:nvSpPr>
          <p:spPr bwMode="auto">
            <a:xfrm>
              <a:off x="398" y="28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89" name="Rectangle 285"/>
            <p:cNvSpPr>
              <a:spLocks noChangeArrowheads="1"/>
            </p:cNvSpPr>
            <p:nvPr/>
          </p:nvSpPr>
          <p:spPr bwMode="auto">
            <a:xfrm>
              <a:off x="466" y="28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90" name="Rectangle 286"/>
            <p:cNvSpPr>
              <a:spLocks noChangeArrowheads="1"/>
            </p:cNvSpPr>
            <p:nvPr/>
          </p:nvSpPr>
          <p:spPr bwMode="auto">
            <a:xfrm>
              <a:off x="534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291" name="Rectangle 287"/>
            <p:cNvSpPr>
              <a:spLocks noChangeArrowheads="1"/>
            </p:cNvSpPr>
            <p:nvPr/>
          </p:nvSpPr>
          <p:spPr bwMode="auto">
            <a:xfrm>
              <a:off x="262" y="2930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37</a:t>
              </a:r>
            </a:p>
          </p:txBody>
        </p:sp>
        <p:sp>
          <p:nvSpPr>
            <p:cNvPr id="292" name="Rectangle 288"/>
            <p:cNvSpPr>
              <a:spLocks noChangeArrowheads="1"/>
            </p:cNvSpPr>
            <p:nvPr/>
          </p:nvSpPr>
          <p:spPr bwMode="auto">
            <a:xfrm>
              <a:off x="330" y="293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Rectangle 289"/>
            <p:cNvSpPr>
              <a:spLocks noChangeArrowheads="1"/>
            </p:cNvSpPr>
            <p:nvPr/>
          </p:nvSpPr>
          <p:spPr bwMode="auto">
            <a:xfrm>
              <a:off x="398" y="293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Rectangle 290"/>
            <p:cNvSpPr>
              <a:spLocks noChangeArrowheads="1"/>
            </p:cNvSpPr>
            <p:nvPr/>
          </p:nvSpPr>
          <p:spPr bwMode="auto">
            <a:xfrm>
              <a:off x="466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295" name="Rectangle 291"/>
            <p:cNvSpPr>
              <a:spLocks noChangeArrowheads="1"/>
            </p:cNvSpPr>
            <p:nvPr/>
          </p:nvSpPr>
          <p:spPr bwMode="auto">
            <a:xfrm>
              <a:off x="534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75</a:t>
              </a:r>
            </a:p>
          </p:txBody>
        </p:sp>
        <p:sp>
          <p:nvSpPr>
            <p:cNvPr id="296" name="Rectangle 292"/>
            <p:cNvSpPr>
              <a:spLocks noChangeArrowheads="1"/>
            </p:cNvSpPr>
            <p:nvPr/>
          </p:nvSpPr>
          <p:spPr bwMode="auto">
            <a:xfrm>
              <a:off x="126" y="2998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36</a:t>
              </a:r>
            </a:p>
          </p:txBody>
        </p:sp>
        <p:sp>
          <p:nvSpPr>
            <p:cNvPr id="297" name="Rectangle 293"/>
            <p:cNvSpPr>
              <a:spLocks noChangeArrowheads="1"/>
            </p:cNvSpPr>
            <p:nvPr/>
          </p:nvSpPr>
          <p:spPr bwMode="auto">
            <a:xfrm>
              <a:off x="194" y="29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298" name="Rectangle 294"/>
            <p:cNvSpPr>
              <a:spLocks noChangeArrowheads="1"/>
            </p:cNvSpPr>
            <p:nvPr/>
          </p:nvSpPr>
          <p:spPr bwMode="auto">
            <a:xfrm>
              <a:off x="262" y="29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299" name="Rectangle 295"/>
            <p:cNvSpPr>
              <a:spLocks noChangeArrowheads="1"/>
            </p:cNvSpPr>
            <p:nvPr/>
          </p:nvSpPr>
          <p:spPr bwMode="auto">
            <a:xfrm>
              <a:off x="330" y="29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300" name="Rectangle 296"/>
            <p:cNvSpPr>
              <a:spLocks noChangeArrowheads="1"/>
            </p:cNvSpPr>
            <p:nvPr/>
          </p:nvSpPr>
          <p:spPr bwMode="auto">
            <a:xfrm>
              <a:off x="398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301" name="Rectangle 297"/>
            <p:cNvSpPr>
              <a:spLocks noChangeArrowheads="1"/>
            </p:cNvSpPr>
            <p:nvPr/>
          </p:nvSpPr>
          <p:spPr bwMode="auto">
            <a:xfrm>
              <a:off x="466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302" name="Rectangle 298"/>
            <p:cNvSpPr>
              <a:spLocks noChangeArrowheads="1"/>
            </p:cNvSpPr>
            <p:nvPr/>
          </p:nvSpPr>
          <p:spPr bwMode="auto">
            <a:xfrm>
              <a:off x="534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303" name="Rectangle 299"/>
            <p:cNvSpPr>
              <a:spLocks noChangeArrowheads="1"/>
            </p:cNvSpPr>
            <p:nvPr/>
          </p:nvSpPr>
          <p:spPr bwMode="auto">
            <a:xfrm>
              <a:off x="126" y="3066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35</a:t>
              </a:r>
            </a:p>
          </p:txBody>
        </p:sp>
        <p:sp>
          <p:nvSpPr>
            <p:cNvPr id="304" name="Rectangle 300"/>
            <p:cNvSpPr>
              <a:spLocks noChangeArrowheads="1"/>
            </p:cNvSpPr>
            <p:nvPr/>
          </p:nvSpPr>
          <p:spPr bwMode="auto">
            <a:xfrm>
              <a:off x="194" y="306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Rectangle 301"/>
            <p:cNvSpPr>
              <a:spLocks noChangeArrowheads="1"/>
            </p:cNvSpPr>
            <p:nvPr/>
          </p:nvSpPr>
          <p:spPr bwMode="auto">
            <a:xfrm>
              <a:off x="262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306" name="Rectangle 302"/>
            <p:cNvSpPr>
              <a:spLocks noChangeArrowheads="1"/>
            </p:cNvSpPr>
            <p:nvPr/>
          </p:nvSpPr>
          <p:spPr bwMode="auto">
            <a:xfrm>
              <a:off x="330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307" name="Rectangle 303"/>
            <p:cNvSpPr>
              <a:spLocks noChangeArrowheads="1"/>
            </p:cNvSpPr>
            <p:nvPr/>
          </p:nvSpPr>
          <p:spPr bwMode="auto">
            <a:xfrm>
              <a:off x="398" y="30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308" name="Rectangle 304"/>
            <p:cNvSpPr>
              <a:spLocks noChangeArrowheads="1"/>
            </p:cNvSpPr>
            <p:nvPr/>
          </p:nvSpPr>
          <p:spPr bwMode="auto">
            <a:xfrm>
              <a:off x="466" y="30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309" name="Rectangle 305"/>
            <p:cNvSpPr>
              <a:spLocks noChangeArrowheads="1"/>
            </p:cNvSpPr>
            <p:nvPr/>
          </p:nvSpPr>
          <p:spPr bwMode="auto">
            <a:xfrm>
              <a:off x="534" y="30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73</a:t>
              </a:r>
            </a:p>
          </p:txBody>
        </p:sp>
        <p:sp>
          <p:nvSpPr>
            <p:cNvPr id="310" name="Rectangle 306"/>
            <p:cNvSpPr>
              <a:spLocks noChangeArrowheads="1"/>
            </p:cNvSpPr>
            <p:nvPr/>
          </p:nvSpPr>
          <p:spPr bwMode="auto">
            <a:xfrm>
              <a:off x="-10" y="3134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34</a:t>
              </a:r>
            </a:p>
          </p:txBody>
        </p:sp>
        <p:sp>
          <p:nvSpPr>
            <p:cNvPr id="311" name="Rectangle 307"/>
            <p:cNvSpPr>
              <a:spLocks noChangeArrowheads="1"/>
            </p:cNvSpPr>
            <p:nvPr/>
          </p:nvSpPr>
          <p:spPr bwMode="auto">
            <a:xfrm>
              <a:off x="58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12" name="Rectangle 308"/>
            <p:cNvSpPr>
              <a:spLocks noChangeArrowheads="1"/>
            </p:cNvSpPr>
            <p:nvPr/>
          </p:nvSpPr>
          <p:spPr bwMode="auto">
            <a:xfrm>
              <a:off x="126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13" name="Rectangle 309"/>
            <p:cNvSpPr>
              <a:spLocks noChangeArrowheads="1"/>
            </p:cNvSpPr>
            <p:nvPr/>
          </p:nvSpPr>
          <p:spPr bwMode="auto">
            <a:xfrm>
              <a:off x="194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314" name="Rectangle 310"/>
            <p:cNvSpPr>
              <a:spLocks noChangeArrowheads="1"/>
            </p:cNvSpPr>
            <p:nvPr/>
          </p:nvSpPr>
          <p:spPr bwMode="auto">
            <a:xfrm>
              <a:off x="262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315" name="Rectangle 311"/>
            <p:cNvSpPr>
              <a:spLocks noChangeArrowheads="1"/>
            </p:cNvSpPr>
            <p:nvPr/>
          </p:nvSpPr>
          <p:spPr bwMode="auto">
            <a:xfrm>
              <a:off x="330" y="31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316" name="Rectangle 312"/>
            <p:cNvSpPr>
              <a:spLocks noChangeArrowheads="1"/>
            </p:cNvSpPr>
            <p:nvPr/>
          </p:nvSpPr>
          <p:spPr bwMode="auto">
            <a:xfrm>
              <a:off x="398" y="31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466" y="31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534" y="31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319" name="Rectangle 315"/>
            <p:cNvSpPr>
              <a:spLocks noChangeArrowheads="1"/>
            </p:cNvSpPr>
            <p:nvPr/>
          </p:nvSpPr>
          <p:spPr bwMode="auto">
            <a:xfrm>
              <a:off x="-10" y="3202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33</a:t>
              </a:r>
            </a:p>
          </p:txBody>
        </p:sp>
        <p:sp>
          <p:nvSpPr>
            <p:cNvPr id="320" name="Rectangle 316"/>
            <p:cNvSpPr>
              <a:spLocks noChangeArrowheads="1"/>
            </p:cNvSpPr>
            <p:nvPr/>
          </p:nvSpPr>
          <p:spPr bwMode="auto">
            <a:xfrm>
              <a:off x="58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321" name="Rectangle 317"/>
            <p:cNvSpPr>
              <a:spLocks noChangeArrowheads="1"/>
            </p:cNvSpPr>
            <p:nvPr/>
          </p:nvSpPr>
          <p:spPr bwMode="auto">
            <a:xfrm>
              <a:off x="126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22" name="Rectangle 318"/>
            <p:cNvSpPr>
              <a:spLocks noChangeArrowheads="1"/>
            </p:cNvSpPr>
            <p:nvPr/>
          </p:nvSpPr>
          <p:spPr bwMode="auto">
            <a:xfrm>
              <a:off x="194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23" name="Rectangle 319"/>
            <p:cNvSpPr>
              <a:spLocks noChangeArrowheads="1"/>
            </p:cNvSpPr>
            <p:nvPr/>
          </p:nvSpPr>
          <p:spPr bwMode="auto">
            <a:xfrm>
              <a:off x="262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324" name="Rectangle 320"/>
            <p:cNvSpPr>
              <a:spLocks noChangeArrowheads="1"/>
            </p:cNvSpPr>
            <p:nvPr/>
          </p:nvSpPr>
          <p:spPr bwMode="auto">
            <a:xfrm>
              <a:off x="330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325" name="Rectangle 321"/>
            <p:cNvSpPr>
              <a:spLocks noChangeArrowheads="1"/>
            </p:cNvSpPr>
            <p:nvPr/>
          </p:nvSpPr>
          <p:spPr bwMode="auto">
            <a:xfrm>
              <a:off x="398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326" name="Rectangle 322"/>
            <p:cNvSpPr>
              <a:spLocks noChangeArrowheads="1"/>
            </p:cNvSpPr>
            <p:nvPr/>
          </p:nvSpPr>
          <p:spPr bwMode="auto">
            <a:xfrm>
              <a:off x="466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327" name="Rectangle 323"/>
            <p:cNvSpPr>
              <a:spLocks noChangeArrowheads="1"/>
            </p:cNvSpPr>
            <p:nvPr/>
          </p:nvSpPr>
          <p:spPr bwMode="auto">
            <a:xfrm>
              <a:off x="534" y="32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71</a:t>
              </a:r>
            </a:p>
          </p:txBody>
        </p:sp>
        <p:sp>
          <p:nvSpPr>
            <p:cNvPr id="328" name="Rectangle 324"/>
            <p:cNvSpPr>
              <a:spLocks noChangeArrowheads="1"/>
            </p:cNvSpPr>
            <p:nvPr/>
          </p:nvSpPr>
          <p:spPr bwMode="auto">
            <a:xfrm>
              <a:off x="-146" y="3270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32</a:t>
              </a:r>
            </a:p>
          </p:txBody>
        </p:sp>
        <p:sp>
          <p:nvSpPr>
            <p:cNvPr id="329" name="Rectangle 325"/>
            <p:cNvSpPr>
              <a:spLocks noChangeArrowheads="1"/>
            </p:cNvSpPr>
            <p:nvPr/>
          </p:nvSpPr>
          <p:spPr bwMode="auto">
            <a:xfrm>
              <a:off x="-78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330" name="Rectangle 326"/>
            <p:cNvSpPr>
              <a:spLocks noChangeArrowheads="1"/>
            </p:cNvSpPr>
            <p:nvPr/>
          </p:nvSpPr>
          <p:spPr bwMode="auto">
            <a:xfrm>
              <a:off x="-10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331" name="Rectangle 327"/>
            <p:cNvSpPr>
              <a:spLocks noChangeArrowheads="1"/>
            </p:cNvSpPr>
            <p:nvPr/>
          </p:nvSpPr>
          <p:spPr bwMode="auto">
            <a:xfrm>
              <a:off x="58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332" name="Rectangle 328"/>
            <p:cNvSpPr>
              <a:spLocks noChangeArrowheads="1"/>
            </p:cNvSpPr>
            <p:nvPr/>
          </p:nvSpPr>
          <p:spPr bwMode="auto">
            <a:xfrm>
              <a:off x="126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333" name="Rectangle 329"/>
            <p:cNvSpPr>
              <a:spLocks noChangeArrowheads="1"/>
            </p:cNvSpPr>
            <p:nvPr/>
          </p:nvSpPr>
          <p:spPr bwMode="auto">
            <a:xfrm>
              <a:off x="194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34" name="Rectangle 330"/>
            <p:cNvSpPr>
              <a:spLocks noChangeArrowheads="1"/>
            </p:cNvSpPr>
            <p:nvPr/>
          </p:nvSpPr>
          <p:spPr bwMode="auto">
            <a:xfrm>
              <a:off x="262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35" name="Rectangle 331"/>
            <p:cNvSpPr>
              <a:spLocks noChangeArrowheads="1"/>
            </p:cNvSpPr>
            <p:nvPr/>
          </p:nvSpPr>
          <p:spPr bwMode="auto">
            <a:xfrm>
              <a:off x="330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336" name="Rectangle 332"/>
            <p:cNvSpPr>
              <a:spLocks noChangeArrowheads="1"/>
            </p:cNvSpPr>
            <p:nvPr/>
          </p:nvSpPr>
          <p:spPr bwMode="auto">
            <a:xfrm>
              <a:off x="398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337" name="Rectangle 333"/>
            <p:cNvSpPr>
              <a:spLocks noChangeArrowheads="1"/>
            </p:cNvSpPr>
            <p:nvPr/>
          </p:nvSpPr>
          <p:spPr bwMode="auto">
            <a:xfrm>
              <a:off x="466" y="32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69</a:t>
              </a:r>
            </a:p>
          </p:txBody>
        </p:sp>
        <p:sp>
          <p:nvSpPr>
            <p:cNvPr id="338" name="Rectangle 334"/>
            <p:cNvSpPr>
              <a:spLocks noChangeArrowheads="1"/>
            </p:cNvSpPr>
            <p:nvPr/>
          </p:nvSpPr>
          <p:spPr bwMode="auto">
            <a:xfrm>
              <a:off x="534" y="32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339" name="Rectangle 335"/>
            <p:cNvSpPr>
              <a:spLocks noChangeArrowheads="1"/>
            </p:cNvSpPr>
            <p:nvPr/>
          </p:nvSpPr>
          <p:spPr bwMode="auto">
            <a:xfrm>
              <a:off x="-146" y="3338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31</a:t>
              </a:r>
            </a:p>
          </p:txBody>
        </p:sp>
        <p:sp>
          <p:nvSpPr>
            <p:cNvPr id="340" name="Rectangle 336"/>
            <p:cNvSpPr>
              <a:spLocks noChangeArrowheads="1"/>
            </p:cNvSpPr>
            <p:nvPr/>
          </p:nvSpPr>
          <p:spPr bwMode="auto">
            <a:xfrm>
              <a:off x="-78" y="33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341" name="Rectangle 337"/>
            <p:cNvSpPr>
              <a:spLocks noChangeArrowheads="1"/>
            </p:cNvSpPr>
            <p:nvPr/>
          </p:nvSpPr>
          <p:spPr bwMode="auto">
            <a:xfrm>
              <a:off x="-10" y="33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342" name="Rectangle 338"/>
            <p:cNvSpPr>
              <a:spLocks noChangeArrowheads="1"/>
            </p:cNvSpPr>
            <p:nvPr/>
          </p:nvSpPr>
          <p:spPr bwMode="auto">
            <a:xfrm>
              <a:off x="58" y="33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343" name="Rectangle 339"/>
            <p:cNvSpPr>
              <a:spLocks noChangeArrowheads="1"/>
            </p:cNvSpPr>
            <p:nvPr/>
          </p:nvSpPr>
          <p:spPr bwMode="auto">
            <a:xfrm>
              <a:off x="126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344" name="Rectangle 340"/>
            <p:cNvSpPr>
              <a:spLocks noChangeArrowheads="1"/>
            </p:cNvSpPr>
            <p:nvPr/>
          </p:nvSpPr>
          <p:spPr bwMode="auto">
            <a:xfrm>
              <a:off x="194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345" name="Rectangle 341"/>
            <p:cNvSpPr>
              <a:spLocks noChangeArrowheads="1"/>
            </p:cNvSpPr>
            <p:nvPr/>
          </p:nvSpPr>
          <p:spPr bwMode="auto">
            <a:xfrm>
              <a:off x="262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46" name="Rectangle 342"/>
            <p:cNvSpPr>
              <a:spLocks noChangeArrowheads="1"/>
            </p:cNvSpPr>
            <p:nvPr/>
          </p:nvSpPr>
          <p:spPr bwMode="auto">
            <a:xfrm>
              <a:off x="330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47" name="Rectangle 343"/>
            <p:cNvSpPr>
              <a:spLocks noChangeArrowheads="1"/>
            </p:cNvSpPr>
            <p:nvPr/>
          </p:nvSpPr>
          <p:spPr bwMode="auto">
            <a:xfrm>
              <a:off x="398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348" name="Rectangle 344"/>
            <p:cNvSpPr>
              <a:spLocks noChangeArrowheads="1"/>
            </p:cNvSpPr>
            <p:nvPr/>
          </p:nvSpPr>
          <p:spPr bwMode="auto">
            <a:xfrm>
              <a:off x="466" y="33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349" name="Rectangle 345"/>
            <p:cNvSpPr>
              <a:spLocks noChangeArrowheads="1"/>
            </p:cNvSpPr>
            <p:nvPr/>
          </p:nvSpPr>
          <p:spPr bwMode="auto">
            <a:xfrm>
              <a:off x="534" y="333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Ga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69</a:t>
              </a:r>
            </a:p>
          </p:txBody>
        </p:sp>
        <p:sp>
          <p:nvSpPr>
            <p:cNvPr id="350" name="Rectangle 346"/>
            <p:cNvSpPr>
              <a:spLocks noChangeArrowheads="1"/>
            </p:cNvSpPr>
            <p:nvPr/>
          </p:nvSpPr>
          <p:spPr bwMode="auto">
            <a:xfrm>
              <a:off x="-282" y="3406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30</a:t>
              </a:r>
            </a:p>
          </p:txBody>
        </p:sp>
        <p:sp>
          <p:nvSpPr>
            <p:cNvPr id="351" name="Rectangle 347"/>
            <p:cNvSpPr>
              <a:spLocks noChangeArrowheads="1"/>
            </p:cNvSpPr>
            <p:nvPr/>
          </p:nvSpPr>
          <p:spPr bwMode="auto">
            <a:xfrm>
              <a:off x="-214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352" name="Rectangle 348"/>
            <p:cNvSpPr>
              <a:spLocks noChangeArrowheads="1"/>
            </p:cNvSpPr>
            <p:nvPr/>
          </p:nvSpPr>
          <p:spPr bwMode="auto">
            <a:xfrm>
              <a:off x="-146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353" name="Rectangle 349"/>
            <p:cNvSpPr>
              <a:spLocks noChangeArrowheads="1"/>
            </p:cNvSpPr>
            <p:nvPr/>
          </p:nvSpPr>
          <p:spPr bwMode="auto">
            <a:xfrm>
              <a:off x="-78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354" name="Rectangle 350"/>
            <p:cNvSpPr>
              <a:spLocks noChangeArrowheads="1"/>
            </p:cNvSpPr>
            <p:nvPr/>
          </p:nvSpPr>
          <p:spPr bwMode="auto">
            <a:xfrm>
              <a:off x="-10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355" name="Rectangle 351"/>
            <p:cNvSpPr>
              <a:spLocks noChangeArrowheads="1"/>
            </p:cNvSpPr>
            <p:nvPr/>
          </p:nvSpPr>
          <p:spPr bwMode="auto">
            <a:xfrm>
              <a:off x="58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356" name="Rectangle 352"/>
            <p:cNvSpPr>
              <a:spLocks noChangeArrowheads="1"/>
            </p:cNvSpPr>
            <p:nvPr/>
          </p:nvSpPr>
          <p:spPr bwMode="auto">
            <a:xfrm>
              <a:off x="126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357" name="Rectangle 353"/>
            <p:cNvSpPr>
              <a:spLocks noChangeArrowheads="1"/>
            </p:cNvSpPr>
            <p:nvPr/>
          </p:nvSpPr>
          <p:spPr bwMode="auto">
            <a:xfrm>
              <a:off x="194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358" name="Rectangle 354"/>
            <p:cNvSpPr>
              <a:spLocks noChangeArrowheads="1"/>
            </p:cNvSpPr>
            <p:nvPr/>
          </p:nvSpPr>
          <p:spPr bwMode="auto">
            <a:xfrm>
              <a:off x="262" y="3406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64</a:t>
              </a:r>
            </a:p>
          </p:txBody>
        </p:sp>
        <p:sp>
          <p:nvSpPr>
            <p:cNvPr id="359" name="Rectangle 355"/>
            <p:cNvSpPr>
              <a:spLocks noChangeArrowheads="1"/>
            </p:cNvSpPr>
            <p:nvPr/>
          </p:nvSpPr>
          <p:spPr bwMode="auto">
            <a:xfrm>
              <a:off x="330" y="34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Zn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60" name="Rectangle 356"/>
            <p:cNvSpPr>
              <a:spLocks noChangeArrowheads="1"/>
            </p:cNvSpPr>
            <p:nvPr/>
          </p:nvSpPr>
          <p:spPr bwMode="auto">
            <a:xfrm>
              <a:off x="398" y="340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66</a:t>
              </a:r>
            </a:p>
          </p:txBody>
        </p:sp>
        <p:sp>
          <p:nvSpPr>
            <p:cNvPr id="361" name="Rectangle 357"/>
            <p:cNvSpPr>
              <a:spLocks noChangeArrowheads="1"/>
            </p:cNvSpPr>
            <p:nvPr/>
          </p:nvSpPr>
          <p:spPr bwMode="auto">
            <a:xfrm>
              <a:off x="466" y="340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67</a:t>
              </a:r>
            </a:p>
          </p:txBody>
        </p:sp>
        <p:sp>
          <p:nvSpPr>
            <p:cNvPr id="362" name="Rectangle 358"/>
            <p:cNvSpPr>
              <a:spLocks noChangeArrowheads="1"/>
            </p:cNvSpPr>
            <p:nvPr/>
          </p:nvSpPr>
          <p:spPr bwMode="auto">
            <a:xfrm>
              <a:off x="534" y="340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68</a:t>
              </a:r>
            </a:p>
          </p:txBody>
        </p:sp>
        <p:sp>
          <p:nvSpPr>
            <p:cNvPr id="363" name="Rectangle 359"/>
            <p:cNvSpPr>
              <a:spLocks noChangeArrowheads="1"/>
            </p:cNvSpPr>
            <p:nvPr/>
          </p:nvSpPr>
          <p:spPr bwMode="auto">
            <a:xfrm>
              <a:off x="-350" y="3474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29</a:t>
              </a:r>
            </a:p>
          </p:txBody>
        </p:sp>
        <p:sp>
          <p:nvSpPr>
            <p:cNvPr id="364" name="Rectangle 360"/>
            <p:cNvSpPr>
              <a:spLocks noChangeArrowheads="1"/>
            </p:cNvSpPr>
            <p:nvPr/>
          </p:nvSpPr>
          <p:spPr bwMode="auto">
            <a:xfrm>
              <a:off x="-282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365" name="Rectangle 361"/>
            <p:cNvSpPr>
              <a:spLocks noChangeArrowheads="1"/>
            </p:cNvSpPr>
            <p:nvPr/>
          </p:nvSpPr>
          <p:spPr bwMode="auto">
            <a:xfrm>
              <a:off x="-214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366" name="Rectangle 362"/>
            <p:cNvSpPr>
              <a:spLocks noChangeArrowheads="1"/>
            </p:cNvSpPr>
            <p:nvPr/>
          </p:nvSpPr>
          <p:spPr bwMode="auto">
            <a:xfrm>
              <a:off x="-146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367" name="Rectangle 363"/>
            <p:cNvSpPr>
              <a:spLocks noChangeArrowheads="1"/>
            </p:cNvSpPr>
            <p:nvPr/>
          </p:nvSpPr>
          <p:spPr bwMode="auto">
            <a:xfrm>
              <a:off x="-78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368" name="Rectangle 364"/>
            <p:cNvSpPr>
              <a:spLocks noChangeArrowheads="1"/>
            </p:cNvSpPr>
            <p:nvPr/>
          </p:nvSpPr>
          <p:spPr bwMode="auto">
            <a:xfrm>
              <a:off x="-10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369" name="Rectangle 365"/>
            <p:cNvSpPr>
              <a:spLocks noChangeArrowheads="1"/>
            </p:cNvSpPr>
            <p:nvPr/>
          </p:nvSpPr>
          <p:spPr bwMode="auto">
            <a:xfrm>
              <a:off x="58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370" name="Rectangle 366"/>
            <p:cNvSpPr>
              <a:spLocks noChangeArrowheads="1"/>
            </p:cNvSpPr>
            <p:nvPr/>
          </p:nvSpPr>
          <p:spPr bwMode="auto">
            <a:xfrm>
              <a:off x="126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371" name="Rectangle 367"/>
            <p:cNvSpPr>
              <a:spLocks noChangeArrowheads="1"/>
            </p:cNvSpPr>
            <p:nvPr/>
          </p:nvSpPr>
          <p:spPr bwMode="auto">
            <a:xfrm>
              <a:off x="194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372" name="Rectangle 368"/>
            <p:cNvSpPr>
              <a:spLocks noChangeArrowheads="1"/>
            </p:cNvSpPr>
            <p:nvPr/>
          </p:nvSpPr>
          <p:spPr bwMode="auto">
            <a:xfrm>
              <a:off x="262" y="347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63</a:t>
              </a:r>
            </a:p>
          </p:txBody>
        </p:sp>
        <p:sp>
          <p:nvSpPr>
            <p:cNvPr id="373" name="Rectangle 369"/>
            <p:cNvSpPr>
              <a:spLocks noChangeArrowheads="1"/>
            </p:cNvSpPr>
            <p:nvPr/>
          </p:nvSpPr>
          <p:spPr bwMode="auto">
            <a:xfrm>
              <a:off x="330" y="34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374" name="Rectangle 370"/>
            <p:cNvSpPr>
              <a:spLocks noChangeArrowheads="1"/>
            </p:cNvSpPr>
            <p:nvPr/>
          </p:nvSpPr>
          <p:spPr bwMode="auto">
            <a:xfrm>
              <a:off x="398" y="34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65</a:t>
              </a:r>
            </a:p>
          </p:txBody>
        </p:sp>
        <p:sp>
          <p:nvSpPr>
            <p:cNvPr id="375" name="Rectangle 371"/>
            <p:cNvSpPr>
              <a:spLocks noChangeArrowheads="1"/>
            </p:cNvSpPr>
            <p:nvPr/>
          </p:nvSpPr>
          <p:spPr bwMode="auto">
            <a:xfrm>
              <a:off x="466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76" name="Rectangle 372"/>
            <p:cNvSpPr>
              <a:spLocks noChangeArrowheads="1"/>
            </p:cNvSpPr>
            <p:nvPr/>
          </p:nvSpPr>
          <p:spPr bwMode="auto">
            <a:xfrm>
              <a:off x="534" y="34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Cu</a:t>
              </a:r>
            </a:p>
            <a:p>
              <a:pPr algn="ctr" eaLnBrk="0" hangingPunct="0"/>
              <a:r>
                <a:rPr lang="de-DE" sz="200" b="1"/>
                <a:t>67</a:t>
              </a:r>
            </a:p>
          </p:txBody>
        </p:sp>
        <p:sp>
          <p:nvSpPr>
            <p:cNvPr id="377" name="Rectangle 373"/>
            <p:cNvSpPr>
              <a:spLocks noChangeArrowheads="1"/>
            </p:cNvSpPr>
            <p:nvPr/>
          </p:nvSpPr>
          <p:spPr bwMode="auto">
            <a:xfrm>
              <a:off x="-622" y="3542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28</a:t>
              </a:r>
            </a:p>
          </p:txBody>
        </p:sp>
        <p:sp>
          <p:nvSpPr>
            <p:cNvPr id="378" name="Rectangle 374"/>
            <p:cNvSpPr>
              <a:spLocks noChangeArrowheads="1"/>
            </p:cNvSpPr>
            <p:nvPr/>
          </p:nvSpPr>
          <p:spPr bwMode="auto">
            <a:xfrm>
              <a:off x="-554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379" name="Rectangle 375"/>
            <p:cNvSpPr>
              <a:spLocks noChangeArrowheads="1"/>
            </p:cNvSpPr>
            <p:nvPr/>
          </p:nvSpPr>
          <p:spPr bwMode="auto">
            <a:xfrm>
              <a:off x="-486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380" name="Rectangle 376"/>
            <p:cNvSpPr>
              <a:spLocks noChangeArrowheads="1"/>
            </p:cNvSpPr>
            <p:nvPr/>
          </p:nvSpPr>
          <p:spPr bwMode="auto">
            <a:xfrm>
              <a:off x="-418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381" name="Rectangle 377"/>
            <p:cNvSpPr>
              <a:spLocks noChangeArrowheads="1"/>
            </p:cNvSpPr>
            <p:nvPr/>
          </p:nvSpPr>
          <p:spPr bwMode="auto">
            <a:xfrm>
              <a:off x="-350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382" name="Rectangle 378"/>
            <p:cNvSpPr>
              <a:spLocks noChangeArrowheads="1"/>
            </p:cNvSpPr>
            <p:nvPr/>
          </p:nvSpPr>
          <p:spPr bwMode="auto">
            <a:xfrm>
              <a:off x="-282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383" name="Rectangle 379"/>
            <p:cNvSpPr>
              <a:spLocks noChangeArrowheads="1"/>
            </p:cNvSpPr>
            <p:nvPr/>
          </p:nvSpPr>
          <p:spPr bwMode="auto">
            <a:xfrm>
              <a:off x="-214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384" name="Rectangle 380"/>
            <p:cNvSpPr>
              <a:spLocks noChangeArrowheads="1"/>
            </p:cNvSpPr>
            <p:nvPr/>
          </p:nvSpPr>
          <p:spPr bwMode="auto">
            <a:xfrm>
              <a:off x="-146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385" name="Rectangle 381"/>
            <p:cNvSpPr>
              <a:spLocks noChangeArrowheads="1"/>
            </p:cNvSpPr>
            <p:nvPr/>
          </p:nvSpPr>
          <p:spPr bwMode="auto">
            <a:xfrm>
              <a:off x="-78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386" name="Rectangle 382"/>
            <p:cNvSpPr>
              <a:spLocks noChangeArrowheads="1"/>
            </p:cNvSpPr>
            <p:nvPr/>
          </p:nvSpPr>
          <p:spPr bwMode="auto">
            <a:xfrm>
              <a:off x="-10" y="35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58</a:t>
              </a:r>
            </a:p>
          </p:txBody>
        </p:sp>
        <p:sp>
          <p:nvSpPr>
            <p:cNvPr id="387" name="Rectangle 383"/>
            <p:cNvSpPr>
              <a:spLocks noChangeArrowheads="1"/>
            </p:cNvSpPr>
            <p:nvPr/>
          </p:nvSpPr>
          <p:spPr bwMode="auto">
            <a:xfrm>
              <a:off x="58" y="35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388" name="Rectangle 384"/>
            <p:cNvSpPr>
              <a:spLocks noChangeArrowheads="1"/>
            </p:cNvSpPr>
            <p:nvPr/>
          </p:nvSpPr>
          <p:spPr bwMode="auto">
            <a:xfrm>
              <a:off x="126" y="354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89" name="Rectangle 385"/>
            <p:cNvSpPr>
              <a:spLocks noChangeArrowheads="1"/>
            </p:cNvSpPr>
            <p:nvPr/>
          </p:nvSpPr>
          <p:spPr bwMode="auto">
            <a:xfrm>
              <a:off x="194" y="35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61</a:t>
              </a:r>
            </a:p>
          </p:txBody>
        </p:sp>
        <p:sp>
          <p:nvSpPr>
            <p:cNvPr id="390" name="Rectangle 386"/>
            <p:cNvSpPr>
              <a:spLocks noChangeArrowheads="1"/>
            </p:cNvSpPr>
            <p:nvPr/>
          </p:nvSpPr>
          <p:spPr bwMode="auto">
            <a:xfrm>
              <a:off x="262" y="35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62</a:t>
              </a:r>
            </a:p>
          </p:txBody>
        </p:sp>
        <p:sp>
          <p:nvSpPr>
            <p:cNvPr id="391" name="Rectangle 387"/>
            <p:cNvSpPr>
              <a:spLocks noChangeArrowheads="1"/>
            </p:cNvSpPr>
            <p:nvPr/>
          </p:nvSpPr>
          <p:spPr bwMode="auto">
            <a:xfrm>
              <a:off x="330" y="35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392" name="Rectangle 388"/>
            <p:cNvSpPr>
              <a:spLocks noChangeArrowheads="1"/>
            </p:cNvSpPr>
            <p:nvPr/>
          </p:nvSpPr>
          <p:spPr bwMode="auto">
            <a:xfrm>
              <a:off x="398" y="354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64</a:t>
              </a:r>
            </a:p>
          </p:txBody>
        </p:sp>
        <p:sp>
          <p:nvSpPr>
            <p:cNvPr id="393" name="Rectangle 389"/>
            <p:cNvSpPr>
              <a:spLocks noChangeArrowheads="1"/>
            </p:cNvSpPr>
            <p:nvPr/>
          </p:nvSpPr>
          <p:spPr bwMode="auto">
            <a:xfrm>
              <a:off x="466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394" name="Rectangle 390"/>
            <p:cNvSpPr>
              <a:spLocks noChangeArrowheads="1"/>
            </p:cNvSpPr>
            <p:nvPr/>
          </p:nvSpPr>
          <p:spPr bwMode="auto">
            <a:xfrm>
              <a:off x="534" y="354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Ni</a:t>
              </a:r>
            </a:p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395" name="Rectangle 391"/>
            <p:cNvSpPr>
              <a:spLocks noChangeArrowheads="1"/>
            </p:cNvSpPr>
            <p:nvPr/>
          </p:nvSpPr>
          <p:spPr bwMode="auto">
            <a:xfrm>
              <a:off x="-622" y="3610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27</a:t>
              </a:r>
            </a:p>
          </p:txBody>
        </p:sp>
        <p:sp>
          <p:nvSpPr>
            <p:cNvPr id="396" name="Rectangle 392"/>
            <p:cNvSpPr>
              <a:spLocks noChangeArrowheads="1"/>
            </p:cNvSpPr>
            <p:nvPr/>
          </p:nvSpPr>
          <p:spPr bwMode="auto">
            <a:xfrm>
              <a:off x="-554" y="361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Rectangle 393"/>
            <p:cNvSpPr>
              <a:spLocks noChangeArrowheads="1"/>
            </p:cNvSpPr>
            <p:nvPr/>
          </p:nvSpPr>
          <p:spPr bwMode="auto">
            <a:xfrm>
              <a:off x="-486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398" name="Rectangle 394"/>
            <p:cNvSpPr>
              <a:spLocks noChangeArrowheads="1"/>
            </p:cNvSpPr>
            <p:nvPr/>
          </p:nvSpPr>
          <p:spPr bwMode="auto">
            <a:xfrm>
              <a:off x="-418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399" name="Rectangle 395"/>
            <p:cNvSpPr>
              <a:spLocks noChangeArrowheads="1"/>
            </p:cNvSpPr>
            <p:nvPr/>
          </p:nvSpPr>
          <p:spPr bwMode="auto">
            <a:xfrm>
              <a:off x="-350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400" name="Rectangle 396"/>
            <p:cNvSpPr>
              <a:spLocks noChangeArrowheads="1"/>
            </p:cNvSpPr>
            <p:nvPr/>
          </p:nvSpPr>
          <p:spPr bwMode="auto">
            <a:xfrm>
              <a:off x="-282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401" name="Rectangle 397"/>
            <p:cNvSpPr>
              <a:spLocks noChangeArrowheads="1"/>
            </p:cNvSpPr>
            <p:nvPr/>
          </p:nvSpPr>
          <p:spPr bwMode="auto">
            <a:xfrm>
              <a:off x="-214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402" name="Rectangle 398"/>
            <p:cNvSpPr>
              <a:spLocks noChangeArrowheads="1"/>
            </p:cNvSpPr>
            <p:nvPr/>
          </p:nvSpPr>
          <p:spPr bwMode="auto">
            <a:xfrm>
              <a:off x="-146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403" name="Rectangle 399"/>
            <p:cNvSpPr>
              <a:spLocks noChangeArrowheads="1"/>
            </p:cNvSpPr>
            <p:nvPr/>
          </p:nvSpPr>
          <p:spPr bwMode="auto">
            <a:xfrm>
              <a:off x="-78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404" name="Rectangle 400"/>
            <p:cNvSpPr>
              <a:spLocks noChangeArrowheads="1"/>
            </p:cNvSpPr>
            <p:nvPr/>
          </p:nvSpPr>
          <p:spPr bwMode="auto">
            <a:xfrm>
              <a:off x="-10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405" name="Rectangle 401"/>
            <p:cNvSpPr>
              <a:spLocks noChangeArrowheads="1"/>
            </p:cNvSpPr>
            <p:nvPr/>
          </p:nvSpPr>
          <p:spPr bwMode="auto">
            <a:xfrm>
              <a:off x="58" y="36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406" name="Rectangle 402"/>
            <p:cNvSpPr>
              <a:spLocks noChangeArrowheads="1"/>
            </p:cNvSpPr>
            <p:nvPr/>
          </p:nvSpPr>
          <p:spPr bwMode="auto">
            <a:xfrm>
              <a:off x="126" y="36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59</a:t>
              </a:r>
            </a:p>
          </p:txBody>
        </p:sp>
        <p:sp>
          <p:nvSpPr>
            <p:cNvPr id="407" name="Rectangle 403"/>
            <p:cNvSpPr>
              <a:spLocks noChangeArrowheads="1"/>
            </p:cNvSpPr>
            <p:nvPr/>
          </p:nvSpPr>
          <p:spPr bwMode="auto">
            <a:xfrm>
              <a:off x="194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408" name="Rectangle 404"/>
            <p:cNvSpPr>
              <a:spLocks noChangeArrowheads="1"/>
            </p:cNvSpPr>
            <p:nvPr/>
          </p:nvSpPr>
          <p:spPr bwMode="auto">
            <a:xfrm>
              <a:off x="262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409" name="Rectangle 405"/>
            <p:cNvSpPr>
              <a:spLocks noChangeArrowheads="1"/>
            </p:cNvSpPr>
            <p:nvPr/>
          </p:nvSpPr>
          <p:spPr bwMode="auto">
            <a:xfrm>
              <a:off x="330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410" name="Rectangle 406"/>
            <p:cNvSpPr>
              <a:spLocks noChangeArrowheads="1"/>
            </p:cNvSpPr>
            <p:nvPr/>
          </p:nvSpPr>
          <p:spPr bwMode="auto">
            <a:xfrm>
              <a:off x="398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411" name="Rectangle 407"/>
            <p:cNvSpPr>
              <a:spLocks noChangeArrowheads="1"/>
            </p:cNvSpPr>
            <p:nvPr/>
          </p:nvSpPr>
          <p:spPr bwMode="auto">
            <a:xfrm>
              <a:off x="466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412" name="Rectangle 408"/>
            <p:cNvSpPr>
              <a:spLocks noChangeArrowheads="1"/>
            </p:cNvSpPr>
            <p:nvPr/>
          </p:nvSpPr>
          <p:spPr bwMode="auto">
            <a:xfrm>
              <a:off x="534" y="36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Co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413" name="Rectangle 409"/>
            <p:cNvSpPr>
              <a:spLocks noChangeArrowheads="1"/>
            </p:cNvSpPr>
            <p:nvPr/>
          </p:nvSpPr>
          <p:spPr bwMode="auto">
            <a:xfrm>
              <a:off x="-758" y="3678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26</a:t>
              </a:r>
            </a:p>
          </p:txBody>
        </p:sp>
        <p:sp>
          <p:nvSpPr>
            <p:cNvPr id="414" name="Rectangle 410"/>
            <p:cNvSpPr>
              <a:spLocks noChangeArrowheads="1"/>
            </p:cNvSpPr>
            <p:nvPr/>
          </p:nvSpPr>
          <p:spPr bwMode="auto">
            <a:xfrm>
              <a:off x="-690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415" name="Rectangle 411"/>
            <p:cNvSpPr>
              <a:spLocks noChangeArrowheads="1"/>
            </p:cNvSpPr>
            <p:nvPr/>
          </p:nvSpPr>
          <p:spPr bwMode="auto">
            <a:xfrm>
              <a:off x="-622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47</a:t>
              </a:r>
            </a:p>
          </p:txBody>
        </p:sp>
        <p:sp>
          <p:nvSpPr>
            <p:cNvPr id="416" name="Rectangle 412"/>
            <p:cNvSpPr>
              <a:spLocks noChangeArrowheads="1"/>
            </p:cNvSpPr>
            <p:nvPr/>
          </p:nvSpPr>
          <p:spPr bwMode="auto">
            <a:xfrm>
              <a:off x="-554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417" name="Rectangle 413"/>
            <p:cNvSpPr>
              <a:spLocks noChangeArrowheads="1"/>
            </p:cNvSpPr>
            <p:nvPr/>
          </p:nvSpPr>
          <p:spPr bwMode="auto">
            <a:xfrm>
              <a:off x="-486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49</a:t>
              </a:r>
            </a:p>
          </p:txBody>
        </p:sp>
        <p:sp>
          <p:nvSpPr>
            <p:cNvPr id="418" name="Rectangle 414"/>
            <p:cNvSpPr>
              <a:spLocks noChangeArrowheads="1"/>
            </p:cNvSpPr>
            <p:nvPr/>
          </p:nvSpPr>
          <p:spPr bwMode="auto">
            <a:xfrm>
              <a:off x="-418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419" name="Rectangle 415"/>
            <p:cNvSpPr>
              <a:spLocks noChangeArrowheads="1"/>
            </p:cNvSpPr>
            <p:nvPr/>
          </p:nvSpPr>
          <p:spPr bwMode="auto">
            <a:xfrm>
              <a:off x="-350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420" name="Rectangle 416"/>
            <p:cNvSpPr>
              <a:spLocks noChangeArrowheads="1"/>
            </p:cNvSpPr>
            <p:nvPr/>
          </p:nvSpPr>
          <p:spPr bwMode="auto">
            <a:xfrm>
              <a:off x="-282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421" name="Rectangle 417"/>
            <p:cNvSpPr>
              <a:spLocks noChangeArrowheads="1"/>
            </p:cNvSpPr>
            <p:nvPr/>
          </p:nvSpPr>
          <p:spPr bwMode="auto">
            <a:xfrm>
              <a:off x="-214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422" name="Rectangle 418"/>
            <p:cNvSpPr>
              <a:spLocks noChangeArrowheads="1"/>
            </p:cNvSpPr>
            <p:nvPr/>
          </p:nvSpPr>
          <p:spPr bwMode="auto">
            <a:xfrm>
              <a:off x="-146" y="36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Fe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54</a:t>
              </a:r>
            </a:p>
          </p:txBody>
        </p:sp>
        <p:sp>
          <p:nvSpPr>
            <p:cNvPr id="423" name="Rectangle 419"/>
            <p:cNvSpPr>
              <a:spLocks noChangeArrowheads="1"/>
            </p:cNvSpPr>
            <p:nvPr/>
          </p:nvSpPr>
          <p:spPr bwMode="auto">
            <a:xfrm>
              <a:off x="-78" y="36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424" name="Rectangle 420"/>
            <p:cNvSpPr>
              <a:spLocks noChangeArrowheads="1"/>
            </p:cNvSpPr>
            <p:nvPr/>
          </p:nvSpPr>
          <p:spPr bwMode="auto">
            <a:xfrm>
              <a:off x="-10" y="36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Fe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56</a:t>
              </a:r>
            </a:p>
          </p:txBody>
        </p:sp>
        <p:sp>
          <p:nvSpPr>
            <p:cNvPr id="425" name="Rectangle 421"/>
            <p:cNvSpPr>
              <a:spLocks noChangeArrowheads="1"/>
            </p:cNvSpPr>
            <p:nvPr/>
          </p:nvSpPr>
          <p:spPr bwMode="auto">
            <a:xfrm>
              <a:off x="58" y="36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Fe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426" name="Rectangle 422"/>
            <p:cNvSpPr>
              <a:spLocks noChangeArrowheads="1"/>
            </p:cNvSpPr>
            <p:nvPr/>
          </p:nvSpPr>
          <p:spPr bwMode="auto">
            <a:xfrm>
              <a:off x="126" y="36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Fe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58</a:t>
              </a:r>
            </a:p>
          </p:txBody>
        </p:sp>
        <p:sp>
          <p:nvSpPr>
            <p:cNvPr id="427" name="Rectangle 423"/>
            <p:cNvSpPr>
              <a:spLocks noChangeArrowheads="1"/>
            </p:cNvSpPr>
            <p:nvPr/>
          </p:nvSpPr>
          <p:spPr bwMode="auto">
            <a:xfrm>
              <a:off x="194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428" name="Rectangle 424"/>
            <p:cNvSpPr>
              <a:spLocks noChangeArrowheads="1"/>
            </p:cNvSpPr>
            <p:nvPr/>
          </p:nvSpPr>
          <p:spPr bwMode="auto">
            <a:xfrm>
              <a:off x="262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429" name="Rectangle 425"/>
            <p:cNvSpPr>
              <a:spLocks noChangeArrowheads="1"/>
            </p:cNvSpPr>
            <p:nvPr/>
          </p:nvSpPr>
          <p:spPr bwMode="auto">
            <a:xfrm>
              <a:off x="330" y="367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430" name="Rectangle 426"/>
            <p:cNvSpPr>
              <a:spLocks noChangeArrowheads="1"/>
            </p:cNvSpPr>
            <p:nvPr/>
          </p:nvSpPr>
          <p:spPr bwMode="auto">
            <a:xfrm>
              <a:off x="398" y="367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431" name="Rectangle 427"/>
            <p:cNvSpPr>
              <a:spLocks noChangeArrowheads="1"/>
            </p:cNvSpPr>
            <p:nvPr/>
          </p:nvSpPr>
          <p:spPr bwMode="auto">
            <a:xfrm>
              <a:off x="466" y="367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432" name="Rectangle 428"/>
            <p:cNvSpPr>
              <a:spLocks noChangeArrowheads="1"/>
            </p:cNvSpPr>
            <p:nvPr/>
          </p:nvSpPr>
          <p:spPr bwMode="auto">
            <a:xfrm>
              <a:off x="534" y="36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Fe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433" name="Rectangle 429"/>
            <p:cNvSpPr>
              <a:spLocks noChangeArrowheads="1"/>
            </p:cNvSpPr>
            <p:nvPr/>
          </p:nvSpPr>
          <p:spPr bwMode="auto">
            <a:xfrm>
              <a:off x="602" y="37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434" name="Rectangle 430"/>
            <p:cNvSpPr>
              <a:spLocks noChangeArrowheads="1"/>
            </p:cNvSpPr>
            <p:nvPr/>
          </p:nvSpPr>
          <p:spPr bwMode="auto">
            <a:xfrm>
              <a:off x="602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435" name="Rectangle 431"/>
            <p:cNvSpPr>
              <a:spLocks noChangeArrowheads="1"/>
            </p:cNvSpPr>
            <p:nvPr/>
          </p:nvSpPr>
          <p:spPr bwMode="auto">
            <a:xfrm>
              <a:off x="670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436" name="Rectangle 432"/>
            <p:cNvSpPr>
              <a:spLocks noChangeArrowheads="1"/>
            </p:cNvSpPr>
            <p:nvPr/>
          </p:nvSpPr>
          <p:spPr bwMode="auto">
            <a:xfrm>
              <a:off x="670" y="38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40</a:t>
              </a:r>
            </a:p>
          </p:txBody>
        </p:sp>
        <p:sp>
          <p:nvSpPr>
            <p:cNvPr id="437" name="Rectangle 433"/>
            <p:cNvSpPr>
              <a:spLocks noChangeArrowheads="1"/>
            </p:cNvSpPr>
            <p:nvPr/>
          </p:nvSpPr>
          <p:spPr bwMode="auto">
            <a:xfrm>
              <a:off x="670" y="37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65</a:t>
              </a:r>
            </a:p>
          </p:txBody>
        </p:sp>
        <p:sp>
          <p:nvSpPr>
            <p:cNvPr id="438" name="Rectangle 434"/>
            <p:cNvSpPr>
              <a:spLocks noChangeArrowheads="1"/>
            </p:cNvSpPr>
            <p:nvPr/>
          </p:nvSpPr>
          <p:spPr bwMode="auto">
            <a:xfrm>
              <a:off x="-758" y="3746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25</a:t>
              </a:r>
            </a:p>
          </p:txBody>
        </p:sp>
        <p:sp>
          <p:nvSpPr>
            <p:cNvPr id="439" name="Rectangle 435"/>
            <p:cNvSpPr>
              <a:spLocks noChangeArrowheads="1"/>
            </p:cNvSpPr>
            <p:nvPr/>
          </p:nvSpPr>
          <p:spPr bwMode="auto">
            <a:xfrm>
              <a:off x="-690" y="374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Rectangle 436"/>
            <p:cNvSpPr>
              <a:spLocks noChangeArrowheads="1"/>
            </p:cNvSpPr>
            <p:nvPr/>
          </p:nvSpPr>
          <p:spPr bwMode="auto">
            <a:xfrm>
              <a:off x="-622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441" name="Rectangle 437"/>
            <p:cNvSpPr>
              <a:spLocks noChangeArrowheads="1"/>
            </p:cNvSpPr>
            <p:nvPr/>
          </p:nvSpPr>
          <p:spPr bwMode="auto">
            <a:xfrm>
              <a:off x="-554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47</a:t>
              </a:r>
            </a:p>
          </p:txBody>
        </p:sp>
        <p:sp>
          <p:nvSpPr>
            <p:cNvPr id="442" name="Rectangle 438"/>
            <p:cNvSpPr>
              <a:spLocks noChangeArrowheads="1"/>
            </p:cNvSpPr>
            <p:nvPr/>
          </p:nvSpPr>
          <p:spPr bwMode="auto">
            <a:xfrm>
              <a:off x="-486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443" name="Rectangle 439"/>
            <p:cNvSpPr>
              <a:spLocks noChangeArrowheads="1"/>
            </p:cNvSpPr>
            <p:nvPr/>
          </p:nvSpPr>
          <p:spPr bwMode="auto">
            <a:xfrm>
              <a:off x="-418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49</a:t>
              </a:r>
            </a:p>
          </p:txBody>
        </p:sp>
        <p:sp>
          <p:nvSpPr>
            <p:cNvPr id="444" name="Rectangle 440"/>
            <p:cNvSpPr>
              <a:spLocks noChangeArrowheads="1"/>
            </p:cNvSpPr>
            <p:nvPr/>
          </p:nvSpPr>
          <p:spPr bwMode="auto">
            <a:xfrm>
              <a:off x="-350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50</a:t>
              </a:r>
            </a:p>
          </p:txBody>
        </p:sp>
        <p:sp>
          <p:nvSpPr>
            <p:cNvPr id="445" name="Rectangle 441"/>
            <p:cNvSpPr>
              <a:spLocks noChangeArrowheads="1"/>
            </p:cNvSpPr>
            <p:nvPr/>
          </p:nvSpPr>
          <p:spPr bwMode="auto">
            <a:xfrm>
              <a:off x="-282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446" name="Rectangle 442"/>
            <p:cNvSpPr>
              <a:spLocks noChangeArrowheads="1"/>
            </p:cNvSpPr>
            <p:nvPr/>
          </p:nvSpPr>
          <p:spPr bwMode="auto">
            <a:xfrm>
              <a:off x="-214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447" name="Rectangle 443"/>
            <p:cNvSpPr>
              <a:spLocks noChangeArrowheads="1"/>
            </p:cNvSpPr>
            <p:nvPr/>
          </p:nvSpPr>
          <p:spPr bwMode="auto">
            <a:xfrm>
              <a:off x="-146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448" name="Rectangle 444"/>
            <p:cNvSpPr>
              <a:spLocks noChangeArrowheads="1"/>
            </p:cNvSpPr>
            <p:nvPr/>
          </p:nvSpPr>
          <p:spPr bwMode="auto">
            <a:xfrm>
              <a:off x="-78" y="37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449" name="Rectangle 445"/>
            <p:cNvSpPr>
              <a:spLocks noChangeArrowheads="1"/>
            </p:cNvSpPr>
            <p:nvPr/>
          </p:nvSpPr>
          <p:spPr bwMode="auto">
            <a:xfrm>
              <a:off x="-10" y="37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55</a:t>
              </a:r>
            </a:p>
          </p:txBody>
        </p:sp>
        <p:sp>
          <p:nvSpPr>
            <p:cNvPr id="450" name="Rectangle 446"/>
            <p:cNvSpPr>
              <a:spLocks noChangeArrowheads="1"/>
            </p:cNvSpPr>
            <p:nvPr/>
          </p:nvSpPr>
          <p:spPr bwMode="auto">
            <a:xfrm>
              <a:off x="58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451" name="Rectangle 447"/>
            <p:cNvSpPr>
              <a:spLocks noChangeArrowheads="1"/>
            </p:cNvSpPr>
            <p:nvPr/>
          </p:nvSpPr>
          <p:spPr bwMode="auto">
            <a:xfrm>
              <a:off x="126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452" name="Rectangle 448"/>
            <p:cNvSpPr>
              <a:spLocks noChangeArrowheads="1"/>
            </p:cNvSpPr>
            <p:nvPr/>
          </p:nvSpPr>
          <p:spPr bwMode="auto">
            <a:xfrm>
              <a:off x="194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453" name="Rectangle 449"/>
            <p:cNvSpPr>
              <a:spLocks noChangeArrowheads="1"/>
            </p:cNvSpPr>
            <p:nvPr/>
          </p:nvSpPr>
          <p:spPr bwMode="auto">
            <a:xfrm>
              <a:off x="262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454" name="Rectangle 450"/>
            <p:cNvSpPr>
              <a:spLocks noChangeArrowheads="1"/>
            </p:cNvSpPr>
            <p:nvPr/>
          </p:nvSpPr>
          <p:spPr bwMode="auto">
            <a:xfrm>
              <a:off x="330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455" name="Rectangle 451"/>
            <p:cNvSpPr>
              <a:spLocks noChangeArrowheads="1"/>
            </p:cNvSpPr>
            <p:nvPr/>
          </p:nvSpPr>
          <p:spPr bwMode="auto">
            <a:xfrm>
              <a:off x="398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456" name="Rectangle 452"/>
            <p:cNvSpPr>
              <a:spLocks noChangeArrowheads="1"/>
            </p:cNvSpPr>
            <p:nvPr/>
          </p:nvSpPr>
          <p:spPr bwMode="auto">
            <a:xfrm>
              <a:off x="466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457" name="Rectangle 453"/>
            <p:cNvSpPr>
              <a:spLocks noChangeArrowheads="1"/>
            </p:cNvSpPr>
            <p:nvPr/>
          </p:nvSpPr>
          <p:spPr bwMode="auto">
            <a:xfrm>
              <a:off x="534" y="37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Mn</a:t>
              </a:r>
            </a:p>
            <a:p>
              <a:pPr algn="ctr" eaLnBrk="0" hangingPunct="0"/>
              <a:r>
                <a:rPr lang="de-DE" sz="200" b="1"/>
                <a:t>63</a:t>
              </a:r>
            </a:p>
          </p:txBody>
        </p:sp>
        <p:sp>
          <p:nvSpPr>
            <p:cNvPr id="458" name="Rectangle 454"/>
            <p:cNvSpPr>
              <a:spLocks noChangeArrowheads="1"/>
            </p:cNvSpPr>
            <p:nvPr/>
          </p:nvSpPr>
          <p:spPr bwMode="auto">
            <a:xfrm>
              <a:off x="-826" y="3814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24</a:t>
              </a:r>
            </a:p>
          </p:txBody>
        </p:sp>
        <p:sp>
          <p:nvSpPr>
            <p:cNvPr id="459" name="Rectangle 455"/>
            <p:cNvSpPr>
              <a:spLocks noChangeArrowheads="1"/>
            </p:cNvSpPr>
            <p:nvPr/>
          </p:nvSpPr>
          <p:spPr bwMode="auto">
            <a:xfrm>
              <a:off x="-758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43</a:t>
              </a:r>
            </a:p>
          </p:txBody>
        </p:sp>
        <p:sp>
          <p:nvSpPr>
            <p:cNvPr id="460" name="Rectangle 456"/>
            <p:cNvSpPr>
              <a:spLocks noChangeArrowheads="1"/>
            </p:cNvSpPr>
            <p:nvPr/>
          </p:nvSpPr>
          <p:spPr bwMode="auto">
            <a:xfrm>
              <a:off x="-690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44</a:t>
              </a:r>
            </a:p>
          </p:txBody>
        </p:sp>
        <p:sp>
          <p:nvSpPr>
            <p:cNvPr id="461" name="Rectangle 457"/>
            <p:cNvSpPr>
              <a:spLocks noChangeArrowheads="1"/>
            </p:cNvSpPr>
            <p:nvPr/>
          </p:nvSpPr>
          <p:spPr bwMode="auto">
            <a:xfrm>
              <a:off x="-622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45</a:t>
              </a:r>
            </a:p>
          </p:txBody>
        </p:sp>
        <p:sp>
          <p:nvSpPr>
            <p:cNvPr id="462" name="Rectangle 458"/>
            <p:cNvSpPr>
              <a:spLocks noChangeArrowheads="1"/>
            </p:cNvSpPr>
            <p:nvPr/>
          </p:nvSpPr>
          <p:spPr bwMode="auto">
            <a:xfrm>
              <a:off x="-554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463" name="Rectangle 459"/>
            <p:cNvSpPr>
              <a:spLocks noChangeArrowheads="1"/>
            </p:cNvSpPr>
            <p:nvPr/>
          </p:nvSpPr>
          <p:spPr bwMode="auto">
            <a:xfrm>
              <a:off x="-486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47</a:t>
              </a:r>
            </a:p>
          </p:txBody>
        </p:sp>
        <p:sp>
          <p:nvSpPr>
            <p:cNvPr id="464" name="Rectangle 460"/>
            <p:cNvSpPr>
              <a:spLocks noChangeArrowheads="1"/>
            </p:cNvSpPr>
            <p:nvPr/>
          </p:nvSpPr>
          <p:spPr bwMode="auto">
            <a:xfrm>
              <a:off x="-418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465" name="Rectangle 461"/>
            <p:cNvSpPr>
              <a:spLocks noChangeArrowheads="1"/>
            </p:cNvSpPr>
            <p:nvPr/>
          </p:nvSpPr>
          <p:spPr bwMode="auto">
            <a:xfrm>
              <a:off x="-350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49</a:t>
              </a:r>
            </a:p>
          </p:txBody>
        </p:sp>
        <p:sp>
          <p:nvSpPr>
            <p:cNvPr id="466" name="Rectangle 462"/>
            <p:cNvSpPr>
              <a:spLocks noChangeArrowheads="1"/>
            </p:cNvSpPr>
            <p:nvPr/>
          </p:nvSpPr>
          <p:spPr bwMode="auto">
            <a:xfrm>
              <a:off x="-282" y="38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467" name="Rectangle 463"/>
            <p:cNvSpPr>
              <a:spLocks noChangeArrowheads="1"/>
            </p:cNvSpPr>
            <p:nvPr/>
          </p:nvSpPr>
          <p:spPr bwMode="auto">
            <a:xfrm>
              <a:off x="-214" y="38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468" name="Rectangle 464"/>
            <p:cNvSpPr>
              <a:spLocks noChangeArrowheads="1"/>
            </p:cNvSpPr>
            <p:nvPr/>
          </p:nvSpPr>
          <p:spPr bwMode="auto">
            <a:xfrm>
              <a:off x="-146" y="38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52</a:t>
              </a:r>
            </a:p>
          </p:txBody>
        </p:sp>
        <p:sp>
          <p:nvSpPr>
            <p:cNvPr id="469" name="Rectangle 465"/>
            <p:cNvSpPr>
              <a:spLocks noChangeArrowheads="1"/>
            </p:cNvSpPr>
            <p:nvPr/>
          </p:nvSpPr>
          <p:spPr bwMode="auto">
            <a:xfrm>
              <a:off x="-78" y="38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53</a:t>
              </a:r>
            </a:p>
          </p:txBody>
        </p:sp>
        <p:sp>
          <p:nvSpPr>
            <p:cNvPr id="470" name="Rectangle 466"/>
            <p:cNvSpPr>
              <a:spLocks noChangeArrowheads="1"/>
            </p:cNvSpPr>
            <p:nvPr/>
          </p:nvSpPr>
          <p:spPr bwMode="auto">
            <a:xfrm>
              <a:off x="-10" y="38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54</a:t>
              </a:r>
            </a:p>
          </p:txBody>
        </p:sp>
        <p:sp>
          <p:nvSpPr>
            <p:cNvPr id="471" name="Rectangle 467"/>
            <p:cNvSpPr>
              <a:spLocks noChangeArrowheads="1"/>
            </p:cNvSpPr>
            <p:nvPr/>
          </p:nvSpPr>
          <p:spPr bwMode="auto">
            <a:xfrm>
              <a:off x="58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472" name="Rectangle 468"/>
            <p:cNvSpPr>
              <a:spLocks noChangeArrowheads="1"/>
            </p:cNvSpPr>
            <p:nvPr/>
          </p:nvSpPr>
          <p:spPr bwMode="auto">
            <a:xfrm>
              <a:off x="126" y="381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473" name="Rectangle 469"/>
            <p:cNvSpPr>
              <a:spLocks noChangeArrowheads="1"/>
            </p:cNvSpPr>
            <p:nvPr/>
          </p:nvSpPr>
          <p:spPr bwMode="auto">
            <a:xfrm>
              <a:off x="194" y="381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474" name="Rectangle 470"/>
            <p:cNvSpPr>
              <a:spLocks noChangeArrowheads="1"/>
            </p:cNvSpPr>
            <p:nvPr/>
          </p:nvSpPr>
          <p:spPr bwMode="auto">
            <a:xfrm>
              <a:off x="262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475" name="Rectangle 471"/>
            <p:cNvSpPr>
              <a:spLocks noChangeArrowheads="1"/>
            </p:cNvSpPr>
            <p:nvPr/>
          </p:nvSpPr>
          <p:spPr bwMode="auto">
            <a:xfrm>
              <a:off x="330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476" name="Rectangle 472"/>
            <p:cNvSpPr>
              <a:spLocks noChangeArrowheads="1"/>
            </p:cNvSpPr>
            <p:nvPr/>
          </p:nvSpPr>
          <p:spPr bwMode="auto">
            <a:xfrm>
              <a:off x="398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477" name="Rectangle 473"/>
            <p:cNvSpPr>
              <a:spLocks noChangeArrowheads="1"/>
            </p:cNvSpPr>
            <p:nvPr/>
          </p:nvSpPr>
          <p:spPr bwMode="auto">
            <a:xfrm>
              <a:off x="466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478" name="Rectangle 474"/>
            <p:cNvSpPr>
              <a:spLocks noChangeArrowheads="1"/>
            </p:cNvSpPr>
            <p:nvPr/>
          </p:nvSpPr>
          <p:spPr bwMode="auto">
            <a:xfrm>
              <a:off x="534" y="38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Cr</a:t>
              </a:r>
            </a:p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479" name="Rectangle 475"/>
            <p:cNvSpPr>
              <a:spLocks noChangeArrowheads="1"/>
            </p:cNvSpPr>
            <p:nvPr/>
          </p:nvSpPr>
          <p:spPr bwMode="auto">
            <a:xfrm>
              <a:off x="-826" y="3882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23</a:t>
              </a:r>
            </a:p>
          </p:txBody>
        </p:sp>
        <p:sp>
          <p:nvSpPr>
            <p:cNvPr id="480" name="Rectangle 476"/>
            <p:cNvSpPr>
              <a:spLocks noChangeArrowheads="1"/>
            </p:cNvSpPr>
            <p:nvPr/>
          </p:nvSpPr>
          <p:spPr bwMode="auto">
            <a:xfrm>
              <a:off x="-758" y="3882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Rectangle 477"/>
            <p:cNvSpPr>
              <a:spLocks noChangeArrowheads="1"/>
            </p:cNvSpPr>
            <p:nvPr/>
          </p:nvSpPr>
          <p:spPr bwMode="auto">
            <a:xfrm>
              <a:off x="-690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43</a:t>
              </a:r>
            </a:p>
          </p:txBody>
        </p:sp>
        <p:sp>
          <p:nvSpPr>
            <p:cNvPr id="482" name="Rectangle 478"/>
            <p:cNvSpPr>
              <a:spLocks noChangeArrowheads="1"/>
            </p:cNvSpPr>
            <p:nvPr/>
          </p:nvSpPr>
          <p:spPr bwMode="auto">
            <a:xfrm>
              <a:off x="-622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44</a:t>
              </a:r>
            </a:p>
          </p:txBody>
        </p:sp>
        <p:sp>
          <p:nvSpPr>
            <p:cNvPr id="483" name="Rectangle 479"/>
            <p:cNvSpPr>
              <a:spLocks noChangeArrowheads="1"/>
            </p:cNvSpPr>
            <p:nvPr/>
          </p:nvSpPr>
          <p:spPr bwMode="auto">
            <a:xfrm>
              <a:off x="-554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45</a:t>
              </a:r>
            </a:p>
          </p:txBody>
        </p:sp>
        <p:sp>
          <p:nvSpPr>
            <p:cNvPr id="484" name="Rectangle 480"/>
            <p:cNvSpPr>
              <a:spLocks noChangeArrowheads="1"/>
            </p:cNvSpPr>
            <p:nvPr/>
          </p:nvSpPr>
          <p:spPr bwMode="auto">
            <a:xfrm>
              <a:off x="-486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46</a:t>
              </a:r>
            </a:p>
          </p:txBody>
        </p:sp>
        <p:sp>
          <p:nvSpPr>
            <p:cNvPr id="485" name="Rectangle 481"/>
            <p:cNvSpPr>
              <a:spLocks noChangeArrowheads="1"/>
            </p:cNvSpPr>
            <p:nvPr/>
          </p:nvSpPr>
          <p:spPr bwMode="auto">
            <a:xfrm>
              <a:off x="-418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47</a:t>
              </a:r>
            </a:p>
          </p:txBody>
        </p:sp>
        <p:sp>
          <p:nvSpPr>
            <p:cNvPr id="486" name="Rectangle 482"/>
            <p:cNvSpPr>
              <a:spLocks noChangeArrowheads="1"/>
            </p:cNvSpPr>
            <p:nvPr/>
          </p:nvSpPr>
          <p:spPr bwMode="auto">
            <a:xfrm>
              <a:off x="-350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48</a:t>
              </a:r>
            </a:p>
          </p:txBody>
        </p:sp>
        <p:sp>
          <p:nvSpPr>
            <p:cNvPr id="487" name="Rectangle 483"/>
            <p:cNvSpPr>
              <a:spLocks noChangeArrowheads="1"/>
            </p:cNvSpPr>
            <p:nvPr/>
          </p:nvSpPr>
          <p:spPr bwMode="auto">
            <a:xfrm>
              <a:off x="-282" y="38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49</a:t>
              </a:r>
            </a:p>
          </p:txBody>
        </p:sp>
        <p:sp>
          <p:nvSpPr>
            <p:cNvPr id="488" name="Rectangle 484"/>
            <p:cNvSpPr>
              <a:spLocks noChangeArrowheads="1"/>
            </p:cNvSpPr>
            <p:nvPr/>
          </p:nvSpPr>
          <p:spPr bwMode="auto">
            <a:xfrm>
              <a:off x="-214" y="38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V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489" name="Rectangle 485"/>
            <p:cNvSpPr>
              <a:spLocks noChangeArrowheads="1"/>
            </p:cNvSpPr>
            <p:nvPr/>
          </p:nvSpPr>
          <p:spPr bwMode="auto">
            <a:xfrm>
              <a:off x="-146" y="38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V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490" name="Rectangle 486"/>
            <p:cNvSpPr>
              <a:spLocks noChangeArrowheads="1"/>
            </p:cNvSpPr>
            <p:nvPr/>
          </p:nvSpPr>
          <p:spPr bwMode="auto">
            <a:xfrm>
              <a:off x="-78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491" name="Rectangle 487"/>
            <p:cNvSpPr>
              <a:spLocks noChangeArrowheads="1"/>
            </p:cNvSpPr>
            <p:nvPr/>
          </p:nvSpPr>
          <p:spPr bwMode="auto">
            <a:xfrm>
              <a:off x="-10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492" name="Rectangle 488"/>
            <p:cNvSpPr>
              <a:spLocks noChangeArrowheads="1"/>
            </p:cNvSpPr>
            <p:nvPr/>
          </p:nvSpPr>
          <p:spPr bwMode="auto">
            <a:xfrm>
              <a:off x="58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493" name="Rectangle 489"/>
            <p:cNvSpPr>
              <a:spLocks noChangeArrowheads="1"/>
            </p:cNvSpPr>
            <p:nvPr/>
          </p:nvSpPr>
          <p:spPr bwMode="auto">
            <a:xfrm>
              <a:off x="126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494" name="Rectangle 490"/>
            <p:cNvSpPr>
              <a:spLocks noChangeArrowheads="1"/>
            </p:cNvSpPr>
            <p:nvPr/>
          </p:nvSpPr>
          <p:spPr bwMode="auto">
            <a:xfrm>
              <a:off x="194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495" name="Rectangle 491"/>
            <p:cNvSpPr>
              <a:spLocks noChangeArrowheads="1"/>
            </p:cNvSpPr>
            <p:nvPr/>
          </p:nvSpPr>
          <p:spPr bwMode="auto">
            <a:xfrm>
              <a:off x="262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496" name="Rectangle 492"/>
            <p:cNvSpPr>
              <a:spLocks noChangeArrowheads="1"/>
            </p:cNvSpPr>
            <p:nvPr/>
          </p:nvSpPr>
          <p:spPr bwMode="auto">
            <a:xfrm>
              <a:off x="330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497" name="Rectangle 493"/>
            <p:cNvSpPr>
              <a:spLocks noChangeArrowheads="1"/>
            </p:cNvSpPr>
            <p:nvPr/>
          </p:nvSpPr>
          <p:spPr bwMode="auto">
            <a:xfrm>
              <a:off x="398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59</a:t>
              </a:r>
            </a:p>
          </p:txBody>
        </p:sp>
        <p:sp>
          <p:nvSpPr>
            <p:cNvPr id="498" name="Rectangle 494"/>
            <p:cNvSpPr>
              <a:spLocks noChangeArrowheads="1"/>
            </p:cNvSpPr>
            <p:nvPr/>
          </p:nvSpPr>
          <p:spPr bwMode="auto">
            <a:xfrm>
              <a:off x="466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499" name="Rectangle 495"/>
            <p:cNvSpPr>
              <a:spLocks noChangeArrowheads="1"/>
            </p:cNvSpPr>
            <p:nvPr/>
          </p:nvSpPr>
          <p:spPr bwMode="auto">
            <a:xfrm>
              <a:off x="534" y="38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V</a:t>
              </a:r>
            </a:p>
            <a:p>
              <a:pPr algn="ctr" eaLnBrk="0" hangingPunct="0"/>
              <a:r>
                <a:rPr lang="de-DE" sz="200" b="1"/>
                <a:t>61</a:t>
              </a:r>
            </a:p>
          </p:txBody>
        </p:sp>
        <p:sp>
          <p:nvSpPr>
            <p:cNvPr id="500" name="Rectangle 496"/>
            <p:cNvSpPr>
              <a:spLocks noChangeArrowheads="1"/>
            </p:cNvSpPr>
            <p:nvPr/>
          </p:nvSpPr>
          <p:spPr bwMode="auto">
            <a:xfrm>
              <a:off x="-962" y="3950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22</a:t>
              </a:r>
            </a:p>
          </p:txBody>
        </p:sp>
        <p:sp>
          <p:nvSpPr>
            <p:cNvPr id="501" name="Rectangle 497"/>
            <p:cNvSpPr>
              <a:spLocks noChangeArrowheads="1"/>
            </p:cNvSpPr>
            <p:nvPr/>
          </p:nvSpPr>
          <p:spPr bwMode="auto">
            <a:xfrm>
              <a:off x="-894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Ti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502" name="Rectangle 498"/>
            <p:cNvSpPr>
              <a:spLocks noChangeArrowheads="1"/>
            </p:cNvSpPr>
            <p:nvPr/>
          </p:nvSpPr>
          <p:spPr bwMode="auto">
            <a:xfrm>
              <a:off x="-826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40</a:t>
              </a:r>
            </a:p>
          </p:txBody>
        </p:sp>
        <p:sp>
          <p:nvSpPr>
            <p:cNvPr id="503" name="Rectangle 499"/>
            <p:cNvSpPr>
              <a:spLocks noChangeArrowheads="1"/>
            </p:cNvSpPr>
            <p:nvPr/>
          </p:nvSpPr>
          <p:spPr bwMode="auto">
            <a:xfrm>
              <a:off x="-758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41</a:t>
              </a:r>
            </a:p>
          </p:txBody>
        </p:sp>
        <p:sp>
          <p:nvSpPr>
            <p:cNvPr id="504" name="Rectangle 500"/>
            <p:cNvSpPr>
              <a:spLocks noChangeArrowheads="1"/>
            </p:cNvSpPr>
            <p:nvPr/>
          </p:nvSpPr>
          <p:spPr bwMode="auto">
            <a:xfrm>
              <a:off x="-690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42</a:t>
              </a:r>
            </a:p>
          </p:txBody>
        </p:sp>
        <p:sp>
          <p:nvSpPr>
            <p:cNvPr id="505" name="Rectangle 501"/>
            <p:cNvSpPr>
              <a:spLocks noChangeArrowheads="1"/>
            </p:cNvSpPr>
            <p:nvPr/>
          </p:nvSpPr>
          <p:spPr bwMode="auto">
            <a:xfrm>
              <a:off x="-622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43</a:t>
              </a:r>
            </a:p>
          </p:txBody>
        </p:sp>
        <p:sp>
          <p:nvSpPr>
            <p:cNvPr id="506" name="Rectangle 502"/>
            <p:cNvSpPr>
              <a:spLocks noChangeArrowheads="1"/>
            </p:cNvSpPr>
            <p:nvPr/>
          </p:nvSpPr>
          <p:spPr bwMode="auto">
            <a:xfrm>
              <a:off x="-554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44</a:t>
              </a:r>
            </a:p>
          </p:txBody>
        </p:sp>
        <p:sp>
          <p:nvSpPr>
            <p:cNvPr id="507" name="Rectangle 503"/>
            <p:cNvSpPr>
              <a:spLocks noChangeArrowheads="1"/>
            </p:cNvSpPr>
            <p:nvPr/>
          </p:nvSpPr>
          <p:spPr bwMode="auto">
            <a:xfrm>
              <a:off x="-486" y="39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45</a:t>
              </a:r>
            </a:p>
          </p:txBody>
        </p:sp>
        <p:sp>
          <p:nvSpPr>
            <p:cNvPr id="508" name="Rectangle 504"/>
            <p:cNvSpPr>
              <a:spLocks noChangeArrowheads="1"/>
            </p:cNvSpPr>
            <p:nvPr/>
          </p:nvSpPr>
          <p:spPr bwMode="auto">
            <a:xfrm>
              <a:off x="-418" y="39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46</a:t>
              </a:r>
              <a:endParaRPr lang="de-DE" sz="200" b="1"/>
            </a:p>
          </p:txBody>
        </p:sp>
        <p:sp>
          <p:nvSpPr>
            <p:cNvPr id="509" name="Rectangle 505"/>
            <p:cNvSpPr>
              <a:spLocks noChangeArrowheads="1"/>
            </p:cNvSpPr>
            <p:nvPr/>
          </p:nvSpPr>
          <p:spPr bwMode="auto">
            <a:xfrm>
              <a:off x="-350" y="39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47</a:t>
              </a:r>
            </a:p>
          </p:txBody>
        </p:sp>
        <p:sp>
          <p:nvSpPr>
            <p:cNvPr id="510" name="Rectangle 506"/>
            <p:cNvSpPr>
              <a:spLocks noChangeArrowheads="1"/>
            </p:cNvSpPr>
            <p:nvPr/>
          </p:nvSpPr>
          <p:spPr bwMode="auto">
            <a:xfrm>
              <a:off x="-282" y="39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48</a:t>
              </a:r>
            </a:p>
          </p:txBody>
        </p:sp>
        <p:sp>
          <p:nvSpPr>
            <p:cNvPr id="511" name="Rectangle 507"/>
            <p:cNvSpPr>
              <a:spLocks noChangeArrowheads="1"/>
            </p:cNvSpPr>
            <p:nvPr/>
          </p:nvSpPr>
          <p:spPr bwMode="auto">
            <a:xfrm>
              <a:off x="-214" y="39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49</a:t>
              </a:r>
            </a:p>
          </p:txBody>
        </p:sp>
        <p:sp>
          <p:nvSpPr>
            <p:cNvPr id="512" name="Rectangle 508"/>
            <p:cNvSpPr>
              <a:spLocks noChangeArrowheads="1"/>
            </p:cNvSpPr>
            <p:nvPr/>
          </p:nvSpPr>
          <p:spPr bwMode="auto">
            <a:xfrm>
              <a:off x="-146" y="39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513" name="Rectangle 509"/>
            <p:cNvSpPr>
              <a:spLocks noChangeArrowheads="1"/>
            </p:cNvSpPr>
            <p:nvPr/>
          </p:nvSpPr>
          <p:spPr bwMode="auto">
            <a:xfrm>
              <a:off x="-78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514" name="Rectangle 510"/>
            <p:cNvSpPr>
              <a:spLocks noChangeArrowheads="1"/>
            </p:cNvSpPr>
            <p:nvPr/>
          </p:nvSpPr>
          <p:spPr bwMode="auto">
            <a:xfrm>
              <a:off x="-10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515" name="Rectangle 511"/>
            <p:cNvSpPr>
              <a:spLocks noChangeArrowheads="1"/>
            </p:cNvSpPr>
            <p:nvPr/>
          </p:nvSpPr>
          <p:spPr bwMode="auto">
            <a:xfrm>
              <a:off x="58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516" name="Rectangle 512"/>
            <p:cNvSpPr>
              <a:spLocks noChangeArrowheads="1"/>
            </p:cNvSpPr>
            <p:nvPr/>
          </p:nvSpPr>
          <p:spPr bwMode="auto">
            <a:xfrm>
              <a:off x="126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517" name="Rectangle 513"/>
            <p:cNvSpPr>
              <a:spLocks noChangeArrowheads="1"/>
            </p:cNvSpPr>
            <p:nvPr/>
          </p:nvSpPr>
          <p:spPr bwMode="auto">
            <a:xfrm>
              <a:off x="194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518" name="Rectangle 514"/>
            <p:cNvSpPr>
              <a:spLocks noChangeArrowheads="1"/>
            </p:cNvSpPr>
            <p:nvPr/>
          </p:nvSpPr>
          <p:spPr bwMode="auto">
            <a:xfrm>
              <a:off x="262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519" name="Rectangle 515"/>
            <p:cNvSpPr>
              <a:spLocks noChangeArrowheads="1"/>
            </p:cNvSpPr>
            <p:nvPr/>
          </p:nvSpPr>
          <p:spPr bwMode="auto">
            <a:xfrm>
              <a:off x="330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520" name="Rectangle 516"/>
            <p:cNvSpPr>
              <a:spLocks noChangeArrowheads="1"/>
            </p:cNvSpPr>
            <p:nvPr/>
          </p:nvSpPr>
          <p:spPr bwMode="auto">
            <a:xfrm>
              <a:off x="398" y="39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Ti</a:t>
              </a:r>
            </a:p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521" name="Rectangle 517"/>
            <p:cNvSpPr>
              <a:spLocks noChangeArrowheads="1"/>
            </p:cNvSpPr>
            <p:nvPr/>
          </p:nvSpPr>
          <p:spPr bwMode="auto">
            <a:xfrm>
              <a:off x="534" y="395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38</a:t>
              </a:r>
            </a:p>
          </p:txBody>
        </p:sp>
        <p:sp>
          <p:nvSpPr>
            <p:cNvPr id="522" name="Rectangle 518"/>
            <p:cNvSpPr>
              <a:spLocks noChangeArrowheads="1"/>
            </p:cNvSpPr>
            <p:nvPr/>
          </p:nvSpPr>
          <p:spPr bwMode="auto">
            <a:xfrm>
              <a:off x="-962" y="4018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21</a:t>
              </a:r>
            </a:p>
          </p:txBody>
        </p:sp>
        <p:sp>
          <p:nvSpPr>
            <p:cNvPr id="523" name="Rectangle 519"/>
            <p:cNvSpPr>
              <a:spLocks noChangeArrowheads="1"/>
            </p:cNvSpPr>
            <p:nvPr/>
          </p:nvSpPr>
          <p:spPr bwMode="auto">
            <a:xfrm>
              <a:off x="-894" y="401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Rectangle 520"/>
            <p:cNvSpPr>
              <a:spLocks noChangeArrowheads="1"/>
            </p:cNvSpPr>
            <p:nvPr/>
          </p:nvSpPr>
          <p:spPr bwMode="auto">
            <a:xfrm>
              <a:off x="-826" y="401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Rectangle 521"/>
            <p:cNvSpPr>
              <a:spLocks noChangeArrowheads="1"/>
            </p:cNvSpPr>
            <p:nvPr/>
          </p:nvSpPr>
          <p:spPr bwMode="auto">
            <a:xfrm>
              <a:off x="-758" y="40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40</a:t>
              </a:r>
            </a:p>
          </p:txBody>
        </p:sp>
        <p:sp>
          <p:nvSpPr>
            <p:cNvPr id="526" name="Rectangle 522"/>
            <p:cNvSpPr>
              <a:spLocks noChangeArrowheads="1"/>
            </p:cNvSpPr>
            <p:nvPr/>
          </p:nvSpPr>
          <p:spPr bwMode="auto">
            <a:xfrm>
              <a:off x="-690" y="40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527" name="Rectangle 523"/>
            <p:cNvSpPr>
              <a:spLocks noChangeArrowheads="1"/>
            </p:cNvSpPr>
            <p:nvPr/>
          </p:nvSpPr>
          <p:spPr bwMode="auto">
            <a:xfrm>
              <a:off x="-622" y="40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528" name="Rectangle 524"/>
            <p:cNvSpPr>
              <a:spLocks noChangeArrowheads="1"/>
            </p:cNvSpPr>
            <p:nvPr/>
          </p:nvSpPr>
          <p:spPr bwMode="auto">
            <a:xfrm>
              <a:off x="-554" y="40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529" name="Rectangle 525"/>
            <p:cNvSpPr>
              <a:spLocks noChangeArrowheads="1"/>
            </p:cNvSpPr>
            <p:nvPr/>
          </p:nvSpPr>
          <p:spPr bwMode="auto">
            <a:xfrm>
              <a:off x="-486" y="40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530" name="Rectangle 526"/>
            <p:cNvSpPr>
              <a:spLocks noChangeArrowheads="1"/>
            </p:cNvSpPr>
            <p:nvPr/>
          </p:nvSpPr>
          <p:spPr bwMode="auto">
            <a:xfrm>
              <a:off x="-418" y="40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Sc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531" name="Rectangle 527"/>
            <p:cNvSpPr>
              <a:spLocks noChangeArrowheads="1"/>
            </p:cNvSpPr>
            <p:nvPr/>
          </p:nvSpPr>
          <p:spPr bwMode="auto">
            <a:xfrm>
              <a:off x="-350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532" name="Rectangle 528"/>
            <p:cNvSpPr>
              <a:spLocks noChangeArrowheads="1"/>
            </p:cNvSpPr>
            <p:nvPr/>
          </p:nvSpPr>
          <p:spPr bwMode="auto">
            <a:xfrm>
              <a:off x="-282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533" name="Rectangle 529"/>
            <p:cNvSpPr>
              <a:spLocks noChangeArrowheads="1"/>
            </p:cNvSpPr>
            <p:nvPr/>
          </p:nvSpPr>
          <p:spPr bwMode="auto">
            <a:xfrm>
              <a:off x="-214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48</a:t>
              </a:r>
            </a:p>
          </p:txBody>
        </p:sp>
        <p:sp>
          <p:nvSpPr>
            <p:cNvPr id="534" name="Rectangle 530"/>
            <p:cNvSpPr>
              <a:spLocks noChangeArrowheads="1"/>
            </p:cNvSpPr>
            <p:nvPr/>
          </p:nvSpPr>
          <p:spPr bwMode="auto">
            <a:xfrm>
              <a:off x="-146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49</a:t>
              </a:r>
            </a:p>
          </p:txBody>
        </p:sp>
        <p:sp>
          <p:nvSpPr>
            <p:cNvPr id="535" name="Rectangle 531"/>
            <p:cNvSpPr>
              <a:spLocks noChangeArrowheads="1"/>
            </p:cNvSpPr>
            <p:nvPr/>
          </p:nvSpPr>
          <p:spPr bwMode="auto">
            <a:xfrm>
              <a:off x="-78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50</a:t>
              </a:r>
            </a:p>
          </p:txBody>
        </p:sp>
        <p:sp>
          <p:nvSpPr>
            <p:cNvPr id="536" name="Rectangle 532"/>
            <p:cNvSpPr>
              <a:spLocks noChangeArrowheads="1"/>
            </p:cNvSpPr>
            <p:nvPr/>
          </p:nvSpPr>
          <p:spPr bwMode="auto">
            <a:xfrm>
              <a:off x="-10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51</a:t>
              </a:r>
            </a:p>
          </p:txBody>
        </p:sp>
        <p:sp>
          <p:nvSpPr>
            <p:cNvPr id="537" name="Rectangle 533"/>
            <p:cNvSpPr>
              <a:spLocks noChangeArrowheads="1"/>
            </p:cNvSpPr>
            <p:nvPr/>
          </p:nvSpPr>
          <p:spPr bwMode="auto">
            <a:xfrm>
              <a:off x="58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52</a:t>
              </a:r>
            </a:p>
          </p:txBody>
        </p:sp>
        <p:sp>
          <p:nvSpPr>
            <p:cNvPr id="538" name="Rectangle 534"/>
            <p:cNvSpPr>
              <a:spLocks noChangeArrowheads="1"/>
            </p:cNvSpPr>
            <p:nvPr/>
          </p:nvSpPr>
          <p:spPr bwMode="auto">
            <a:xfrm>
              <a:off x="126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53</a:t>
              </a:r>
            </a:p>
          </p:txBody>
        </p:sp>
        <p:sp>
          <p:nvSpPr>
            <p:cNvPr id="539" name="Rectangle 535"/>
            <p:cNvSpPr>
              <a:spLocks noChangeArrowheads="1"/>
            </p:cNvSpPr>
            <p:nvPr/>
          </p:nvSpPr>
          <p:spPr bwMode="auto">
            <a:xfrm>
              <a:off x="194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54</a:t>
              </a:r>
            </a:p>
          </p:txBody>
        </p:sp>
        <p:sp>
          <p:nvSpPr>
            <p:cNvPr id="540" name="Rectangle 536"/>
            <p:cNvSpPr>
              <a:spLocks noChangeArrowheads="1"/>
            </p:cNvSpPr>
            <p:nvPr/>
          </p:nvSpPr>
          <p:spPr bwMode="auto">
            <a:xfrm>
              <a:off x="262" y="40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Sc</a:t>
              </a:r>
            </a:p>
            <a:p>
              <a:pPr algn="ctr" eaLnBrk="0" hangingPunct="0"/>
              <a:r>
                <a:rPr lang="en-US" sz="200" b="1"/>
                <a:t>55</a:t>
              </a:r>
            </a:p>
          </p:txBody>
        </p:sp>
        <p:sp>
          <p:nvSpPr>
            <p:cNvPr id="541" name="Rectangle 537"/>
            <p:cNvSpPr>
              <a:spLocks noChangeArrowheads="1"/>
            </p:cNvSpPr>
            <p:nvPr/>
          </p:nvSpPr>
          <p:spPr bwMode="auto">
            <a:xfrm>
              <a:off x="398" y="401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36</a:t>
              </a:r>
            </a:p>
          </p:txBody>
        </p:sp>
        <p:sp>
          <p:nvSpPr>
            <p:cNvPr id="542" name="Rectangle 538"/>
            <p:cNvSpPr>
              <a:spLocks noChangeArrowheads="1"/>
            </p:cNvSpPr>
            <p:nvPr/>
          </p:nvSpPr>
          <p:spPr bwMode="auto">
            <a:xfrm>
              <a:off x="1758" y="3270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543" name="Rectangle 539"/>
            <p:cNvSpPr>
              <a:spLocks noChangeArrowheads="1"/>
            </p:cNvSpPr>
            <p:nvPr/>
          </p:nvSpPr>
          <p:spPr bwMode="auto">
            <a:xfrm>
              <a:off x="1894" y="3134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58</a:t>
              </a:r>
            </a:p>
          </p:txBody>
        </p:sp>
        <p:sp>
          <p:nvSpPr>
            <p:cNvPr id="544" name="Rectangle 540"/>
            <p:cNvSpPr>
              <a:spLocks noChangeArrowheads="1"/>
            </p:cNvSpPr>
            <p:nvPr/>
          </p:nvSpPr>
          <p:spPr bwMode="auto">
            <a:xfrm>
              <a:off x="2030" y="3066"/>
              <a:ext cx="68" cy="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60</a:t>
              </a:r>
            </a:p>
          </p:txBody>
        </p:sp>
        <p:sp>
          <p:nvSpPr>
            <p:cNvPr id="545" name="Rectangle 541"/>
            <p:cNvSpPr>
              <a:spLocks noChangeArrowheads="1"/>
            </p:cNvSpPr>
            <p:nvPr/>
          </p:nvSpPr>
          <p:spPr bwMode="auto">
            <a:xfrm>
              <a:off x="2166" y="299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62</a:t>
              </a:r>
            </a:p>
          </p:txBody>
        </p:sp>
        <p:sp>
          <p:nvSpPr>
            <p:cNvPr id="546" name="Rectangle 542"/>
            <p:cNvSpPr>
              <a:spLocks noChangeArrowheads="1"/>
            </p:cNvSpPr>
            <p:nvPr/>
          </p:nvSpPr>
          <p:spPr bwMode="auto">
            <a:xfrm>
              <a:off x="2166" y="157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57</a:t>
              </a:r>
            </a:p>
          </p:txBody>
        </p:sp>
        <p:sp>
          <p:nvSpPr>
            <p:cNvPr id="547" name="Rectangle 543"/>
            <p:cNvSpPr>
              <a:spLocks noChangeArrowheads="1"/>
            </p:cNvSpPr>
            <p:nvPr/>
          </p:nvSpPr>
          <p:spPr bwMode="auto">
            <a:xfrm>
              <a:off x="2234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548" name="Rectangle 544"/>
            <p:cNvSpPr>
              <a:spLocks noChangeArrowheads="1"/>
            </p:cNvSpPr>
            <p:nvPr/>
          </p:nvSpPr>
          <p:spPr bwMode="auto">
            <a:xfrm>
              <a:off x="1826" y="163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56</a:t>
              </a:r>
            </a:p>
          </p:txBody>
        </p:sp>
        <p:sp>
          <p:nvSpPr>
            <p:cNvPr id="549" name="Rectangle 545"/>
            <p:cNvSpPr>
              <a:spLocks noChangeArrowheads="1"/>
            </p:cNvSpPr>
            <p:nvPr/>
          </p:nvSpPr>
          <p:spPr bwMode="auto">
            <a:xfrm>
              <a:off x="1894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550" name="Rectangle 546"/>
            <p:cNvSpPr>
              <a:spLocks noChangeArrowheads="1"/>
            </p:cNvSpPr>
            <p:nvPr/>
          </p:nvSpPr>
          <p:spPr bwMode="auto">
            <a:xfrm>
              <a:off x="1962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551" name="Rectangle 547"/>
            <p:cNvSpPr>
              <a:spLocks noChangeArrowheads="1"/>
            </p:cNvSpPr>
            <p:nvPr/>
          </p:nvSpPr>
          <p:spPr bwMode="auto">
            <a:xfrm>
              <a:off x="2030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552" name="Rectangle 548"/>
            <p:cNvSpPr>
              <a:spLocks noChangeArrowheads="1"/>
            </p:cNvSpPr>
            <p:nvPr/>
          </p:nvSpPr>
          <p:spPr bwMode="auto">
            <a:xfrm>
              <a:off x="2098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553" name="Rectangle 549"/>
            <p:cNvSpPr>
              <a:spLocks noChangeArrowheads="1"/>
            </p:cNvSpPr>
            <p:nvPr/>
          </p:nvSpPr>
          <p:spPr bwMode="auto">
            <a:xfrm>
              <a:off x="2166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554" name="Rectangle 550"/>
            <p:cNvSpPr>
              <a:spLocks noChangeArrowheads="1"/>
            </p:cNvSpPr>
            <p:nvPr/>
          </p:nvSpPr>
          <p:spPr bwMode="auto">
            <a:xfrm>
              <a:off x="2234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555" name="Rectangle 551"/>
            <p:cNvSpPr>
              <a:spLocks noChangeArrowheads="1"/>
            </p:cNvSpPr>
            <p:nvPr/>
          </p:nvSpPr>
          <p:spPr bwMode="auto">
            <a:xfrm>
              <a:off x="1758" y="170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55</a:t>
              </a:r>
            </a:p>
          </p:txBody>
        </p:sp>
        <p:sp>
          <p:nvSpPr>
            <p:cNvPr id="556" name="Rectangle 552"/>
            <p:cNvSpPr>
              <a:spLocks noChangeArrowheads="1"/>
            </p:cNvSpPr>
            <p:nvPr/>
          </p:nvSpPr>
          <p:spPr bwMode="auto">
            <a:xfrm>
              <a:off x="1826" y="1706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557" name="Rectangle 553"/>
            <p:cNvSpPr>
              <a:spLocks noChangeArrowheads="1"/>
            </p:cNvSpPr>
            <p:nvPr/>
          </p:nvSpPr>
          <p:spPr bwMode="auto">
            <a:xfrm>
              <a:off x="1894" y="1706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558" name="Rectangle 554"/>
            <p:cNvSpPr>
              <a:spLocks noChangeArrowheads="1"/>
            </p:cNvSpPr>
            <p:nvPr/>
          </p:nvSpPr>
          <p:spPr bwMode="auto">
            <a:xfrm>
              <a:off x="1962" y="17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559" name="Rectangle 555"/>
            <p:cNvSpPr>
              <a:spLocks noChangeArrowheads="1"/>
            </p:cNvSpPr>
            <p:nvPr/>
          </p:nvSpPr>
          <p:spPr bwMode="auto">
            <a:xfrm>
              <a:off x="2030" y="17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560" name="Rectangle 556"/>
            <p:cNvSpPr>
              <a:spLocks noChangeArrowheads="1"/>
            </p:cNvSpPr>
            <p:nvPr/>
          </p:nvSpPr>
          <p:spPr bwMode="auto">
            <a:xfrm>
              <a:off x="2098" y="170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561" name="Rectangle 557"/>
            <p:cNvSpPr>
              <a:spLocks noChangeArrowheads="1"/>
            </p:cNvSpPr>
            <p:nvPr/>
          </p:nvSpPr>
          <p:spPr bwMode="auto">
            <a:xfrm>
              <a:off x="216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562" name="Rectangle 558"/>
            <p:cNvSpPr>
              <a:spLocks noChangeArrowheads="1"/>
            </p:cNvSpPr>
            <p:nvPr/>
          </p:nvSpPr>
          <p:spPr bwMode="auto">
            <a:xfrm>
              <a:off x="2234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563" name="Rectangle 559"/>
            <p:cNvSpPr>
              <a:spLocks noChangeArrowheads="1"/>
            </p:cNvSpPr>
            <p:nvPr/>
          </p:nvSpPr>
          <p:spPr bwMode="auto">
            <a:xfrm>
              <a:off x="1690" y="17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564" name="Rectangle 560"/>
            <p:cNvSpPr>
              <a:spLocks noChangeArrowheads="1"/>
            </p:cNvSpPr>
            <p:nvPr/>
          </p:nvSpPr>
          <p:spPr bwMode="auto">
            <a:xfrm>
              <a:off x="1758" y="17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565" name="Rectangle 561"/>
            <p:cNvSpPr>
              <a:spLocks noChangeArrowheads="1"/>
            </p:cNvSpPr>
            <p:nvPr/>
          </p:nvSpPr>
          <p:spPr bwMode="auto">
            <a:xfrm>
              <a:off x="1826" y="17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566" name="Rectangle 562"/>
            <p:cNvSpPr>
              <a:spLocks noChangeArrowheads="1"/>
            </p:cNvSpPr>
            <p:nvPr/>
          </p:nvSpPr>
          <p:spPr bwMode="auto">
            <a:xfrm>
              <a:off x="1894" y="17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567" name="Rectangle 563"/>
            <p:cNvSpPr>
              <a:spLocks noChangeArrowheads="1"/>
            </p:cNvSpPr>
            <p:nvPr/>
          </p:nvSpPr>
          <p:spPr bwMode="auto">
            <a:xfrm>
              <a:off x="1962" y="17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568" name="Rectangle 564"/>
            <p:cNvSpPr>
              <a:spLocks noChangeArrowheads="1"/>
            </p:cNvSpPr>
            <p:nvPr/>
          </p:nvSpPr>
          <p:spPr bwMode="auto">
            <a:xfrm>
              <a:off x="2030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569" name="Rectangle 565"/>
            <p:cNvSpPr>
              <a:spLocks noChangeArrowheads="1"/>
            </p:cNvSpPr>
            <p:nvPr/>
          </p:nvSpPr>
          <p:spPr bwMode="auto">
            <a:xfrm>
              <a:off x="2098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570" name="Rectangle 566"/>
            <p:cNvSpPr>
              <a:spLocks noChangeArrowheads="1"/>
            </p:cNvSpPr>
            <p:nvPr/>
          </p:nvSpPr>
          <p:spPr bwMode="auto">
            <a:xfrm>
              <a:off x="2166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571" name="Rectangle 567"/>
            <p:cNvSpPr>
              <a:spLocks noChangeArrowheads="1"/>
            </p:cNvSpPr>
            <p:nvPr/>
          </p:nvSpPr>
          <p:spPr bwMode="auto">
            <a:xfrm>
              <a:off x="2234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572" name="Rectangle 568"/>
            <p:cNvSpPr>
              <a:spLocks noChangeArrowheads="1"/>
            </p:cNvSpPr>
            <p:nvPr/>
          </p:nvSpPr>
          <p:spPr bwMode="auto">
            <a:xfrm>
              <a:off x="1622" y="184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53</a:t>
              </a:r>
            </a:p>
          </p:txBody>
        </p:sp>
        <p:sp>
          <p:nvSpPr>
            <p:cNvPr id="573" name="Rectangle 569"/>
            <p:cNvSpPr>
              <a:spLocks noChangeArrowheads="1"/>
            </p:cNvSpPr>
            <p:nvPr/>
          </p:nvSpPr>
          <p:spPr bwMode="auto">
            <a:xfrm>
              <a:off x="1690" y="18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574" name="Rectangle 570"/>
            <p:cNvSpPr>
              <a:spLocks noChangeArrowheads="1"/>
            </p:cNvSpPr>
            <p:nvPr/>
          </p:nvSpPr>
          <p:spPr bwMode="auto">
            <a:xfrm>
              <a:off x="1758" y="1842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575" name="Rectangle 571"/>
            <p:cNvSpPr>
              <a:spLocks noChangeArrowheads="1"/>
            </p:cNvSpPr>
            <p:nvPr/>
          </p:nvSpPr>
          <p:spPr bwMode="auto">
            <a:xfrm>
              <a:off x="1826" y="18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576" name="Rectangle 572"/>
            <p:cNvSpPr>
              <a:spLocks noChangeArrowheads="1"/>
            </p:cNvSpPr>
            <p:nvPr/>
          </p:nvSpPr>
          <p:spPr bwMode="auto">
            <a:xfrm>
              <a:off x="1894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577" name="Rectangle 573"/>
            <p:cNvSpPr>
              <a:spLocks noChangeArrowheads="1"/>
            </p:cNvSpPr>
            <p:nvPr/>
          </p:nvSpPr>
          <p:spPr bwMode="auto">
            <a:xfrm>
              <a:off x="1962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578" name="Rectangle 574"/>
            <p:cNvSpPr>
              <a:spLocks noChangeArrowheads="1"/>
            </p:cNvSpPr>
            <p:nvPr/>
          </p:nvSpPr>
          <p:spPr bwMode="auto">
            <a:xfrm>
              <a:off x="2030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579" name="Rectangle 575"/>
            <p:cNvSpPr>
              <a:spLocks noChangeArrowheads="1"/>
            </p:cNvSpPr>
            <p:nvPr/>
          </p:nvSpPr>
          <p:spPr bwMode="auto">
            <a:xfrm>
              <a:off x="2098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580" name="Rectangle 576"/>
            <p:cNvSpPr>
              <a:spLocks noChangeArrowheads="1"/>
            </p:cNvSpPr>
            <p:nvPr/>
          </p:nvSpPr>
          <p:spPr bwMode="auto">
            <a:xfrm>
              <a:off x="2166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581" name="Rectangle 577"/>
            <p:cNvSpPr>
              <a:spLocks noChangeArrowheads="1"/>
            </p:cNvSpPr>
            <p:nvPr/>
          </p:nvSpPr>
          <p:spPr bwMode="auto">
            <a:xfrm>
              <a:off x="2234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582" name="Rectangle 578"/>
            <p:cNvSpPr>
              <a:spLocks noChangeArrowheads="1"/>
            </p:cNvSpPr>
            <p:nvPr/>
          </p:nvSpPr>
          <p:spPr bwMode="auto">
            <a:xfrm>
              <a:off x="1554" y="191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583" name="Rectangle 579"/>
            <p:cNvSpPr>
              <a:spLocks noChangeArrowheads="1"/>
            </p:cNvSpPr>
            <p:nvPr/>
          </p:nvSpPr>
          <p:spPr bwMode="auto">
            <a:xfrm>
              <a:off x="1622" y="19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584" name="Rectangle 580"/>
            <p:cNvSpPr>
              <a:spLocks noChangeArrowheads="1"/>
            </p:cNvSpPr>
            <p:nvPr/>
          </p:nvSpPr>
          <p:spPr bwMode="auto">
            <a:xfrm>
              <a:off x="1690" y="19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585" name="Rectangle 581"/>
            <p:cNvSpPr>
              <a:spLocks noChangeArrowheads="1"/>
            </p:cNvSpPr>
            <p:nvPr/>
          </p:nvSpPr>
          <p:spPr bwMode="auto">
            <a:xfrm>
              <a:off x="1758" y="19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586" name="Rectangle 582"/>
            <p:cNvSpPr>
              <a:spLocks noChangeArrowheads="1"/>
            </p:cNvSpPr>
            <p:nvPr/>
          </p:nvSpPr>
          <p:spPr bwMode="auto">
            <a:xfrm>
              <a:off x="1826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587" name="Rectangle 583"/>
            <p:cNvSpPr>
              <a:spLocks noChangeArrowheads="1"/>
            </p:cNvSpPr>
            <p:nvPr/>
          </p:nvSpPr>
          <p:spPr bwMode="auto">
            <a:xfrm>
              <a:off x="1894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588" name="Rectangle 584"/>
            <p:cNvSpPr>
              <a:spLocks noChangeArrowheads="1"/>
            </p:cNvSpPr>
            <p:nvPr/>
          </p:nvSpPr>
          <p:spPr bwMode="auto">
            <a:xfrm>
              <a:off x="1962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589" name="Rectangle 585"/>
            <p:cNvSpPr>
              <a:spLocks noChangeArrowheads="1"/>
            </p:cNvSpPr>
            <p:nvPr/>
          </p:nvSpPr>
          <p:spPr bwMode="auto">
            <a:xfrm>
              <a:off x="2030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590" name="Rectangle 586"/>
            <p:cNvSpPr>
              <a:spLocks noChangeArrowheads="1"/>
            </p:cNvSpPr>
            <p:nvPr/>
          </p:nvSpPr>
          <p:spPr bwMode="auto">
            <a:xfrm>
              <a:off x="2098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591" name="Rectangle 587"/>
            <p:cNvSpPr>
              <a:spLocks noChangeArrowheads="1"/>
            </p:cNvSpPr>
            <p:nvPr/>
          </p:nvSpPr>
          <p:spPr bwMode="auto">
            <a:xfrm>
              <a:off x="2166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592" name="Rectangle 588"/>
            <p:cNvSpPr>
              <a:spLocks noChangeArrowheads="1"/>
            </p:cNvSpPr>
            <p:nvPr/>
          </p:nvSpPr>
          <p:spPr bwMode="auto">
            <a:xfrm>
              <a:off x="2234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593" name="Rectangle 589"/>
            <p:cNvSpPr>
              <a:spLocks noChangeArrowheads="1"/>
            </p:cNvSpPr>
            <p:nvPr/>
          </p:nvSpPr>
          <p:spPr bwMode="auto">
            <a:xfrm>
              <a:off x="1418" y="19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51</a:t>
              </a:r>
            </a:p>
          </p:txBody>
        </p:sp>
        <p:sp>
          <p:nvSpPr>
            <p:cNvPr id="594" name="Rectangle 590"/>
            <p:cNvSpPr>
              <a:spLocks noChangeArrowheads="1"/>
            </p:cNvSpPr>
            <p:nvPr/>
          </p:nvSpPr>
          <p:spPr bwMode="auto">
            <a:xfrm>
              <a:off x="1486" y="1978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595" name="Rectangle 591"/>
            <p:cNvSpPr>
              <a:spLocks noChangeArrowheads="1"/>
            </p:cNvSpPr>
            <p:nvPr/>
          </p:nvSpPr>
          <p:spPr bwMode="auto">
            <a:xfrm>
              <a:off x="1554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596" name="Rectangle 592"/>
            <p:cNvSpPr>
              <a:spLocks noChangeArrowheads="1"/>
            </p:cNvSpPr>
            <p:nvPr/>
          </p:nvSpPr>
          <p:spPr bwMode="auto">
            <a:xfrm>
              <a:off x="1622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597" name="Rectangle 593"/>
            <p:cNvSpPr>
              <a:spLocks noChangeArrowheads="1"/>
            </p:cNvSpPr>
            <p:nvPr/>
          </p:nvSpPr>
          <p:spPr bwMode="auto">
            <a:xfrm>
              <a:off x="1690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598" name="Rectangle 594"/>
            <p:cNvSpPr>
              <a:spLocks noChangeArrowheads="1"/>
            </p:cNvSpPr>
            <p:nvPr/>
          </p:nvSpPr>
          <p:spPr bwMode="auto">
            <a:xfrm>
              <a:off x="1758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599" name="Rectangle 595"/>
            <p:cNvSpPr>
              <a:spLocks noChangeArrowheads="1"/>
            </p:cNvSpPr>
            <p:nvPr/>
          </p:nvSpPr>
          <p:spPr bwMode="auto">
            <a:xfrm>
              <a:off x="1826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600" name="Rectangle 596"/>
            <p:cNvSpPr>
              <a:spLocks noChangeArrowheads="1"/>
            </p:cNvSpPr>
            <p:nvPr/>
          </p:nvSpPr>
          <p:spPr bwMode="auto">
            <a:xfrm>
              <a:off x="1894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601" name="Rectangle 597"/>
            <p:cNvSpPr>
              <a:spLocks noChangeArrowheads="1"/>
            </p:cNvSpPr>
            <p:nvPr/>
          </p:nvSpPr>
          <p:spPr bwMode="auto">
            <a:xfrm>
              <a:off x="1962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602" name="Rectangle 598"/>
            <p:cNvSpPr>
              <a:spLocks noChangeArrowheads="1"/>
            </p:cNvSpPr>
            <p:nvPr/>
          </p:nvSpPr>
          <p:spPr bwMode="auto">
            <a:xfrm>
              <a:off x="2030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603" name="Rectangle 599"/>
            <p:cNvSpPr>
              <a:spLocks noChangeArrowheads="1"/>
            </p:cNvSpPr>
            <p:nvPr/>
          </p:nvSpPr>
          <p:spPr bwMode="auto">
            <a:xfrm>
              <a:off x="2098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604" name="Rectangle 600"/>
            <p:cNvSpPr>
              <a:spLocks noChangeArrowheads="1"/>
            </p:cNvSpPr>
            <p:nvPr/>
          </p:nvSpPr>
          <p:spPr bwMode="auto">
            <a:xfrm>
              <a:off x="2166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605" name="Rectangle 601"/>
            <p:cNvSpPr>
              <a:spLocks noChangeArrowheads="1"/>
            </p:cNvSpPr>
            <p:nvPr/>
          </p:nvSpPr>
          <p:spPr bwMode="auto">
            <a:xfrm>
              <a:off x="2234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606" name="Rectangle 602"/>
            <p:cNvSpPr>
              <a:spLocks noChangeArrowheads="1"/>
            </p:cNvSpPr>
            <p:nvPr/>
          </p:nvSpPr>
          <p:spPr bwMode="auto">
            <a:xfrm>
              <a:off x="1486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07" name="Rectangle 603"/>
            <p:cNvSpPr>
              <a:spLocks noChangeArrowheads="1"/>
            </p:cNvSpPr>
            <p:nvPr/>
          </p:nvSpPr>
          <p:spPr bwMode="auto">
            <a:xfrm>
              <a:off x="1554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08" name="Rectangle 604"/>
            <p:cNvSpPr>
              <a:spLocks noChangeArrowheads="1"/>
            </p:cNvSpPr>
            <p:nvPr/>
          </p:nvSpPr>
          <p:spPr bwMode="auto">
            <a:xfrm>
              <a:off x="1622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609" name="Rectangle 605"/>
            <p:cNvSpPr>
              <a:spLocks noChangeArrowheads="1"/>
            </p:cNvSpPr>
            <p:nvPr/>
          </p:nvSpPr>
          <p:spPr bwMode="auto">
            <a:xfrm>
              <a:off x="1690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10" name="Rectangle 606"/>
            <p:cNvSpPr>
              <a:spLocks noChangeArrowheads="1"/>
            </p:cNvSpPr>
            <p:nvPr/>
          </p:nvSpPr>
          <p:spPr bwMode="auto">
            <a:xfrm>
              <a:off x="1758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611" name="Rectangle 607"/>
            <p:cNvSpPr>
              <a:spLocks noChangeArrowheads="1"/>
            </p:cNvSpPr>
            <p:nvPr/>
          </p:nvSpPr>
          <p:spPr bwMode="auto">
            <a:xfrm>
              <a:off x="1826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12" name="Rectangle 608"/>
            <p:cNvSpPr>
              <a:spLocks noChangeArrowheads="1"/>
            </p:cNvSpPr>
            <p:nvPr/>
          </p:nvSpPr>
          <p:spPr bwMode="auto">
            <a:xfrm>
              <a:off x="1894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613" name="Rectangle 609"/>
            <p:cNvSpPr>
              <a:spLocks noChangeArrowheads="1"/>
            </p:cNvSpPr>
            <p:nvPr/>
          </p:nvSpPr>
          <p:spPr bwMode="auto">
            <a:xfrm>
              <a:off x="1962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614" name="Rectangle 610"/>
            <p:cNvSpPr>
              <a:spLocks noChangeArrowheads="1"/>
            </p:cNvSpPr>
            <p:nvPr/>
          </p:nvSpPr>
          <p:spPr bwMode="auto">
            <a:xfrm>
              <a:off x="2030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615" name="Rectangle 611"/>
            <p:cNvSpPr>
              <a:spLocks noChangeArrowheads="1"/>
            </p:cNvSpPr>
            <p:nvPr/>
          </p:nvSpPr>
          <p:spPr bwMode="auto">
            <a:xfrm>
              <a:off x="2098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616" name="Rectangle 612"/>
            <p:cNvSpPr>
              <a:spLocks noChangeArrowheads="1"/>
            </p:cNvSpPr>
            <p:nvPr/>
          </p:nvSpPr>
          <p:spPr bwMode="auto">
            <a:xfrm>
              <a:off x="2166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112</a:t>
              </a:r>
            </a:p>
          </p:txBody>
        </p:sp>
        <p:sp>
          <p:nvSpPr>
            <p:cNvPr id="617" name="Rectangle 613"/>
            <p:cNvSpPr>
              <a:spLocks noChangeArrowheads="1"/>
            </p:cNvSpPr>
            <p:nvPr/>
          </p:nvSpPr>
          <p:spPr bwMode="auto">
            <a:xfrm>
              <a:off x="2234" y="20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618" name="Rectangle 614"/>
            <p:cNvSpPr>
              <a:spLocks noChangeArrowheads="1"/>
            </p:cNvSpPr>
            <p:nvPr/>
          </p:nvSpPr>
          <p:spPr bwMode="auto">
            <a:xfrm>
              <a:off x="1486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19" name="Rectangle 615"/>
            <p:cNvSpPr>
              <a:spLocks noChangeArrowheads="1"/>
            </p:cNvSpPr>
            <p:nvPr/>
          </p:nvSpPr>
          <p:spPr bwMode="auto">
            <a:xfrm>
              <a:off x="1554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20" name="Rectangle 616"/>
            <p:cNvSpPr>
              <a:spLocks noChangeArrowheads="1"/>
            </p:cNvSpPr>
            <p:nvPr/>
          </p:nvSpPr>
          <p:spPr bwMode="auto">
            <a:xfrm>
              <a:off x="1622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21" name="Rectangle 617"/>
            <p:cNvSpPr>
              <a:spLocks noChangeArrowheads="1"/>
            </p:cNvSpPr>
            <p:nvPr/>
          </p:nvSpPr>
          <p:spPr bwMode="auto">
            <a:xfrm>
              <a:off x="1690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622" name="Rectangle 618"/>
            <p:cNvSpPr>
              <a:spLocks noChangeArrowheads="1"/>
            </p:cNvSpPr>
            <p:nvPr/>
          </p:nvSpPr>
          <p:spPr bwMode="auto">
            <a:xfrm>
              <a:off x="1758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23" name="Rectangle 619"/>
            <p:cNvSpPr>
              <a:spLocks noChangeArrowheads="1"/>
            </p:cNvSpPr>
            <p:nvPr/>
          </p:nvSpPr>
          <p:spPr bwMode="auto">
            <a:xfrm>
              <a:off x="1826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624" name="Rectangle 620"/>
            <p:cNvSpPr>
              <a:spLocks noChangeArrowheads="1"/>
            </p:cNvSpPr>
            <p:nvPr/>
          </p:nvSpPr>
          <p:spPr bwMode="auto">
            <a:xfrm>
              <a:off x="1894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25" name="Rectangle 621"/>
            <p:cNvSpPr>
              <a:spLocks noChangeArrowheads="1"/>
            </p:cNvSpPr>
            <p:nvPr/>
          </p:nvSpPr>
          <p:spPr bwMode="auto">
            <a:xfrm>
              <a:off x="1962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626" name="Rectangle 622"/>
            <p:cNvSpPr>
              <a:spLocks noChangeArrowheads="1"/>
            </p:cNvSpPr>
            <p:nvPr/>
          </p:nvSpPr>
          <p:spPr bwMode="auto">
            <a:xfrm>
              <a:off x="2030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627" name="Rectangle 623"/>
            <p:cNvSpPr>
              <a:spLocks noChangeArrowheads="1"/>
            </p:cNvSpPr>
            <p:nvPr/>
          </p:nvSpPr>
          <p:spPr bwMode="auto">
            <a:xfrm>
              <a:off x="2098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628" name="Rectangle 624"/>
            <p:cNvSpPr>
              <a:spLocks noChangeArrowheads="1"/>
            </p:cNvSpPr>
            <p:nvPr/>
          </p:nvSpPr>
          <p:spPr bwMode="auto">
            <a:xfrm>
              <a:off x="2166" y="21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629" name="Rectangle 625"/>
            <p:cNvSpPr>
              <a:spLocks noChangeArrowheads="1"/>
            </p:cNvSpPr>
            <p:nvPr/>
          </p:nvSpPr>
          <p:spPr bwMode="auto">
            <a:xfrm>
              <a:off x="2234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630" name="Rectangle 626"/>
            <p:cNvSpPr>
              <a:spLocks noChangeArrowheads="1"/>
            </p:cNvSpPr>
            <p:nvPr/>
          </p:nvSpPr>
          <p:spPr bwMode="auto">
            <a:xfrm>
              <a:off x="1486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631" name="Rectangle 627"/>
            <p:cNvSpPr>
              <a:spLocks noChangeArrowheads="1"/>
            </p:cNvSpPr>
            <p:nvPr/>
          </p:nvSpPr>
          <p:spPr bwMode="auto">
            <a:xfrm>
              <a:off x="1554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32" name="Rectangle 628"/>
            <p:cNvSpPr>
              <a:spLocks noChangeArrowheads="1"/>
            </p:cNvSpPr>
            <p:nvPr/>
          </p:nvSpPr>
          <p:spPr bwMode="auto">
            <a:xfrm>
              <a:off x="1622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33" name="Rectangle 629"/>
            <p:cNvSpPr>
              <a:spLocks noChangeArrowheads="1"/>
            </p:cNvSpPr>
            <p:nvPr/>
          </p:nvSpPr>
          <p:spPr bwMode="auto">
            <a:xfrm>
              <a:off x="1690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34" name="Rectangle 630"/>
            <p:cNvSpPr>
              <a:spLocks noChangeArrowheads="1"/>
            </p:cNvSpPr>
            <p:nvPr/>
          </p:nvSpPr>
          <p:spPr bwMode="auto">
            <a:xfrm>
              <a:off x="1758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635" name="Rectangle 631"/>
            <p:cNvSpPr>
              <a:spLocks noChangeArrowheads="1"/>
            </p:cNvSpPr>
            <p:nvPr/>
          </p:nvSpPr>
          <p:spPr bwMode="auto">
            <a:xfrm>
              <a:off x="1826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36" name="Rectangle 632"/>
            <p:cNvSpPr>
              <a:spLocks noChangeArrowheads="1"/>
            </p:cNvSpPr>
            <p:nvPr/>
          </p:nvSpPr>
          <p:spPr bwMode="auto">
            <a:xfrm>
              <a:off x="1894" y="218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106</a:t>
              </a:r>
            </a:p>
          </p:txBody>
        </p:sp>
        <p:sp>
          <p:nvSpPr>
            <p:cNvPr id="637" name="Rectangle 633"/>
            <p:cNvSpPr>
              <a:spLocks noChangeArrowheads="1"/>
            </p:cNvSpPr>
            <p:nvPr/>
          </p:nvSpPr>
          <p:spPr bwMode="auto">
            <a:xfrm>
              <a:off x="1962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38" name="Rectangle 634"/>
            <p:cNvSpPr>
              <a:spLocks noChangeArrowheads="1"/>
            </p:cNvSpPr>
            <p:nvPr/>
          </p:nvSpPr>
          <p:spPr bwMode="auto">
            <a:xfrm>
              <a:off x="2030" y="218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108</a:t>
              </a:r>
            </a:p>
          </p:txBody>
        </p:sp>
        <p:sp>
          <p:nvSpPr>
            <p:cNvPr id="639" name="Rectangle 635"/>
            <p:cNvSpPr>
              <a:spLocks noChangeArrowheads="1"/>
            </p:cNvSpPr>
            <p:nvPr/>
          </p:nvSpPr>
          <p:spPr bwMode="auto">
            <a:xfrm>
              <a:off x="2098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640" name="Rectangle 636"/>
            <p:cNvSpPr>
              <a:spLocks noChangeArrowheads="1"/>
            </p:cNvSpPr>
            <p:nvPr/>
          </p:nvSpPr>
          <p:spPr bwMode="auto">
            <a:xfrm>
              <a:off x="2166" y="21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110</a:t>
              </a:r>
            </a:p>
          </p:txBody>
        </p:sp>
        <p:sp>
          <p:nvSpPr>
            <p:cNvPr id="641" name="Rectangle 637"/>
            <p:cNvSpPr>
              <a:spLocks noChangeArrowheads="1"/>
            </p:cNvSpPr>
            <p:nvPr/>
          </p:nvSpPr>
          <p:spPr bwMode="auto">
            <a:xfrm>
              <a:off x="2234" y="21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111</a:t>
              </a:r>
            </a:p>
          </p:txBody>
        </p:sp>
        <p:sp>
          <p:nvSpPr>
            <p:cNvPr id="642" name="Rectangle 638"/>
            <p:cNvSpPr>
              <a:spLocks noChangeArrowheads="1"/>
            </p:cNvSpPr>
            <p:nvPr/>
          </p:nvSpPr>
          <p:spPr bwMode="auto">
            <a:xfrm>
              <a:off x="1486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643" name="Rectangle 639"/>
            <p:cNvSpPr>
              <a:spLocks noChangeArrowheads="1"/>
            </p:cNvSpPr>
            <p:nvPr/>
          </p:nvSpPr>
          <p:spPr bwMode="auto">
            <a:xfrm>
              <a:off x="1554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644" name="Rectangle 640"/>
            <p:cNvSpPr>
              <a:spLocks noChangeArrowheads="1"/>
            </p:cNvSpPr>
            <p:nvPr/>
          </p:nvSpPr>
          <p:spPr bwMode="auto">
            <a:xfrm>
              <a:off x="1622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45" name="Rectangle 641"/>
            <p:cNvSpPr>
              <a:spLocks noChangeArrowheads="1"/>
            </p:cNvSpPr>
            <p:nvPr/>
          </p:nvSpPr>
          <p:spPr bwMode="auto">
            <a:xfrm>
              <a:off x="1690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46" name="Rectangle 642"/>
            <p:cNvSpPr>
              <a:spLocks noChangeArrowheads="1"/>
            </p:cNvSpPr>
            <p:nvPr/>
          </p:nvSpPr>
          <p:spPr bwMode="auto">
            <a:xfrm>
              <a:off x="1758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47" name="Rectangle 643"/>
            <p:cNvSpPr>
              <a:spLocks noChangeArrowheads="1"/>
            </p:cNvSpPr>
            <p:nvPr/>
          </p:nvSpPr>
          <p:spPr bwMode="auto">
            <a:xfrm>
              <a:off x="1826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648" name="Rectangle 644"/>
            <p:cNvSpPr>
              <a:spLocks noChangeArrowheads="1"/>
            </p:cNvSpPr>
            <p:nvPr/>
          </p:nvSpPr>
          <p:spPr bwMode="auto">
            <a:xfrm>
              <a:off x="1894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49" name="Rectangle 645"/>
            <p:cNvSpPr>
              <a:spLocks noChangeArrowheads="1"/>
            </p:cNvSpPr>
            <p:nvPr/>
          </p:nvSpPr>
          <p:spPr bwMode="auto">
            <a:xfrm>
              <a:off x="1962" y="22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650" name="Rectangle 646"/>
            <p:cNvSpPr>
              <a:spLocks noChangeArrowheads="1"/>
            </p:cNvSpPr>
            <p:nvPr/>
          </p:nvSpPr>
          <p:spPr bwMode="auto">
            <a:xfrm>
              <a:off x="2030" y="22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Ag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107</a:t>
              </a:r>
            </a:p>
          </p:txBody>
        </p:sp>
        <p:sp>
          <p:nvSpPr>
            <p:cNvPr id="651" name="Rectangle 647"/>
            <p:cNvSpPr>
              <a:spLocks noChangeArrowheads="1"/>
            </p:cNvSpPr>
            <p:nvPr/>
          </p:nvSpPr>
          <p:spPr bwMode="auto">
            <a:xfrm>
              <a:off x="2098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652" name="Rectangle 648"/>
            <p:cNvSpPr>
              <a:spLocks noChangeArrowheads="1"/>
            </p:cNvSpPr>
            <p:nvPr/>
          </p:nvSpPr>
          <p:spPr bwMode="auto">
            <a:xfrm>
              <a:off x="2166" y="22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Ag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109</a:t>
              </a:r>
            </a:p>
          </p:txBody>
        </p:sp>
        <p:sp>
          <p:nvSpPr>
            <p:cNvPr id="653" name="Rectangle 649"/>
            <p:cNvSpPr>
              <a:spLocks noChangeArrowheads="1"/>
            </p:cNvSpPr>
            <p:nvPr/>
          </p:nvSpPr>
          <p:spPr bwMode="auto">
            <a:xfrm>
              <a:off x="2234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654" name="Rectangle 650"/>
            <p:cNvSpPr>
              <a:spLocks noChangeArrowheads="1"/>
            </p:cNvSpPr>
            <p:nvPr/>
          </p:nvSpPr>
          <p:spPr bwMode="auto">
            <a:xfrm>
              <a:off x="1486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655" name="Rectangle 651"/>
            <p:cNvSpPr>
              <a:spLocks noChangeArrowheads="1"/>
            </p:cNvSpPr>
            <p:nvPr/>
          </p:nvSpPr>
          <p:spPr bwMode="auto">
            <a:xfrm>
              <a:off x="1554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656" name="Rectangle 652"/>
            <p:cNvSpPr>
              <a:spLocks noChangeArrowheads="1"/>
            </p:cNvSpPr>
            <p:nvPr/>
          </p:nvSpPr>
          <p:spPr bwMode="auto">
            <a:xfrm>
              <a:off x="1622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657" name="Rectangle 653"/>
            <p:cNvSpPr>
              <a:spLocks noChangeArrowheads="1"/>
            </p:cNvSpPr>
            <p:nvPr/>
          </p:nvSpPr>
          <p:spPr bwMode="auto">
            <a:xfrm>
              <a:off x="1690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58" name="Rectangle 654"/>
            <p:cNvSpPr>
              <a:spLocks noChangeArrowheads="1"/>
            </p:cNvSpPr>
            <p:nvPr/>
          </p:nvSpPr>
          <p:spPr bwMode="auto">
            <a:xfrm>
              <a:off x="1758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659" name="Rectangle 655"/>
            <p:cNvSpPr>
              <a:spLocks noChangeArrowheads="1"/>
            </p:cNvSpPr>
            <p:nvPr/>
          </p:nvSpPr>
          <p:spPr bwMode="auto">
            <a:xfrm>
              <a:off x="1826" y="23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60" name="Rectangle 656"/>
            <p:cNvSpPr>
              <a:spLocks noChangeArrowheads="1"/>
            </p:cNvSpPr>
            <p:nvPr/>
          </p:nvSpPr>
          <p:spPr bwMode="auto">
            <a:xfrm>
              <a:off x="1894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104</a:t>
              </a:r>
            </a:p>
          </p:txBody>
        </p:sp>
        <p:sp>
          <p:nvSpPr>
            <p:cNvPr id="661" name="Rectangle 657"/>
            <p:cNvSpPr>
              <a:spLocks noChangeArrowheads="1"/>
            </p:cNvSpPr>
            <p:nvPr/>
          </p:nvSpPr>
          <p:spPr bwMode="auto">
            <a:xfrm>
              <a:off x="1962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105</a:t>
              </a:r>
            </a:p>
          </p:txBody>
        </p:sp>
        <p:sp>
          <p:nvSpPr>
            <p:cNvPr id="662" name="Rectangle 658"/>
            <p:cNvSpPr>
              <a:spLocks noChangeArrowheads="1"/>
            </p:cNvSpPr>
            <p:nvPr/>
          </p:nvSpPr>
          <p:spPr bwMode="auto">
            <a:xfrm>
              <a:off x="2030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106</a:t>
              </a:r>
            </a:p>
          </p:txBody>
        </p:sp>
        <p:sp>
          <p:nvSpPr>
            <p:cNvPr id="663" name="Rectangle 659"/>
            <p:cNvSpPr>
              <a:spLocks noChangeArrowheads="1"/>
            </p:cNvSpPr>
            <p:nvPr/>
          </p:nvSpPr>
          <p:spPr bwMode="auto">
            <a:xfrm>
              <a:off x="2098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64" name="Rectangle 660"/>
            <p:cNvSpPr>
              <a:spLocks noChangeArrowheads="1"/>
            </p:cNvSpPr>
            <p:nvPr/>
          </p:nvSpPr>
          <p:spPr bwMode="auto">
            <a:xfrm>
              <a:off x="2166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108</a:t>
              </a:r>
            </a:p>
          </p:txBody>
        </p:sp>
        <p:sp>
          <p:nvSpPr>
            <p:cNvPr id="665" name="Rectangle 661"/>
            <p:cNvSpPr>
              <a:spLocks noChangeArrowheads="1"/>
            </p:cNvSpPr>
            <p:nvPr/>
          </p:nvSpPr>
          <p:spPr bwMode="auto">
            <a:xfrm>
              <a:off x="2234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666" name="Rectangle 662"/>
            <p:cNvSpPr>
              <a:spLocks noChangeArrowheads="1"/>
            </p:cNvSpPr>
            <p:nvPr/>
          </p:nvSpPr>
          <p:spPr bwMode="auto">
            <a:xfrm>
              <a:off x="1486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667" name="Rectangle 663"/>
            <p:cNvSpPr>
              <a:spLocks noChangeArrowheads="1"/>
            </p:cNvSpPr>
            <p:nvPr/>
          </p:nvSpPr>
          <p:spPr bwMode="auto">
            <a:xfrm>
              <a:off x="1554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668" name="Rectangle 664"/>
            <p:cNvSpPr>
              <a:spLocks noChangeArrowheads="1"/>
            </p:cNvSpPr>
            <p:nvPr/>
          </p:nvSpPr>
          <p:spPr bwMode="auto">
            <a:xfrm>
              <a:off x="1622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669" name="Rectangle 665"/>
            <p:cNvSpPr>
              <a:spLocks noChangeArrowheads="1"/>
            </p:cNvSpPr>
            <p:nvPr/>
          </p:nvSpPr>
          <p:spPr bwMode="auto">
            <a:xfrm>
              <a:off x="1690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670" name="Rectangle 666"/>
            <p:cNvSpPr>
              <a:spLocks noChangeArrowheads="1"/>
            </p:cNvSpPr>
            <p:nvPr/>
          </p:nvSpPr>
          <p:spPr bwMode="auto">
            <a:xfrm>
              <a:off x="1758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71" name="Rectangle 667"/>
            <p:cNvSpPr>
              <a:spLocks noChangeArrowheads="1"/>
            </p:cNvSpPr>
            <p:nvPr/>
          </p:nvSpPr>
          <p:spPr bwMode="auto">
            <a:xfrm>
              <a:off x="1826" y="23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72" name="Rectangle 668"/>
            <p:cNvSpPr>
              <a:spLocks noChangeArrowheads="1"/>
            </p:cNvSpPr>
            <p:nvPr/>
          </p:nvSpPr>
          <p:spPr bwMode="auto">
            <a:xfrm>
              <a:off x="1894" y="23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Rh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103</a:t>
              </a:r>
            </a:p>
          </p:txBody>
        </p:sp>
        <p:sp>
          <p:nvSpPr>
            <p:cNvPr id="673" name="Rectangle 669"/>
            <p:cNvSpPr>
              <a:spLocks noChangeArrowheads="1"/>
            </p:cNvSpPr>
            <p:nvPr/>
          </p:nvSpPr>
          <p:spPr bwMode="auto">
            <a:xfrm>
              <a:off x="1962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674" name="Rectangle 670"/>
            <p:cNvSpPr>
              <a:spLocks noChangeArrowheads="1"/>
            </p:cNvSpPr>
            <p:nvPr/>
          </p:nvSpPr>
          <p:spPr bwMode="auto">
            <a:xfrm>
              <a:off x="2030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75" name="Rectangle 671"/>
            <p:cNvSpPr>
              <a:spLocks noChangeArrowheads="1"/>
            </p:cNvSpPr>
            <p:nvPr/>
          </p:nvSpPr>
          <p:spPr bwMode="auto">
            <a:xfrm>
              <a:off x="2098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676" name="Rectangle 672"/>
            <p:cNvSpPr>
              <a:spLocks noChangeArrowheads="1"/>
            </p:cNvSpPr>
            <p:nvPr/>
          </p:nvSpPr>
          <p:spPr bwMode="auto">
            <a:xfrm>
              <a:off x="2166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77" name="Rectangle 673"/>
            <p:cNvSpPr>
              <a:spLocks noChangeArrowheads="1"/>
            </p:cNvSpPr>
            <p:nvPr/>
          </p:nvSpPr>
          <p:spPr bwMode="auto">
            <a:xfrm>
              <a:off x="2234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678" name="Rectangle 674"/>
            <p:cNvSpPr>
              <a:spLocks noChangeArrowheads="1"/>
            </p:cNvSpPr>
            <p:nvPr/>
          </p:nvSpPr>
          <p:spPr bwMode="auto">
            <a:xfrm>
              <a:off x="1486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96</a:t>
              </a:r>
            </a:p>
          </p:txBody>
        </p:sp>
        <p:sp>
          <p:nvSpPr>
            <p:cNvPr id="679" name="Rectangle 675"/>
            <p:cNvSpPr>
              <a:spLocks noChangeArrowheads="1"/>
            </p:cNvSpPr>
            <p:nvPr/>
          </p:nvSpPr>
          <p:spPr bwMode="auto">
            <a:xfrm>
              <a:off x="1554" y="24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680" name="Rectangle 676"/>
            <p:cNvSpPr>
              <a:spLocks noChangeArrowheads="1"/>
            </p:cNvSpPr>
            <p:nvPr/>
          </p:nvSpPr>
          <p:spPr bwMode="auto">
            <a:xfrm>
              <a:off x="1622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681" name="Rectangle 677"/>
            <p:cNvSpPr>
              <a:spLocks noChangeArrowheads="1"/>
            </p:cNvSpPr>
            <p:nvPr/>
          </p:nvSpPr>
          <p:spPr bwMode="auto">
            <a:xfrm>
              <a:off x="1690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99</a:t>
              </a:r>
            </a:p>
          </p:txBody>
        </p:sp>
        <p:sp>
          <p:nvSpPr>
            <p:cNvPr id="682" name="Rectangle 678"/>
            <p:cNvSpPr>
              <a:spLocks noChangeArrowheads="1"/>
            </p:cNvSpPr>
            <p:nvPr/>
          </p:nvSpPr>
          <p:spPr bwMode="auto">
            <a:xfrm>
              <a:off x="1758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683" name="Rectangle 679"/>
            <p:cNvSpPr>
              <a:spLocks noChangeArrowheads="1"/>
            </p:cNvSpPr>
            <p:nvPr/>
          </p:nvSpPr>
          <p:spPr bwMode="auto">
            <a:xfrm>
              <a:off x="1826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101</a:t>
              </a:r>
            </a:p>
          </p:txBody>
        </p:sp>
        <p:sp>
          <p:nvSpPr>
            <p:cNvPr id="684" name="Rectangle 680"/>
            <p:cNvSpPr>
              <a:spLocks noChangeArrowheads="1"/>
            </p:cNvSpPr>
            <p:nvPr/>
          </p:nvSpPr>
          <p:spPr bwMode="auto">
            <a:xfrm>
              <a:off x="1894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685" name="Rectangle 681"/>
            <p:cNvSpPr>
              <a:spLocks noChangeArrowheads="1"/>
            </p:cNvSpPr>
            <p:nvPr/>
          </p:nvSpPr>
          <p:spPr bwMode="auto">
            <a:xfrm>
              <a:off x="1962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86" name="Rectangle 682"/>
            <p:cNvSpPr>
              <a:spLocks noChangeArrowheads="1"/>
            </p:cNvSpPr>
            <p:nvPr/>
          </p:nvSpPr>
          <p:spPr bwMode="auto">
            <a:xfrm>
              <a:off x="2030" y="24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Ru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104</a:t>
              </a:r>
            </a:p>
          </p:txBody>
        </p:sp>
        <p:sp>
          <p:nvSpPr>
            <p:cNvPr id="687" name="Rectangle 683"/>
            <p:cNvSpPr>
              <a:spLocks noChangeArrowheads="1"/>
            </p:cNvSpPr>
            <p:nvPr/>
          </p:nvSpPr>
          <p:spPr bwMode="auto">
            <a:xfrm>
              <a:off x="2098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688" name="Rectangle 684"/>
            <p:cNvSpPr>
              <a:spLocks noChangeArrowheads="1"/>
            </p:cNvSpPr>
            <p:nvPr/>
          </p:nvSpPr>
          <p:spPr bwMode="auto">
            <a:xfrm>
              <a:off x="2166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689" name="Rectangle 685"/>
            <p:cNvSpPr>
              <a:spLocks noChangeArrowheads="1"/>
            </p:cNvSpPr>
            <p:nvPr/>
          </p:nvSpPr>
          <p:spPr bwMode="auto">
            <a:xfrm>
              <a:off x="2234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690" name="Rectangle 686"/>
            <p:cNvSpPr>
              <a:spLocks noChangeArrowheads="1"/>
            </p:cNvSpPr>
            <p:nvPr/>
          </p:nvSpPr>
          <p:spPr bwMode="auto">
            <a:xfrm>
              <a:off x="1486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691" name="Rectangle 687"/>
            <p:cNvSpPr>
              <a:spLocks noChangeArrowheads="1"/>
            </p:cNvSpPr>
            <p:nvPr/>
          </p:nvSpPr>
          <p:spPr bwMode="auto">
            <a:xfrm>
              <a:off x="1554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692" name="Rectangle 688"/>
            <p:cNvSpPr>
              <a:spLocks noChangeArrowheads="1"/>
            </p:cNvSpPr>
            <p:nvPr/>
          </p:nvSpPr>
          <p:spPr bwMode="auto">
            <a:xfrm>
              <a:off x="1622" y="25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693" name="Rectangle 689"/>
            <p:cNvSpPr>
              <a:spLocks noChangeArrowheads="1"/>
            </p:cNvSpPr>
            <p:nvPr/>
          </p:nvSpPr>
          <p:spPr bwMode="auto">
            <a:xfrm>
              <a:off x="1690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694" name="Rectangle 690"/>
            <p:cNvSpPr>
              <a:spLocks noChangeArrowheads="1"/>
            </p:cNvSpPr>
            <p:nvPr/>
          </p:nvSpPr>
          <p:spPr bwMode="auto">
            <a:xfrm>
              <a:off x="1758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695" name="Rectangle 691"/>
            <p:cNvSpPr>
              <a:spLocks noChangeArrowheads="1"/>
            </p:cNvSpPr>
            <p:nvPr/>
          </p:nvSpPr>
          <p:spPr bwMode="auto">
            <a:xfrm>
              <a:off x="1826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696" name="Rectangle 692"/>
            <p:cNvSpPr>
              <a:spLocks noChangeArrowheads="1"/>
            </p:cNvSpPr>
            <p:nvPr/>
          </p:nvSpPr>
          <p:spPr bwMode="auto">
            <a:xfrm>
              <a:off x="1894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697" name="Rectangle 693"/>
            <p:cNvSpPr>
              <a:spLocks noChangeArrowheads="1"/>
            </p:cNvSpPr>
            <p:nvPr/>
          </p:nvSpPr>
          <p:spPr bwMode="auto">
            <a:xfrm>
              <a:off x="1962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698" name="Rectangle 694"/>
            <p:cNvSpPr>
              <a:spLocks noChangeArrowheads="1"/>
            </p:cNvSpPr>
            <p:nvPr/>
          </p:nvSpPr>
          <p:spPr bwMode="auto">
            <a:xfrm>
              <a:off x="2030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699" name="Rectangle 695"/>
            <p:cNvSpPr>
              <a:spLocks noChangeArrowheads="1"/>
            </p:cNvSpPr>
            <p:nvPr/>
          </p:nvSpPr>
          <p:spPr bwMode="auto">
            <a:xfrm>
              <a:off x="2098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700" name="Rectangle 696"/>
            <p:cNvSpPr>
              <a:spLocks noChangeArrowheads="1"/>
            </p:cNvSpPr>
            <p:nvPr/>
          </p:nvSpPr>
          <p:spPr bwMode="auto">
            <a:xfrm>
              <a:off x="2166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701" name="Rectangle 697"/>
            <p:cNvSpPr>
              <a:spLocks noChangeArrowheads="1"/>
            </p:cNvSpPr>
            <p:nvPr/>
          </p:nvSpPr>
          <p:spPr bwMode="auto">
            <a:xfrm>
              <a:off x="2234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702" name="Rectangle 698"/>
            <p:cNvSpPr>
              <a:spLocks noChangeArrowheads="1"/>
            </p:cNvSpPr>
            <p:nvPr/>
          </p:nvSpPr>
          <p:spPr bwMode="auto">
            <a:xfrm>
              <a:off x="1486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94</a:t>
              </a:r>
            </a:p>
          </p:txBody>
        </p:sp>
        <p:sp>
          <p:nvSpPr>
            <p:cNvPr id="703" name="Rectangle 699"/>
            <p:cNvSpPr>
              <a:spLocks noChangeArrowheads="1"/>
            </p:cNvSpPr>
            <p:nvPr/>
          </p:nvSpPr>
          <p:spPr bwMode="auto">
            <a:xfrm>
              <a:off x="1554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95</a:t>
              </a:r>
            </a:p>
          </p:txBody>
        </p:sp>
        <p:sp>
          <p:nvSpPr>
            <p:cNvPr id="704" name="Rectangle 700"/>
            <p:cNvSpPr>
              <a:spLocks noChangeArrowheads="1"/>
            </p:cNvSpPr>
            <p:nvPr/>
          </p:nvSpPr>
          <p:spPr bwMode="auto">
            <a:xfrm>
              <a:off x="1622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96</a:t>
              </a:r>
            </a:p>
          </p:txBody>
        </p:sp>
        <p:sp>
          <p:nvSpPr>
            <p:cNvPr id="705" name="Rectangle 701"/>
            <p:cNvSpPr>
              <a:spLocks noChangeArrowheads="1"/>
            </p:cNvSpPr>
            <p:nvPr/>
          </p:nvSpPr>
          <p:spPr bwMode="auto">
            <a:xfrm>
              <a:off x="1690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97</a:t>
              </a:r>
            </a:p>
          </p:txBody>
        </p:sp>
        <p:sp>
          <p:nvSpPr>
            <p:cNvPr id="706" name="Rectangle 702"/>
            <p:cNvSpPr>
              <a:spLocks noChangeArrowheads="1"/>
            </p:cNvSpPr>
            <p:nvPr/>
          </p:nvSpPr>
          <p:spPr bwMode="auto">
            <a:xfrm>
              <a:off x="1758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707" name="Rectangle 703"/>
            <p:cNvSpPr>
              <a:spLocks noChangeArrowheads="1"/>
            </p:cNvSpPr>
            <p:nvPr/>
          </p:nvSpPr>
          <p:spPr bwMode="auto">
            <a:xfrm>
              <a:off x="1826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08" name="Rectangle 704"/>
            <p:cNvSpPr>
              <a:spLocks noChangeArrowheads="1"/>
            </p:cNvSpPr>
            <p:nvPr/>
          </p:nvSpPr>
          <p:spPr bwMode="auto">
            <a:xfrm>
              <a:off x="1894" y="25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Mo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709" name="Rectangle 705"/>
            <p:cNvSpPr>
              <a:spLocks noChangeArrowheads="1"/>
            </p:cNvSpPr>
            <p:nvPr/>
          </p:nvSpPr>
          <p:spPr bwMode="auto">
            <a:xfrm>
              <a:off x="1962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710" name="Rectangle 706"/>
            <p:cNvSpPr>
              <a:spLocks noChangeArrowheads="1"/>
            </p:cNvSpPr>
            <p:nvPr/>
          </p:nvSpPr>
          <p:spPr bwMode="auto">
            <a:xfrm>
              <a:off x="2030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711" name="Rectangle 707"/>
            <p:cNvSpPr>
              <a:spLocks noChangeArrowheads="1"/>
            </p:cNvSpPr>
            <p:nvPr/>
          </p:nvSpPr>
          <p:spPr bwMode="auto">
            <a:xfrm>
              <a:off x="2098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712" name="Rectangle 708"/>
            <p:cNvSpPr>
              <a:spLocks noChangeArrowheads="1"/>
            </p:cNvSpPr>
            <p:nvPr/>
          </p:nvSpPr>
          <p:spPr bwMode="auto">
            <a:xfrm>
              <a:off x="2166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713" name="Rectangle 709"/>
            <p:cNvSpPr>
              <a:spLocks noChangeArrowheads="1"/>
            </p:cNvSpPr>
            <p:nvPr/>
          </p:nvSpPr>
          <p:spPr bwMode="auto">
            <a:xfrm>
              <a:off x="2234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714" name="Rectangle 710"/>
            <p:cNvSpPr>
              <a:spLocks noChangeArrowheads="1"/>
            </p:cNvSpPr>
            <p:nvPr/>
          </p:nvSpPr>
          <p:spPr bwMode="auto">
            <a:xfrm>
              <a:off x="1486" y="26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Nb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93</a:t>
              </a:r>
            </a:p>
          </p:txBody>
        </p:sp>
        <p:sp>
          <p:nvSpPr>
            <p:cNvPr id="715" name="Rectangle 711"/>
            <p:cNvSpPr>
              <a:spLocks noChangeArrowheads="1"/>
            </p:cNvSpPr>
            <p:nvPr/>
          </p:nvSpPr>
          <p:spPr bwMode="auto">
            <a:xfrm>
              <a:off x="1554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16" name="Rectangle 712"/>
            <p:cNvSpPr>
              <a:spLocks noChangeArrowheads="1"/>
            </p:cNvSpPr>
            <p:nvPr/>
          </p:nvSpPr>
          <p:spPr bwMode="auto">
            <a:xfrm>
              <a:off x="1622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17" name="Rectangle 713"/>
            <p:cNvSpPr>
              <a:spLocks noChangeArrowheads="1"/>
            </p:cNvSpPr>
            <p:nvPr/>
          </p:nvSpPr>
          <p:spPr bwMode="auto">
            <a:xfrm>
              <a:off x="1690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18" name="Rectangle 714"/>
            <p:cNvSpPr>
              <a:spLocks noChangeArrowheads="1"/>
            </p:cNvSpPr>
            <p:nvPr/>
          </p:nvSpPr>
          <p:spPr bwMode="auto">
            <a:xfrm>
              <a:off x="1758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719" name="Rectangle 715"/>
            <p:cNvSpPr>
              <a:spLocks noChangeArrowheads="1"/>
            </p:cNvSpPr>
            <p:nvPr/>
          </p:nvSpPr>
          <p:spPr bwMode="auto">
            <a:xfrm>
              <a:off x="1826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720" name="Rectangle 716"/>
            <p:cNvSpPr>
              <a:spLocks noChangeArrowheads="1"/>
            </p:cNvSpPr>
            <p:nvPr/>
          </p:nvSpPr>
          <p:spPr bwMode="auto">
            <a:xfrm>
              <a:off x="1894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21" name="Rectangle 717"/>
            <p:cNvSpPr>
              <a:spLocks noChangeArrowheads="1"/>
            </p:cNvSpPr>
            <p:nvPr/>
          </p:nvSpPr>
          <p:spPr bwMode="auto">
            <a:xfrm>
              <a:off x="1962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722" name="Rectangle 718"/>
            <p:cNvSpPr>
              <a:spLocks noChangeArrowheads="1"/>
            </p:cNvSpPr>
            <p:nvPr/>
          </p:nvSpPr>
          <p:spPr bwMode="auto">
            <a:xfrm>
              <a:off x="2030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723" name="Rectangle 719"/>
            <p:cNvSpPr>
              <a:spLocks noChangeArrowheads="1"/>
            </p:cNvSpPr>
            <p:nvPr/>
          </p:nvSpPr>
          <p:spPr bwMode="auto">
            <a:xfrm>
              <a:off x="2098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724" name="Rectangle 720"/>
            <p:cNvSpPr>
              <a:spLocks noChangeArrowheads="1"/>
            </p:cNvSpPr>
            <p:nvPr/>
          </p:nvSpPr>
          <p:spPr bwMode="auto">
            <a:xfrm>
              <a:off x="2166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725" name="Rectangle 721"/>
            <p:cNvSpPr>
              <a:spLocks noChangeArrowheads="1"/>
            </p:cNvSpPr>
            <p:nvPr/>
          </p:nvSpPr>
          <p:spPr bwMode="auto">
            <a:xfrm>
              <a:off x="2234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726" name="Rectangle 722"/>
            <p:cNvSpPr>
              <a:spLocks noChangeArrowheads="1"/>
            </p:cNvSpPr>
            <p:nvPr/>
          </p:nvSpPr>
          <p:spPr bwMode="auto">
            <a:xfrm>
              <a:off x="1486" y="27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92</a:t>
              </a:r>
            </a:p>
          </p:txBody>
        </p:sp>
        <p:sp>
          <p:nvSpPr>
            <p:cNvPr id="727" name="Rectangle 723"/>
            <p:cNvSpPr>
              <a:spLocks noChangeArrowheads="1"/>
            </p:cNvSpPr>
            <p:nvPr/>
          </p:nvSpPr>
          <p:spPr bwMode="auto">
            <a:xfrm>
              <a:off x="1554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28" name="Rectangle 724"/>
            <p:cNvSpPr>
              <a:spLocks noChangeArrowheads="1"/>
            </p:cNvSpPr>
            <p:nvPr/>
          </p:nvSpPr>
          <p:spPr bwMode="auto">
            <a:xfrm>
              <a:off x="1622" y="27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94</a:t>
              </a:r>
            </a:p>
          </p:txBody>
        </p:sp>
        <p:sp>
          <p:nvSpPr>
            <p:cNvPr id="729" name="Rectangle 725"/>
            <p:cNvSpPr>
              <a:spLocks noChangeArrowheads="1"/>
            </p:cNvSpPr>
            <p:nvPr/>
          </p:nvSpPr>
          <p:spPr bwMode="auto">
            <a:xfrm>
              <a:off x="1690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30" name="Rectangle 726"/>
            <p:cNvSpPr>
              <a:spLocks noChangeArrowheads="1"/>
            </p:cNvSpPr>
            <p:nvPr/>
          </p:nvSpPr>
          <p:spPr bwMode="auto">
            <a:xfrm>
              <a:off x="1758" y="27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Zr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96</a:t>
              </a:r>
            </a:p>
          </p:txBody>
        </p:sp>
        <p:sp>
          <p:nvSpPr>
            <p:cNvPr id="731" name="Rectangle 727"/>
            <p:cNvSpPr>
              <a:spLocks noChangeArrowheads="1"/>
            </p:cNvSpPr>
            <p:nvPr/>
          </p:nvSpPr>
          <p:spPr bwMode="auto">
            <a:xfrm>
              <a:off x="1826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732" name="Rectangle 728"/>
            <p:cNvSpPr>
              <a:spLocks noChangeArrowheads="1"/>
            </p:cNvSpPr>
            <p:nvPr/>
          </p:nvSpPr>
          <p:spPr bwMode="auto">
            <a:xfrm>
              <a:off x="1894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733" name="Rectangle 729"/>
            <p:cNvSpPr>
              <a:spLocks noChangeArrowheads="1"/>
            </p:cNvSpPr>
            <p:nvPr/>
          </p:nvSpPr>
          <p:spPr bwMode="auto">
            <a:xfrm>
              <a:off x="1962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34" name="Rectangle 730"/>
            <p:cNvSpPr>
              <a:spLocks noChangeArrowheads="1"/>
            </p:cNvSpPr>
            <p:nvPr/>
          </p:nvSpPr>
          <p:spPr bwMode="auto">
            <a:xfrm>
              <a:off x="2030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735" name="Rectangle 731"/>
            <p:cNvSpPr>
              <a:spLocks noChangeArrowheads="1"/>
            </p:cNvSpPr>
            <p:nvPr/>
          </p:nvSpPr>
          <p:spPr bwMode="auto">
            <a:xfrm>
              <a:off x="2098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736" name="Rectangle 732"/>
            <p:cNvSpPr>
              <a:spLocks noChangeArrowheads="1"/>
            </p:cNvSpPr>
            <p:nvPr/>
          </p:nvSpPr>
          <p:spPr bwMode="auto">
            <a:xfrm>
              <a:off x="2166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737" name="Rectangle 733"/>
            <p:cNvSpPr>
              <a:spLocks noChangeArrowheads="1"/>
            </p:cNvSpPr>
            <p:nvPr/>
          </p:nvSpPr>
          <p:spPr bwMode="auto">
            <a:xfrm>
              <a:off x="2234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738" name="Rectangle 734"/>
            <p:cNvSpPr>
              <a:spLocks noChangeArrowheads="1"/>
            </p:cNvSpPr>
            <p:nvPr/>
          </p:nvSpPr>
          <p:spPr bwMode="auto">
            <a:xfrm>
              <a:off x="1486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39" name="Rectangle 735"/>
            <p:cNvSpPr>
              <a:spLocks noChangeArrowheads="1"/>
            </p:cNvSpPr>
            <p:nvPr/>
          </p:nvSpPr>
          <p:spPr bwMode="auto">
            <a:xfrm>
              <a:off x="1554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40" name="Rectangle 736"/>
            <p:cNvSpPr>
              <a:spLocks noChangeArrowheads="1"/>
            </p:cNvSpPr>
            <p:nvPr/>
          </p:nvSpPr>
          <p:spPr bwMode="auto">
            <a:xfrm>
              <a:off x="1622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41" name="Rectangle 737"/>
            <p:cNvSpPr>
              <a:spLocks noChangeArrowheads="1"/>
            </p:cNvSpPr>
            <p:nvPr/>
          </p:nvSpPr>
          <p:spPr bwMode="auto">
            <a:xfrm>
              <a:off x="1690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42" name="Rectangle 738"/>
            <p:cNvSpPr>
              <a:spLocks noChangeArrowheads="1"/>
            </p:cNvSpPr>
            <p:nvPr/>
          </p:nvSpPr>
          <p:spPr bwMode="auto">
            <a:xfrm>
              <a:off x="1758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43" name="Rectangle 739"/>
            <p:cNvSpPr>
              <a:spLocks noChangeArrowheads="1"/>
            </p:cNvSpPr>
            <p:nvPr/>
          </p:nvSpPr>
          <p:spPr bwMode="auto">
            <a:xfrm>
              <a:off x="1826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44" name="Rectangle 740"/>
            <p:cNvSpPr>
              <a:spLocks noChangeArrowheads="1"/>
            </p:cNvSpPr>
            <p:nvPr/>
          </p:nvSpPr>
          <p:spPr bwMode="auto">
            <a:xfrm>
              <a:off x="1894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745" name="Rectangle 741"/>
            <p:cNvSpPr>
              <a:spLocks noChangeArrowheads="1"/>
            </p:cNvSpPr>
            <p:nvPr/>
          </p:nvSpPr>
          <p:spPr bwMode="auto">
            <a:xfrm>
              <a:off x="1962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746" name="Rectangle 742"/>
            <p:cNvSpPr>
              <a:spLocks noChangeArrowheads="1"/>
            </p:cNvSpPr>
            <p:nvPr/>
          </p:nvSpPr>
          <p:spPr bwMode="auto">
            <a:xfrm>
              <a:off x="2030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47" name="Rectangle 743"/>
            <p:cNvSpPr>
              <a:spLocks noChangeArrowheads="1"/>
            </p:cNvSpPr>
            <p:nvPr/>
          </p:nvSpPr>
          <p:spPr bwMode="auto">
            <a:xfrm>
              <a:off x="2098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748" name="Rectangle 744"/>
            <p:cNvSpPr>
              <a:spLocks noChangeArrowheads="1"/>
            </p:cNvSpPr>
            <p:nvPr/>
          </p:nvSpPr>
          <p:spPr bwMode="auto">
            <a:xfrm>
              <a:off x="2166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749" name="Rectangle 745"/>
            <p:cNvSpPr>
              <a:spLocks noChangeArrowheads="1"/>
            </p:cNvSpPr>
            <p:nvPr/>
          </p:nvSpPr>
          <p:spPr bwMode="auto">
            <a:xfrm>
              <a:off x="2234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750" name="Rectangle 746"/>
            <p:cNvSpPr>
              <a:spLocks noChangeArrowheads="1"/>
            </p:cNvSpPr>
            <p:nvPr/>
          </p:nvSpPr>
          <p:spPr bwMode="auto">
            <a:xfrm>
              <a:off x="1486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51" name="Rectangle 747"/>
            <p:cNvSpPr>
              <a:spLocks noChangeArrowheads="1"/>
            </p:cNvSpPr>
            <p:nvPr/>
          </p:nvSpPr>
          <p:spPr bwMode="auto">
            <a:xfrm>
              <a:off x="1554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52" name="Rectangle 748"/>
            <p:cNvSpPr>
              <a:spLocks noChangeArrowheads="1"/>
            </p:cNvSpPr>
            <p:nvPr/>
          </p:nvSpPr>
          <p:spPr bwMode="auto">
            <a:xfrm>
              <a:off x="1622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53" name="Rectangle 749"/>
            <p:cNvSpPr>
              <a:spLocks noChangeArrowheads="1"/>
            </p:cNvSpPr>
            <p:nvPr/>
          </p:nvSpPr>
          <p:spPr bwMode="auto">
            <a:xfrm>
              <a:off x="1690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54" name="Rectangle 750"/>
            <p:cNvSpPr>
              <a:spLocks noChangeArrowheads="1"/>
            </p:cNvSpPr>
            <p:nvPr/>
          </p:nvSpPr>
          <p:spPr bwMode="auto">
            <a:xfrm>
              <a:off x="1758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55" name="Rectangle 751"/>
            <p:cNvSpPr>
              <a:spLocks noChangeArrowheads="1"/>
            </p:cNvSpPr>
            <p:nvPr/>
          </p:nvSpPr>
          <p:spPr bwMode="auto">
            <a:xfrm>
              <a:off x="1826" y="28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56" name="Rectangle 752"/>
            <p:cNvSpPr>
              <a:spLocks noChangeArrowheads="1"/>
            </p:cNvSpPr>
            <p:nvPr/>
          </p:nvSpPr>
          <p:spPr bwMode="auto">
            <a:xfrm>
              <a:off x="1894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57" name="Rectangle 753"/>
            <p:cNvSpPr>
              <a:spLocks noChangeArrowheads="1"/>
            </p:cNvSpPr>
            <p:nvPr/>
          </p:nvSpPr>
          <p:spPr bwMode="auto">
            <a:xfrm>
              <a:off x="1962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758" name="Rectangle 754"/>
            <p:cNvSpPr>
              <a:spLocks noChangeArrowheads="1"/>
            </p:cNvSpPr>
            <p:nvPr/>
          </p:nvSpPr>
          <p:spPr bwMode="auto">
            <a:xfrm>
              <a:off x="2030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759" name="Rectangle 755"/>
            <p:cNvSpPr>
              <a:spLocks noChangeArrowheads="1"/>
            </p:cNvSpPr>
            <p:nvPr/>
          </p:nvSpPr>
          <p:spPr bwMode="auto">
            <a:xfrm>
              <a:off x="2098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60" name="Rectangle 756"/>
            <p:cNvSpPr>
              <a:spLocks noChangeArrowheads="1"/>
            </p:cNvSpPr>
            <p:nvPr/>
          </p:nvSpPr>
          <p:spPr bwMode="auto">
            <a:xfrm>
              <a:off x="2166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761" name="Rectangle 757"/>
            <p:cNvSpPr>
              <a:spLocks noChangeArrowheads="1"/>
            </p:cNvSpPr>
            <p:nvPr/>
          </p:nvSpPr>
          <p:spPr bwMode="auto">
            <a:xfrm>
              <a:off x="2234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762" name="Rectangle 758"/>
            <p:cNvSpPr>
              <a:spLocks noChangeArrowheads="1"/>
            </p:cNvSpPr>
            <p:nvPr/>
          </p:nvSpPr>
          <p:spPr bwMode="auto">
            <a:xfrm>
              <a:off x="1486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763" name="Rectangle 759"/>
            <p:cNvSpPr>
              <a:spLocks noChangeArrowheads="1"/>
            </p:cNvSpPr>
            <p:nvPr/>
          </p:nvSpPr>
          <p:spPr bwMode="auto">
            <a:xfrm>
              <a:off x="1554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64" name="Rectangle 760"/>
            <p:cNvSpPr>
              <a:spLocks noChangeArrowheads="1"/>
            </p:cNvSpPr>
            <p:nvPr/>
          </p:nvSpPr>
          <p:spPr bwMode="auto">
            <a:xfrm>
              <a:off x="1622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65" name="Rectangle 761"/>
            <p:cNvSpPr>
              <a:spLocks noChangeArrowheads="1"/>
            </p:cNvSpPr>
            <p:nvPr/>
          </p:nvSpPr>
          <p:spPr bwMode="auto">
            <a:xfrm>
              <a:off x="1690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66" name="Rectangle 762"/>
            <p:cNvSpPr>
              <a:spLocks noChangeArrowheads="1"/>
            </p:cNvSpPr>
            <p:nvPr/>
          </p:nvSpPr>
          <p:spPr bwMode="auto">
            <a:xfrm>
              <a:off x="1758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67" name="Rectangle 763"/>
            <p:cNvSpPr>
              <a:spLocks noChangeArrowheads="1"/>
            </p:cNvSpPr>
            <p:nvPr/>
          </p:nvSpPr>
          <p:spPr bwMode="auto">
            <a:xfrm>
              <a:off x="1826" y="29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68" name="Rectangle 764"/>
            <p:cNvSpPr>
              <a:spLocks noChangeArrowheads="1"/>
            </p:cNvSpPr>
            <p:nvPr/>
          </p:nvSpPr>
          <p:spPr bwMode="auto">
            <a:xfrm>
              <a:off x="1894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69" name="Rectangle 765"/>
            <p:cNvSpPr>
              <a:spLocks noChangeArrowheads="1"/>
            </p:cNvSpPr>
            <p:nvPr/>
          </p:nvSpPr>
          <p:spPr bwMode="auto">
            <a:xfrm>
              <a:off x="1962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70" name="Rectangle 766"/>
            <p:cNvSpPr>
              <a:spLocks noChangeArrowheads="1"/>
            </p:cNvSpPr>
            <p:nvPr/>
          </p:nvSpPr>
          <p:spPr bwMode="auto">
            <a:xfrm>
              <a:off x="2030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97</a:t>
              </a:r>
            </a:p>
          </p:txBody>
        </p:sp>
        <p:sp>
          <p:nvSpPr>
            <p:cNvPr id="771" name="Rectangle 767"/>
            <p:cNvSpPr>
              <a:spLocks noChangeArrowheads="1"/>
            </p:cNvSpPr>
            <p:nvPr/>
          </p:nvSpPr>
          <p:spPr bwMode="auto">
            <a:xfrm>
              <a:off x="2098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98</a:t>
              </a:r>
            </a:p>
          </p:txBody>
        </p:sp>
        <p:sp>
          <p:nvSpPr>
            <p:cNvPr id="772" name="Rectangle 768"/>
            <p:cNvSpPr>
              <a:spLocks noChangeArrowheads="1"/>
            </p:cNvSpPr>
            <p:nvPr/>
          </p:nvSpPr>
          <p:spPr bwMode="auto">
            <a:xfrm>
              <a:off x="2166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99</a:t>
              </a:r>
            </a:p>
          </p:txBody>
        </p:sp>
        <p:sp>
          <p:nvSpPr>
            <p:cNvPr id="773" name="Rectangle 769"/>
            <p:cNvSpPr>
              <a:spLocks noChangeArrowheads="1"/>
            </p:cNvSpPr>
            <p:nvPr/>
          </p:nvSpPr>
          <p:spPr bwMode="auto">
            <a:xfrm>
              <a:off x="2234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100</a:t>
              </a:r>
            </a:p>
          </p:txBody>
        </p:sp>
        <p:sp>
          <p:nvSpPr>
            <p:cNvPr id="774" name="Rectangle 770"/>
            <p:cNvSpPr>
              <a:spLocks noChangeArrowheads="1"/>
            </p:cNvSpPr>
            <p:nvPr/>
          </p:nvSpPr>
          <p:spPr bwMode="auto">
            <a:xfrm>
              <a:off x="1486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775" name="Rectangle 771"/>
            <p:cNvSpPr>
              <a:spLocks noChangeArrowheads="1"/>
            </p:cNvSpPr>
            <p:nvPr/>
          </p:nvSpPr>
          <p:spPr bwMode="auto">
            <a:xfrm>
              <a:off x="1554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776" name="Rectangle 772"/>
            <p:cNvSpPr>
              <a:spLocks noChangeArrowheads="1"/>
            </p:cNvSpPr>
            <p:nvPr/>
          </p:nvSpPr>
          <p:spPr bwMode="auto">
            <a:xfrm>
              <a:off x="1622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77" name="Rectangle 773"/>
            <p:cNvSpPr>
              <a:spLocks noChangeArrowheads="1"/>
            </p:cNvSpPr>
            <p:nvPr/>
          </p:nvSpPr>
          <p:spPr bwMode="auto">
            <a:xfrm>
              <a:off x="1690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78" name="Rectangle 774"/>
            <p:cNvSpPr>
              <a:spLocks noChangeArrowheads="1"/>
            </p:cNvSpPr>
            <p:nvPr/>
          </p:nvSpPr>
          <p:spPr bwMode="auto">
            <a:xfrm>
              <a:off x="1758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79" name="Rectangle 775"/>
            <p:cNvSpPr>
              <a:spLocks noChangeArrowheads="1"/>
            </p:cNvSpPr>
            <p:nvPr/>
          </p:nvSpPr>
          <p:spPr bwMode="auto">
            <a:xfrm>
              <a:off x="1826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80" name="Rectangle 776"/>
            <p:cNvSpPr>
              <a:spLocks noChangeArrowheads="1"/>
            </p:cNvSpPr>
            <p:nvPr/>
          </p:nvSpPr>
          <p:spPr bwMode="auto">
            <a:xfrm>
              <a:off x="1894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81" name="Rectangle 777"/>
            <p:cNvSpPr>
              <a:spLocks noChangeArrowheads="1"/>
            </p:cNvSpPr>
            <p:nvPr/>
          </p:nvSpPr>
          <p:spPr bwMode="auto">
            <a:xfrm>
              <a:off x="1962" y="29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95</a:t>
              </a:r>
            </a:p>
          </p:txBody>
        </p:sp>
        <p:sp>
          <p:nvSpPr>
            <p:cNvPr id="782" name="Rectangle 778"/>
            <p:cNvSpPr>
              <a:spLocks noChangeArrowheads="1"/>
            </p:cNvSpPr>
            <p:nvPr/>
          </p:nvSpPr>
          <p:spPr bwMode="auto">
            <a:xfrm>
              <a:off x="2030" y="29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Kr</a:t>
              </a:r>
            </a:p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783" name="Rectangle 779"/>
            <p:cNvSpPr>
              <a:spLocks noChangeArrowheads="1"/>
            </p:cNvSpPr>
            <p:nvPr/>
          </p:nvSpPr>
          <p:spPr bwMode="auto">
            <a:xfrm>
              <a:off x="1486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784" name="Rectangle 780"/>
            <p:cNvSpPr>
              <a:spLocks noChangeArrowheads="1"/>
            </p:cNvSpPr>
            <p:nvPr/>
          </p:nvSpPr>
          <p:spPr bwMode="auto">
            <a:xfrm>
              <a:off x="1554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785" name="Rectangle 781"/>
            <p:cNvSpPr>
              <a:spLocks noChangeArrowheads="1"/>
            </p:cNvSpPr>
            <p:nvPr/>
          </p:nvSpPr>
          <p:spPr bwMode="auto">
            <a:xfrm>
              <a:off x="1622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786" name="Rectangle 782"/>
            <p:cNvSpPr>
              <a:spLocks noChangeArrowheads="1"/>
            </p:cNvSpPr>
            <p:nvPr/>
          </p:nvSpPr>
          <p:spPr bwMode="auto">
            <a:xfrm>
              <a:off x="1690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87" name="Rectangle 783"/>
            <p:cNvSpPr>
              <a:spLocks noChangeArrowheads="1"/>
            </p:cNvSpPr>
            <p:nvPr/>
          </p:nvSpPr>
          <p:spPr bwMode="auto">
            <a:xfrm>
              <a:off x="1758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88" name="Rectangle 784"/>
            <p:cNvSpPr>
              <a:spLocks noChangeArrowheads="1"/>
            </p:cNvSpPr>
            <p:nvPr/>
          </p:nvSpPr>
          <p:spPr bwMode="auto">
            <a:xfrm>
              <a:off x="1826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789" name="Rectangle 785"/>
            <p:cNvSpPr>
              <a:spLocks noChangeArrowheads="1"/>
            </p:cNvSpPr>
            <p:nvPr/>
          </p:nvSpPr>
          <p:spPr bwMode="auto">
            <a:xfrm>
              <a:off x="1894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93</a:t>
              </a:r>
            </a:p>
          </p:txBody>
        </p:sp>
        <p:sp>
          <p:nvSpPr>
            <p:cNvPr id="790" name="Rectangle 786"/>
            <p:cNvSpPr>
              <a:spLocks noChangeArrowheads="1"/>
            </p:cNvSpPr>
            <p:nvPr/>
          </p:nvSpPr>
          <p:spPr bwMode="auto">
            <a:xfrm>
              <a:off x="1962" y="30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Br</a:t>
              </a:r>
            </a:p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791" name="Rectangle 787"/>
            <p:cNvSpPr>
              <a:spLocks noChangeArrowheads="1"/>
            </p:cNvSpPr>
            <p:nvPr/>
          </p:nvSpPr>
          <p:spPr bwMode="auto">
            <a:xfrm>
              <a:off x="1486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792" name="Rectangle 788"/>
            <p:cNvSpPr>
              <a:spLocks noChangeArrowheads="1"/>
            </p:cNvSpPr>
            <p:nvPr/>
          </p:nvSpPr>
          <p:spPr bwMode="auto">
            <a:xfrm>
              <a:off x="1554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793" name="Rectangle 789"/>
            <p:cNvSpPr>
              <a:spLocks noChangeArrowheads="1"/>
            </p:cNvSpPr>
            <p:nvPr/>
          </p:nvSpPr>
          <p:spPr bwMode="auto">
            <a:xfrm>
              <a:off x="1622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794" name="Rectangle 790"/>
            <p:cNvSpPr>
              <a:spLocks noChangeArrowheads="1"/>
            </p:cNvSpPr>
            <p:nvPr/>
          </p:nvSpPr>
          <p:spPr bwMode="auto">
            <a:xfrm>
              <a:off x="1690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795" name="Rectangle 791"/>
            <p:cNvSpPr>
              <a:spLocks noChangeArrowheads="1"/>
            </p:cNvSpPr>
            <p:nvPr/>
          </p:nvSpPr>
          <p:spPr bwMode="auto">
            <a:xfrm>
              <a:off x="1758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796" name="Rectangle 792"/>
            <p:cNvSpPr>
              <a:spLocks noChangeArrowheads="1"/>
            </p:cNvSpPr>
            <p:nvPr/>
          </p:nvSpPr>
          <p:spPr bwMode="auto">
            <a:xfrm>
              <a:off x="1826" y="31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Se</a:t>
              </a:r>
            </a:p>
            <a:p>
              <a:pPr algn="ctr" eaLnBrk="0" hangingPunct="0"/>
              <a:r>
                <a:rPr lang="de-DE" sz="200" b="1"/>
                <a:t>91</a:t>
              </a:r>
            </a:p>
          </p:txBody>
        </p:sp>
        <p:sp>
          <p:nvSpPr>
            <p:cNvPr id="797" name="Rectangle 793"/>
            <p:cNvSpPr>
              <a:spLocks noChangeArrowheads="1"/>
            </p:cNvSpPr>
            <p:nvPr/>
          </p:nvSpPr>
          <p:spPr bwMode="auto">
            <a:xfrm>
              <a:off x="1486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798" name="Rectangle 794"/>
            <p:cNvSpPr>
              <a:spLocks noChangeArrowheads="1"/>
            </p:cNvSpPr>
            <p:nvPr/>
          </p:nvSpPr>
          <p:spPr bwMode="auto">
            <a:xfrm>
              <a:off x="1554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799" name="Rectangle 795"/>
            <p:cNvSpPr>
              <a:spLocks noChangeArrowheads="1"/>
            </p:cNvSpPr>
            <p:nvPr/>
          </p:nvSpPr>
          <p:spPr bwMode="auto">
            <a:xfrm>
              <a:off x="1622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87</a:t>
              </a:r>
            </a:p>
          </p:txBody>
        </p:sp>
        <p:sp>
          <p:nvSpPr>
            <p:cNvPr id="800" name="Rectangle 796"/>
            <p:cNvSpPr>
              <a:spLocks noChangeArrowheads="1"/>
            </p:cNvSpPr>
            <p:nvPr/>
          </p:nvSpPr>
          <p:spPr bwMode="auto">
            <a:xfrm>
              <a:off x="1690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801" name="Rectangle 797"/>
            <p:cNvSpPr>
              <a:spLocks noChangeArrowheads="1"/>
            </p:cNvSpPr>
            <p:nvPr/>
          </p:nvSpPr>
          <p:spPr bwMode="auto">
            <a:xfrm>
              <a:off x="1758" y="32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As</a:t>
              </a:r>
            </a:p>
            <a:p>
              <a:pPr algn="ctr" eaLnBrk="0" hangingPunct="0"/>
              <a:r>
                <a:rPr lang="de-DE" sz="200" b="1"/>
                <a:t>89</a:t>
              </a:r>
            </a:p>
          </p:txBody>
        </p:sp>
        <p:sp>
          <p:nvSpPr>
            <p:cNvPr id="802" name="Rectangle 798"/>
            <p:cNvSpPr>
              <a:spLocks noChangeArrowheads="1"/>
            </p:cNvSpPr>
            <p:nvPr/>
          </p:nvSpPr>
          <p:spPr bwMode="auto">
            <a:xfrm>
              <a:off x="1486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803" name="Rectangle 799"/>
            <p:cNvSpPr>
              <a:spLocks noChangeArrowheads="1"/>
            </p:cNvSpPr>
            <p:nvPr/>
          </p:nvSpPr>
          <p:spPr bwMode="auto">
            <a:xfrm>
              <a:off x="1554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85</a:t>
              </a:r>
            </a:p>
          </p:txBody>
        </p:sp>
        <p:sp>
          <p:nvSpPr>
            <p:cNvPr id="804" name="Rectangle 800"/>
            <p:cNvSpPr>
              <a:spLocks noChangeArrowheads="1"/>
            </p:cNvSpPr>
            <p:nvPr/>
          </p:nvSpPr>
          <p:spPr bwMode="auto">
            <a:xfrm>
              <a:off x="1622" y="32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Ge</a:t>
              </a:r>
            </a:p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805" name="Rectangle 801"/>
            <p:cNvSpPr>
              <a:spLocks noChangeArrowheads="1"/>
            </p:cNvSpPr>
            <p:nvPr/>
          </p:nvSpPr>
          <p:spPr bwMode="auto">
            <a:xfrm>
              <a:off x="1486" y="33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83</a:t>
              </a:r>
            </a:p>
          </p:txBody>
        </p:sp>
        <p:sp>
          <p:nvSpPr>
            <p:cNvPr id="806" name="Rectangle 802"/>
            <p:cNvSpPr>
              <a:spLocks noChangeArrowheads="1"/>
            </p:cNvSpPr>
            <p:nvPr/>
          </p:nvSpPr>
          <p:spPr bwMode="auto">
            <a:xfrm>
              <a:off x="1554" y="33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Ga</a:t>
              </a:r>
            </a:p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807" name="Rectangle 803"/>
            <p:cNvSpPr>
              <a:spLocks noChangeArrowheads="1"/>
            </p:cNvSpPr>
            <p:nvPr/>
          </p:nvSpPr>
          <p:spPr bwMode="auto">
            <a:xfrm>
              <a:off x="1622" y="333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54</a:t>
              </a:r>
            </a:p>
          </p:txBody>
        </p:sp>
        <p:sp>
          <p:nvSpPr>
            <p:cNvPr id="808" name="Rectangle 804"/>
            <p:cNvSpPr>
              <a:spLocks noChangeArrowheads="1"/>
            </p:cNvSpPr>
            <p:nvPr/>
          </p:nvSpPr>
          <p:spPr bwMode="auto">
            <a:xfrm>
              <a:off x="1486" y="340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52</a:t>
              </a:r>
            </a:p>
          </p:txBody>
        </p:sp>
        <p:sp>
          <p:nvSpPr>
            <p:cNvPr id="809" name="Rectangle 805"/>
            <p:cNvSpPr>
              <a:spLocks noChangeArrowheads="1"/>
            </p:cNvSpPr>
            <p:nvPr/>
          </p:nvSpPr>
          <p:spPr bwMode="auto">
            <a:xfrm>
              <a:off x="2302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810" name="Rectangle 806"/>
            <p:cNvSpPr>
              <a:spLocks noChangeArrowheads="1"/>
            </p:cNvSpPr>
            <p:nvPr/>
          </p:nvSpPr>
          <p:spPr bwMode="auto">
            <a:xfrm>
              <a:off x="2370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811" name="Rectangle 807"/>
            <p:cNvSpPr>
              <a:spLocks noChangeArrowheads="1"/>
            </p:cNvSpPr>
            <p:nvPr/>
          </p:nvSpPr>
          <p:spPr bwMode="auto">
            <a:xfrm>
              <a:off x="2438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812" name="Rectangle 808"/>
            <p:cNvSpPr>
              <a:spLocks noChangeArrowheads="1"/>
            </p:cNvSpPr>
            <p:nvPr/>
          </p:nvSpPr>
          <p:spPr bwMode="auto">
            <a:xfrm>
              <a:off x="2506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813" name="Rectangle 809"/>
            <p:cNvSpPr>
              <a:spLocks noChangeArrowheads="1"/>
            </p:cNvSpPr>
            <p:nvPr/>
          </p:nvSpPr>
          <p:spPr bwMode="auto">
            <a:xfrm>
              <a:off x="2574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814" name="Rectangle 810"/>
            <p:cNvSpPr>
              <a:spLocks noChangeArrowheads="1"/>
            </p:cNvSpPr>
            <p:nvPr/>
          </p:nvSpPr>
          <p:spPr bwMode="auto">
            <a:xfrm>
              <a:off x="2642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815" name="Rectangle 811"/>
            <p:cNvSpPr>
              <a:spLocks noChangeArrowheads="1"/>
            </p:cNvSpPr>
            <p:nvPr/>
          </p:nvSpPr>
          <p:spPr bwMode="auto">
            <a:xfrm>
              <a:off x="2710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816" name="Rectangle 812"/>
            <p:cNvSpPr>
              <a:spLocks noChangeArrowheads="1"/>
            </p:cNvSpPr>
            <p:nvPr/>
          </p:nvSpPr>
          <p:spPr bwMode="auto">
            <a:xfrm>
              <a:off x="2778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817" name="Rectangle 813"/>
            <p:cNvSpPr>
              <a:spLocks noChangeArrowheads="1"/>
            </p:cNvSpPr>
            <p:nvPr/>
          </p:nvSpPr>
          <p:spPr bwMode="auto">
            <a:xfrm>
              <a:off x="2846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818" name="Rectangle 814"/>
            <p:cNvSpPr>
              <a:spLocks noChangeArrowheads="1"/>
            </p:cNvSpPr>
            <p:nvPr/>
          </p:nvSpPr>
          <p:spPr bwMode="auto">
            <a:xfrm>
              <a:off x="2914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819" name="Rectangle 815"/>
            <p:cNvSpPr>
              <a:spLocks noChangeArrowheads="1"/>
            </p:cNvSpPr>
            <p:nvPr/>
          </p:nvSpPr>
          <p:spPr bwMode="auto">
            <a:xfrm>
              <a:off x="2982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820" name="Rectangle 816"/>
            <p:cNvSpPr>
              <a:spLocks noChangeArrowheads="1"/>
            </p:cNvSpPr>
            <p:nvPr/>
          </p:nvSpPr>
          <p:spPr bwMode="auto">
            <a:xfrm>
              <a:off x="3050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821" name="Rectangle 817"/>
            <p:cNvSpPr>
              <a:spLocks noChangeArrowheads="1"/>
            </p:cNvSpPr>
            <p:nvPr/>
          </p:nvSpPr>
          <p:spPr bwMode="auto">
            <a:xfrm>
              <a:off x="3118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822" name="Rectangle 818"/>
            <p:cNvSpPr>
              <a:spLocks noChangeArrowheads="1"/>
            </p:cNvSpPr>
            <p:nvPr/>
          </p:nvSpPr>
          <p:spPr bwMode="auto">
            <a:xfrm>
              <a:off x="3186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823" name="Rectangle 819"/>
            <p:cNvSpPr>
              <a:spLocks noChangeArrowheads="1"/>
            </p:cNvSpPr>
            <p:nvPr/>
          </p:nvSpPr>
          <p:spPr bwMode="auto">
            <a:xfrm>
              <a:off x="3254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824" name="Rectangle 820"/>
            <p:cNvSpPr>
              <a:spLocks noChangeArrowheads="1"/>
            </p:cNvSpPr>
            <p:nvPr/>
          </p:nvSpPr>
          <p:spPr bwMode="auto">
            <a:xfrm>
              <a:off x="3322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825" name="Rectangle 821"/>
            <p:cNvSpPr>
              <a:spLocks noChangeArrowheads="1"/>
            </p:cNvSpPr>
            <p:nvPr/>
          </p:nvSpPr>
          <p:spPr bwMode="auto">
            <a:xfrm>
              <a:off x="3390" y="157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826" name="Rectangle 822"/>
            <p:cNvSpPr>
              <a:spLocks noChangeArrowheads="1"/>
            </p:cNvSpPr>
            <p:nvPr/>
          </p:nvSpPr>
          <p:spPr bwMode="auto">
            <a:xfrm>
              <a:off x="3458" y="15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La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138</a:t>
              </a:r>
            </a:p>
          </p:txBody>
        </p:sp>
        <p:sp>
          <p:nvSpPr>
            <p:cNvPr id="827" name="Rectangle 823"/>
            <p:cNvSpPr>
              <a:spLocks noChangeArrowheads="1"/>
            </p:cNvSpPr>
            <p:nvPr/>
          </p:nvSpPr>
          <p:spPr bwMode="auto">
            <a:xfrm>
              <a:off x="3526" y="157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La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139</a:t>
              </a:r>
            </a:p>
          </p:txBody>
        </p:sp>
        <p:sp>
          <p:nvSpPr>
            <p:cNvPr id="828" name="Rectangle 824"/>
            <p:cNvSpPr>
              <a:spLocks noChangeArrowheads="1"/>
            </p:cNvSpPr>
            <p:nvPr/>
          </p:nvSpPr>
          <p:spPr bwMode="auto">
            <a:xfrm>
              <a:off x="3594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829" name="Rectangle 825"/>
            <p:cNvSpPr>
              <a:spLocks noChangeArrowheads="1"/>
            </p:cNvSpPr>
            <p:nvPr/>
          </p:nvSpPr>
          <p:spPr bwMode="auto">
            <a:xfrm>
              <a:off x="3662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830" name="Rectangle 826"/>
            <p:cNvSpPr>
              <a:spLocks noChangeArrowheads="1"/>
            </p:cNvSpPr>
            <p:nvPr/>
          </p:nvSpPr>
          <p:spPr bwMode="auto">
            <a:xfrm>
              <a:off x="3730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831" name="Rectangle 827"/>
            <p:cNvSpPr>
              <a:spLocks noChangeArrowheads="1"/>
            </p:cNvSpPr>
            <p:nvPr/>
          </p:nvSpPr>
          <p:spPr bwMode="auto">
            <a:xfrm>
              <a:off x="3798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832" name="Rectangle 828"/>
            <p:cNvSpPr>
              <a:spLocks noChangeArrowheads="1"/>
            </p:cNvSpPr>
            <p:nvPr/>
          </p:nvSpPr>
          <p:spPr bwMode="auto">
            <a:xfrm>
              <a:off x="3866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833" name="Rectangle 829"/>
            <p:cNvSpPr>
              <a:spLocks noChangeArrowheads="1"/>
            </p:cNvSpPr>
            <p:nvPr/>
          </p:nvSpPr>
          <p:spPr bwMode="auto">
            <a:xfrm>
              <a:off x="3934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834" name="Rectangle 830"/>
            <p:cNvSpPr>
              <a:spLocks noChangeArrowheads="1"/>
            </p:cNvSpPr>
            <p:nvPr/>
          </p:nvSpPr>
          <p:spPr bwMode="auto">
            <a:xfrm>
              <a:off x="4002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835" name="Rectangle 831"/>
            <p:cNvSpPr>
              <a:spLocks noChangeArrowheads="1"/>
            </p:cNvSpPr>
            <p:nvPr/>
          </p:nvSpPr>
          <p:spPr bwMode="auto">
            <a:xfrm>
              <a:off x="4070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836" name="Rectangle 832"/>
            <p:cNvSpPr>
              <a:spLocks noChangeArrowheads="1"/>
            </p:cNvSpPr>
            <p:nvPr/>
          </p:nvSpPr>
          <p:spPr bwMode="auto">
            <a:xfrm>
              <a:off x="4138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148</a:t>
              </a:r>
            </a:p>
          </p:txBody>
        </p:sp>
        <p:sp>
          <p:nvSpPr>
            <p:cNvPr id="837" name="Rectangle 833"/>
            <p:cNvSpPr>
              <a:spLocks noChangeArrowheads="1"/>
            </p:cNvSpPr>
            <p:nvPr/>
          </p:nvSpPr>
          <p:spPr bwMode="auto">
            <a:xfrm>
              <a:off x="4206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149</a:t>
              </a:r>
            </a:p>
          </p:txBody>
        </p:sp>
        <p:sp>
          <p:nvSpPr>
            <p:cNvPr id="838" name="Rectangle 834"/>
            <p:cNvSpPr>
              <a:spLocks noChangeArrowheads="1"/>
            </p:cNvSpPr>
            <p:nvPr/>
          </p:nvSpPr>
          <p:spPr bwMode="auto">
            <a:xfrm>
              <a:off x="4274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150</a:t>
              </a:r>
            </a:p>
          </p:txBody>
        </p:sp>
        <p:sp>
          <p:nvSpPr>
            <p:cNvPr id="839" name="Rectangle 835"/>
            <p:cNvSpPr>
              <a:spLocks noChangeArrowheads="1"/>
            </p:cNvSpPr>
            <p:nvPr/>
          </p:nvSpPr>
          <p:spPr bwMode="auto">
            <a:xfrm>
              <a:off x="4342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151</a:t>
              </a:r>
            </a:p>
          </p:txBody>
        </p:sp>
        <p:sp>
          <p:nvSpPr>
            <p:cNvPr id="840" name="Rectangle 836"/>
            <p:cNvSpPr>
              <a:spLocks noChangeArrowheads="1"/>
            </p:cNvSpPr>
            <p:nvPr/>
          </p:nvSpPr>
          <p:spPr bwMode="auto">
            <a:xfrm>
              <a:off x="4410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152</a:t>
              </a:r>
            </a:p>
          </p:txBody>
        </p:sp>
        <p:sp>
          <p:nvSpPr>
            <p:cNvPr id="841" name="Rectangle 837"/>
            <p:cNvSpPr>
              <a:spLocks noChangeArrowheads="1"/>
            </p:cNvSpPr>
            <p:nvPr/>
          </p:nvSpPr>
          <p:spPr bwMode="auto">
            <a:xfrm>
              <a:off x="4478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153</a:t>
              </a:r>
            </a:p>
          </p:txBody>
        </p:sp>
        <p:sp>
          <p:nvSpPr>
            <p:cNvPr id="842" name="Rectangle 838"/>
            <p:cNvSpPr>
              <a:spLocks noChangeArrowheads="1"/>
            </p:cNvSpPr>
            <p:nvPr/>
          </p:nvSpPr>
          <p:spPr bwMode="auto">
            <a:xfrm>
              <a:off x="4546" y="15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La</a:t>
              </a:r>
            </a:p>
            <a:p>
              <a:pPr algn="ctr" eaLnBrk="0" hangingPunct="0"/>
              <a:r>
                <a:rPr lang="de-DE" sz="200" b="1"/>
                <a:t>154</a:t>
              </a:r>
            </a:p>
          </p:txBody>
        </p:sp>
        <p:sp>
          <p:nvSpPr>
            <p:cNvPr id="843" name="Rectangle 839"/>
            <p:cNvSpPr>
              <a:spLocks noChangeArrowheads="1"/>
            </p:cNvSpPr>
            <p:nvPr/>
          </p:nvSpPr>
          <p:spPr bwMode="auto">
            <a:xfrm>
              <a:off x="2302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844" name="Rectangle 840"/>
            <p:cNvSpPr>
              <a:spLocks noChangeArrowheads="1"/>
            </p:cNvSpPr>
            <p:nvPr/>
          </p:nvSpPr>
          <p:spPr bwMode="auto">
            <a:xfrm>
              <a:off x="2370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845" name="Rectangle 841"/>
            <p:cNvSpPr>
              <a:spLocks noChangeArrowheads="1"/>
            </p:cNvSpPr>
            <p:nvPr/>
          </p:nvSpPr>
          <p:spPr bwMode="auto">
            <a:xfrm>
              <a:off x="2438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846" name="Rectangle 842"/>
            <p:cNvSpPr>
              <a:spLocks noChangeArrowheads="1"/>
            </p:cNvSpPr>
            <p:nvPr/>
          </p:nvSpPr>
          <p:spPr bwMode="auto">
            <a:xfrm>
              <a:off x="2506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847" name="Rectangle 843"/>
            <p:cNvSpPr>
              <a:spLocks noChangeArrowheads="1"/>
            </p:cNvSpPr>
            <p:nvPr/>
          </p:nvSpPr>
          <p:spPr bwMode="auto">
            <a:xfrm>
              <a:off x="2574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848" name="Rectangle 844"/>
            <p:cNvSpPr>
              <a:spLocks noChangeArrowheads="1"/>
            </p:cNvSpPr>
            <p:nvPr/>
          </p:nvSpPr>
          <p:spPr bwMode="auto">
            <a:xfrm>
              <a:off x="2642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849" name="Rectangle 845"/>
            <p:cNvSpPr>
              <a:spLocks noChangeArrowheads="1"/>
            </p:cNvSpPr>
            <p:nvPr/>
          </p:nvSpPr>
          <p:spPr bwMode="auto">
            <a:xfrm>
              <a:off x="2710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850" name="Rectangle 846"/>
            <p:cNvSpPr>
              <a:spLocks noChangeArrowheads="1"/>
            </p:cNvSpPr>
            <p:nvPr/>
          </p:nvSpPr>
          <p:spPr bwMode="auto">
            <a:xfrm>
              <a:off x="2778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851" name="Rectangle 847"/>
            <p:cNvSpPr>
              <a:spLocks noChangeArrowheads="1"/>
            </p:cNvSpPr>
            <p:nvPr/>
          </p:nvSpPr>
          <p:spPr bwMode="auto">
            <a:xfrm>
              <a:off x="2846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852" name="Rectangle 848"/>
            <p:cNvSpPr>
              <a:spLocks noChangeArrowheads="1"/>
            </p:cNvSpPr>
            <p:nvPr/>
          </p:nvSpPr>
          <p:spPr bwMode="auto">
            <a:xfrm>
              <a:off x="2914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853" name="Rectangle 849"/>
            <p:cNvSpPr>
              <a:spLocks noChangeArrowheads="1"/>
            </p:cNvSpPr>
            <p:nvPr/>
          </p:nvSpPr>
          <p:spPr bwMode="auto">
            <a:xfrm>
              <a:off x="2982" y="163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854" name="Rectangle 850"/>
            <p:cNvSpPr>
              <a:spLocks noChangeArrowheads="1"/>
            </p:cNvSpPr>
            <p:nvPr/>
          </p:nvSpPr>
          <p:spPr bwMode="auto">
            <a:xfrm>
              <a:off x="3050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855" name="Rectangle 851"/>
            <p:cNvSpPr>
              <a:spLocks noChangeArrowheads="1"/>
            </p:cNvSpPr>
            <p:nvPr/>
          </p:nvSpPr>
          <p:spPr bwMode="auto">
            <a:xfrm>
              <a:off x="3118" y="163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132</a:t>
              </a:r>
            </a:p>
          </p:txBody>
        </p:sp>
        <p:sp>
          <p:nvSpPr>
            <p:cNvPr id="856" name="Rectangle 852"/>
            <p:cNvSpPr>
              <a:spLocks noChangeArrowheads="1"/>
            </p:cNvSpPr>
            <p:nvPr/>
          </p:nvSpPr>
          <p:spPr bwMode="auto">
            <a:xfrm>
              <a:off x="3186" y="163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857" name="Rectangle 853"/>
            <p:cNvSpPr>
              <a:spLocks noChangeArrowheads="1"/>
            </p:cNvSpPr>
            <p:nvPr/>
          </p:nvSpPr>
          <p:spPr bwMode="auto">
            <a:xfrm>
              <a:off x="3254" y="163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134</a:t>
              </a:r>
            </a:p>
          </p:txBody>
        </p:sp>
        <p:sp>
          <p:nvSpPr>
            <p:cNvPr id="858" name="Rectangle 854"/>
            <p:cNvSpPr>
              <a:spLocks noChangeArrowheads="1"/>
            </p:cNvSpPr>
            <p:nvPr/>
          </p:nvSpPr>
          <p:spPr bwMode="auto">
            <a:xfrm>
              <a:off x="3322" y="163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135</a:t>
              </a:r>
            </a:p>
          </p:txBody>
        </p:sp>
        <p:sp>
          <p:nvSpPr>
            <p:cNvPr id="859" name="Rectangle 855"/>
            <p:cNvSpPr>
              <a:spLocks noChangeArrowheads="1"/>
            </p:cNvSpPr>
            <p:nvPr/>
          </p:nvSpPr>
          <p:spPr bwMode="auto">
            <a:xfrm>
              <a:off x="3390" y="163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136</a:t>
              </a:r>
            </a:p>
          </p:txBody>
        </p:sp>
        <p:sp>
          <p:nvSpPr>
            <p:cNvPr id="860" name="Rectangle 856"/>
            <p:cNvSpPr>
              <a:spLocks noChangeArrowheads="1"/>
            </p:cNvSpPr>
            <p:nvPr/>
          </p:nvSpPr>
          <p:spPr bwMode="auto">
            <a:xfrm>
              <a:off x="3458" y="163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137</a:t>
              </a:r>
            </a:p>
          </p:txBody>
        </p:sp>
        <p:sp>
          <p:nvSpPr>
            <p:cNvPr id="861" name="Rectangle 857"/>
            <p:cNvSpPr>
              <a:spLocks noChangeArrowheads="1"/>
            </p:cNvSpPr>
            <p:nvPr/>
          </p:nvSpPr>
          <p:spPr bwMode="auto">
            <a:xfrm>
              <a:off x="3526" y="1638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Ba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138</a:t>
              </a:r>
            </a:p>
          </p:txBody>
        </p:sp>
        <p:sp>
          <p:nvSpPr>
            <p:cNvPr id="862" name="Rectangle 858"/>
            <p:cNvSpPr>
              <a:spLocks noChangeArrowheads="1"/>
            </p:cNvSpPr>
            <p:nvPr/>
          </p:nvSpPr>
          <p:spPr bwMode="auto">
            <a:xfrm>
              <a:off x="3594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863" name="Rectangle 859"/>
            <p:cNvSpPr>
              <a:spLocks noChangeArrowheads="1"/>
            </p:cNvSpPr>
            <p:nvPr/>
          </p:nvSpPr>
          <p:spPr bwMode="auto">
            <a:xfrm>
              <a:off x="3662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864" name="Rectangle 860"/>
            <p:cNvSpPr>
              <a:spLocks noChangeArrowheads="1"/>
            </p:cNvSpPr>
            <p:nvPr/>
          </p:nvSpPr>
          <p:spPr bwMode="auto">
            <a:xfrm>
              <a:off x="3730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865" name="Rectangle 861"/>
            <p:cNvSpPr>
              <a:spLocks noChangeArrowheads="1"/>
            </p:cNvSpPr>
            <p:nvPr/>
          </p:nvSpPr>
          <p:spPr bwMode="auto">
            <a:xfrm>
              <a:off x="3798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866" name="Rectangle 862"/>
            <p:cNvSpPr>
              <a:spLocks noChangeArrowheads="1"/>
            </p:cNvSpPr>
            <p:nvPr/>
          </p:nvSpPr>
          <p:spPr bwMode="auto">
            <a:xfrm>
              <a:off x="3866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867" name="Rectangle 863"/>
            <p:cNvSpPr>
              <a:spLocks noChangeArrowheads="1"/>
            </p:cNvSpPr>
            <p:nvPr/>
          </p:nvSpPr>
          <p:spPr bwMode="auto">
            <a:xfrm>
              <a:off x="3934" y="16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868" name="Rectangle 864"/>
            <p:cNvSpPr>
              <a:spLocks noChangeArrowheads="1"/>
            </p:cNvSpPr>
            <p:nvPr/>
          </p:nvSpPr>
          <p:spPr bwMode="auto">
            <a:xfrm>
              <a:off x="4002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869" name="Rectangle 865"/>
            <p:cNvSpPr>
              <a:spLocks noChangeArrowheads="1"/>
            </p:cNvSpPr>
            <p:nvPr/>
          </p:nvSpPr>
          <p:spPr bwMode="auto">
            <a:xfrm>
              <a:off x="4070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870" name="Rectangle 866"/>
            <p:cNvSpPr>
              <a:spLocks noChangeArrowheads="1"/>
            </p:cNvSpPr>
            <p:nvPr/>
          </p:nvSpPr>
          <p:spPr bwMode="auto">
            <a:xfrm>
              <a:off x="4138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871" name="Rectangle 867"/>
            <p:cNvSpPr>
              <a:spLocks noChangeArrowheads="1"/>
            </p:cNvSpPr>
            <p:nvPr/>
          </p:nvSpPr>
          <p:spPr bwMode="auto">
            <a:xfrm>
              <a:off x="4206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148</a:t>
              </a:r>
            </a:p>
          </p:txBody>
        </p:sp>
        <p:sp>
          <p:nvSpPr>
            <p:cNvPr id="872" name="Rectangle 868"/>
            <p:cNvSpPr>
              <a:spLocks noChangeArrowheads="1"/>
            </p:cNvSpPr>
            <p:nvPr/>
          </p:nvSpPr>
          <p:spPr bwMode="auto">
            <a:xfrm>
              <a:off x="4274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149</a:t>
              </a:r>
            </a:p>
          </p:txBody>
        </p:sp>
        <p:sp>
          <p:nvSpPr>
            <p:cNvPr id="873" name="Rectangle 869"/>
            <p:cNvSpPr>
              <a:spLocks noChangeArrowheads="1"/>
            </p:cNvSpPr>
            <p:nvPr/>
          </p:nvSpPr>
          <p:spPr bwMode="auto">
            <a:xfrm>
              <a:off x="4342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150</a:t>
              </a:r>
            </a:p>
          </p:txBody>
        </p:sp>
        <p:sp>
          <p:nvSpPr>
            <p:cNvPr id="874" name="Rectangle 870"/>
            <p:cNvSpPr>
              <a:spLocks noChangeArrowheads="1"/>
            </p:cNvSpPr>
            <p:nvPr/>
          </p:nvSpPr>
          <p:spPr bwMode="auto">
            <a:xfrm>
              <a:off x="4410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151</a:t>
              </a:r>
            </a:p>
          </p:txBody>
        </p:sp>
        <p:sp>
          <p:nvSpPr>
            <p:cNvPr id="875" name="Rectangle 871"/>
            <p:cNvSpPr>
              <a:spLocks noChangeArrowheads="1"/>
            </p:cNvSpPr>
            <p:nvPr/>
          </p:nvSpPr>
          <p:spPr bwMode="auto">
            <a:xfrm>
              <a:off x="4478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152</a:t>
              </a:r>
            </a:p>
          </p:txBody>
        </p:sp>
        <p:sp>
          <p:nvSpPr>
            <p:cNvPr id="876" name="Rectangle 872"/>
            <p:cNvSpPr>
              <a:spLocks noChangeArrowheads="1"/>
            </p:cNvSpPr>
            <p:nvPr/>
          </p:nvSpPr>
          <p:spPr bwMode="auto">
            <a:xfrm>
              <a:off x="4546" y="16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Ba</a:t>
              </a:r>
            </a:p>
            <a:p>
              <a:pPr algn="ctr" eaLnBrk="0" hangingPunct="0"/>
              <a:r>
                <a:rPr lang="de-DE" sz="200" b="1"/>
                <a:t>153</a:t>
              </a:r>
            </a:p>
          </p:txBody>
        </p:sp>
        <p:sp>
          <p:nvSpPr>
            <p:cNvPr id="877" name="Rectangle 873"/>
            <p:cNvSpPr>
              <a:spLocks noChangeArrowheads="1"/>
            </p:cNvSpPr>
            <p:nvPr/>
          </p:nvSpPr>
          <p:spPr bwMode="auto">
            <a:xfrm>
              <a:off x="2302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878" name="Rectangle 874"/>
            <p:cNvSpPr>
              <a:spLocks noChangeArrowheads="1"/>
            </p:cNvSpPr>
            <p:nvPr/>
          </p:nvSpPr>
          <p:spPr bwMode="auto">
            <a:xfrm>
              <a:off x="237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879" name="Rectangle 875"/>
            <p:cNvSpPr>
              <a:spLocks noChangeArrowheads="1"/>
            </p:cNvSpPr>
            <p:nvPr/>
          </p:nvSpPr>
          <p:spPr bwMode="auto">
            <a:xfrm>
              <a:off x="2438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880" name="Rectangle 876"/>
            <p:cNvSpPr>
              <a:spLocks noChangeArrowheads="1"/>
            </p:cNvSpPr>
            <p:nvPr/>
          </p:nvSpPr>
          <p:spPr bwMode="auto">
            <a:xfrm>
              <a:off x="250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881" name="Rectangle 877"/>
            <p:cNvSpPr>
              <a:spLocks noChangeArrowheads="1"/>
            </p:cNvSpPr>
            <p:nvPr/>
          </p:nvSpPr>
          <p:spPr bwMode="auto">
            <a:xfrm>
              <a:off x="2574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882" name="Rectangle 878"/>
            <p:cNvSpPr>
              <a:spLocks noChangeArrowheads="1"/>
            </p:cNvSpPr>
            <p:nvPr/>
          </p:nvSpPr>
          <p:spPr bwMode="auto">
            <a:xfrm>
              <a:off x="2642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883" name="Rectangle 879"/>
            <p:cNvSpPr>
              <a:spLocks noChangeArrowheads="1"/>
            </p:cNvSpPr>
            <p:nvPr/>
          </p:nvSpPr>
          <p:spPr bwMode="auto">
            <a:xfrm>
              <a:off x="271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884" name="Rectangle 880"/>
            <p:cNvSpPr>
              <a:spLocks noChangeArrowheads="1"/>
            </p:cNvSpPr>
            <p:nvPr/>
          </p:nvSpPr>
          <p:spPr bwMode="auto">
            <a:xfrm>
              <a:off x="2778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885" name="Rectangle 881"/>
            <p:cNvSpPr>
              <a:spLocks noChangeArrowheads="1"/>
            </p:cNvSpPr>
            <p:nvPr/>
          </p:nvSpPr>
          <p:spPr bwMode="auto">
            <a:xfrm>
              <a:off x="284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886" name="Rectangle 882"/>
            <p:cNvSpPr>
              <a:spLocks noChangeArrowheads="1"/>
            </p:cNvSpPr>
            <p:nvPr/>
          </p:nvSpPr>
          <p:spPr bwMode="auto">
            <a:xfrm>
              <a:off x="2914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887" name="Rectangle 883"/>
            <p:cNvSpPr>
              <a:spLocks noChangeArrowheads="1"/>
            </p:cNvSpPr>
            <p:nvPr/>
          </p:nvSpPr>
          <p:spPr bwMode="auto">
            <a:xfrm>
              <a:off x="2982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888" name="Rectangle 884"/>
            <p:cNvSpPr>
              <a:spLocks noChangeArrowheads="1"/>
            </p:cNvSpPr>
            <p:nvPr/>
          </p:nvSpPr>
          <p:spPr bwMode="auto">
            <a:xfrm>
              <a:off x="305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889" name="Rectangle 885"/>
            <p:cNvSpPr>
              <a:spLocks noChangeArrowheads="1"/>
            </p:cNvSpPr>
            <p:nvPr/>
          </p:nvSpPr>
          <p:spPr bwMode="auto">
            <a:xfrm>
              <a:off x="3118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890" name="Rectangle 886"/>
            <p:cNvSpPr>
              <a:spLocks noChangeArrowheads="1"/>
            </p:cNvSpPr>
            <p:nvPr/>
          </p:nvSpPr>
          <p:spPr bwMode="auto">
            <a:xfrm>
              <a:off x="318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891" name="Rectangle 887"/>
            <p:cNvSpPr>
              <a:spLocks noChangeArrowheads="1"/>
            </p:cNvSpPr>
            <p:nvPr/>
          </p:nvSpPr>
          <p:spPr bwMode="auto">
            <a:xfrm>
              <a:off x="3254" y="1706"/>
              <a:ext cx="68" cy="6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Cs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133</a:t>
              </a:r>
            </a:p>
          </p:txBody>
        </p:sp>
        <p:sp>
          <p:nvSpPr>
            <p:cNvPr id="892" name="Rectangle 888"/>
            <p:cNvSpPr>
              <a:spLocks noChangeArrowheads="1"/>
            </p:cNvSpPr>
            <p:nvPr/>
          </p:nvSpPr>
          <p:spPr bwMode="auto">
            <a:xfrm>
              <a:off x="3322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893" name="Rectangle 889"/>
            <p:cNvSpPr>
              <a:spLocks noChangeArrowheads="1"/>
            </p:cNvSpPr>
            <p:nvPr/>
          </p:nvSpPr>
          <p:spPr bwMode="auto">
            <a:xfrm>
              <a:off x="339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894" name="Rectangle 890"/>
            <p:cNvSpPr>
              <a:spLocks noChangeArrowheads="1"/>
            </p:cNvSpPr>
            <p:nvPr/>
          </p:nvSpPr>
          <p:spPr bwMode="auto">
            <a:xfrm>
              <a:off x="3458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895" name="Rectangle 891"/>
            <p:cNvSpPr>
              <a:spLocks noChangeArrowheads="1"/>
            </p:cNvSpPr>
            <p:nvPr/>
          </p:nvSpPr>
          <p:spPr bwMode="auto">
            <a:xfrm>
              <a:off x="352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896" name="Rectangle 892"/>
            <p:cNvSpPr>
              <a:spLocks noChangeArrowheads="1"/>
            </p:cNvSpPr>
            <p:nvPr/>
          </p:nvSpPr>
          <p:spPr bwMode="auto">
            <a:xfrm>
              <a:off x="3594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897" name="Rectangle 893"/>
            <p:cNvSpPr>
              <a:spLocks noChangeArrowheads="1"/>
            </p:cNvSpPr>
            <p:nvPr/>
          </p:nvSpPr>
          <p:spPr bwMode="auto">
            <a:xfrm>
              <a:off x="3662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898" name="Rectangle 894"/>
            <p:cNvSpPr>
              <a:spLocks noChangeArrowheads="1"/>
            </p:cNvSpPr>
            <p:nvPr/>
          </p:nvSpPr>
          <p:spPr bwMode="auto">
            <a:xfrm>
              <a:off x="373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899" name="Rectangle 895"/>
            <p:cNvSpPr>
              <a:spLocks noChangeArrowheads="1"/>
            </p:cNvSpPr>
            <p:nvPr/>
          </p:nvSpPr>
          <p:spPr bwMode="auto">
            <a:xfrm>
              <a:off x="3798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900" name="Rectangle 896"/>
            <p:cNvSpPr>
              <a:spLocks noChangeArrowheads="1"/>
            </p:cNvSpPr>
            <p:nvPr/>
          </p:nvSpPr>
          <p:spPr bwMode="auto">
            <a:xfrm>
              <a:off x="386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901" name="Rectangle 897"/>
            <p:cNvSpPr>
              <a:spLocks noChangeArrowheads="1"/>
            </p:cNvSpPr>
            <p:nvPr/>
          </p:nvSpPr>
          <p:spPr bwMode="auto">
            <a:xfrm>
              <a:off x="3934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902" name="Rectangle 898"/>
            <p:cNvSpPr>
              <a:spLocks noChangeArrowheads="1"/>
            </p:cNvSpPr>
            <p:nvPr/>
          </p:nvSpPr>
          <p:spPr bwMode="auto">
            <a:xfrm>
              <a:off x="4002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903" name="Rectangle 899"/>
            <p:cNvSpPr>
              <a:spLocks noChangeArrowheads="1"/>
            </p:cNvSpPr>
            <p:nvPr/>
          </p:nvSpPr>
          <p:spPr bwMode="auto">
            <a:xfrm>
              <a:off x="4070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904" name="Rectangle 900"/>
            <p:cNvSpPr>
              <a:spLocks noChangeArrowheads="1"/>
            </p:cNvSpPr>
            <p:nvPr/>
          </p:nvSpPr>
          <p:spPr bwMode="auto">
            <a:xfrm>
              <a:off x="4138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905" name="Rectangle 901"/>
            <p:cNvSpPr>
              <a:spLocks noChangeArrowheads="1"/>
            </p:cNvSpPr>
            <p:nvPr/>
          </p:nvSpPr>
          <p:spPr bwMode="auto">
            <a:xfrm>
              <a:off x="4206" y="170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906" name="Rectangle 902"/>
            <p:cNvSpPr>
              <a:spLocks noChangeArrowheads="1"/>
            </p:cNvSpPr>
            <p:nvPr/>
          </p:nvSpPr>
          <p:spPr bwMode="auto">
            <a:xfrm>
              <a:off x="4274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148</a:t>
              </a:r>
            </a:p>
          </p:txBody>
        </p:sp>
        <p:sp>
          <p:nvSpPr>
            <p:cNvPr id="907" name="Rectangle 903"/>
            <p:cNvSpPr>
              <a:spLocks noChangeArrowheads="1"/>
            </p:cNvSpPr>
            <p:nvPr/>
          </p:nvSpPr>
          <p:spPr bwMode="auto">
            <a:xfrm>
              <a:off x="4342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149</a:t>
              </a:r>
            </a:p>
          </p:txBody>
        </p:sp>
        <p:sp>
          <p:nvSpPr>
            <p:cNvPr id="908" name="Rectangle 904"/>
            <p:cNvSpPr>
              <a:spLocks noChangeArrowheads="1"/>
            </p:cNvSpPr>
            <p:nvPr/>
          </p:nvSpPr>
          <p:spPr bwMode="auto">
            <a:xfrm>
              <a:off x="4410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150</a:t>
              </a:r>
            </a:p>
          </p:txBody>
        </p:sp>
        <p:sp>
          <p:nvSpPr>
            <p:cNvPr id="909" name="Rectangle 905"/>
            <p:cNvSpPr>
              <a:spLocks noChangeArrowheads="1"/>
            </p:cNvSpPr>
            <p:nvPr/>
          </p:nvSpPr>
          <p:spPr bwMode="auto">
            <a:xfrm>
              <a:off x="4478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151</a:t>
              </a:r>
            </a:p>
          </p:txBody>
        </p:sp>
        <p:sp>
          <p:nvSpPr>
            <p:cNvPr id="910" name="Rectangle 906"/>
            <p:cNvSpPr>
              <a:spLocks noChangeArrowheads="1"/>
            </p:cNvSpPr>
            <p:nvPr/>
          </p:nvSpPr>
          <p:spPr bwMode="auto">
            <a:xfrm>
              <a:off x="4546" y="17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Cs</a:t>
              </a:r>
            </a:p>
            <a:p>
              <a:pPr algn="ctr" eaLnBrk="0" hangingPunct="0"/>
              <a:r>
                <a:rPr lang="de-DE" sz="200" b="1"/>
                <a:t>152</a:t>
              </a:r>
            </a:p>
          </p:txBody>
        </p:sp>
        <p:sp>
          <p:nvSpPr>
            <p:cNvPr id="911" name="Rectangle 907"/>
            <p:cNvSpPr>
              <a:spLocks noChangeArrowheads="1"/>
            </p:cNvSpPr>
            <p:nvPr/>
          </p:nvSpPr>
          <p:spPr bwMode="auto">
            <a:xfrm>
              <a:off x="2302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912" name="Rectangle 908"/>
            <p:cNvSpPr>
              <a:spLocks noChangeArrowheads="1"/>
            </p:cNvSpPr>
            <p:nvPr/>
          </p:nvSpPr>
          <p:spPr bwMode="auto">
            <a:xfrm>
              <a:off x="2370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913" name="Rectangle 909"/>
            <p:cNvSpPr>
              <a:spLocks noChangeArrowheads="1"/>
            </p:cNvSpPr>
            <p:nvPr/>
          </p:nvSpPr>
          <p:spPr bwMode="auto">
            <a:xfrm>
              <a:off x="2438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914" name="Rectangle 910"/>
            <p:cNvSpPr>
              <a:spLocks noChangeArrowheads="1"/>
            </p:cNvSpPr>
            <p:nvPr/>
          </p:nvSpPr>
          <p:spPr bwMode="auto">
            <a:xfrm>
              <a:off x="2506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915" name="Rectangle 911"/>
            <p:cNvSpPr>
              <a:spLocks noChangeArrowheads="1"/>
            </p:cNvSpPr>
            <p:nvPr/>
          </p:nvSpPr>
          <p:spPr bwMode="auto">
            <a:xfrm>
              <a:off x="2574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916" name="Rectangle 912"/>
            <p:cNvSpPr>
              <a:spLocks noChangeArrowheads="1"/>
            </p:cNvSpPr>
            <p:nvPr/>
          </p:nvSpPr>
          <p:spPr bwMode="auto">
            <a:xfrm>
              <a:off x="2642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917" name="Rectangle 913"/>
            <p:cNvSpPr>
              <a:spLocks noChangeArrowheads="1"/>
            </p:cNvSpPr>
            <p:nvPr/>
          </p:nvSpPr>
          <p:spPr bwMode="auto">
            <a:xfrm>
              <a:off x="2710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124</a:t>
              </a:r>
            </a:p>
          </p:txBody>
        </p:sp>
        <p:sp>
          <p:nvSpPr>
            <p:cNvPr id="918" name="Rectangle 914"/>
            <p:cNvSpPr>
              <a:spLocks noChangeArrowheads="1"/>
            </p:cNvSpPr>
            <p:nvPr/>
          </p:nvSpPr>
          <p:spPr bwMode="auto">
            <a:xfrm>
              <a:off x="2778" y="17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919" name="Rectangle 915"/>
            <p:cNvSpPr>
              <a:spLocks noChangeArrowheads="1"/>
            </p:cNvSpPr>
            <p:nvPr/>
          </p:nvSpPr>
          <p:spPr bwMode="auto">
            <a:xfrm>
              <a:off x="2846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20" name="Rectangle 916"/>
            <p:cNvSpPr>
              <a:spLocks noChangeArrowheads="1"/>
            </p:cNvSpPr>
            <p:nvPr/>
          </p:nvSpPr>
          <p:spPr bwMode="auto">
            <a:xfrm>
              <a:off x="2914" y="17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921" name="Rectangle 917"/>
            <p:cNvSpPr>
              <a:spLocks noChangeArrowheads="1"/>
            </p:cNvSpPr>
            <p:nvPr/>
          </p:nvSpPr>
          <p:spPr bwMode="auto">
            <a:xfrm>
              <a:off x="2982" y="177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128</a:t>
              </a:r>
            </a:p>
          </p:txBody>
        </p:sp>
        <p:sp>
          <p:nvSpPr>
            <p:cNvPr id="922" name="Rectangle 918"/>
            <p:cNvSpPr>
              <a:spLocks noChangeArrowheads="1"/>
            </p:cNvSpPr>
            <p:nvPr/>
          </p:nvSpPr>
          <p:spPr bwMode="auto">
            <a:xfrm>
              <a:off x="3050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129</a:t>
              </a:r>
            </a:p>
          </p:txBody>
        </p:sp>
        <p:sp>
          <p:nvSpPr>
            <p:cNvPr id="923" name="Rectangle 919"/>
            <p:cNvSpPr>
              <a:spLocks noChangeArrowheads="1"/>
            </p:cNvSpPr>
            <p:nvPr/>
          </p:nvSpPr>
          <p:spPr bwMode="auto">
            <a:xfrm>
              <a:off x="3118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924" name="Rectangle 920"/>
            <p:cNvSpPr>
              <a:spLocks noChangeArrowheads="1"/>
            </p:cNvSpPr>
            <p:nvPr/>
          </p:nvSpPr>
          <p:spPr bwMode="auto">
            <a:xfrm>
              <a:off x="3186" y="177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131</a:t>
              </a:r>
            </a:p>
          </p:txBody>
        </p:sp>
        <p:sp>
          <p:nvSpPr>
            <p:cNvPr id="925" name="Rectangle 921"/>
            <p:cNvSpPr>
              <a:spLocks noChangeArrowheads="1"/>
            </p:cNvSpPr>
            <p:nvPr/>
          </p:nvSpPr>
          <p:spPr bwMode="auto">
            <a:xfrm>
              <a:off x="3254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132</a:t>
              </a:r>
            </a:p>
          </p:txBody>
        </p:sp>
        <p:sp>
          <p:nvSpPr>
            <p:cNvPr id="926" name="Rectangle 922"/>
            <p:cNvSpPr>
              <a:spLocks noChangeArrowheads="1"/>
            </p:cNvSpPr>
            <p:nvPr/>
          </p:nvSpPr>
          <p:spPr bwMode="auto">
            <a:xfrm>
              <a:off x="3322" y="17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927" name="Rectangle 923"/>
            <p:cNvSpPr>
              <a:spLocks noChangeArrowheads="1"/>
            </p:cNvSpPr>
            <p:nvPr/>
          </p:nvSpPr>
          <p:spPr bwMode="auto">
            <a:xfrm>
              <a:off x="3390" y="1774"/>
              <a:ext cx="68" cy="6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134</a:t>
              </a:r>
            </a:p>
          </p:txBody>
        </p:sp>
        <p:sp>
          <p:nvSpPr>
            <p:cNvPr id="928" name="Rectangle 924"/>
            <p:cNvSpPr>
              <a:spLocks noChangeArrowheads="1"/>
            </p:cNvSpPr>
            <p:nvPr/>
          </p:nvSpPr>
          <p:spPr bwMode="auto">
            <a:xfrm>
              <a:off x="3458" y="17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929" name="Rectangle 925"/>
            <p:cNvSpPr>
              <a:spLocks noChangeArrowheads="1"/>
            </p:cNvSpPr>
            <p:nvPr/>
          </p:nvSpPr>
          <p:spPr bwMode="auto">
            <a:xfrm>
              <a:off x="3526" y="177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Xe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136</a:t>
              </a:r>
            </a:p>
          </p:txBody>
        </p:sp>
        <p:sp>
          <p:nvSpPr>
            <p:cNvPr id="930" name="Rectangle 926"/>
            <p:cNvSpPr>
              <a:spLocks noChangeArrowheads="1"/>
            </p:cNvSpPr>
            <p:nvPr/>
          </p:nvSpPr>
          <p:spPr bwMode="auto">
            <a:xfrm>
              <a:off x="3594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931" name="Rectangle 927"/>
            <p:cNvSpPr>
              <a:spLocks noChangeArrowheads="1"/>
            </p:cNvSpPr>
            <p:nvPr/>
          </p:nvSpPr>
          <p:spPr bwMode="auto">
            <a:xfrm>
              <a:off x="3662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932" name="Rectangle 928"/>
            <p:cNvSpPr>
              <a:spLocks noChangeArrowheads="1"/>
            </p:cNvSpPr>
            <p:nvPr/>
          </p:nvSpPr>
          <p:spPr bwMode="auto">
            <a:xfrm>
              <a:off x="3730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933" name="Rectangle 929"/>
            <p:cNvSpPr>
              <a:spLocks noChangeArrowheads="1"/>
            </p:cNvSpPr>
            <p:nvPr/>
          </p:nvSpPr>
          <p:spPr bwMode="auto">
            <a:xfrm>
              <a:off x="3798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934" name="Rectangle 930"/>
            <p:cNvSpPr>
              <a:spLocks noChangeArrowheads="1"/>
            </p:cNvSpPr>
            <p:nvPr/>
          </p:nvSpPr>
          <p:spPr bwMode="auto">
            <a:xfrm>
              <a:off x="3866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935" name="Rectangle 931"/>
            <p:cNvSpPr>
              <a:spLocks noChangeArrowheads="1"/>
            </p:cNvSpPr>
            <p:nvPr/>
          </p:nvSpPr>
          <p:spPr bwMode="auto">
            <a:xfrm>
              <a:off x="3934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936" name="Rectangle 932"/>
            <p:cNvSpPr>
              <a:spLocks noChangeArrowheads="1"/>
            </p:cNvSpPr>
            <p:nvPr/>
          </p:nvSpPr>
          <p:spPr bwMode="auto">
            <a:xfrm>
              <a:off x="4002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937" name="Rectangle 933"/>
            <p:cNvSpPr>
              <a:spLocks noChangeArrowheads="1"/>
            </p:cNvSpPr>
            <p:nvPr/>
          </p:nvSpPr>
          <p:spPr bwMode="auto">
            <a:xfrm>
              <a:off x="4070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938" name="Rectangle 934"/>
            <p:cNvSpPr>
              <a:spLocks noChangeArrowheads="1"/>
            </p:cNvSpPr>
            <p:nvPr/>
          </p:nvSpPr>
          <p:spPr bwMode="auto">
            <a:xfrm>
              <a:off x="4138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939" name="Rectangle 935"/>
            <p:cNvSpPr>
              <a:spLocks noChangeArrowheads="1"/>
            </p:cNvSpPr>
            <p:nvPr/>
          </p:nvSpPr>
          <p:spPr bwMode="auto">
            <a:xfrm>
              <a:off x="4206" y="17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940" name="Rectangle 936"/>
            <p:cNvSpPr>
              <a:spLocks noChangeArrowheads="1"/>
            </p:cNvSpPr>
            <p:nvPr/>
          </p:nvSpPr>
          <p:spPr bwMode="auto">
            <a:xfrm>
              <a:off x="4274" y="17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Xe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941" name="Rectangle 937"/>
            <p:cNvSpPr>
              <a:spLocks noChangeArrowheads="1"/>
            </p:cNvSpPr>
            <p:nvPr/>
          </p:nvSpPr>
          <p:spPr bwMode="auto">
            <a:xfrm>
              <a:off x="4342" y="17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94</a:t>
              </a:r>
            </a:p>
          </p:txBody>
        </p:sp>
        <p:sp>
          <p:nvSpPr>
            <p:cNvPr id="942" name="Rectangle 938"/>
            <p:cNvSpPr>
              <a:spLocks noChangeArrowheads="1"/>
            </p:cNvSpPr>
            <p:nvPr/>
          </p:nvSpPr>
          <p:spPr bwMode="auto">
            <a:xfrm>
              <a:off x="4478" y="17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96</a:t>
              </a:r>
            </a:p>
          </p:txBody>
        </p:sp>
        <p:sp>
          <p:nvSpPr>
            <p:cNvPr id="943" name="Rectangle 939"/>
            <p:cNvSpPr>
              <a:spLocks noChangeArrowheads="1"/>
            </p:cNvSpPr>
            <p:nvPr/>
          </p:nvSpPr>
          <p:spPr bwMode="auto">
            <a:xfrm>
              <a:off x="2302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944" name="Rectangle 940"/>
            <p:cNvSpPr>
              <a:spLocks noChangeArrowheads="1"/>
            </p:cNvSpPr>
            <p:nvPr/>
          </p:nvSpPr>
          <p:spPr bwMode="auto">
            <a:xfrm>
              <a:off x="2370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945" name="Rectangle 941"/>
            <p:cNvSpPr>
              <a:spLocks noChangeArrowheads="1"/>
            </p:cNvSpPr>
            <p:nvPr/>
          </p:nvSpPr>
          <p:spPr bwMode="auto">
            <a:xfrm>
              <a:off x="2438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946" name="Rectangle 942"/>
            <p:cNvSpPr>
              <a:spLocks noChangeArrowheads="1"/>
            </p:cNvSpPr>
            <p:nvPr/>
          </p:nvSpPr>
          <p:spPr bwMode="auto">
            <a:xfrm>
              <a:off x="2506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947" name="Rectangle 943"/>
            <p:cNvSpPr>
              <a:spLocks noChangeArrowheads="1"/>
            </p:cNvSpPr>
            <p:nvPr/>
          </p:nvSpPr>
          <p:spPr bwMode="auto">
            <a:xfrm>
              <a:off x="2574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948" name="Rectangle 944"/>
            <p:cNvSpPr>
              <a:spLocks noChangeArrowheads="1"/>
            </p:cNvSpPr>
            <p:nvPr/>
          </p:nvSpPr>
          <p:spPr bwMode="auto">
            <a:xfrm>
              <a:off x="2642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949" name="Rectangle 945"/>
            <p:cNvSpPr>
              <a:spLocks noChangeArrowheads="1"/>
            </p:cNvSpPr>
            <p:nvPr/>
          </p:nvSpPr>
          <p:spPr bwMode="auto">
            <a:xfrm>
              <a:off x="2710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950" name="Rectangle 946"/>
            <p:cNvSpPr>
              <a:spLocks noChangeArrowheads="1"/>
            </p:cNvSpPr>
            <p:nvPr/>
          </p:nvSpPr>
          <p:spPr bwMode="auto">
            <a:xfrm>
              <a:off x="2778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951" name="Rectangle 947"/>
            <p:cNvSpPr>
              <a:spLocks noChangeArrowheads="1"/>
            </p:cNvSpPr>
            <p:nvPr/>
          </p:nvSpPr>
          <p:spPr bwMode="auto">
            <a:xfrm>
              <a:off x="2846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952" name="Rectangle 948"/>
            <p:cNvSpPr>
              <a:spLocks noChangeArrowheads="1"/>
            </p:cNvSpPr>
            <p:nvPr/>
          </p:nvSpPr>
          <p:spPr bwMode="auto">
            <a:xfrm>
              <a:off x="2914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953" name="Rectangle 949"/>
            <p:cNvSpPr>
              <a:spLocks noChangeArrowheads="1"/>
            </p:cNvSpPr>
            <p:nvPr/>
          </p:nvSpPr>
          <p:spPr bwMode="auto">
            <a:xfrm>
              <a:off x="2982" y="18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I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127</a:t>
              </a:r>
            </a:p>
          </p:txBody>
        </p:sp>
        <p:sp>
          <p:nvSpPr>
            <p:cNvPr id="954" name="Rectangle 950"/>
            <p:cNvSpPr>
              <a:spLocks noChangeArrowheads="1"/>
            </p:cNvSpPr>
            <p:nvPr/>
          </p:nvSpPr>
          <p:spPr bwMode="auto">
            <a:xfrm>
              <a:off x="3050" y="18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955" name="Rectangle 951"/>
            <p:cNvSpPr>
              <a:spLocks noChangeArrowheads="1"/>
            </p:cNvSpPr>
            <p:nvPr/>
          </p:nvSpPr>
          <p:spPr bwMode="auto">
            <a:xfrm>
              <a:off x="3118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956" name="Rectangle 952"/>
            <p:cNvSpPr>
              <a:spLocks noChangeArrowheads="1"/>
            </p:cNvSpPr>
            <p:nvPr/>
          </p:nvSpPr>
          <p:spPr bwMode="auto">
            <a:xfrm>
              <a:off x="3186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957" name="Rectangle 953"/>
            <p:cNvSpPr>
              <a:spLocks noChangeArrowheads="1"/>
            </p:cNvSpPr>
            <p:nvPr/>
          </p:nvSpPr>
          <p:spPr bwMode="auto">
            <a:xfrm>
              <a:off x="3254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958" name="Rectangle 954"/>
            <p:cNvSpPr>
              <a:spLocks noChangeArrowheads="1"/>
            </p:cNvSpPr>
            <p:nvPr/>
          </p:nvSpPr>
          <p:spPr bwMode="auto">
            <a:xfrm>
              <a:off x="3322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959" name="Rectangle 955"/>
            <p:cNvSpPr>
              <a:spLocks noChangeArrowheads="1"/>
            </p:cNvSpPr>
            <p:nvPr/>
          </p:nvSpPr>
          <p:spPr bwMode="auto">
            <a:xfrm>
              <a:off x="3390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960" name="Rectangle 956"/>
            <p:cNvSpPr>
              <a:spLocks noChangeArrowheads="1"/>
            </p:cNvSpPr>
            <p:nvPr/>
          </p:nvSpPr>
          <p:spPr bwMode="auto">
            <a:xfrm>
              <a:off x="3458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961" name="Rectangle 957"/>
            <p:cNvSpPr>
              <a:spLocks noChangeArrowheads="1"/>
            </p:cNvSpPr>
            <p:nvPr/>
          </p:nvSpPr>
          <p:spPr bwMode="auto">
            <a:xfrm>
              <a:off x="3526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962" name="Rectangle 958"/>
            <p:cNvSpPr>
              <a:spLocks noChangeArrowheads="1"/>
            </p:cNvSpPr>
            <p:nvPr/>
          </p:nvSpPr>
          <p:spPr bwMode="auto">
            <a:xfrm>
              <a:off x="3594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963" name="Rectangle 959"/>
            <p:cNvSpPr>
              <a:spLocks noChangeArrowheads="1"/>
            </p:cNvSpPr>
            <p:nvPr/>
          </p:nvSpPr>
          <p:spPr bwMode="auto">
            <a:xfrm>
              <a:off x="3662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964" name="Rectangle 960"/>
            <p:cNvSpPr>
              <a:spLocks noChangeArrowheads="1"/>
            </p:cNvSpPr>
            <p:nvPr/>
          </p:nvSpPr>
          <p:spPr bwMode="auto">
            <a:xfrm>
              <a:off x="3730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965" name="Rectangle 961"/>
            <p:cNvSpPr>
              <a:spLocks noChangeArrowheads="1"/>
            </p:cNvSpPr>
            <p:nvPr/>
          </p:nvSpPr>
          <p:spPr bwMode="auto">
            <a:xfrm>
              <a:off x="3798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966" name="Rectangle 962"/>
            <p:cNvSpPr>
              <a:spLocks noChangeArrowheads="1"/>
            </p:cNvSpPr>
            <p:nvPr/>
          </p:nvSpPr>
          <p:spPr bwMode="auto">
            <a:xfrm>
              <a:off x="3866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967" name="Rectangle 963"/>
            <p:cNvSpPr>
              <a:spLocks noChangeArrowheads="1"/>
            </p:cNvSpPr>
            <p:nvPr/>
          </p:nvSpPr>
          <p:spPr bwMode="auto">
            <a:xfrm>
              <a:off x="3934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968" name="Rectangle 964"/>
            <p:cNvSpPr>
              <a:spLocks noChangeArrowheads="1"/>
            </p:cNvSpPr>
            <p:nvPr/>
          </p:nvSpPr>
          <p:spPr bwMode="auto">
            <a:xfrm>
              <a:off x="4002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969" name="Rectangle 965"/>
            <p:cNvSpPr>
              <a:spLocks noChangeArrowheads="1"/>
            </p:cNvSpPr>
            <p:nvPr/>
          </p:nvSpPr>
          <p:spPr bwMode="auto">
            <a:xfrm>
              <a:off x="4070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970" name="Rectangle 966"/>
            <p:cNvSpPr>
              <a:spLocks noChangeArrowheads="1"/>
            </p:cNvSpPr>
            <p:nvPr/>
          </p:nvSpPr>
          <p:spPr bwMode="auto">
            <a:xfrm>
              <a:off x="4138" y="18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971" name="Rectangle 967"/>
            <p:cNvSpPr>
              <a:spLocks noChangeArrowheads="1"/>
            </p:cNvSpPr>
            <p:nvPr/>
          </p:nvSpPr>
          <p:spPr bwMode="auto">
            <a:xfrm>
              <a:off x="4206" y="184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92</a:t>
              </a:r>
            </a:p>
          </p:txBody>
        </p:sp>
        <p:sp>
          <p:nvSpPr>
            <p:cNvPr id="972" name="Rectangle 968"/>
            <p:cNvSpPr>
              <a:spLocks noChangeArrowheads="1"/>
            </p:cNvSpPr>
            <p:nvPr/>
          </p:nvSpPr>
          <p:spPr bwMode="auto">
            <a:xfrm>
              <a:off x="2302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973" name="Rectangle 969"/>
            <p:cNvSpPr>
              <a:spLocks noChangeArrowheads="1"/>
            </p:cNvSpPr>
            <p:nvPr/>
          </p:nvSpPr>
          <p:spPr bwMode="auto">
            <a:xfrm>
              <a:off x="2370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974" name="Rectangle 970"/>
            <p:cNvSpPr>
              <a:spLocks noChangeArrowheads="1"/>
            </p:cNvSpPr>
            <p:nvPr/>
          </p:nvSpPr>
          <p:spPr bwMode="auto">
            <a:xfrm>
              <a:off x="2438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975" name="Rectangle 971"/>
            <p:cNvSpPr>
              <a:spLocks noChangeArrowheads="1"/>
            </p:cNvSpPr>
            <p:nvPr/>
          </p:nvSpPr>
          <p:spPr bwMode="auto">
            <a:xfrm>
              <a:off x="2506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976" name="Rectangle 972"/>
            <p:cNvSpPr>
              <a:spLocks noChangeArrowheads="1"/>
            </p:cNvSpPr>
            <p:nvPr/>
          </p:nvSpPr>
          <p:spPr bwMode="auto">
            <a:xfrm>
              <a:off x="2574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120</a:t>
              </a:r>
            </a:p>
          </p:txBody>
        </p:sp>
        <p:sp>
          <p:nvSpPr>
            <p:cNvPr id="977" name="Rectangle 973"/>
            <p:cNvSpPr>
              <a:spLocks noChangeArrowheads="1"/>
            </p:cNvSpPr>
            <p:nvPr/>
          </p:nvSpPr>
          <p:spPr bwMode="auto">
            <a:xfrm>
              <a:off x="2642" y="19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978" name="Rectangle 974"/>
            <p:cNvSpPr>
              <a:spLocks noChangeArrowheads="1"/>
            </p:cNvSpPr>
            <p:nvPr/>
          </p:nvSpPr>
          <p:spPr bwMode="auto">
            <a:xfrm>
              <a:off x="2710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122</a:t>
              </a:r>
            </a:p>
          </p:txBody>
        </p:sp>
        <p:sp>
          <p:nvSpPr>
            <p:cNvPr id="979" name="Rectangle 975"/>
            <p:cNvSpPr>
              <a:spLocks noChangeArrowheads="1"/>
            </p:cNvSpPr>
            <p:nvPr/>
          </p:nvSpPr>
          <p:spPr bwMode="auto">
            <a:xfrm>
              <a:off x="2778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123</a:t>
              </a:r>
            </a:p>
          </p:txBody>
        </p:sp>
        <p:sp>
          <p:nvSpPr>
            <p:cNvPr id="980" name="Rectangle 976"/>
            <p:cNvSpPr>
              <a:spLocks noChangeArrowheads="1"/>
            </p:cNvSpPr>
            <p:nvPr/>
          </p:nvSpPr>
          <p:spPr bwMode="auto">
            <a:xfrm>
              <a:off x="2846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124</a:t>
              </a:r>
            </a:p>
          </p:txBody>
        </p:sp>
        <p:sp>
          <p:nvSpPr>
            <p:cNvPr id="981" name="Rectangle 977"/>
            <p:cNvSpPr>
              <a:spLocks noChangeArrowheads="1"/>
            </p:cNvSpPr>
            <p:nvPr/>
          </p:nvSpPr>
          <p:spPr bwMode="auto">
            <a:xfrm>
              <a:off x="2914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125</a:t>
              </a:r>
            </a:p>
          </p:txBody>
        </p:sp>
        <p:sp>
          <p:nvSpPr>
            <p:cNvPr id="982" name="Rectangle 978"/>
            <p:cNvSpPr>
              <a:spLocks noChangeArrowheads="1"/>
            </p:cNvSpPr>
            <p:nvPr/>
          </p:nvSpPr>
          <p:spPr bwMode="auto">
            <a:xfrm>
              <a:off x="2982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83" name="Rectangle 979"/>
            <p:cNvSpPr>
              <a:spLocks noChangeArrowheads="1"/>
            </p:cNvSpPr>
            <p:nvPr/>
          </p:nvSpPr>
          <p:spPr bwMode="auto">
            <a:xfrm>
              <a:off x="3050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984" name="Rectangle 980"/>
            <p:cNvSpPr>
              <a:spLocks noChangeArrowheads="1"/>
            </p:cNvSpPr>
            <p:nvPr/>
          </p:nvSpPr>
          <p:spPr bwMode="auto">
            <a:xfrm>
              <a:off x="3118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128</a:t>
              </a:r>
            </a:p>
          </p:txBody>
        </p:sp>
        <p:sp>
          <p:nvSpPr>
            <p:cNvPr id="985" name="Rectangle 981"/>
            <p:cNvSpPr>
              <a:spLocks noChangeArrowheads="1"/>
            </p:cNvSpPr>
            <p:nvPr/>
          </p:nvSpPr>
          <p:spPr bwMode="auto">
            <a:xfrm>
              <a:off x="3186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986" name="Rectangle 982"/>
            <p:cNvSpPr>
              <a:spLocks noChangeArrowheads="1"/>
            </p:cNvSpPr>
            <p:nvPr/>
          </p:nvSpPr>
          <p:spPr bwMode="auto">
            <a:xfrm>
              <a:off x="3254" y="19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Te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987" name="Rectangle 983"/>
            <p:cNvSpPr>
              <a:spLocks noChangeArrowheads="1"/>
            </p:cNvSpPr>
            <p:nvPr/>
          </p:nvSpPr>
          <p:spPr bwMode="auto">
            <a:xfrm>
              <a:off x="3322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988" name="Rectangle 984"/>
            <p:cNvSpPr>
              <a:spLocks noChangeArrowheads="1"/>
            </p:cNvSpPr>
            <p:nvPr/>
          </p:nvSpPr>
          <p:spPr bwMode="auto">
            <a:xfrm>
              <a:off x="3390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989" name="Rectangle 985"/>
            <p:cNvSpPr>
              <a:spLocks noChangeArrowheads="1"/>
            </p:cNvSpPr>
            <p:nvPr/>
          </p:nvSpPr>
          <p:spPr bwMode="auto">
            <a:xfrm>
              <a:off x="3458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990" name="Rectangle 986"/>
            <p:cNvSpPr>
              <a:spLocks noChangeArrowheads="1"/>
            </p:cNvSpPr>
            <p:nvPr/>
          </p:nvSpPr>
          <p:spPr bwMode="auto">
            <a:xfrm>
              <a:off x="3526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991" name="Rectangle 987"/>
            <p:cNvSpPr>
              <a:spLocks noChangeArrowheads="1"/>
            </p:cNvSpPr>
            <p:nvPr/>
          </p:nvSpPr>
          <p:spPr bwMode="auto">
            <a:xfrm>
              <a:off x="3594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992" name="Rectangle 988"/>
            <p:cNvSpPr>
              <a:spLocks noChangeArrowheads="1"/>
            </p:cNvSpPr>
            <p:nvPr/>
          </p:nvSpPr>
          <p:spPr bwMode="auto">
            <a:xfrm>
              <a:off x="3662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993" name="Rectangle 989"/>
            <p:cNvSpPr>
              <a:spLocks noChangeArrowheads="1"/>
            </p:cNvSpPr>
            <p:nvPr/>
          </p:nvSpPr>
          <p:spPr bwMode="auto">
            <a:xfrm>
              <a:off x="3730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994" name="Rectangle 990"/>
            <p:cNvSpPr>
              <a:spLocks noChangeArrowheads="1"/>
            </p:cNvSpPr>
            <p:nvPr/>
          </p:nvSpPr>
          <p:spPr bwMode="auto">
            <a:xfrm>
              <a:off x="3798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995" name="Rectangle 991"/>
            <p:cNvSpPr>
              <a:spLocks noChangeArrowheads="1"/>
            </p:cNvSpPr>
            <p:nvPr/>
          </p:nvSpPr>
          <p:spPr bwMode="auto">
            <a:xfrm>
              <a:off x="3866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996" name="Rectangle 992"/>
            <p:cNvSpPr>
              <a:spLocks noChangeArrowheads="1"/>
            </p:cNvSpPr>
            <p:nvPr/>
          </p:nvSpPr>
          <p:spPr bwMode="auto">
            <a:xfrm>
              <a:off x="3934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997" name="Rectangle 993"/>
            <p:cNvSpPr>
              <a:spLocks noChangeArrowheads="1"/>
            </p:cNvSpPr>
            <p:nvPr/>
          </p:nvSpPr>
          <p:spPr bwMode="auto">
            <a:xfrm>
              <a:off x="4002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998" name="Rectangle 994"/>
            <p:cNvSpPr>
              <a:spLocks noChangeArrowheads="1"/>
            </p:cNvSpPr>
            <p:nvPr/>
          </p:nvSpPr>
          <p:spPr bwMode="auto">
            <a:xfrm>
              <a:off x="4070" y="19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Te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999" name="Rectangle 995"/>
            <p:cNvSpPr>
              <a:spLocks noChangeArrowheads="1"/>
            </p:cNvSpPr>
            <p:nvPr/>
          </p:nvSpPr>
          <p:spPr bwMode="auto">
            <a:xfrm>
              <a:off x="2302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000" name="Rectangle 996"/>
            <p:cNvSpPr>
              <a:spLocks noChangeArrowheads="1"/>
            </p:cNvSpPr>
            <p:nvPr/>
          </p:nvSpPr>
          <p:spPr bwMode="auto">
            <a:xfrm>
              <a:off x="2370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001" name="Rectangle 997"/>
            <p:cNvSpPr>
              <a:spLocks noChangeArrowheads="1"/>
            </p:cNvSpPr>
            <p:nvPr/>
          </p:nvSpPr>
          <p:spPr bwMode="auto">
            <a:xfrm>
              <a:off x="2438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002" name="Rectangle 998"/>
            <p:cNvSpPr>
              <a:spLocks noChangeArrowheads="1"/>
            </p:cNvSpPr>
            <p:nvPr/>
          </p:nvSpPr>
          <p:spPr bwMode="auto">
            <a:xfrm>
              <a:off x="2506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003" name="Rectangle 999"/>
            <p:cNvSpPr>
              <a:spLocks noChangeArrowheads="1"/>
            </p:cNvSpPr>
            <p:nvPr/>
          </p:nvSpPr>
          <p:spPr bwMode="auto">
            <a:xfrm>
              <a:off x="2574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004" name="Rectangle 1000"/>
            <p:cNvSpPr>
              <a:spLocks noChangeArrowheads="1"/>
            </p:cNvSpPr>
            <p:nvPr/>
          </p:nvSpPr>
          <p:spPr bwMode="auto">
            <a:xfrm>
              <a:off x="2642" y="19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005" name="Rectangle 1001"/>
            <p:cNvSpPr>
              <a:spLocks noChangeArrowheads="1"/>
            </p:cNvSpPr>
            <p:nvPr/>
          </p:nvSpPr>
          <p:spPr bwMode="auto">
            <a:xfrm>
              <a:off x="2710" y="19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Sb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121</a:t>
              </a:r>
            </a:p>
          </p:txBody>
        </p:sp>
        <p:sp>
          <p:nvSpPr>
            <p:cNvPr id="1006" name="Rectangle 1002"/>
            <p:cNvSpPr>
              <a:spLocks noChangeArrowheads="1"/>
            </p:cNvSpPr>
            <p:nvPr/>
          </p:nvSpPr>
          <p:spPr bwMode="auto">
            <a:xfrm>
              <a:off x="2778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1007" name="Rectangle 1003"/>
            <p:cNvSpPr>
              <a:spLocks noChangeArrowheads="1"/>
            </p:cNvSpPr>
            <p:nvPr/>
          </p:nvSpPr>
          <p:spPr bwMode="auto">
            <a:xfrm>
              <a:off x="2846" y="19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Sb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123</a:t>
              </a:r>
            </a:p>
          </p:txBody>
        </p:sp>
        <p:sp>
          <p:nvSpPr>
            <p:cNvPr id="1008" name="Rectangle 1004"/>
            <p:cNvSpPr>
              <a:spLocks noChangeArrowheads="1"/>
            </p:cNvSpPr>
            <p:nvPr/>
          </p:nvSpPr>
          <p:spPr bwMode="auto">
            <a:xfrm>
              <a:off x="2914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1009" name="Rectangle 1005"/>
            <p:cNvSpPr>
              <a:spLocks noChangeArrowheads="1"/>
            </p:cNvSpPr>
            <p:nvPr/>
          </p:nvSpPr>
          <p:spPr bwMode="auto">
            <a:xfrm>
              <a:off x="2982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1010" name="Rectangle 1006"/>
            <p:cNvSpPr>
              <a:spLocks noChangeArrowheads="1"/>
            </p:cNvSpPr>
            <p:nvPr/>
          </p:nvSpPr>
          <p:spPr bwMode="auto">
            <a:xfrm>
              <a:off x="3050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1011" name="Rectangle 1007"/>
            <p:cNvSpPr>
              <a:spLocks noChangeArrowheads="1"/>
            </p:cNvSpPr>
            <p:nvPr/>
          </p:nvSpPr>
          <p:spPr bwMode="auto">
            <a:xfrm>
              <a:off x="3118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1012" name="Rectangle 1008"/>
            <p:cNvSpPr>
              <a:spLocks noChangeArrowheads="1"/>
            </p:cNvSpPr>
            <p:nvPr/>
          </p:nvSpPr>
          <p:spPr bwMode="auto">
            <a:xfrm>
              <a:off x="3186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1013" name="Rectangle 1009"/>
            <p:cNvSpPr>
              <a:spLocks noChangeArrowheads="1"/>
            </p:cNvSpPr>
            <p:nvPr/>
          </p:nvSpPr>
          <p:spPr bwMode="auto">
            <a:xfrm>
              <a:off x="3254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1014" name="Rectangle 1010"/>
            <p:cNvSpPr>
              <a:spLocks noChangeArrowheads="1"/>
            </p:cNvSpPr>
            <p:nvPr/>
          </p:nvSpPr>
          <p:spPr bwMode="auto">
            <a:xfrm>
              <a:off x="3322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1015" name="Rectangle 1011"/>
            <p:cNvSpPr>
              <a:spLocks noChangeArrowheads="1"/>
            </p:cNvSpPr>
            <p:nvPr/>
          </p:nvSpPr>
          <p:spPr bwMode="auto">
            <a:xfrm>
              <a:off x="3390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1016" name="Rectangle 1012"/>
            <p:cNvSpPr>
              <a:spLocks noChangeArrowheads="1"/>
            </p:cNvSpPr>
            <p:nvPr/>
          </p:nvSpPr>
          <p:spPr bwMode="auto">
            <a:xfrm>
              <a:off x="3458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1017" name="Rectangle 1013"/>
            <p:cNvSpPr>
              <a:spLocks noChangeArrowheads="1"/>
            </p:cNvSpPr>
            <p:nvPr/>
          </p:nvSpPr>
          <p:spPr bwMode="auto">
            <a:xfrm>
              <a:off x="3526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1018" name="Rectangle 1014"/>
            <p:cNvSpPr>
              <a:spLocks noChangeArrowheads="1"/>
            </p:cNvSpPr>
            <p:nvPr/>
          </p:nvSpPr>
          <p:spPr bwMode="auto">
            <a:xfrm>
              <a:off x="3594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1019" name="Rectangle 1015"/>
            <p:cNvSpPr>
              <a:spLocks noChangeArrowheads="1"/>
            </p:cNvSpPr>
            <p:nvPr/>
          </p:nvSpPr>
          <p:spPr bwMode="auto">
            <a:xfrm>
              <a:off x="3662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1020" name="Rectangle 1016"/>
            <p:cNvSpPr>
              <a:spLocks noChangeArrowheads="1"/>
            </p:cNvSpPr>
            <p:nvPr/>
          </p:nvSpPr>
          <p:spPr bwMode="auto">
            <a:xfrm>
              <a:off x="3730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1021" name="Rectangle 1017"/>
            <p:cNvSpPr>
              <a:spLocks noChangeArrowheads="1"/>
            </p:cNvSpPr>
            <p:nvPr/>
          </p:nvSpPr>
          <p:spPr bwMode="auto">
            <a:xfrm>
              <a:off x="3798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1022" name="Rectangle 1018"/>
            <p:cNvSpPr>
              <a:spLocks noChangeArrowheads="1"/>
            </p:cNvSpPr>
            <p:nvPr/>
          </p:nvSpPr>
          <p:spPr bwMode="auto">
            <a:xfrm>
              <a:off x="3866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1023" name="Rectangle 1019"/>
            <p:cNvSpPr>
              <a:spLocks noChangeArrowheads="1"/>
            </p:cNvSpPr>
            <p:nvPr/>
          </p:nvSpPr>
          <p:spPr bwMode="auto">
            <a:xfrm>
              <a:off x="3934" y="19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Sb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1024" name="Rectangle 1020"/>
            <p:cNvSpPr>
              <a:spLocks noChangeArrowheads="1"/>
            </p:cNvSpPr>
            <p:nvPr/>
          </p:nvSpPr>
          <p:spPr bwMode="auto">
            <a:xfrm>
              <a:off x="4070" y="19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90</a:t>
              </a:r>
            </a:p>
          </p:txBody>
        </p:sp>
        <p:sp>
          <p:nvSpPr>
            <p:cNvPr id="1025" name="Rectangle 1021"/>
            <p:cNvSpPr>
              <a:spLocks noChangeArrowheads="1"/>
            </p:cNvSpPr>
            <p:nvPr/>
          </p:nvSpPr>
          <p:spPr bwMode="auto">
            <a:xfrm>
              <a:off x="2302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114</a:t>
              </a:r>
            </a:p>
          </p:txBody>
        </p:sp>
        <p:sp>
          <p:nvSpPr>
            <p:cNvPr id="1026" name="Rectangle 1022"/>
            <p:cNvSpPr>
              <a:spLocks noChangeArrowheads="1"/>
            </p:cNvSpPr>
            <p:nvPr/>
          </p:nvSpPr>
          <p:spPr bwMode="auto">
            <a:xfrm>
              <a:off x="2370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115</a:t>
              </a:r>
            </a:p>
          </p:txBody>
        </p:sp>
        <p:sp>
          <p:nvSpPr>
            <p:cNvPr id="1027" name="Rectangle 1023"/>
            <p:cNvSpPr>
              <a:spLocks noChangeArrowheads="1"/>
            </p:cNvSpPr>
            <p:nvPr/>
          </p:nvSpPr>
          <p:spPr bwMode="auto">
            <a:xfrm>
              <a:off x="2438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116</a:t>
              </a:r>
            </a:p>
          </p:txBody>
        </p:sp>
        <p:sp>
          <p:nvSpPr>
            <p:cNvPr id="1028" name="Rectangle 1024"/>
            <p:cNvSpPr>
              <a:spLocks noChangeArrowheads="1"/>
            </p:cNvSpPr>
            <p:nvPr/>
          </p:nvSpPr>
          <p:spPr bwMode="auto">
            <a:xfrm>
              <a:off x="2506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117</a:t>
              </a:r>
            </a:p>
          </p:txBody>
        </p:sp>
        <p:sp>
          <p:nvSpPr>
            <p:cNvPr id="1029" name="Rectangle 1025"/>
            <p:cNvSpPr>
              <a:spLocks noChangeArrowheads="1"/>
            </p:cNvSpPr>
            <p:nvPr/>
          </p:nvSpPr>
          <p:spPr bwMode="auto">
            <a:xfrm>
              <a:off x="2574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118</a:t>
              </a:r>
            </a:p>
          </p:txBody>
        </p:sp>
        <p:sp>
          <p:nvSpPr>
            <p:cNvPr id="1030" name="Rectangle 1026"/>
            <p:cNvSpPr>
              <a:spLocks noChangeArrowheads="1"/>
            </p:cNvSpPr>
            <p:nvPr/>
          </p:nvSpPr>
          <p:spPr bwMode="auto">
            <a:xfrm>
              <a:off x="2642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119</a:t>
              </a:r>
            </a:p>
          </p:txBody>
        </p:sp>
        <p:sp>
          <p:nvSpPr>
            <p:cNvPr id="1031" name="Rectangle 1027"/>
            <p:cNvSpPr>
              <a:spLocks noChangeArrowheads="1"/>
            </p:cNvSpPr>
            <p:nvPr/>
          </p:nvSpPr>
          <p:spPr bwMode="auto">
            <a:xfrm>
              <a:off x="2710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120</a:t>
              </a:r>
            </a:p>
          </p:txBody>
        </p:sp>
        <p:sp>
          <p:nvSpPr>
            <p:cNvPr id="1032" name="Rectangle 1028"/>
            <p:cNvSpPr>
              <a:spLocks noChangeArrowheads="1"/>
            </p:cNvSpPr>
            <p:nvPr/>
          </p:nvSpPr>
          <p:spPr bwMode="auto">
            <a:xfrm>
              <a:off x="2778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033" name="Rectangle 1029"/>
            <p:cNvSpPr>
              <a:spLocks noChangeArrowheads="1"/>
            </p:cNvSpPr>
            <p:nvPr/>
          </p:nvSpPr>
          <p:spPr bwMode="auto">
            <a:xfrm>
              <a:off x="2846" y="20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122</a:t>
              </a:r>
            </a:p>
          </p:txBody>
        </p:sp>
        <p:sp>
          <p:nvSpPr>
            <p:cNvPr id="1034" name="Rectangle 1030"/>
            <p:cNvSpPr>
              <a:spLocks noChangeArrowheads="1"/>
            </p:cNvSpPr>
            <p:nvPr/>
          </p:nvSpPr>
          <p:spPr bwMode="auto">
            <a:xfrm>
              <a:off x="2914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1035" name="Rectangle 1031"/>
            <p:cNvSpPr>
              <a:spLocks noChangeArrowheads="1"/>
            </p:cNvSpPr>
            <p:nvPr/>
          </p:nvSpPr>
          <p:spPr bwMode="auto">
            <a:xfrm>
              <a:off x="2982" y="2046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Sn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124</a:t>
              </a:r>
            </a:p>
          </p:txBody>
        </p:sp>
        <p:sp>
          <p:nvSpPr>
            <p:cNvPr id="1036" name="Rectangle 1032"/>
            <p:cNvSpPr>
              <a:spLocks noChangeArrowheads="1"/>
            </p:cNvSpPr>
            <p:nvPr/>
          </p:nvSpPr>
          <p:spPr bwMode="auto">
            <a:xfrm>
              <a:off x="3050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1037" name="Rectangle 1033"/>
            <p:cNvSpPr>
              <a:spLocks noChangeArrowheads="1"/>
            </p:cNvSpPr>
            <p:nvPr/>
          </p:nvSpPr>
          <p:spPr bwMode="auto">
            <a:xfrm>
              <a:off x="3118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1038" name="Rectangle 1034"/>
            <p:cNvSpPr>
              <a:spLocks noChangeArrowheads="1"/>
            </p:cNvSpPr>
            <p:nvPr/>
          </p:nvSpPr>
          <p:spPr bwMode="auto">
            <a:xfrm>
              <a:off x="3186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1039" name="Rectangle 1035"/>
            <p:cNvSpPr>
              <a:spLocks noChangeArrowheads="1"/>
            </p:cNvSpPr>
            <p:nvPr/>
          </p:nvSpPr>
          <p:spPr bwMode="auto">
            <a:xfrm>
              <a:off x="3254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1040" name="Rectangle 1036"/>
            <p:cNvSpPr>
              <a:spLocks noChangeArrowheads="1"/>
            </p:cNvSpPr>
            <p:nvPr/>
          </p:nvSpPr>
          <p:spPr bwMode="auto">
            <a:xfrm>
              <a:off x="3322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1041" name="Rectangle 1037"/>
            <p:cNvSpPr>
              <a:spLocks noChangeArrowheads="1"/>
            </p:cNvSpPr>
            <p:nvPr/>
          </p:nvSpPr>
          <p:spPr bwMode="auto">
            <a:xfrm>
              <a:off x="3390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1042" name="Rectangle 1038"/>
            <p:cNvSpPr>
              <a:spLocks noChangeArrowheads="1"/>
            </p:cNvSpPr>
            <p:nvPr/>
          </p:nvSpPr>
          <p:spPr bwMode="auto">
            <a:xfrm>
              <a:off x="3458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1043" name="Rectangle 1039"/>
            <p:cNvSpPr>
              <a:spLocks noChangeArrowheads="1"/>
            </p:cNvSpPr>
            <p:nvPr/>
          </p:nvSpPr>
          <p:spPr bwMode="auto">
            <a:xfrm>
              <a:off x="3526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1044" name="Rectangle 1040"/>
            <p:cNvSpPr>
              <a:spLocks noChangeArrowheads="1"/>
            </p:cNvSpPr>
            <p:nvPr/>
          </p:nvSpPr>
          <p:spPr bwMode="auto">
            <a:xfrm>
              <a:off x="3594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1045" name="Rectangle 1041"/>
            <p:cNvSpPr>
              <a:spLocks noChangeArrowheads="1"/>
            </p:cNvSpPr>
            <p:nvPr/>
          </p:nvSpPr>
          <p:spPr bwMode="auto">
            <a:xfrm>
              <a:off x="3662" y="204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1046" name="Rectangle 1042"/>
            <p:cNvSpPr>
              <a:spLocks noChangeArrowheads="1"/>
            </p:cNvSpPr>
            <p:nvPr/>
          </p:nvSpPr>
          <p:spPr bwMode="auto">
            <a:xfrm>
              <a:off x="3730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1047" name="Rectangle 1043"/>
            <p:cNvSpPr>
              <a:spLocks noChangeArrowheads="1"/>
            </p:cNvSpPr>
            <p:nvPr/>
          </p:nvSpPr>
          <p:spPr bwMode="auto">
            <a:xfrm>
              <a:off x="3798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1048" name="Rectangle 1044"/>
            <p:cNvSpPr>
              <a:spLocks noChangeArrowheads="1"/>
            </p:cNvSpPr>
            <p:nvPr/>
          </p:nvSpPr>
          <p:spPr bwMode="auto">
            <a:xfrm>
              <a:off x="3866" y="20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Sn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1049" name="Rectangle 1045"/>
            <p:cNvSpPr>
              <a:spLocks noChangeArrowheads="1"/>
            </p:cNvSpPr>
            <p:nvPr/>
          </p:nvSpPr>
          <p:spPr bwMode="auto">
            <a:xfrm>
              <a:off x="3934" y="20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88</a:t>
              </a:r>
            </a:p>
          </p:txBody>
        </p:sp>
        <p:sp>
          <p:nvSpPr>
            <p:cNvPr id="1050" name="Rectangle 1046"/>
            <p:cNvSpPr>
              <a:spLocks noChangeArrowheads="1"/>
            </p:cNvSpPr>
            <p:nvPr/>
          </p:nvSpPr>
          <p:spPr bwMode="auto">
            <a:xfrm>
              <a:off x="2302" y="21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In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113</a:t>
              </a:r>
            </a:p>
          </p:txBody>
        </p:sp>
        <p:sp>
          <p:nvSpPr>
            <p:cNvPr id="1051" name="Rectangle 1047"/>
            <p:cNvSpPr>
              <a:spLocks noChangeArrowheads="1"/>
            </p:cNvSpPr>
            <p:nvPr/>
          </p:nvSpPr>
          <p:spPr bwMode="auto">
            <a:xfrm>
              <a:off x="2370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052" name="Rectangle 1048"/>
            <p:cNvSpPr>
              <a:spLocks noChangeArrowheads="1"/>
            </p:cNvSpPr>
            <p:nvPr/>
          </p:nvSpPr>
          <p:spPr bwMode="auto">
            <a:xfrm>
              <a:off x="2438" y="21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In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115</a:t>
              </a:r>
            </a:p>
          </p:txBody>
        </p:sp>
        <p:sp>
          <p:nvSpPr>
            <p:cNvPr id="1053" name="Rectangle 1049"/>
            <p:cNvSpPr>
              <a:spLocks noChangeArrowheads="1"/>
            </p:cNvSpPr>
            <p:nvPr/>
          </p:nvSpPr>
          <p:spPr bwMode="auto">
            <a:xfrm>
              <a:off x="2506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054" name="Rectangle 1050"/>
            <p:cNvSpPr>
              <a:spLocks noChangeArrowheads="1"/>
            </p:cNvSpPr>
            <p:nvPr/>
          </p:nvSpPr>
          <p:spPr bwMode="auto">
            <a:xfrm>
              <a:off x="2574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055" name="Rectangle 1051"/>
            <p:cNvSpPr>
              <a:spLocks noChangeArrowheads="1"/>
            </p:cNvSpPr>
            <p:nvPr/>
          </p:nvSpPr>
          <p:spPr bwMode="auto">
            <a:xfrm>
              <a:off x="2642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056" name="Rectangle 1052"/>
            <p:cNvSpPr>
              <a:spLocks noChangeArrowheads="1"/>
            </p:cNvSpPr>
            <p:nvPr/>
          </p:nvSpPr>
          <p:spPr bwMode="auto">
            <a:xfrm>
              <a:off x="2710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057" name="Rectangle 1053"/>
            <p:cNvSpPr>
              <a:spLocks noChangeArrowheads="1"/>
            </p:cNvSpPr>
            <p:nvPr/>
          </p:nvSpPr>
          <p:spPr bwMode="auto">
            <a:xfrm>
              <a:off x="2778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058" name="Rectangle 1054"/>
            <p:cNvSpPr>
              <a:spLocks noChangeArrowheads="1"/>
            </p:cNvSpPr>
            <p:nvPr/>
          </p:nvSpPr>
          <p:spPr bwMode="auto">
            <a:xfrm>
              <a:off x="2846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059" name="Rectangle 1055"/>
            <p:cNvSpPr>
              <a:spLocks noChangeArrowheads="1"/>
            </p:cNvSpPr>
            <p:nvPr/>
          </p:nvSpPr>
          <p:spPr bwMode="auto">
            <a:xfrm>
              <a:off x="2914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1060" name="Rectangle 1056"/>
            <p:cNvSpPr>
              <a:spLocks noChangeArrowheads="1"/>
            </p:cNvSpPr>
            <p:nvPr/>
          </p:nvSpPr>
          <p:spPr bwMode="auto">
            <a:xfrm>
              <a:off x="2982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1061" name="Rectangle 1057"/>
            <p:cNvSpPr>
              <a:spLocks noChangeArrowheads="1"/>
            </p:cNvSpPr>
            <p:nvPr/>
          </p:nvSpPr>
          <p:spPr bwMode="auto">
            <a:xfrm>
              <a:off x="3050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1062" name="Rectangle 1058"/>
            <p:cNvSpPr>
              <a:spLocks noChangeArrowheads="1"/>
            </p:cNvSpPr>
            <p:nvPr/>
          </p:nvSpPr>
          <p:spPr bwMode="auto">
            <a:xfrm>
              <a:off x="3118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1063" name="Rectangle 1059"/>
            <p:cNvSpPr>
              <a:spLocks noChangeArrowheads="1"/>
            </p:cNvSpPr>
            <p:nvPr/>
          </p:nvSpPr>
          <p:spPr bwMode="auto">
            <a:xfrm>
              <a:off x="3186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1064" name="Rectangle 1060"/>
            <p:cNvSpPr>
              <a:spLocks noChangeArrowheads="1"/>
            </p:cNvSpPr>
            <p:nvPr/>
          </p:nvSpPr>
          <p:spPr bwMode="auto">
            <a:xfrm>
              <a:off x="3254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1065" name="Rectangle 1061"/>
            <p:cNvSpPr>
              <a:spLocks noChangeArrowheads="1"/>
            </p:cNvSpPr>
            <p:nvPr/>
          </p:nvSpPr>
          <p:spPr bwMode="auto">
            <a:xfrm>
              <a:off x="3322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1066" name="Rectangle 1062"/>
            <p:cNvSpPr>
              <a:spLocks noChangeArrowheads="1"/>
            </p:cNvSpPr>
            <p:nvPr/>
          </p:nvSpPr>
          <p:spPr bwMode="auto">
            <a:xfrm>
              <a:off x="3390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1067" name="Rectangle 1063"/>
            <p:cNvSpPr>
              <a:spLocks noChangeArrowheads="1"/>
            </p:cNvSpPr>
            <p:nvPr/>
          </p:nvSpPr>
          <p:spPr bwMode="auto">
            <a:xfrm>
              <a:off x="3458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1068" name="Rectangle 1064"/>
            <p:cNvSpPr>
              <a:spLocks noChangeArrowheads="1"/>
            </p:cNvSpPr>
            <p:nvPr/>
          </p:nvSpPr>
          <p:spPr bwMode="auto">
            <a:xfrm>
              <a:off x="3526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1069" name="Rectangle 1065"/>
            <p:cNvSpPr>
              <a:spLocks noChangeArrowheads="1"/>
            </p:cNvSpPr>
            <p:nvPr/>
          </p:nvSpPr>
          <p:spPr bwMode="auto">
            <a:xfrm>
              <a:off x="3594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1070" name="Rectangle 1066"/>
            <p:cNvSpPr>
              <a:spLocks noChangeArrowheads="1"/>
            </p:cNvSpPr>
            <p:nvPr/>
          </p:nvSpPr>
          <p:spPr bwMode="auto">
            <a:xfrm>
              <a:off x="3662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1071" name="Rectangle 1067"/>
            <p:cNvSpPr>
              <a:spLocks noChangeArrowheads="1"/>
            </p:cNvSpPr>
            <p:nvPr/>
          </p:nvSpPr>
          <p:spPr bwMode="auto">
            <a:xfrm>
              <a:off x="3730" y="21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In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1072" name="Rectangle 1068"/>
            <p:cNvSpPr>
              <a:spLocks noChangeArrowheads="1"/>
            </p:cNvSpPr>
            <p:nvPr/>
          </p:nvSpPr>
          <p:spPr bwMode="auto">
            <a:xfrm>
              <a:off x="3798" y="211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86</a:t>
              </a:r>
            </a:p>
          </p:txBody>
        </p:sp>
        <p:sp>
          <p:nvSpPr>
            <p:cNvPr id="1073" name="Rectangle 1069"/>
            <p:cNvSpPr>
              <a:spLocks noChangeArrowheads="1"/>
            </p:cNvSpPr>
            <p:nvPr/>
          </p:nvSpPr>
          <p:spPr bwMode="auto">
            <a:xfrm>
              <a:off x="2302" y="21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112</a:t>
              </a:r>
            </a:p>
          </p:txBody>
        </p:sp>
        <p:sp>
          <p:nvSpPr>
            <p:cNvPr id="1074" name="Rectangle 1070"/>
            <p:cNvSpPr>
              <a:spLocks noChangeArrowheads="1"/>
            </p:cNvSpPr>
            <p:nvPr/>
          </p:nvSpPr>
          <p:spPr bwMode="auto">
            <a:xfrm>
              <a:off x="2370" y="21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113</a:t>
              </a:r>
            </a:p>
          </p:txBody>
        </p:sp>
        <p:sp>
          <p:nvSpPr>
            <p:cNvPr id="1075" name="Rectangle 1071"/>
            <p:cNvSpPr>
              <a:spLocks noChangeArrowheads="1"/>
            </p:cNvSpPr>
            <p:nvPr/>
          </p:nvSpPr>
          <p:spPr bwMode="auto">
            <a:xfrm>
              <a:off x="2438" y="218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114</a:t>
              </a:r>
            </a:p>
          </p:txBody>
        </p:sp>
        <p:sp>
          <p:nvSpPr>
            <p:cNvPr id="1076" name="Rectangle 1072"/>
            <p:cNvSpPr>
              <a:spLocks noChangeArrowheads="1"/>
            </p:cNvSpPr>
            <p:nvPr/>
          </p:nvSpPr>
          <p:spPr bwMode="auto">
            <a:xfrm>
              <a:off x="2506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077" name="Rectangle 1073"/>
            <p:cNvSpPr>
              <a:spLocks noChangeArrowheads="1"/>
            </p:cNvSpPr>
            <p:nvPr/>
          </p:nvSpPr>
          <p:spPr bwMode="auto">
            <a:xfrm>
              <a:off x="2574" y="21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116</a:t>
              </a:r>
            </a:p>
          </p:txBody>
        </p:sp>
        <p:sp>
          <p:nvSpPr>
            <p:cNvPr id="1078" name="Rectangle 1074"/>
            <p:cNvSpPr>
              <a:spLocks noChangeArrowheads="1"/>
            </p:cNvSpPr>
            <p:nvPr/>
          </p:nvSpPr>
          <p:spPr bwMode="auto">
            <a:xfrm>
              <a:off x="2642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079" name="Rectangle 1075"/>
            <p:cNvSpPr>
              <a:spLocks noChangeArrowheads="1"/>
            </p:cNvSpPr>
            <p:nvPr/>
          </p:nvSpPr>
          <p:spPr bwMode="auto">
            <a:xfrm>
              <a:off x="2710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080" name="Rectangle 1076"/>
            <p:cNvSpPr>
              <a:spLocks noChangeArrowheads="1"/>
            </p:cNvSpPr>
            <p:nvPr/>
          </p:nvSpPr>
          <p:spPr bwMode="auto">
            <a:xfrm>
              <a:off x="2778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081" name="Rectangle 1077"/>
            <p:cNvSpPr>
              <a:spLocks noChangeArrowheads="1"/>
            </p:cNvSpPr>
            <p:nvPr/>
          </p:nvSpPr>
          <p:spPr bwMode="auto">
            <a:xfrm>
              <a:off x="2846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082" name="Rectangle 1078"/>
            <p:cNvSpPr>
              <a:spLocks noChangeArrowheads="1"/>
            </p:cNvSpPr>
            <p:nvPr/>
          </p:nvSpPr>
          <p:spPr bwMode="auto">
            <a:xfrm>
              <a:off x="2914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083" name="Rectangle 1079"/>
            <p:cNvSpPr>
              <a:spLocks noChangeArrowheads="1"/>
            </p:cNvSpPr>
            <p:nvPr/>
          </p:nvSpPr>
          <p:spPr bwMode="auto">
            <a:xfrm>
              <a:off x="2982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1084" name="Rectangle 1080"/>
            <p:cNvSpPr>
              <a:spLocks noChangeArrowheads="1"/>
            </p:cNvSpPr>
            <p:nvPr/>
          </p:nvSpPr>
          <p:spPr bwMode="auto">
            <a:xfrm>
              <a:off x="3050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1085" name="Rectangle 1081"/>
            <p:cNvSpPr>
              <a:spLocks noChangeArrowheads="1"/>
            </p:cNvSpPr>
            <p:nvPr/>
          </p:nvSpPr>
          <p:spPr bwMode="auto">
            <a:xfrm>
              <a:off x="3118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1086" name="Rectangle 1082"/>
            <p:cNvSpPr>
              <a:spLocks noChangeArrowheads="1"/>
            </p:cNvSpPr>
            <p:nvPr/>
          </p:nvSpPr>
          <p:spPr bwMode="auto">
            <a:xfrm>
              <a:off x="3186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1087" name="Rectangle 1083"/>
            <p:cNvSpPr>
              <a:spLocks noChangeArrowheads="1"/>
            </p:cNvSpPr>
            <p:nvPr/>
          </p:nvSpPr>
          <p:spPr bwMode="auto">
            <a:xfrm>
              <a:off x="3254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1088" name="Rectangle 1084"/>
            <p:cNvSpPr>
              <a:spLocks noChangeArrowheads="1"/>
            </p:cNvSpPr>
            <p:nvPr/>
          </p:nvSpPr>
          <p:spPr bwMode="auto">
            <a:xfrm>
              <a:off x="3322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1089" name="Rectangle 1085"/>
            <p:cNvSpPr>
              <a:spLocks noChangeArrowheads="1"/>
            </p:cNvSpPr>
            <p:nvPr/>
          </p:nvSpPr>
          <p:spPr bwMode="auto">
            <a:xfrm>
              <a:off x="3390" y="218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1090" name="Rectangle 1086"/>
            <p:cNvSpPr>
              <a:spLocks noChangeArrowheads="1"/>
            </p:cNvSpPr>
            <p:nvPr/>
          </p:nvSpPr>
          <p:spPr bwMode="auto">
            <a:xfrm>
              <a:off x="3458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1091" name="Rectangle 1087"/>
            <p:cNvSpPr>
              <a:spLocks noChangeArrowheads="1"/>
            </p:cNvSpPr>
            <p:nvPr/>
          </p:nvSpPr>
          <p:spPr bwMode="auto">
            <a:xfrm>
              <a:off x="3526" y="21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Cd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1092" name="Rectangle 1088"/>
            <p:cNvSpPr>
              <a:spLocks noChangeArrowheads="1"/>
            </p:cNvSpPr>
            <p:nvPr/>
          </p:nvSpPr>
          <p:spPr bwMode="auto">
            <a:xfrm>
              <a:off x="3662" y="21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84</a:t>
              </a:r>
            </a:p>
          </p:txBody>
        </p:sp>
        <p:sp>
          <p:nvSpPr>
            <p:cNvPr id="1093" name="Rectangle 1089"/>
            <p:cNvSpPr>
              <a:spLocks noChangeArrowheads="1"/>
            </p:cNvSpPr>
            <p:nvPr/>
          </p:nvSpPr>
          <p:spPr bwMode="auto">
            <a:xfrm>
              <a:off x="2302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094" name="Rectangle 1090"/>
            <p:cNvSpPr>
              <a:spLocks noChangeArrowheads="1"/>
            </p:cNvSpPr>
            <p:nvPr/>
          </p:nvSpPr>
          <p:spPr bwMode="auto">
            <a:xfrm>
              <a:off x="2370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095" name="Rectangle 1091"/>
            <p:cNvSpPr>
              <a:spLocks noChangeArrowheads="1"/>
            </p:cNvSpPr>
            <p:nvPr/>
          </p:nvSpPr>
          <p:spPr bwMode="auto">
            <a:xfrm>
              <a:off x="2438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096" name="Rectangle 1092"/>
            <p:cNvSpPr>
              <a:spLocks noChangeArrowheads="1"/>
            </p:cNvSpPr>
            <p:nvPr/>
          </p:nvSpPr>
          <p:spPr bwMode="auto">
            <a:xfrm>
              <a:off x="2506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097" name="Rectangle 1093"/>
            <p:cNvSpPr>
              <a:spLocks noChangeArrowheads="1"/>
            </p:cNvSpPr>
            <p:nvPr/>
          </p:nvSpPr>
          <p:spPr bwMode="auto">
            <a:xfrm>
              <a:off x="2574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098" name="Rectangle 1094"/>
            <p:cNvSpPr>
              <a:spLocks noChangeArrowheads="1"/>
            </p:cNvSpPr>
            <p:nvPr/>
          </p:nvSpPr>
          <p:spPr bwMode="auto">
            <a:xfrm>
              <a:off x="2642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099" name="Rectangle 1095"/>
            <p:cNvSpPr>
              <a:spLocks noChangeArrowheads="1"/>
            </p:cNvSpPr>
            <p:nvPr/>
          </p:nvSpPr>
          <p:spPr bwMode="auto">
            <a:xfrm>
              <a:off x="2710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100" name="Rectangle 1096"/>
            <p:cNvSpPr>
              <a:spLocks noChangeArrowheads="1"/>
            </p:cNvSpPr>
            <p:nvPr/>
          </p:nvSpPr>
          <p:spPr bwMode="auto">
            <a:xfrm>
              <a:off x="2778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101" name="Rectangle 1097"/>
            <p:cNvSpPr>
              <a:spLocks noChangeArrowheads="1"/>
            </p:cNvSpPr>
            <p:nvPr/>
          </p:nvSpPr>
          <p:spPr bwMode="auto">
            <a:xfrm>
              <a:off x="2846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102" name="Rectangle 1098"/>
            <p:cNvSpPr>
              <a:spLocks noChangeArrowheads="1"/>
            </p:cNvSpPr>
            <p:nvPr/>
          </p:nvSpPr>
          <p:spPr bwMode="auto">
            <a:xfrm>
              <a:off x="2914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103" name="Rectangle 1099"/>
            <p:cNvSpPr>
              <a:spLocks noChangeArrowheads="1"/>
            </p:cNvSpPr>
            <p:nvPr/>
          </p:nvSpPr>
          <p:spPr bwMode="auto">
            <a:xfrm>
              <a:off x="2982" y="225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104" name="Rectangle 1100"/>
            <p:cNvSpPr>
              <a:spLocks noChangeArrowheads="1"/>
            </p:cNvSpPr>
            <p:nvPr/>
          </p:nvSpPr>
          <p:spPr bwMode="auto">
            <a:xfrm>
              <a:off x="3050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1105" name="Rectangle 1101"/>
            <p:cNvSpPr>
              <a:spLocks noChangeArrowheads="1"/>
            </p:cNvSpPr>
            <p:nvPr/>
          </p:nvSpPr>
          <p:spPr bwMode="auto">
            <a:xfrm>
              <a:off x="3118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1106" name="Rectangle 1102"/>
            <p:cNvSpPr>
              <a:spLocks noChangeArrowheads="1"/>
            </p:cNvSpPr>
            <p:nvPr/>
          </p:nvSpPr>
          <p:spPr bwMode="auto">
            <a:xfrm>
              <a:off x="3186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1107" name="Rectangle 1103"/>
            <p:cNvSpPr>
              <a:spLocks noChangeArrowheads="1"/>
            </p:cNvSpPr>
            <p:nvPr/>
          </p:nvSpPr>
          <p:spPr bwMode="auto">
            <a:xfrm>
              <a:off x="3254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1108" name="Rectangle 1104"/>
            <p:cNvSpPr>
              <a:spLocks noChangeArrowheads="1"/>
            </p:cNvSpPr>
            <p:nvPr/>
          </p:nvSpPr>
          <p:spPr bwMode="auto">
            <a:xfrm>
              <a:off x="3322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1109" name="Rectangle 1105"/>
            <p:cNvSpPr>
              <a:spLocks noChangeArrowheads="1"/>
            </p:cNvSpPr>
            <p:nvPr/>
          </p:nvSpPr>
          <p:spPr bwMode="auto">
            <a:xfrm>
              <a:off x="3390" y="22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Ag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1110" name="Rectangle 1106"/>
            <p:cNvSpPr>
              <a:spLocks noChangeArrowheads="1"/>
            </p:cNvSpPr>
            <p:nvPr/>
          </p:nvSpPr>
          <p:spPr bwMode="auto">
            <a:xfrm>
              <a:off x="3526" y="225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82</a:t>
              </a:r>
            </a:p>
          </p:txBody>
        </p:sp>
        <p:sp>
          <p:nvSpPr>
            <p:cNvPr id="1111" name="Rectangle 1107"/>
            <p:cNvSpPr>
              <a:spLocks noChangeArrowheads="1"/>
            </p:cNvSpPr>
            <p:nvPr/>
          </p:nvSpPr>
          <p:spPr bwMode="auto">
            <a:xfrm>
              <a:off x="2302" y="23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Pd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110</a:t>
              </a:r>
            </a:p>
          </p:txBody>
        </p:sp>
        <p:sp>
          <p:nvSpPr>
            <p:cNvPr id="1112" name="Rectangle 1108"/>
            <p:cNvSpPr>
              <a:spLocks noChangeArrowheads="1"/>
            </p:cNvSpPr>
            <p:nvPr/>
          </p:nvSpPr>
          <p:spPr bwMode="auto">
            <a:xfrm>
              <a:off x="2370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113" name="Rectangle 1109"/>
            <p:cNvSpPr>
              <a:spLocks noChangeArrowheads="1"/>
            </p:cNvSpPr>
            <p:nvPr/>
          </p:nvSpPr>
          <p:spPr bwMode="auto">
            <a:xfrm>
              <a:off x="2438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114" name="Rectangle 1110"/>
            <p:cNvSpPr>
              <a:spLocks noChangeArrowheads="1"/>
            </p:cNvSpPr>
            <p:nvPr/>
          </p:nvSpPr>
          <p:spPr bwMode="auto">
            <a:xfrm>
              <a:off x="2506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115" name="Rectangle 1111"/>
            <p:cNvSpPr>
              <a:spLocks noChangeArrowheads="1"/>
            </p:cNvSpPr>
            <p:nvPr/>
          </p:nvSpPr>
          <p:spPr bwMode="auto">
            <a:xfrm>
              <a:off x="2574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116" name="Rectangle 1112"/>
            <p:cNvSpPr>
              <a:spLocks noChangeArrowheads="1"/>
            </p:cNvSpPr>
            <p:nvPr/>
          </p:nvSpPr>
          <p:spPr bwMode="auto">
            <a:xfrm>
              <a:off x="2642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117" name="Rectangle 1113"/>
            <p:cNvSpPr>
              <a:spLocks noChangeArrowheads="1"/>
            </p:cNvSpPr>
            <p:nvPr/>
          </p:nvSpPr>
          <p:spPr bwMode="auto">
            <a:xfrm>
              <a:off x="2710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118" name="Rectangle 1114"/>
            <p:cNvSpPr>
              <a:spLocks noChangeArrowheads="1"/>
            </p:cNvSpPr>
            <p:nvPr/>
          </p:nvSpPr>
          <p:spPr bwMode="auto">
            <a:xfrm>
              <a:off x="2778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119" name="Rectangle 1115"/>
            <p:cNvSpPr>
              <a:spLocks noChangeArrowheads="1"/>
            </p:cNvSpPr>
            <p:nvPr/>
          </p:nvSpPr>
          <p:spPr bwMode="auto">
            <a:xfrm>
              <a:off x="2846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120" name="Rectangle 1116"/>
            <p:cNvSpPr>
              <a:spLocks noChangeArrowheads="1"/>
            </p:cNvSpPr>
            <p:nvPr/>
          </p:nvSpPr>
          <p:spPr bwMode="auto">
            <a:xfrm>
              <a:off x="2914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121" name="Rectangle 1117"/>
            <p:cNvSpPr>
              <a:spLocks noChangeArrowheads="1"/>
            </p:cNvSpPr>
            <p:nvPr/>
          </p:nvSpPr>
          <p:spPr bwMode="auto">
            <a:xfrm>
              <a:off x="2982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122" name="Rectangle 1118"/>
            <p:cNvSpPr>
              <a:spLocks noChangeArrowheads="1"/>
            </p:cNvSpPr>
            <p:nvPr/>
          </p:nvSpPr>
          <p:spPr bwMode="auto">
            <a:xfrm>
              <a:off x="3050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123" name="Rectangle 1119"/>
            <p:cNvSpPr>
              <a:spLocks noChangeArrowheads="1"/>
            </p:cNvSpPr>
            <p:nvPr/>
          </p:nvSpPr>
          <p:spPr bwMode="auto">
            <a:xfrm>
              <a:off x="3118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122</a:t>
              </a:r>
            </a:p>
          </p:txBody>
        </p:sp>
        <p:sp>
          <p:nvSpPr>
            <p:cNvPr id="1124" name="Rectangle 1120"/>
            <p:cNvSpPr>
              <a:spLocks noChangeArrowheads="1"/>
            </p:cNvSpPr>
            <p:nvPr/>
          </p:nvSpPr>
          <p:spPr bwMode="auto">
            <a:xfrm>
              <a:off x="3186" y="23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Pd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1125" name="Rectangle 1121"/>
            <p:cNvSpPr>
              <a:spLocks noChangeArrowheads="1"/>
            </p:cNvSpPr>
            <p:nvPr/>
          </p:nvSpPr>
          <p:spPr bwMode="auto">
            <a:xfrm>
              <a:off x="3254" y="231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78</a:t>
              </a:r>
            </a:p>
          </p:txBody>
        </p:sp>
        <p:sp>
          <p:nvSpPr>
            <p:cNvPr id="1126" name="Rectangle 1122"/>
            <p:cNvSpPr>
              <a:spLocks noChangeArrowheads="1"/>
            </p:cNvSpPr>
            <p:nvPr/>
          </p:nvSpPr>
          <p:spPr bwMode="auto">
            <a:xfrm>
              <a:off x="3390" y="231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80</a:t>
              </a:r>
            </a:p>
          </p:txBody>
        </p:sp>
        <p:sp>
          <p:nvSpPr>
            <p:cNvPr id="1127" name="Rectangle 1123"/>
            <p:cNvSpPr>
              <a:spLocks noChangeArrowheads="1"/>
            </p:cNvSpPr>
            <p:nvPr/>
          </p:nvSpPr>
          <p:spPr bwMode="auto">
            <a:xfrm>
              <a:off x="2302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1128" name="Rectangle 1124"/>
            <p:cNvSpPr>
              <a:spLocks noChangeArrowheads="1"/>
            </p:cNvSpPr>
            <p:nvPr/>
          </p:nvSpPr>
          <p:spPr bwMode="auto">
            <a:xfrm>
              <a:off x="2370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1129" name="Rectangle 1125"/>
            <p:cNvSpPr>
              <a:spLocks noChangeArrowheads="1"/>
            </p:cNvSpPr>
            <p:nvPr/>
          </p:nvSpPr>
          <p:spPr bwMode="auto">
            <a:xfrm>
              <a:off x="2438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130" name="Rectangle 1126"/>
            <p:cNvSpPr>
              <a:spLocks noChangeArrowheads="1"/>
            </p:cNvSpPr>
            <p:nvPr/>
          </p:nvSpPr>
          <p:spPr bwMode="auto">
            <a:xfrm>
              <a:off x="2506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131" name="Rectangle 1127"/>
            <p:cNvSpPr>
              <a:spLocks noChangeArrowheads="1"/>
            </p:cNvSpPr>
            <p:nvPr/>
          </p:nvSpPr>
          <p:spPr bwMode="auto">
            <a:xfrm>
              <a:off x="2574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132" name="Rectangle 1128"/>
            <p:cNvSpPr>
              <a:spLocks noChangeArrowheads="1"/>
            </p:cNvSpPr>
            <p:nvPr/>
          </p:nvSpPr>
          <p:spPr bwMode="auto">
            <a:xfrm>
              <a:off x="2642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133" name="Rectangle 1129"/>
            <p:cNvSpPr>
              <a:spLocks noChangeArrowheads="1"/>
            </p:cNvSpPr>
            <p:nvPr/>
          </p:nvSpPr>
          <p:spPr bwMode="auto">
            <a:xfrm>
              <a:off x="2710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134" name="Rectangle 1130"/>
            <p:cNvSpPr>
              <a:spLocks noChangeArrowheads="1"/>
            </p:cNvSpPr>
            <p:nvPr/>
          </p:nvSpPr>
          <p:spPr bwMode="auto">
            <a:xfrm>
              <a:off x="2778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135" name="Rectangle 1131"/>
            <p:cNvSpPr>
              <a:spLocks noChangeArrowheads="1"/>
            </p:cNvSpPr>
            <p:nvPr/>
          </p:nvSpPr>
          <p:spPr bwMode="auto">
            <a:xfrm>
              <a:off x="2846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136" name="Rectangle 1132"/>
            <p:cNvSpPr>
              <a:spLocks noChangeArrowheads="1"/>
            </p:cNvSpPr>
            <p:nvPr/>
          </p:nvSpPr>
          <p:spPr bwMode="auto">
            <a:xfrm>
              <a:off x="2914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137" name="Rectangle 1133"/>
            <p:cNvSpPr>
              <a:spLocks noChangeArrowheads="1"/>
            </p:cNvSpPr>
            <p:nvPr/>
          </p:nvSpPr>
          <p:spPr bwMode="auto">
            <a:xfrm>
              <a:off x="2982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119</a:t>
              </a:r>
            </a:p>
          </p:txBody>
        </p:sp>
        <p:sp>
          <p:nvSpPr>
            <p:cNvPr id="1138" name="Rectangle 1134"/>
            <p:cNvSpPr>
              <a:spLocks noChangeArrowheads="1"/>
            </p:cNvSpPr>
            <p:nvPr/>
          </p:nvSpPr>
          <p:spPr bwMode="auto">
            <a:xfrm>
              <a:off x="3050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120</a:t>
              </a:r>
            </a:p>
          </p:txBody>
        </p:sp>
        <p:sp>
          <p:nvSpPr>
            <p:cNvPr id="1139" name="Rectangle 1135"/>
            <p:cNvSpPr>
              <a:spLocks noChangeArrowheads="1"/>
            </p:cNvSpPr>
            <p:nvPr/>
          </p:nvSpPr>
          <p:spPr bwMode="auto">
            <a:xfrm>
              <a:off x="3118" y="23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Rh</a:t>
              </a:r>
            </a:p>
            <a:p>
              <a:pPr algn="ctr" eaLnBrk="0" hangingPunct="0"/>
              <a:r>
                <a:rPr lang="de-DE" sz="200" b="1"/>
                <a:t>121</a:t>
              </a:r>
            </a:p>
          </p:txBody>
        </p:sp>
        <p:sp>
          <p:nvSpPr>
            <p:cNvPr id="1140" name="Rectangle 1136"/>
            <p:cNvSpPr>
              <a:spLocks noChangeArrowheads="1"/>
            </p:cNvSpPr>
            <p:nvPr/>
          </p:nvSpPr>
          <p:spPr bwMode="auto">
            <a:xfrm>
              <a:off x="2302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1141" name="Rectangle 1137"/>
            <p:cNvSpPr>
              <a:spLocks noChangeArrowheads="1"/>
            </p:cNvSpPr>
            <p:nvPr/>
          </p:nvSpPr>
          <p:spPr bwMode="auto">
            <a:xfrm>
              <a:off x="2370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1142" name="Rectangle 1138"/>
            <p:cNvSpPr>
              <a:spLocks noChangeArrowheads="1"/>
            </p:cNvSpPr>
            <p:nvPr/>
          </p:nvSpPr>
          <p:spPr bwMode="auto">
            <a:xfrm>
              <a:off x="2438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1143" name="Rectangle 1139"/>
            <p:cNvSpPr>
              <a:spLocks noChangeArrowheads="1"/>
            </p:cNvSpPr>
            <p:nvPr/>
          </p:nvSpPr>
          <p:spPr bwMode="auto">
            <a:xfrm>
              <a:off x="2506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144" name="Rectangle 1140"/>
            <p:cNvSpPr>
              <a:spLocks noChangeArrowheads="1"/>
            </p:cNvSpPr>
            <p:nvPr/>
          </p:nvSpPr>
          <p:spPr bwMode="auto">
            <a:xfrm>
              <a:off x="2574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145" name="Rectangle 1141"/>
            <p:cNvSpPr>
              <a:spLocks noChangeArrowheads="1"/>
            </p:cNvSpPr>
            <p:nvPr/>
          </p:nvSpPr>
          <p:spPr bwMode="auto">
            <a:xfrm>
              <a:off x="2642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146" name="Rectangle 1142"/>
            <p:cNvSpPr>
              <a:spLocks noChangeArrowheads="1"/>
            </p:cNvSpPr>
            <p:nvPr/>
          </p:nvSpPr>
          <p:spPr bwMode="auto">
            <a:xfrm>
              <a:off x="2710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147" name="Rectangle 1143"/>
            <p:cNvSpPr>
              <a:spLocks noChangeArrowheads="1"/>
            </p:cNvSpPr>
            <p:nvPr/>
          </p:nvSpPr>
          <p:spPr bwMode="auto">
            <a:xfrm>
              <a:off x="2778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148" name="Rectangle 1144"/>
            <p:cNvSpPr>
              <a:spLocks noChangeArrowheads="1"/>
            </p:cNvSpPr>
            <p:nvPr/>
          </p:nvSpPr>
          <p:spPr bwMode="auto">
            <a:xfrm>
              <a:off x="2846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116</a:t>
              </a:r>
            </a:p>
          </p:txBody>
        </p:sp>
        <p:sp>
          <p:nvSpPr>
            <p:cNvPr id="1149" name="Rectangle 1145"/>
            <p:cNvSpPr>
              <a:spLocks noChangeArrowheads="1"/>
            </p:cNvSpPr>
            <p:nvPr/>
          </p:nvSpPr>
          <p:spPr bwMode="auto">
            <a:xfrm>
              <a:off x="2914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117</a:t>
              </a:r>
            </a:p>
          </p:txBody>
        </p:sp>
        <p:sp>
          <p:nvSpPr>
            <p:cNvPr id="1150" name="Rectangle 1146"/>
            <p:cNvSpPr>
              <a:spLocks noChangeArrowheads="1"/>
            </p:cNvSpPr>
            <p:nvPr/>
          </p:nvSpPr>
          <p:spPr bwMode="auto">
            <a:xfrm>
              <a:off x="2982" y="24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Ru</a:t>
              </a:r>
            </a:p>
            <a:p>
              <a:pPr algn="ctr" eaLnBrk="0" hangingPunct="0"/>
              <a:r>
                <a:rPr lang="de-DE" sz="200" b="1"/>
                <a:t>118</a:t>
              </a:r>
            </a:p>
          </p:txBody>
        </p:sp>
        <p:sp>
          <p:nvSpPr>
            <p:cNvPr id="1151" name="Rectangle 1147"/>
            <p:cNvSpPr>
              <a:spLocks noChangeArrowheads="1"/>
            </p:cNvSpPr>
            <p:nvPr/>
          </p:nvSpPr>
          <p:spPr bwMode="auto">
            <a:xfrm>
              <a:off x="3118" y="24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76</a:t>
              </a:r>
            </a:p>
          </p:txBody>
        </p:sp>
        <p:sp>
          <p:nvSpPr>
            <p:cNvPr id="1152" name="Rectangle 1148"/>
            <p:cNvSpPr>
              <a:spLocks noChangeArrowheads="1"/>
            </p:cNvSpPr>
            <p:nvPr/>
          </p:nvSpPr>
          <p:spPr bwMode="auto">
            <a:xfrm>
              <a:off x="2302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1153" name="Rectangle 1149"/>
            <p:cNvSpPr>
              <a:spLocks noChangeArrowheads="1"/>
            </p:cNvSpPr>
            <p:nvPr/>
          </p:nvSpPr>
          <p:spPr bwMode="auto">
            <a:xfrm>
              <a:off x="2370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1154" name="Rectangle 1150"/>
            <p:cNvSpPr>
              <a:spLocks noChangeArrowheads="1"/>
            </p:cNvSpPr>
            <p:nvPr/>
          </p:nvSpPr>
          <p:spPr bwMode="auto">
            <a:xfrm>
              <a:off x="2438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1155" name="Rectangle 1151"/>
            <p:cNvSpPr>
              <a:spLocks noChangeArrowheads="1"/>
            </p:cNvSpPr>
            <p:nvPr/>
          </p:nvSpPr>
          <p:spPr bwMode="auto">
            <a:xfrm>
              <a:off x="2506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1156" name="Rectangle 1152"/>
            <p:cNvSpPr>
              <a:spLocks noChangeArrowheads="1"/>
            </p:cNvSpPr>
            <p:nvPr/>
          </p:nvSpPr>
          <p:spPr bwMode="auto">
            <a:xfrm>
              <a:off x="2574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157" name="Rectangle 1153"/>
            <p:cNvSpPr>
              <a:spLocks noChangeArrowheads="1"/>
            </p:cNvSpPr>
            <p:nvPr/>
          </p:nvSpPr>
          <p:spPr bwMode="auto">
            <a:xfrm>
              <a:off x="2642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158" name="Rectangle 1154"/>
            <p:cNvSpPr>
              <a:spLocks noChangeArrowheads="1"/>
            </p:cNvSpPr>
            <p:nvPr/>
          </p:nvSpPr>
          <p:spPr bwMode="auto">
            <a:xfrm>
              <a:off x="2710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159" name="Rectangle 1155"/>
            <p:cNvSpPr>
              <a:spLocks noChangeArrowheads="1"/>
            </p:cNvSpPr>
            <p:nvPr/>
          </p:nvSpPr>
          <p:spPr bwMode="auto">
            <a:xfrm>
              <a:off x="2778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114</a:t>
              </a:r>
            </a:p>
          </p:txBody>
        </p:sp>
        <p:sp>
          <p:nvSpPr>
            <p:cNvPr id="1160" name="Rectangle 1156"/>
            <p:cNvSpPr>
              <a:spLocks noChangeArrowheads="1"/>
            </p:cNvSpPr>
            <p:nvPr/>
          </p:nvSpPr>
          <p:spPr bwMode="auto">
            <a:xfrm>
              <a:off x="2846" y="25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Tc</a:t>
              </a:r>
            </a:p>
            <a:p>
              <a:pPr algn="ctr" eaLnBrk="0" hangingPunct="0"/>
              <a:r>
                <a:rPr lang="de-DE" sz="200" b="1"/>
                <a:t>115</a:t>
              </a:r>
            </a:p>
          </p:txBody>
        </p:sp>
        <p:sp>
          <p:nvSpPr>
            <p:cNvPr id="1161" name="Rectangle 1157"/>
            <p:cNvSpPr>
              <a:spLocks noChangeArrowheads="1"/>
            </p:cNvSpPr>
            <p:nvPr/>
          </p:nvSpPr>
          <p:spPr bwMode="auto">
            <a:xfrm>
              <a:off x="2982" y="252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74</a:t>
              </a:r>
            </a:p>
          </p:txBody>
        </p:sp>
        <p:sp>
          <p:nvSpPr>
            <p:cNvPr id="1162" name="Rectangle 1158"/>
            <p:cNvSpPr>
              <a:spLocks noChangeArrowheads="1"/>
            </p:cNvSpPr>
            <p:nvPr/>
          </p:nvSpPr>
          <p:spPr bwMode="auto">
            <a:xfrm>
              <a:off x="2302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1163" name="Rectangle 1159"/>
            <p:cNvSpPr>
              <a:spLocks noChangeArrowheads="1"/>
            </p:cNvSpPr>
            <p:nvPr/>
          </p:nvSpPr>
          <p:spPr bwMode="auto">
            <a:xfrm>
              <a:off x="2370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1164" name="Rectangle 1160"/>
            <p:cNvSpPr>
              <a:spLocks noChangeArrowheads="1"/>
            </p:cNvSpPr>
            <p:nvPr/>
          </p:nvSpPr>
          <p:spPr bwMode="auto">
            <a:xfrm>
              <a:off x="2438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1165" name="Rectangle 1161"/>
            <p:cNvSpPr>
              <a:spLocks noChangeArrowheads="1"/>
            </p:cNvSpPr>
            <p:nvPr/>
          </p:nvSpPr>
          <p:spPr bwMode="auto">
            <a:xfrm>
              <a:off x="2506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1166" name="Rectangle 1162"/>
            <p:cNvSpPr>
              <a:spLocks noChangeArrowheads="1"/>
            </p:cNvSpPr>
            <p:nvPr/>
          </p:nvSpPr>
          <p:spPr bwMode="auto">
            <a:xfrm>
              <a:off x="2574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1167" name="Rectangle 1163"/>
            <p:cNvSpPr>
              <a:spLocks noChangeArrowheads="1"/>
            </p:cNvSpPr>
            <p:nvPr/>
          </p:nvSpPr>
          <p:spPr bwMode="auto">
            <a:xfrm>
              <a:off x="2642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111</a:t>
              </a:r>
            </a:p>
          </p:txBody>
        </p:sp>
        <p:sp>
          <p:nvSpPr>
            <p:cNvPr id="1168" name="Rectangle 1164"/>
            <p:cNvSpPr>
              <a:spLocks noChangeArrowheads="1"/>
            </p:cNvSpPr>
            <p:nvPr/>
          </p:nvSpPr>
          <p:spPr bwMode="auto">
            <a:xfrm>
              <a:off x="2710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112</a:t>
              </a:r>
            </a:p>
          </p:txBody>
        </p:sp>
        <p:sp>
          <p:nvSpPr>
            <p:cNvPr id="1169" name="Rectangle 1165"/>
            <p:cNvSpPr>
              <a:spLocks noChangeArrowheads="1"/>
            </p:cNvSpPr>
            <p:nvPr/>
          </p:nvSpPr>
          <p:spPr bwMode="auto">
            <a:xfrm>
              <a:off x="2778" y="25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Mo</a:t>
              </a:r>
            </a:p>
            <a:p>
              <a:pPr algn="ctr" eaLnBrk="0" hangingPunct="0"/>
              <a:r>
                <a:rPr lang="de-DE" sz="200" b="1"/>
                <a:t>113</a:t>
              </a:r>
            </a:p>
          </p:txBody>
        </p:sp>
        <p:sp>
          <p:nvSpPr>
            <p:cNvPr id="1170" name="Rectangle 1166"/>
            <p:cNvSpPr>
              <a:spLocks noChangeArrowheads="1"/>
            </p:cNvSpPr>
            <p:nvPr/>
          </p:nvSpPr>
          <p:spPr bwMode="auto">
            <a:xfrm>
              <a:off x="2846" y="25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72</a:t>
              </a:r>
            </a:p>
          </p:txBody>
        </p:sp>
        <p:sp>
          <p:nvSpPr>
            <p:cNvPr id="1171" name="Rectangle 1167"/>
            <p:cNvSpPr>
              <a:spLocks noChangeArrowheads="1"/>
            </p:cNvSpPr>
            <p:nvPr/>
          </p:nvSpPr>
          <p:spPr bwMode="auto">
            <a:xfrm>
              <a:off x="2302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1172" name="Rectangle 1168"/>
            <p:cNvSpPr>
              <a:spLocks noChangeArrowheads="1"/>
            </p:cNvSpPr>
            <p:nvPr/>
          </p:nvSpPr>
          <p:spPr bwMode="auto">
            <a:xfrm>
              <a:off x="2370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1173" name="Rectangle 1169"/>
            <p:cNvSpPr>
              <a:spLocks noChangeArrowheads="1"/>
            </p:cNvSpPr>
            <p:nvPr/>
          </p:nvSpPr>
          <p:spPr bwMode="auto">
            <a:xfrm>
              <a:off x="2438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1174" name="Rectangle 1170"/>
            <p:cNvSpPr>
              <a:spLocks noChangeArrowheads="1"/>
            </p:cNvSpPr>
            <p:nvPr/>
          </p:nvSpPr>
          <p:spPr bwMode="auto">
            <a:xfrm>
              <a:off x="2506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108</a:t>
              </a:r>
            </a:p>
          </p:txBody>
        </p:sp>
        <p:sp>
          <p:nvSpPr>
            <p:cNvPr id="1175" name="Rectangle 1171"/>
            <p:cNvSpPr>
              <a:spLocks noChangeArrowheads="1"/>
            </p:cNvSpPr>
            <p:nvPr/>
          </p:nvSpPr>
          <p:spPr bwMode="auto">
            <a:xfrm>
              <a:off x="2642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110</a:t>
              </a:r>
            </a:p>
          </p:txBody>
        </p:sp>
        <p:sp>
          <p:nvSpPr>
            <p:cNvPr id="1176" name="Rectangle 1172"/>
            <p:cNvSpPr>
              <a:spLocks noChangeArrowheads="1"/>
            </p:cNvSpPr>
            <p:nvPr/>
          </p:nvSpPr>
          <p:spPr bwMode="auto">
            <a:xfrm>
              <a:off x="2710" y="265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70</a:t>
              </a:r>
            </a:p>
          </p:txBody>
        </p:sp>
        <p:sp>
          <p:nvSpPr>
            <p:cNvPr id="1177" name="Rectangle 1173"/>
            <p:cNvSpPr>
              <a:spLocks noChangeArrowheads="1"/>
            </p:cNvSpPr>
            <p:nvPr/>
          </p:nvSpPr>
          <p:spPr bwMode="auto">
            <a:xfrm>
              <a:off x="2302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1178" name="Rectangle 1174"/>
            <p:cNvSpPr>
              <a:spLocks noChangeArrowheads="1"/>
            </p:cNvSpPr>
            <p:nvPr/>
          </p:nvSpPr>
          <p:spPr bwMode="auto">
            <a:xfrm>
              <a:off x="2370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1179" name="Rectangle 1175"/>
            <p:cNvSpPr>
              <a:spLocks noChangeArrowheads="1"/>
            </p:cNvSpPr>
            <p:nvPr/>
          </p:nvSpPr>
          <p:spPr bwMode="auto">
            <a:xfrm>
              <a:off x="2438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106</a:t>
              </a:r>
            </a:p>
          </p:txBody>
        </p:sp>
        <p:sp>
          <p:nvSpPr>
            <p:cNvPr id="1180" name="Rectangle 1176"/>
            <p:cNvSpPr>
              <a:spLocks noChangeArrowheads="1"/>
            </p:cNvSpPr>
            <p:nvPr/>
          </p:nvSpPr>
          <p:spPr bwMode="auto">
            <a:xfrm>
              <a:off x="2574" y="2726"/>
              <a:ext cx="6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68</a:t>
              </a:r>
            </a:p>
          </p:txBody>
        </p:sp>
        <p:sp>
          <p:nvSpPr>
            <p:cNvPr id="1181" name="Rectangle 1177"/>
            <p:cNvSpPr>
              <a:spLocks noChangeArrowheads="1"/>
            </p:cNvSpPr>
            <p:nvPr/>
          </p:nvSpPr>
          <p:spPr bwMode="auto">
            <a:xfrm>
              <a:off x="2302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103</a:t>
              </a:r>
            </a:p>
          </p:txBody>
        </p:sp>
        <p:sp>
          <p:nvSpPr>
            <p:cNvPr id="1182" name="Rectangle 1178"/>
            <p:cNvSpPr>
              <a:spLocks noChangeArrowheads="1"/>
            </p:cNvSpPr>
            <p:nvPr/>
          </p:nvSpPr>
          <p:spPr bwMode="auto">
            <a:xfrm>
              <a:off x="2370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104</a:t>
              </a:r>
            </a:p>
          </p:txBody>
        </p:sp>
        <p:sp>
          <p:nvSpPr>
            <p:cNvPr id="1183" name="Rectangle 1179"/>
            <p:cNvSpPr>
              <a:spLocks noChangeArrowheads="1"/>
            </p:cNvSpPr>
            <p:nvPr/>
          </p:nvSpPr>
          <p:spPr bwMode="auto">
            <a:xfrm>
              <a:off x="2438" y="27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Y</a:t>
              </a:r>
            </a:p>
            <a:p>
              <a:pPr algn="ctr" eaLnBrk="0" hangingPunct="0"/>
              <a:r>
                <a:rPr lang="de-DE" sz="200" b="1"/>
                <a:t>105</a:t>
              </a:r>
            </a:p>
          </p:txBody>
        </p:sp>
        <p:sp>
          <p:nvSpPr>
            <p:cNvPr id="1184" name="Rectangle 1180"/>
            <p:cNvSpPr>
              <a:spLocks noChangeArrowheads="1"/>
            </p:cNvSpPr>
            <p:nvPr/>
          </p:nvSpPr>
          <p:spPr bwMode="auto">
            <a:xfrm>
              <a:off x="2302" y="28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Sr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1185" name="Rectangle 1181"/>
            <p:cNvSpPr>
              <a:spLocks noChangeArrowheads="1"/>
            </p:cNvSpPr>
            <p:nvPr/>
          </p:nvSpPr>
          <p:spPr bwMode="auto">
            <a:xfrm>
              <a:off x="2438" y="286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66</a:t>
              </a:r>
            </a:p>
          </p:txBody>
        </p:sp>
        <p:sp>
          <p:nvSpPr>
            <p:cNvPr id="1186" name="Rectangle 1182"/>
            <p:cNvSpPr>
              <a:spLocks noChangeArrowheads="1"/>
            </p:cNvSpPr>
            <p:nvPr/>
          </p:nvSpPr>
          <p:spPr bwMode="auto">
            <a:xfrm>
              <a:off x="2370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102</a:t>
              </a:r>
            </a:p>
          </p:txBody>
        </p:sp>
        <p:sp>
          <p:nvSpPr>
            <p:cNvPr id="1187" name="Rectangle 1183"/>
            <p:cNvSpPr>
              <a:spLocks noChangeArrowheads="1"/>
            </p:cNvSpPr>
            <p:nvPr/>
          </p:nvSpPr>
          <p:spPr bwMode="auto">
            <a:xfrm>
              <a:off x="2302" y="299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64</a:t>
              </a:r>
            </a:p>
          </p:txBody>
        </p:sp>
        <p:sp>
          <p:nvSpPr>
            <p:cNvPr id="1188" name="Rectangle 1184"/>
            <p:cNvSpPr>
              <a:spLocks noChangeArrowheads="1"/>
            </p:cNvSpPr>
            <p:nvPr/>
          </p:nvSpPr>
          <p:spPr bwMode="auto">
            <a:xfrm>
              <a:off x="2302" y="29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Rb</a:t>
              </a:r>
            </a:p>
            <a:p>
              <a:pPr algn="ctr" eaLnBrk="0" hangingPunct="0"/>
              <a:r>
                <a:rPr lang="de-DE" sz="200" b="1"/>
                <a:t>101</a:t>
              </a:r>
            </a:p>
          </p:txBody>
        </p:sp>
        <p:sp>
          <p:nvSpPr>
            <p:cNvPr id="1189" name="Rectangle 1185"/>
            <p:cNvSpPr>
              <a:spLocks noChangeArrowheads="1"/>
            </p:cNvSpPr>
            <p:nvPr/>
          </p:nvSpPr>
          <p:spPr bwMode="auto">
            <a:xfrm>
              <a:off x="2506" y="27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Zr</a:t>
              </a:r>
            </a:p>
            <a:p>
              <a:pPr algn="ctr" eaLnBrk="0" hangingPunct="0"/>
              <a:r>
                <a:rPr lang="de-DE" sz="200" b="1"/>
                <a:t>107</a:t>
              </a:r>
            </a:p>
          </p:txBody>
        </p:sp>
        <p:sp>
          <p:nvSpPr>
            <p:cNvPr id="1190" name="Rectangle 1186"/>
            <p:cNvSpPr>
              <a:spLocks noChangeArrowheads="1"/>
            </p:cNvSpPr>
            <p:nvPr/>
          </p:nvSpPr>
          <p:spPr bwMode="auto">
            <a:xfrm>
              <a:off x="2574" y="26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Nb</a:t>
              </a:r>
            </a:p>
            <a:p>
              <a:pPr algn="ctr" eaLnBrk="0" hangingPunct="0"/>
              <a:r>
                <a:rPr lang="de-DE" sz="200" b="1"/>
                <a:t>109</a:t>
              </a:r>
            </a:p>
          </p:txBody>
        </p:sp>
        <p:sp>
          <p:nvSpPr>
            <p:cNvPr id="1191" name="Rectangle 1187"/>
            <p:cNvSpPr>
              <a:spLocks noChangeArrowheads="1"/>
            </p:cNvSpPr>
            <p:nvPr/>
          </p:nvSpPr>
          <p:spPr bwMode="auto">
            <a:xfrm>
              <a:off x="-1167" y="408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192" name="Rectangle 1188"/>
            <p:cNvSpPr>
              <a:spLocks noChangeArrowheads="1"/>
            </p:cNvSpPr>
            <p:nvPr/>
          </p:nvSpPr>
          <p:spPr bwMode="auto">
            <a:xfrm>
              <a:off x="-1099" y="408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193" name="Rectangle 1189"/>
            <p:cNvSpPr>
              <a:spLocks noChangeArrowheads="1"/>
            </p:cNvSpPr>
            <p:nvPr/>
          </p:nvSpPr>
          <p:spPr bwMode="auto">
            <a:xfrm>
              <a:off x="-1031" y="408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194" name="Rectangle 1190"/>
            <p:cNvSpPr>
              <a:spLocks noChangeArrowheads="1"/>
            </p:cNvSpPr>
            <p:nvPr/>
          </p:nvSpPr>
          <p:spPr bwMode="auto">
            <a:xfrm>
              <a:off x="-963" y="408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195" name="Rectangle 1191"/>
            <p:cNvSpPr>
              <a:spLocks noChangeArrowheads="1"/>
            </p:cNvSpPr>
            <p:nvPr/>
          </p:nvSpPr>
          <p:spPr bwMode="auto">
            <a:xfrm>
              <a:off x="-895" y="408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196" name="Rectangle 1192"/>
            <p:cNvSpPr>
              <a:spLocks noChangeArrowheads="1"/>
            </p:cNvSpPr>
            <p:nvPr/>
          </p:nvSpPr>
          <p:spPr bwMode="auto">
            <a:xfrm>
              <a:off x="-827" y="408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197" name="Rectangle 1193"/>
            <p:cNvSpPr>
              <a:spLocks noChangeArrowheads="1"/>
            </p:cNvSpPr>
            <p:nvPr/>
          </p:nvSpPr>
          <p:spPr bwMode="auto">
            <a:xfrm>
              <a:off x="-759" y="408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1198" name="Rectangle 1194"/>
            <p:cNvSpPr>
              <a:spLocks noChangeArrowheads="1"/>
            </p:cNvSpPr>
            <p:nvPr/>
          </p:nvSpPr>
          <p:spPr bwMode="auto">
            <a:xfrm>
              <a:off x="-691" y="408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199" name="Rectangle 1195"/>
            <p:cNvSpPr>
              <a:spLocks noChangeArrowheads="1"/>
            </p:cNvSpPr>
            <p:nvPr/>
          </p:nvSpPr>
          <p:spPr bwMode="auto">
            <a:xfrm>
              <a:off x="-623" y="408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42</a:t>
              </a:r>
            </a:p>
          </p:txBody>
        </p:sp>
        <p:sp>
          <p:nvSpPr>
            <p:cNvPr id="1200" name="Rectangle 1196"/>
            <p:cNvSpPr>
              <a:spLocks noChangeArrowheads="1"/>
            </p:cNvSpPr>
            <p:nvPr/>
          </p:nvSpPr>
          <p:spPr bwMode="auto">
            <a:xfrm>
              <a:off x="-555" y="408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201" name="Rectangle 1197"/>
            <p:cNvSpPr>
              <a:spLocks noChangeArrowheads="1"/>
            </p:cNvSpPr>
            <p:nvPr/>
          </p:nvSpPr>
          <p:spPr bwMode="auto">
            <a:xfrm>
              <a:off x="-1167" y="415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202" name="Rectangle 1198"/>
            <p:cNvSpPr>
              <a:spLocks noChangeArrowheads="1"/>
            </p:cNvSpPr>
            <p:nvPr/>
          </p:nvSpPr>
          <p:spPr bwMode="auto">
            <a:xfrm>
              <a:off x="-1099" y="415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Rectangle 1199"/>
            <p:cNvSpPr>
              <a:spLocks noChangeArrowheads="1"/>
            </p:cNvSpPr>
            <p:nvPr/>
          </p:nvSpPr>
          <p:spPr bwMode="auto">
            <a:xfrm>
              <a:off x="-1031" y="4157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04" name="Rectangle 1200"/>
            <p:cNvSpPr>
              <a:spLocks noChangeArrowheads="1"/>
            </p:cNvSpPr>
            <p:nvPr/>
          </p:nvSpPr>
          <p:spPr bwMode="auto">
            <a:xfrm>
              <a:off x="-963" y="4157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205" name="Rectangle 1201"/>
            <p:cNvSpPr>
              <a:spLocks noChangeArrowheads="1"/>
            </p:cNvSpPr>
            <p:nvPr/>
          </p:nvSpPr>
          <p:spPr bwMode="auto">
            <a:xfrm>
              <a:off x="-895" y="4157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206" name="Rectangle 1202"/>
            <p:cNvSpPr>
              <a:spLocks noChangeArrowheads="1"/>
            </p:cNvSpPr>
            <p:nvPr/>
          </p:nvSpPr>
          <p:spPr bwMode="auto">
            <a:xfrm>
              <a:off x="-827" y="4157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207" name="Rectangle 1203"/>
            <p:cNvSpPr>
              <a:spLocks noChangeArrowheads="1"/>
            </p:cNvSpPr>
            <p:nvPr/>
          </p:nvSpPr>
          <p:spPr bwMode="auto">
            <a:xfrm>
              <a:off x="-759" y="4157"/>
              <a:ext cx="68" cy="6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K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39</a:t>
              </a:r>
            </a:p>
          </p:txBody>
        </p:sp>
        <p:sp>
          <p:nvSpPr>
            <p:cNvPr id="1208" name="Rectangle 1204"/>
            <p:cNvSpPr>
              <a:spLocks noChangeArrowheads="1"/>
            </p:cNvSpPr>
            <p:nvPr/>
          </p:nvSpPr>
          <p:spPr bwMode="auto">
            <a:xfrm>
              <a:off x="-691" y="415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K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1209" name="Rectangle 1205"/>
            <p:cNvSpPr>
              <a:spLocks noChangeArrowheads="1"/>
            </p:cNvSpPr>
            <p:nvPr/>
          </p:nvSpPr>
          <p:spPr bwMode="auto">
            <a:xfrm>
              <a:off x="-623" y="415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K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41</a:t>
              </a:r>
            </a:p>
          </p:txBody>
        </p:sp>
        <p:sp>
          <p:nvSpPr>
            <p:cNvPr id="1210" name="Rectangle 1206"/>
            <p:cNvSpPr>
              <a:spLocks noChangeArrowheads="1"/>
            </p:cNvSpPr>
            <p:nvPr/>
          </p:nvSpPr>
          <p:spPr bwMode="auto">
            <a:xfrm>
              <a:off x="-555" y="415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211" name="Rectangle 1207"/>
            <p:cNvSpPr>
              <a:spLocks noChangeArrowheads="1"/>
            </p:cNvSpPr>
            <p:nvPr/>
          </p:nvSpPr>
          <p:spPr bwMode="auto">
            <a:xfrm>
              <a:off x="-1303" y="422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212" name="Rectangle 1208"/>
            <p:cNvSpPr>
              <a:spLocks noChangeArrowheads="1"/>
            </p:cNvSpPr>
            <p:nvPr/>
          </p:nvSpPr>
          <p:spPr bwMode="auto">
            <a:xfrm>
              <a:off x="-1235" y="422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213" name="Rectangle 1209"/>
            <p:cNvSpPr>
              <a:spLocks noChangeArrowheads="1"/>
            </p:cNvSpPr>
            <p:nvPr/>
          </p:nvSpPr>
          <p:spPr bwMode="auto">
            <a:xfrm>
              <a:off x="-1167" y="422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214" name="Rectangle 1210"/>
            <p:cNvSpPr>
              <a:spLocks noChangeArrowheads="1"/>
            </p:cNvSpPr>
            <p:nvPr/>
          </p:nvSpPr>
          <p:spPr bwMode="auto">
            <a:xfrm>
              <a:off x="-1099" y="422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215" name="Rectangle 1211"/>
            <p:cNvSpPr>
              <a:spLocks noChangeArrowheads="1"/>
            </p:cNvSpPr>
            <p:nvPr/>
          </p:nvSpPr>
          <p:spPr bwMode="auto">
            <a:xfrm>
              <a:off x="-1031" y="422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216" name="Rectangle 1212"/>
            <p:cNvSpPr>
              <a:spLocks noChangeArrowheads="1"/>
            </p:cNvSpPr>
            <p:nvPr/>
          </p:nvSpPr>
          <p:spPr bwMode="auto">
            <a:xfrm>
              <a:off x="-963" y="422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17" name="Rectangle 1213"/>
            <p:cNvSpPr>
              <a:spLocks noChangeArrowheads="1"/>
            </p:cNvSpPr>
            <p:nvPr/>
          </p:nvSpPr>
          <p:spPr bwMode="auto">
            <a:xfrm>
              <a:off x="-895" y="4225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218" name="Rectangle 1214"/>
            <p:cNvSpPr>
              <a:spLocks noChangeArrowheads="1"/>
            </p:cNvSpPr>
            <p:nvPr/>
          </p:nvSpPr>
          <p:spPr bwMode="auto">
            <a:xfrm>
              <a:off x="-827" y="422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219" name="Rectangle 1215"/>
            <p:cNvSpPr>
              <a:spLocks noChangeArrowheads="1"/>
            </p:cNvSpPr>
            <p:nvPr/>
          </p:nvSpPr>
          <p:spPr bwMode="auto">
            <a:xfrm>
              <a:off x="-759" y="4225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38</a:t>
              </a:r>
            </a:p>
          </p:txBody>
        </p:sp>
        <p:sp>
          <p:nvSpPr>
            <p:cNvPr id="1220" name="Rectangle 1216"/>
            <p:cNvSpPr>
              <a:spLocks noChangeArrowheads="1"/>
            </p:cNvSpPr>
            <p:nvPr/>
          </p:nvSpPr>
          <p:spPr bwMode="auto">
            <a:xfrm>
              <a:off x="-691" y="422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221" name="Rectangle 1217"/>
            <p:cNvSpPr>
              <a:spLocks noChangeArrowheads="1"/>
            </p:cNvSpPr>
            <p:nvPr/>
          </p:nvSpPr>
          <p:spPr bwMode="auto">
            <a:xfrm>
              <a:off x="-623" y="4225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1222" name="Rectangle 1218"/>
            <p:cNvSpPr>
              <a:spLocks noChangeArrowheads="1"/>
            </p:cNvSpPr>
            <p:nvPr/>
          </p:nvSpPr>
          <p:spPr bwMode="auto">
            <a:xfrm>
              <a:off x="-555" y="422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223" name="Rectangle 1219"/>
            <p:cNvSpPr>
              <a:spLocks noChangeArrowheads="1"/>
            </p:cNvSpPr>
            <p:nvPr/>
          </p:nvSpPr>
          <p:spPr bwMode="auto">
            <a:xfrm>
              <a:off x="-1303" y="429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224" name="Rectangle 1220"/>
            <p:cNvSpPr>
              <a:spLocks noChangeArrowheads="1"/>
            </p:cNvSpPr>
            <p:nvPr/>
          </p:nvSpPr>
          <p:spPr bwMode="auto">
            <a:xfrm>
              <a:off x="-1235" y="429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" name="Rectangle 1221"/>
            <p:cNvSpPr>
              <a:spLocks noChangeArrowheads="1"/>
            </p:cNvSpPr>
            <p:nvPr/>
          </p:nvSpPr>
          <p:spPr bwMode="auto">
            <a:xfrm>
              <a:off x="-1167" y="429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226" name="Rectangle 1222"/>
            <p:cNvSpPr>
              <a:spLocks noChangeArrowheads="1"/>
            </p:cNvSpPr>
            <p:nvPr/>
          </p:nvSpPr>
          <p:spPr bwMode="auto">
            <a:xfrm>
              <a:off x="-1099" y="429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227" name="Rectangle 1223"/>
            <p:cNvSpPr>
              <a:spLocks noChangeArrowheads="1"/>
            </p:cNvSpPr>
            <p:nvPr/>
          </p:nvSpPr>
          <p:spPr bwMode="auto">
            <a:xfrm>
              <a:off x="-1031" y="429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228" name="Rectangle 1224"/>
            <p:cNvSpPr>
              <a:spLocks noChangeArrowheads="1"/>
            </p:cNvSpPr>
            <p:nvPr/>
          </p:nvSpPr>
          <p:spPr bwMode="auto">
            <a:xfrm>
              <a:off x="-963" y="429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229" name="Rectangle 1225"/>
            <p:cNvSpPr>
              <a:spLocks noChangeArrowheads="1"/>
            </p:cNvSpPr>
            <p:nvPr/>
          </p:nvSpPr>
          <p:spPr bwMode="auto">
            <a:xfrm>
              <a:off x="-895" y="4293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Cl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1230" name="Rectangle 1226"/>
            <p:cNvSpPr>
              <a:spLocks noChangeArrowheads="1"/>
            </p:cNvSpPr>
            <p:nvPr/>
          </p:nvSpPr>
          <p:spPr bwMode="auto">
            <a:xfrm>
              <a:off x="-827" y="429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231" name="Rectangle 1227"/>
            <p:cNvSpPr>
              <a:spLocks noChangeArrowheads="1"/>
            </p:cNvSpPr>
            <p:nvPr/>
          </p:nvSpPr>
          <p:spPr bwMode="auto">
            <a:xfrm>
              <a:off x="-759" y="4293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Cl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37</a:t>
              </a:r>
            </a:p>
          </p:txBody>
        </p:sp>
        <p:sp>
          <p:nvSpPr>
            <p:cNvPr id="1232" name="Rectangle 1228"/>
            <p:cNvSpPr>
              <a:spLocks noChangeArrowheads="1"/>
            </p:cNvSpPr>
            <p:nvPr/>
          </p:nvSpPr>
          <p:spPr bwMode="auto">
            <a:xfrm>
              <a:off x="-691" y="429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233" name="Rectangle 1229"/>
            <p:cNvSpPr>
              <a:spLocks noChangeArrowheads="1"/>
            </p:cNvSpPr>
            <p:nvPr/>
          </p:nvSpPr>
          <p:spPr bwMode="auto">
            <a:xfrm>
              <a:off x="-623" y="429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234" name="Rectangle 1230"/>
            <p:cNvSpPr>
              <a:spLocks noChangeArrowheads="1"/>
            </p:cNvSpPr>
            <p:nvPr/>
          </p:nvSpPr>
          <p:spPr bwMode="auto">
            <a:xfrm>
              <a:off x="-555" y="429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40</a:t>
              </a:r>
            </a:p>
          </p:txBody>
        </p:sp>
        <p:sp>
          <p:nvSpPr>
            <p:cNvPr id="1235" name="Rectangle 1231"/>
            <p:cNvSpPr>
              <a:spLocks noChangeArrowheads="1"/>
            </p:cNvSpPr>
            <p:nvPr/>
          </p:nvSpPr>
          <p:spPr bwMode="auto">
            <a:xfrm>
              <a:off x="-1439" y="436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236" name="Rectangle 1232"/>
            <p:cNvSpPr>
              <a:spLocks noChangeArrowheads="1"/>
            </p:cNvSpPr>
            <p:nvPr/>
          </p:nvSpPr>
          <p:spPr bwMode="auto">
            <a:xfrm>
              <a:off x="-1371" y="436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237" name="Rectangle 1233"/>
            <p:cNvSpPr>
              <a:spLocks noChangeArrowheads="1"/>
            </p:cNvSpPr>
            <p:nvPr/>
          </p:nvSpPr>
          <p:spPr bwMode="auto">
            <a:xfrm>
              <a:off x="-1303" y="436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238" name="Rectangle 1234"/>
            <p:cNvSpPr>
              <a:spLocks noChangeArrowheads="1"/>
            </p:cNvSpPr>
            <p:nvPr/>
          </p:nvSpPr>
          <p:spPr bwMode="auto">
            <a:xfrm>
              <a:off x="-1235" y="436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239" name="Rectangle 1235"/>
            <p:cNvSpPr>
              <a:spLocks noChangeArrowheads="1"/>
            </p:cNvSpPr>
            <p:nvPr/>
          </p:nvSpPr>
          <p:spPr bwMode="auto">
            <a:xfrm>
              <a:off x="-1167" y="436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240" name="Rectangle 1236"/>
            <p:cNvSpPr>
              <a:spLocks noChangeArrowheads="1"/>
            </p:cNvSpPr>
            <p:nvPr/>
          </p:nvSpPr>
          <p:spPr bwMode="auto">
            <a:xfrm>
              <a:off x="-1099" y="436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241" name="Rectangle 1237"/>
            <p:cNvSpPr>
              <a:spLocks noChangeArrowheads="1"/>
            </p:cNvSpPr>
            <p:nvPr/>
          </p:nvSpPr>
          <p:spPr bwMode="auto">
            <a:xfrm>
              <a:off x="-1031" y="436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32</a:t>
              </a:r>
            </a:p>
          </p:txBody>
        </p:sp>
        <p:sp>
          <p:nvSpPr>
            <p:cNvPr id="1242" name="Rectangle 1238"/>
            <p:cNvSpPr>
              <a:spLocks noChangeArrowheads="1"/>
            </p:cNvSpPr>
            <p:nvPr/>
          </p:nvSpPr>
          <p:spPr bwMode="auto">
            <a:xfrm>
              <a:off x="-963" y="436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33</a:t>
              </a:r>
            </a:p>
          </p:txBody>
        </p:sp>
        <p:sp>
          <p:nvSpPr>
            <p:cNvPr id="1243" name="Rectangle 1239"/>
            <p:cNvSpPr>
              <a:spLocks noChangeArrowheads="1"/>
            </p:cNvSpPr>
            <p:nvPr/>
          </p:nvSpPr>
          <p:spPr bwMode="auto">
            <a:xfrm>
              <a:off x="-895" y="436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34</a:t>
              </a:r>
            </a:p>
          </p:txBody>
        </p:sp>
        <p:sp>
          <p:nvSpPr>
            <p:cNvPr id="1244" name="Rectangle 1240"/>
            <p:cNvSpPr>
              <a:spLocks noChangeArrowheads="1"/>
            </p:cNvSpPr>
            <p:nvPr/>
          </p:nvSpPr>
          <p:spPr bwMode="auto">
            <a:xfrm>
              <a:off x="-827" y="436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45" name="Rectangle 1241"/>
            <p:cNvSpPr>
              <a:spLocks noChangeArrowheads="1"/>
            </p:cNvSpPr>
            <p:nvPr/>
          </p:nvSpPr>
          <p:spPr bwMode="auto">
            <a:xfrm>
              <a:off x="-759" y="436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246" name="Rectangle 1242"/>
            <p:cNvSpPr>
              <a:spLocks noChangeArrowheads="1"/>
            </p:cNvSpPr>
            <p:nvPr/>
          </p:nvSpPr>
          <p:spPr bwMode="auto">
            <a:xfrm>
              <a:off x="-691" y="436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247" name="Rectangle 1243"/>
            <p:cNvSpPr>
              <a:spLocks noChangeArrowheads="1"/>
            </p:cNvSpPr>
            <p:nvPr/>
          </p:nvSpPr>
          <p:spPr bwMode="auto">
            <a:xfrm>
              <a:off x="-623" y="436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248" name="Rectangle 1244"/>
            <p:cNvSpPr>
              <a:spLocks noChangeArrowheads="1"/>
            </p:cNvSpPr>
            <p:nvPr/>
          </p:nvSpPr>
          <p:spPr bwMode="auto">
            <a:xfrm>
              <a:off x="-555" y="436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249" name="Rectangle 1245"/>
            <p:cNvSpPr>
              <a:spLocks noChangeArrowheads="1"/>
            </p:cNvSpPr>
            <p:nvPr/>
          </p:nvSpPr>
          <p:spPr bwMode="auto">
            <a:xfrm>
              <a:off x="-1439" y="442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</a:t>
              </a:r>
            </a:p>
          </p:txBody>
        </p:sp>
        <p:sp>
          <p:nvSpPr>
            <p:cNvPr id="1250" name="Rectangle 1246"/>
            <p:cNvSpPr>
              <a:spLocks noChangeArrowheads="1"/>
            </p:cNvSpPr>
            <p:nvPr/>
          </p:nvSpPr>
          <p:spPr bwMode="auto">
            <a:xfrm>
              <a:off x="-1371" y="442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251" name="Rectangle 1247"/>
            <p:cNvSpPr>
              <a:spLocks noChangeArrowheads="1"/>
            </p:cNvSpPr>
            <p:nvPr/>
          </p:nvSpPr>
          <p:spPr bwMode="auto">
            <a:xfrm>
              <a:off x="-1303" y="442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252" name="Rectangle 1248"/>
            <p:cNvSpPr>
              <a:spLocks noChangeArrowheads="1"/>
            </p:cNvSpPr>
            <p:nvPr/>
          </p:nvSpPr>
          <p:spPr bwMode="auto">
            <a:xfrm>
              <a:off x="-1235" y="442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253" name="Rectangle 1249"/>
            <p:cNvSpPr>
              <a:spLocks noChangeArrowheads="1"/>
            </p:cNvSpPr>
            <p:nvPr/>
          </p:nvSpPr>
          <p:spPr bwMode="auto">
            <a:xfrm>
              <a:off x="-1167" y="442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254" name="Rectangle 1250"/>
            <p:cNvSpPr>
              <a:spLocks noChangeArrowheads="1"/>
            </p:cNvSpPr>
            <p:nvPr/>
          </p:nvSpPr>
          <p:spPr bwMode="auto">
            <a:xfrm>
              <a:off x="-1099" y="442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255" name="Rectangle 1251"/>
            <p:cNvSpPr>
              <a:spLocks noChangeArrowheads="1"/>
            </p:cNvSpPr>
            <p:nvPr/>
          </p:nvSpPr>
          <p:spPr bwMode="auto">
            <a:xfrm>
              <a:off x="-1031" y="442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31</a:t>
              </a:r>
            </a:p>
          </p:txBody>
        </p:sp>
        <p:sp>
          <p:nvSpPr>
            <p:cNvPr id="1256" name="Rectangle 1252"/>
            <p:cNvSpPr>
              <a:spLocks noChangeArrowheads="1"/>
            </p:cNvSpPr>
            <p:nvPr/>
          </p:nvSpPr>
          <p:spPr bwMode="auto">
            <a:xfrm>
              <a:off x="-963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257" name="Rectangle 1253"/>
            <p:cNvSpPr>
              <a:spLocks noChangeArrowheads="1"/>
            </p:cNvSpPr>
            <p:nvPr/>
          </p:nvSpPr>
          <p:spPr bwMode="auto">
            <a:xfrm>
              <a:off x="-895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258" name="Rectangle 1254"/>
            <p:cNvSpPr>
              <a:spLocks noChangeArrowheads="1"/>
            </p:cNvSpPr>
            <p:nvPr/>
          </p:nvSpPr>
          <p:spPr bwMode="auto">
            <a:xfrm>
              <a:off x="-827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259" name="Rectangle 1255"/>
            <p:cNvSpPr>
              <a:spLocks noChangeArrowheads="1"/>
            </p:cNvSpPr>
            <p:nvPr/>
          </p:nvSpPr>
          <p:spPr bwMode="auto">
            <a:xfrm>
              <a:off x="-759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60" name="Rectangle 1256"/>
            <p:cNvSpPr>
              <a:spLocks noChangeArrowheads="1"/>
            </p:cNvSpPr>
            <p:nvPr/>
          </p:nvSpPr>
          <p:spPr bwMode="auto">
            <a:xfrm>
              <a:off x="-691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261" name="Rectangle 1257"/>
            <p:cNvSpPr>
              <a:spLocks noChangeArrowheads="1"/>
            </p:cNvSpPr>
            <p:nvPr/>
          </p:nvSpPr>
          <p:spPr bwMode="auto">
            <a:xfrm>
              <a:off x="-623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262" name="Rectangle 1258"/>
            <p:cNvSpPr>
              <a:spLocks noChangeArrowheads="1"/>
            </p:cNvSpPr>
            <p:nvPr/>
          </p:nvSpPr>
          <p:spPr bwMode="auto">
            <a:xfrm>
              <a:off x="-555" y="442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263" name="Rectangle 1259"/>
            <p:cNvSpPr>
              <a:spLocks noChangeArrowheads="1"/>
            </p:cNvSpPr>
            <p:nvPr/>
          </p:nvSpPr>
          <p:spPr bwMode="auto">
            <a:xfrm>
              <a:off x="-1643" y="449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264" name="Rectangle 1260"/>
            <p:cNvSpPr>
              <a:spLocks noChangeArrowheads="1"/>
            </p:cNvSpPr>
            <p:nvPr/>
          </p:nvSpPr>
          <p:spPr bwMode="auto">
            <a:xfrm>
              <a:off x="-1575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265" name="Rectangle 1261"/>
            <p:cNvSpPr>
              <a:spLocks noChangeArrowheads="1"/>
            </p:cNvSpPr>
            <p:nvPr/>
          </p:nvSpPr>
          <p:spPr bwMode="auto">
            <a:xfrm>
              <a:off x="-1507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266" name="Rectangle 1262"/>
            <p:cNvSpPr>
              <a:spLocks noChangeArrowheads="1"/>
            </p:cNvSpPr>
            <p:nvPr/>
          </p:nvSpPr>
          <p:spPr bwMode="auto">
            <a:xfrm>
              <a:off x="-1439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267" name="Rectangle 1263"/>
            <p:cNvSpPr>
              <a:spLocks noChangeArrowheads="1"/>
            </p:cNvSpPr>
            <p:nvPr/>
          </p:nvSpPr>
          <p:spPr bwMode="auto">
            <a:xfrm>
              <a:off x="-1371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25</a:t>
              </a:r>
            </a:p>
          </p:txBody>
        </p:sp>
        <p:sp>
          <p:nvSpPr>
            <p:cNvPr id="1268" name="Rectangle 1264"/>
            <p:cNvSpPr>
              <a:spLocks noChangeArrowheads="1"/>
            </p:cNvSpPr>
            <p:nvPr/>
          </p:nvSpPr>
          <p:spPr bwMode="auto">
            <a:xfrm>
              <a:off x="-1303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269" name="Rectangle 1265"/>
            <p:cNvSpPr>
              <a:spLocks noChangeArrowheads="1"/>
            </p:cNvSpPr>
            <p:nvPr/>
          </p:nvSpPr>
          <p:spPr bwMode="auto">
            <a:xfrm>
              <a:off x="-1235" y="449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270" name="Rectangle 1266"/>
            <p:cNvSpPr>
              <a:spLocks noChangeArrowheads="1"/>
            </p:cNvSpPr>
            <p:nvPr/>
          </p:nvSpPr>
          <p:spPr bwMode="auto">
            <a:xfrm>
              <a:off x="-1167" y="449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Si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1271" name="Rectangle 1267"/>
            <p:cNvSpPr>
              <a:spLocks noChangeArrowheads="1"/>
            </p:cNvSpPr>
            <p:nvPr/>
          </p:nvSpPr>
          <p:spPr bwMode="auto">
            <a:xfrm>
              <a:off x="-1099" y="449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Si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1272" name="Rectangle 1268"/>
            <p:cNvSpPr>
              <a:spLocks noChangeArrowheads="1"/>
            </p:cNvSpPr>
            <p:nvPr/>
          </p:nvSpPr>
          <p:spPr bwMode="auto">
            <a:xfrm>
              <a:off x="-1031" y="449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Si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273" name="Rectangle 1269"/>
            <p:cNvSpPr>
              <a:spLocks noChangeArrowheads="1"/>
            </p:cNvSpPr>
            <p:nvPr/>
          </p:nvSpPr>
          <p:spPr bwMode="auto">
            <a:xfrm>
              <a:off x="-963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274" name="Rectangle 1270"/>
            <p:cNvSpPr>
              <a:spLocks noChangeArrowheads="1"/>
            </p:cNvSpPr>
            <p:nvPr/>
          </p:nvSpPr>
          <p:spPr bwMode="auto">
            <a:xfrm>
              <a:off x="-895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275" name="Rectangle 1271"/>
            <p:cNvSpPr>
              <a:spLocks noChangeArrowheads="1"/>
            </p:cNvSpPr>
            <p:nvPr/>
          </p:nvSpPr>
          <p:spPr bwMode="auto">
            <a:xfrm>
              <a:off x="-827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276" name="Rectangle 1272"/>
            <p:cNvSpPr>
              <a:spLocks noChangeArrowheads="1"/>
            </p:cNvSpPr>
            <p:nvPr/>
          </p:nvSpPr>
          <p:spPr bwMode="auto">
            <a:xfrm>
              <a:off x="-759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277" name="Rectangle 1273"/>
            <p:cNvSpPr>
              <a:spLocks noChangeArrowheads="1"/>
            </p:cNvSpPr>
            <p:nvPr/>
          </p:nvSpPr>
          <p:spPr bwMode="auto">
            <a:xfrm>
              <a:off x="-691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78" name="Rectangle 1274"/>
            <p:cNvSpPr>
              <a:spLocks noChangeArrowheads="1"/>
            </p:cNvSpPr>
            <p:nvPr/>
          </p:nvSpPr>
          <p:spPr bwMode="auto">
            <a:xfrm>
              <a:off x="-623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279" name="Rectangle 1275"/>
            <p:cNvSpPr>
              <a:spLocks noChangeArrowheads="1"/>
            </p:cNvSpPr>
            <p:nvPr/>
          </p:nvSpPr>
          <p:spPr bwMode="auto">
            <a:xfrm>
              <a:off x="-555" y="449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280" name="Rectangle 1276"/>
            <p:cNvSpPr>
              <a:spLocks noChangeArrowheads="1"/>
            </p:cNvSpPr>
            <p:nvPr/>
          </p:nvSpPr>
          <p:spPr bwMode="auto">
            <a:xfrm>
              <a:off x="-1643" y="456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</a:t>
              </a:r>
            </a:p>
          </p:txBody>
        </p:sp>
        <p:sp>
          <p:nvSpPr>
            <p:cNvPr id="1281" name="Rectangle 1277"/>
            <p:cNvSpPr>
              <a:spLocks noChangeArrowheads="1"/>
            </p:cNvSpPr>
            <p:nvPr/>
          </p:nvSpPr>
          <p:spPr bwMode="auto">
            <a:xfrm>
              <a:off x="-1575" y="456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" name="Rectangle 1278"/>
            <p:cNvSpPr>
              <a:spLocks noChangeArrowheads="1"/>
            </p:cNvSpPr>
            <p:nvPr/>
          </p:nvSpPr>
          <p:spPr bwMode="auto">
            <a:xfrm>
              <a:off x="-1507" y="456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283" name="Rectangle 1279"/>
            <p:cNvSpPr>
              <a:spLocks noChangeArrowheads="1"/>
            </p:cNvSpPr>
            <p:nvPr/>
          </p:nvSpPr>
          <p:spPr bwMode="auto">
            <a:xfrm>
              <a:off x="-1439" y="456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284" name="Rectangle 1280"/>
            <p:cNvSpPr>
              <a:spLocks noChangeArrowheads="1"/>
            </p:cNvSpPr>
            <p:nvPr/>
          </p:nvSpPr>
          <p:spPr bwMode="auto">
            <a:xfrm>
              <a:off x="-1371" y="456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285" name="Rectangle 1281"/>
            <p:cNvSpPr>
              <a:spLocks noChangeArrowheads="1"/>
            </p:cNvSpPr>
            <p:nvPr/>
          </p:nvSpPr>
          <p:spPr bwMode="auto">
            <a:xfrm>
              <a:off x="-1303" y="456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25</a:t>
              </a:r>
            </a:p>
          </p:txBody>
        </p:sp>
        <p:sp>
          <p:nvSpPr>
            <p:cNvPr id="1286" name="Rectangle 1282"/>
            <p:cNvSpPr>
              <a:spLocks noChangeArrowheads="1"/>
            </p:cNvSpPr>
            <p:nvPr/>
          </p:nvSpPr>
          <p:spPr bwMode="auto">
            <a:xfrm>
              <a:off x="-1235" y="4565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287" name="Rectangle 1283"/>
            <p:cNvSpPr>
              <a:spLocks noChangeArrowheads="1"/>
            </p:cNvSpPr>
            <p:nvPr/>
          </p:nvSpPr>
          <p:spPr bwMode="auto">
            <a:xfrm>
              <a:off x="-1167" y="4565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Al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1288" name="Rectangle 1284"/>
            <p:cNvSpPr>
              <a:spLocks noChangeArrowheads="1"/>
            </p:cNvSpPr>
            <p:nvPr/>
          </p:nvSpPr>
          <p:spPr bwMode="auto">
            <a:xfrm>
              <a:off x="-1099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289" name="Rectangle 1285"/>
            <p:cNvSpPr>
              <a:spLocks noChangeArrowheads="1"/>
            </p:cNvSpPr>
            <p:nvPr/>
          </p:nvSpPr>
          <p:spPr bwMode="auto">
            <a:xfrm>
              <a:off x="-1031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290" name="Rectangle 1286"/>
            <p:cNvSpPr>
              <a:spLocks noChangeArrowheads="1"/>
            </p:cNvSpPr>
            <p:nvPr/>
          </p:nvSpPr>
          <p:spPr bwMode="auto">
            <a:xfrm>
              <a:off x="-963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291" name="Rectangle 1287"/>
            <p:cNvSpPr>
              <a:spLocks noChangeArrowheads="1"/>
            </p:cNvSpPr>
            <p:nvPr/>
          </p:nvSpPr>
          <p:spPr bwMode="auto">
            <a:xfrm>
              <a:off x="-895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292" name="Rectangle 1288"/>
            <p:cNvSpPr>
              <a:spLocks noChangeArrowheads="1"/>
            </p:cNvSpPr>
            <p:nvPr/>
          </p:nvSpPr>
          <p:spPr bwMode="auto">
            <a:xfrm>
              <a:off x="-827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293" name="Rectangle 1289"/>
            <p:cNvSpPr>
              <a:spLocks noChangeArrowheads="1"/>
            </p:cNvSpPr>
            <p:nvPr/>
          </p:nvSpPr>
          <p:spPr bwMode="auto">
            <a:xfrm>
              <a:off x="-759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294" name="Rectangle 1290"/>
            <p:cNvSpPr>
              <a:spLocks noChangeArrowheads="1"/>
            </p:cNvSpPr>
            <p:nvPr/>
          </p:nvSpPr>
          <p:spPr bwMode="auto">
            <a:xfrm>
              <a:off x="-691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295" name="Rectangle 1291"/>
            <p:cNvSpPr>
              <a:spLocks noChangeArrowheads="1"/>
            </p:cNvSpPr>
            <p:nvPr/>
          </p:nvSpPr>
          <p:spPr bwMode="auto">
            <a:xfrm>
              <a:off x="-623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296" name="Rectangle 1292"/>
            <p:cNvSpPr>
              <a:spLocks noChangeArrowheads="1"/>
            </p:cNvSpPr>
            <p:nvPr/>
          </p:nvSpPr>
          <p:spPr bwMode="auto">
            <a:xfrm>
              <a:off x="-555" y="456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297" name="Rectangle 1293"/>
            <p:cNvSpPr>
              <a:spLocks noChangeArrowheads="1"/>
            </p:cNvSpPr>
            <p:nvPr/>
          </p:nvSpPr>
          <p:spPr bwMode="auto">
            <a:xfrm>
              <a:off x="-1643" y="463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298" name="Rectangle 1294"/>
            <p:cNvSpPr>
              <a:spLocks noChangeArrowheads="1"/>
            </p:cNvSpPr>
            <p:nvPr/>
          </p:nvSpPr>
          <p:spPr bwMode="auto">
            <a:xfrm>
              <a:off x="-1575" y="463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299" name="Rectangle 1295"/>
            <p:cNvSpPr>
              <a:spLocks noChangeArrowheads="1"/>
            </p:cNvSpPr>
            <p:nvPr/>
          </p:nvSpPr>
          <p:spPr bwMode="auto">
            <a:xfrm>
              <a:off x="-1507" y="463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21</a:t>
              </a:r>
            </a:p>
          </p:txBody>
        </p:sp>
        <p:sp>
          <p:nvSpPr>
            <p:cNvPr id="1300" name="Rectangle 1296"/>
            <p:cNvSpPr>
              <a:spLocks noChangeArrowheads="1"/>
            </p:cNvSpPr>
            <p:nvPr/>
          </p:nvSpPr>
          <p:spPr bwMode="auto">
            <a:xfrm>
              <a:off x="-1439" y="4633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01" name="Rectangle 1297"/>
            <p:cNvSpPr>
              <a:spLocks noChangeArrowheads="1"/>
            </p:cNvSpPr>
            <p:nvPr/>
          </p:nvSpPr>
          <p:spPr bwMode="auto">
            <a:xfrm>
              <a:off x="-1371" y="463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302" name="Rectangle 1298"/>
            <p:cNvSpPr>
              <a:spLocks noChangeArrowheads="1"/>
            </p:cNvSpPr>
            <p:nvPr/>
          </p:nvSpPr>
          <p:spPr bwMode="auto">
            <a:xfrm>
              <a:off x="-1303" y="4633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Mg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1303" name="Rectangle 1299"/>
            <p:cNvSpPr>
              <a:spLocks noChangeArrowheads="1"/>
            </p:cNvSpPr>
            <p:nvPr/>
          </p:nvSpPr>
          <p:spPr bwMode="auto">
            <a:xfrm>
              <a:off x="-1235" y="4633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Mg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304" name="Rectangle 1300"/>
            <p:cNvSpPr>
              <a:spLocks noChangeArrowheads="1"/>
            </p:cNvSpPr>
            <p:nvPr/>
          </p:nvSpPr>
          <p:spPr bwMode="auto">
            <a:xfrm>
              <a:off x="-1167" y="4633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Mg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26</a:t>
              </a:r>
            </a:p>
          </p:txBody>
        </p:sp>
        <p:sp>
          <p:nvSpPr>
            <p:cNvPr id="1305" name="Rectangle 1301"/>
            <p:cNvSpPr>
              <a:spLocks noChangeArrowheads="1"/>
            </p:cNvSpPr>
            <p:nvPr/>
          </p:nvSpPr>
          <p:spPr bwMode="auto">
            <a:xfrm>
              <a:off x="-1099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306" name="Rectangle 1302"/>
            <p:cNvSpPr>
              <a:spLocks noChangeArrowheads="1"/>
            </p:cNvSpPr>
            <p:nvPr/>
          </p:nvSpPr>
          <p:spPr bwMode="auto">
            <a:xfrm>
              <a:off x="-1031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307" name="Rectangle 1303"/>
            <p:cNvSpPr>
              <a:spLocks noChangeArrowheads="1"/>
            </p:cNvSpPr>
            <p:nvPr/>
          </p:nvSpPr>
          <p:spPr bwMode="auto">
            <a:xfrm>
              <a:off x="-963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308" name="Rectangle 1304"/>
            <p:cNvSpPr>
              <a:spLocks noChangeArrowheads="1"/>
            </p:cNvSpPr>
            <p:nvPr/>
          </p:nvSpPr>
          <p:spPr bwMode="auto">
            <a:xfrm>
              <a:off x="-895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309" name="Rectangle 1305"/>
            <p:cNvSpPr>
              <a:spLocks noChangeArrowheads="1"/>
            </p:cNvSpPr>
            <p:nvPr/>
          </p:nvSpPr>
          <p:spPr bwMode="auto">
            <a:xfrm>
              <a:off x="-827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310" name="Rectangle 1306"/>
            <p:cNvSpPr>
              <a:spLocks noChangeArrowheads="1"/>
            </p:cNvSpPr>
            <p:nvPr/>
          </p:nvSpPr>
          <p:spPr bwMode="auto">
            <a:xfrm>
              <a:off x="-759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311" name="Rectangle 1307"/>
            <p:cNvSpPr>
              <a:spLocks noChangeArrowheads="1"/>
            </p:cNvSpPr>
            <p:nvPr/>
          </p:nvSpPr>
          <p:spPr bwMode="auto">
            <a:xfrm>
              <a:off x="-691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312" name="Rectangle 1308"/>
            <p:cNvSpPr>
              <a:spLocks noChangeArrowheads="1"/>
            </p:cNvSpPr>
            <p:nvPr/>
          </p:nvSpPr>
          <p:spPr bwMode="auto">
            <a:xfrm>
              <a:off x="-623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313" name="Rectangle 1309"/>
            <p:cNvSpPr>
              <a:spLocks noChangeArrowheads="1"/>
            </p:cNvSpPr>
            <p:nvPr/>
          </p:nvSpPr>
          <p:spPr bwMode="auto">
            <a:xfrm>
              <a:off x="-555" y="463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314" name="Rectangle 1310"/>
            <p:cNvSpPr>
              <a:spLocks noChangeArrowheads="1"/>
            </p:cNvSpPr>
            <p:nvPr/>
          </p:nvSpPr>
          <p:spPr bwMode="auto">
            <a:xfrm>
              <a:off x="-1643" y="470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</a:t>
              </a:r>
            </a:p>
          </p:txBody>
        </p:sp>
        <p:sp>
          <p:nvSpPr>
            <p:cNvPr id="1315" name="Rectangle 1311"/>
            <p:cNvSpPr>
              <a:spLocks noChangeArrowheads="1"/>
            </p:cNvSpPr>
            <p:nvPr/>
          </p:nvSpPr>
          <p:spPr bwMode="auto">
            <a:xfrm>
              <a:off x="-1575" y="470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316" name="Rectangle 1312"/>
            <p:cNvSpPr>
              <a:spLocks noChangeArrowheads="1"/>
            </p:cNvSpPr>
            <p:nvPr/>
          </p:nvSpPr>
          <p:spPr bwMode="auto">
            <a:xfrm>
              <a:off x="-1507" y="470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317" name="Rectangle 1313"/>
            <p:cNvSpPr>
              <a:spLocks noChangeArrowheads="1"/>
            </p:cNvSpPr>
            <p:nvPr/>
          </p:nvSpPr>
          <p:spPr bwMode="auto">
            <a:xfrm>
              <a:off x="-1439" y="4701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21</a:t>
              </a:r>
            </a:p>
          </p:txBody>
        </p:sp>
        <p:sp>
          <p:nvSpPr>
            <p:cNvPr id="1318" name="Rectangle 1314"/>
            <p:cNvSpPr>
              <a:spLocks noChangeArrowheads="1"/>
            </p:cNvSpPr>
            <p:nvPr/>
          </p:nvSpPr>
          <p:spPr bwMode="auto">
            <a:xfrm>
              <a:off x="-1371" y="4701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19" name="Rectangle 1315"/>
            <p:cNvSpPr>
              <a:spLocks noChangeArrowheads="1"/>
            </p:cNvSpPr>
            <p:nvPr/>
          </p:nvSpPr>
          <p:spPr bwMode="auto">
            <a:xfrm>
              <a:off x="-1303" y="4701"/>
              <a:ext cx="68" cy="6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1320" name="Rectangle 1316"/>
            <p:cNvSpPr>
              <a:spLocks noChangeArrowheads="1"/>
            </p:cNvSpPr>
            <p:nvPr/>
          </p:nvSpPr>
          <p:spPr bwMode="auto">
            <a:xfrm>
              <a:off x="-1235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321" name="Rectangle 1317"/>
            <p:cNvSpPr>
              <a:spLocks noChangeArrowheads="1"/>
            </p:cNvSpPr>
            <p:nvPr/>
          </p:nvSpPr>
          <p:spPr bwMode="auto">
            <a:xfrm>
              <a:off x="-1167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25</a:t>
              </a:r>
            </a:p>
          </p:txBody>
        </p:sp>
        <p:sp>
          <p:nvSpPr>
            <p:cNvPr id="1322" name="Rectangle 1318"/>
            <p:cNvSpPr>
              <a:spLocks noChangeArrowheads="1"/>
            </p:cNvSpPr>
            <p:nvPr/>
          </p:nvSpPr>
          <p:spPr bwMode="auto">
            <a:xfrm>
              <a:off x="-1099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323" name="Rectangle 1319"/>
            <p:cNvSpPr>
              <a:spLocks noChangeArrowheads="1"/>
            </p:cNvSpPr>
            <p:nvPr/>
          </p:nvSpPr>
          <p:spPr bwMode="auto">
            <a:xfrm>
              <a:off x="-1031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324" name="Rectangle 1320"/>
            <p:cNvSpPr>
              <a:spLocks noChangeArrowheads="1"/>
            </p:cNvSpPr>
            <p:nvPr/>
          </p:nvSpPr>
          <p:spPr bwMode="auto">
            <a:xfrm>
              <a:off x="-963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325" name="Rectangle 1321"/>
            <p:cNvSpPr>
              <a:spLocks noChangeArrowheads="1"/>
            </p:cNvSpPr>
            <p:nvPr/>
          </p:nvSpPr>
          <p:spPr bwMode="auto">
            <a:xfrm>
              <a:off x="-895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326" name="Rectangle 1322"/>
            <p:cNvSpPr>
              <a:spLocks noChangeArrowheads="1"/>
            </p:cNvSpPr>
            <p:nvPr/>
          </p:nvSpPr>
          <p:spPr bwMode="auto">
            <a:xfrm>
              <a:off x="-827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327" name="Rectangle 1323"/>
            <p:cNvSpPr>
              <a:spLocks noChangeArrowheads="1"/>
            </p:cNvSpPr>
            <p:nvPr/>
          </p:nvSpPr>
          <p:spPr bwMode="auto">
            <a:xfrm>
              <a:off x="-759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31</a:t>
              </a:r>
            </a:p>
          </p:txBody>
        </p:sp>
        <p:sp>
          <p:nvSpPr>
            <p:cNvPr id="1328" name="Rectangle 1324"/>
            <p:cNvSpPr>
              <a:spLocks noChangeArrowheads="1"/>
            </p:cNvSpPr>
            <p:nvPr/>
          </p:nvSpPr>
          <p:spPr bwMode="auto">
            <a:xfrm>
              <a:off x="-691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329" name="Rectangle 1325"/>
            <p:cNvSpPr>
              <a:spLocks noChangeArrowheads="1"/>
            </p:cNvSpPr>
            <p:nvPr/>
          </p:nvSpPr>
          <p:spPr bwMode="auto">
            <a:xfrm>
              <a:off x="-623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33</a:t>
              </a:r>
            </a:p>
          </p:txBody>
        </p:sp>
        <p:sp>
          <p:nvSpPr>
            <p:cNvPr id="1330" name="Rectangle 1326"/>
            <p:cNvSpPr>
              <a:spLocks noChangeArrowheads="1"/>
            </p:cNvSpPr>
            <p:nvPr/>
          </p:nvSpPr>
          <p:spPr bwMode="auto">
            <a:xfrm>
              <a:off x="-555" y="470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331" name="Rectangle 1327"/>
            <p:cNvSpPr>
              <a:spLocks noChangeArrowheads="1"/>
            </p:cNvSpPr>
            <p:nvPr/>
          </p:nvSpPr>
          <p:spPr bwMode="auto">
            <a:xfrm>
              <a:off x="-1779" y="476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</a:t>
              </a:r>
            </a:p>
          </p:txBody>
        </p:sp>
        <p:sp>
          <p:nvSpPr>
            <p:cNvPr id="1332" name="Rectangle 1328"/>
            <p:cNvSpPr>
              <a:spLocks noChangeArrowheads="1"/>
            </p:cNvSpPr>
            <p:nvPr/>
          </p:nvSpPr>
          <p:spPr bwMode="auto">
            <a:xfrm>
              <a:off x="-1711" y="476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333" name="Rectangle 1329"/>
            <p:cNvSpPr>
              <a:spLocks noChangeArrowheads="1"/>
            </p:cNvSpPr>
            <p:nvPr/>
          </p:nvSpPr>
          <p:spPr bwMode="auto">
            <a:xfrm>
              <a:off x="-1643" y="476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334" name="Rectangle 1330"/>
            <p:cNvSpPr>
              <a:spLocks noChangeArrowheads="1"/>
            </p:cNvSpPr>
            <p:nvPr/>
          </p:nvSpPr>
          <p:spPr bwMode="auto">
            <a:xfrm>
              <a:off x="-1575" y="476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335" name="Rectangle 1331"/>
            <p:cNvSpPr>
              <a:spLocks noChangeArrowheads="1"/>
            </p:cNvSpPr>
            <p:nvPr/>
          </p:nvSpPr>
          <p:spPr bwMode="auto">
            <a:xfrm>
              <a:off x="-1507" y="476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336" name="Rectangle 1332"/>
            <p:cNvSpPr>
              <a:spLocks noChangeArrowheads="1"/>
            </p:cNvSpPr>
            <p:nvPr/>
          </p:nvSpPr>
          <p:spPr bwMode="auto">
            <a:xfrm>
              <a:off x="-1439" y="476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1337" name="Rectangle 1333"/>
            <p:cNvSpPr>
              <a:spLocks noChangeArrowheads="1"/>
            </p:cNvSpPr>
            <p:nvPr/>
          </p:nvSpPr>
          <p:spPr bwMode="auto">
            <a:xfrm>
              <a:off x="-1371" y="476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1338" name="Rectangle 1334"/>
            <p:cNvSpPr>
              <a:spLocks noChangeArrowheads="1"/>
            </p:cNvSpPr>
            <p:nvPr/>
          </p:nvSpPr>
          <p:spPr bwMode="auto">
            <a:xfrm>
              <a:off x="-1303" y="476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1339" name="Rectangle 1335"/>
            <p:cNvSpPr>
              <a:spLocks noChangeArrowheads="1"/>
            </p:cNvSpPr>
            <p:nvPr/>
          </p:nvSpPr>
          <p:spPr bwMode="auto">
            <a:xfrm>
              <a:off x="-1235" y="476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340" name="Rectangle 1336"/>
            <p:cNvSpPr>
              <a:spLocks noChangeArrowheads="1"/>
            </p:cNvSpPr>
            <p:nvPr/>
          </p:nvSpPr>
          <p:spPr bwMode="auto">
            <a:xfrm>
              <a:off x="-1167" y="476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341" name="Rectangle 1337"/>
            <p:cNvSpPr>
              <a:spLocks noChangeArrowheads="1"/>
            </p:cNvSpPr>
            <p:nvPr/>
          </p:nvSpPr>
          <p:spPr bwMode="auto">
            <a:xfrm>
              <a:off x="-1099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25</a:t>
              </a:r>
            </a:p>
          </p:txBody>
        </p:sp>
        <p:sp>
          <p:nvSpPr>
            <p:cNvPr id="1342" name="Rectangle 1338"/>
            <p:cNvSpPr>
              <a:spLocks noChangeArrowheads="1"/>
            </p:cNvSpPr>
            <p:nvPr/>
          </p:nvSpPr>
          <p:spPr bwMode="auto">
            <a:xfrm>
              <a:off x="-1031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343" name="Rectangle 1339"/>
            <p:cNvSpPr>
              <a:spLocks noChangeArrowheads="1"/>
            </p:cNvSpPr>
            <p:nvPr/>
          </p:nvSpPr>
          <p:spPr bwMode="auto">
            <a:xfrm>
              <a:off x="-963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344" name="Rectangle 1340"/>
            <p:cNvSpPr>
              <a:spLocks noChangeArrowheads="1"/>
            </p:cNvSpPr>
            <p:nvPr/>
          </p:nvSpPr>
          <p:spPr bwMode="auto">
            <a:xfrm>
              <a:off x="-895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345" name="Rectangle 1341"/>
            <p:cNvSpPr>
              <a:spLocks noChangeArrowheads="1"/>
            </p:cNvSpPr>
            <p:nvPr/>
          </p:nvSpPr>
          <p:spPr bwMode="auto">
            <a:xfrm>
              <a:off x="-827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346" name="Rectangle 1342"/>
            <p:cNvSpPr>
              <a:spLocks noChangeArrowheads="1"/>
            </p:cNvSpPr>
            <p:nvPr/>
          </p:nvSpPr>
          <p:spPr bwMode="auto">
            <a:xfrm>
              <a:off x="-759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347" name="Rectangle 1343"/>
            <p:cNvSpPr>
              <a:spLocks noChangeArrowheads="1"/>
            </p:cNvSpPr>
            <p:nvPr/>
          </p:nvSpPr>
          <p:spPr bwMode="auto">
            <a:xfrm>
              <a:off x="-691" y="476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Rectangle 1344"/>
            <p:cNvSpPr>
              <a:spLocks noChangeArrowheads="1"/>
            </p:cNvSpPr>
            <p:nvPr/>
          </p:nvSpPr>
          <p:spPr bwMode="auto">
            <a:xfrm>
              <a:off x="-623" y="476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Ne</a:t>
              </a:r>
            </a:p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349" name="Rectangle 1345"/>
            <p:cNvSpPr>
              <a:spLocks noChangeArrowheads="1"/>
            </p:cNvSpPr>
            <p:nvPr/>
          </p:nvSpPr>
          <p:spPr bwMode="auto">
            <a:xfrm>
              <a:off x="-1779" y="483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</a:t>
              </a:r>
            </a:p>
          </p:txBody>
        </p:sp>
        <p:sp>
          <p:nvSpPr>
            <p:cNvPr id="1350" name="Rectangle 1346"/>
            <p:cNvSpPr>
              <a:spLocks noChangeArrowheads="1"/>
            </p:cNvSpPr>
            <p:nvPr/>
          </p:nvSpPr>
          <p:spPr bwMode="auto">
            <a:xfrm>
              <a:off x="-1711" y="483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15</a:t>
              </a:r>
            </a:p>
          </p:txBody>
        </p:sp>
        <p:sp>
          <p:nvSpPr>
            <p:cNvPr id="1351" name="Rectangle 1347"/>
            <p:cNvSpPr>
              <a:spLocks noChangeArrowheads="1"/>
            </p:cNvSpPr>
            <p:nvPr/>
          </p:nvSpPr>
          <p:spPr bwMode="auto">
            <a:xfrm>
              <a:off x="-1643" y="483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352" name="Rectangle 1348"/>
            <p:cNvSpPr>
              <a:spLocks noChangeArrowheads="1"/>
            </p:cNvSpPr>
            <p:nvPr/>
          </p:nvSpPr>
          <p:spPr bwMode="auto">
            <a:xfrm>
              <a:off x="-1575" y="483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353" name="Rectangle 1349"/>
            <p:cNvSpPr>
              <a:spLocks noChangeArrowheads="1"/>
            </p:cNvSpPr>
            <p:nvPr/>
          </p:nvSpPr>
          <p:spPr bwMode="auto">
            <a:xfrm>
              <a:off x="-1507" y="483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354" name="Rectangle 1350"/>
            <p:cNvSpPr>
              <a:spLocks noChangeArrowheads="1"/>
            </p:cNvSpPr>
            <p:nvPr/>
          </p:nvSpPr>
          <p:spPr bwMode="auto">
            <a:xfrm>
              <a:off x="-1439" y="4837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1355" name="Rectangle 1351"/>
            <p:cNvSpPr>
              <a:spLocks noChangeArrowheads="1"/>
            </p:cNvSpPr>
            <p:nvPr/>
          </p:nvSpPr>
          <p:spPr bwMode="auto">
            <a:xfrm>
              <a:off x="-1371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356" name="Rectangle 1352"/>
            <p:cNvSpPr>
              <a:spLocks noChangeArrowheads="1"/>
            </p:cNvSpPr>
            <p:nvPr/>
          </p:nvSpPr>
          <p:spPr bwMode="auto">
            <a:xfrm>
              <a:off x="-1303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21</a:t>
              </a:r>
            </a:p>
          </p:txBody>
        </p:sp>
        <p:sp>
          <p:nvSpPr>
            <p:cNvPr id="1357" name="Rectangle 1353"/>
            <p:cNvSpPr>
              <a:spLocks noChangeArrowheads="1"/>
            </p:cNvSpPr>
            <p:nvPr/>
          </p:nvSpPr>
          <p:spPr bwMode="auto">
            <a:xfrm>
              <a:off x="-1235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58" name="Rectangle 1354"/>
            <p:cNvSpPr>
              <a:spLocks noChangeArrowheads="1"/>
            </p:cNvSpPr>
            <p:nvPr/>
          </p:nvSpPr>
          <p:spPr bwMode="auto">
            <a:xfrm>
              <a:off x="-1167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359" name="Rectangle 1355"/>
            <p:cNvSpPr>
              <a:spLocks noChangeArrowheads="1"/>
            </p:cNvSpPr>
            <p:nvPr/>
          </p:nvSpPr>
          <p:spPr bwMode="auto">
            <a:xfrm>
              <a:off x="-1099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360" name="Rectangle 1356"/>
            <p:cNvSpPr>
              <a:spLocks noChangeArrowheads="1"/>
            </p:cNvSpPr>
            <p:nvPr/>
          </p:nvSpPr>
          <p:spPr bwMode="auto">
            <a:xfrm>
              <a:off x="-1031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25</a:t>
              </a:r>
            </a:p>
          </p:txBody>
        </p:sp>
        <p:sp>
          <p:nvSpPr>
            <p:cNvPr id="1361" name="Rectangle 1357"/>
            <p:cNvSpPr>
              <a:spLocks noChangeArrowheads="1"/>
            </p:cNvSpPr>
            <p:nvPr/>
          </p:nvSpPr>
          <p:spPr bwMode="auto">
            <a:xfrm>
              <a:off x="-963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362" name="Rectangle 1358"/>
            <p:cNvSpPr>
              <a:spLocks noChangeArrowheads="1"/>
            </p:cNvSpPr>
            <p:nvPr/>
          </p:nvSpPr>
          <p:spPr bwMode="auto">
            <a:xfrm>
              <a:off x="-895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27</a:t>
              </a:r>
            </a:p>
          </p:txBody>
        </p:sp>
        <p:sp>
          <p:nvSpPr>
            <p:cNvPr id="1363" name="Rectangle 1359"/>
            <p:cNvSpPr>
              <a:spLocks noChangeArrowheads="1"/>
            </p:cNvSpPr>
            <p:nvPr/>
          </p:nvSpPr>
          <p:spPr bwMode="auto">
            <a:xfrm>
              <a:off x="-827" y="483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Rectangle 1360"/>
            <p:cNvSpPr>
              <a:spLocks noChangeArrowheads="1"/>
            </p:cNvSpPr>
            <p:nvPr/>
          </p:nvSpPr>
          <p:spPr bwMode="auto">
            <a:xfrm>
              <a:off x="-759" y="483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</a:t>
              </a:r>
            </a:p>
            <a:p>
              <a:pPr algn="ctr" eaLnBrk="0" hangingPunct="0"/>
              <a:r>
                <a:rPr lang="en-US" sz="200" b="1"/>
                <a:t>29</a:t>
              </a:r>
            </a:p>
          </p:txBody>
        </p:sp>
        <p:sp>
          <p:nvSpPr>
            <p:cNvPr id="1365" name="Rectangle 1361"/>
            <p:cNvSpPr>
              <a:spLocks noChangeArrowheads="1"/>
            </p:cNvSpPr>
            <p:nvPr/>
          </p:nvSpPr>
          <p:spPr bwMode="auto">
            <a:xfrm>
              <a:off x="-623" y="483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66" name="Rectangle 1362"/>
            <p:cNvSpPr>
              <a:spLocks noChangeArrowheads="1"/>
            </p:cNvSpPr>
            <p:nvPr/>
          </p:nvSpPr>
          <p:spPr bwMode="auto">
            <a:xfrm>
              <a:off x="-1915" y="490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</a:t>
              </a:r>
            </a:p>
          </p:txBody>
        </p:sp>
        <p:sp>
          <p:nvSpPr>
            <p:cNvPr id="1367" name="Rectangle 1363"/>
            <p:cNvSpPr>
              <a:spLocks noChangeArrowheads="1"/>
            </p:cNvSpPr>
            <p:nvPr/>
          </p:nvSpPr>
          <p:spPr bwMode="auto">
            <a:xfrm>
              <a:off x="-1847" y="490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368" name="Rectangle 1364"/>
            <p:cNvSpPr>
              <a:spLocks noChangeArrowheads="1"/>
            </p:cNvSpPr>
            <p:nvPr/>
          </p:nvSpPr>
          <p:spPr bwMode="auto">
            <a:xfrm>
              <a:off x="-1779" y="490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13</a:t>
              </a:r>
            </a:p>
          </p:txBody>
        </p:sp>
        <p:sp>
          <p:nvSpPr>
            <p:cNvPr id="1369" name="Rectangle 1365"/>
            <p:cNvSpPr>
              <a:spLocks noChangeArrowheads="1"/>
            </p:cNvSpPr>
            <p:nvPr/>
          </p:nvSpPr>
          <p:spPr bwMode="auto">
            <a:xfrm>
              <a:off x="-1711" y="490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370" name="Rectangle 1366"/>
            <p:cNvSpPr>
              <a:spLocks noChangeArrowheads="1"/>
            </p:cNvSpPr>
            <p:nvPr/>
          </p:nvSpPr>
          <p:spPr bwMode="auto">
            <a:xfrm>
              <a:off x="-1643" y="490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15</a:t>
              </a:r>
            </a:p>
          </p:txBody>
        </p:sp>
        <p:sp>
          <p:nvSpPr>
            <p:cNvPr id="1371" name="Rectangle 1367"/>
            <p:cNvSpPr>
              <a:spLocks noChangeArrowheads="1"/>
            </p:cNvSpPr>
            <p:nvPr/>
          </p:nvSpPr>
          <p:spPr bwMode="auto">
            <a:xfrm>
              <a:off x="-1575" y="4905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1372" name="Rectangle 1368"/>
            <p:cNvSpPr>
              <a:spLocks noChangeArrowheads="1"/>
            </p:cNvSpPr>
            <p:nvPr/>
          </p:nvSpPr>
          <p:spPr bwMode="auto">
            <a:xfrm>
              <a:off x="-1507" y="4905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1373" name="Rectangle 1369"/>
            <p:cNvSpPr>
              <a:spLocks noChangeArrowheads="1"/>
            </p:cNvSpPr>
            <p:nvPr/>
          </p:nvSpPr>
          <p:spPr bwMode="auto">
            <a:xfrm>
              <a:off x="-1439" y="4905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1374" name="Rectangle 1370"/>
            <p:cNvSpPr>
              <a:spLocks noChangeArrowheads="1"/>
            </p:cNvSpPr>
            <p:nvPr/>
          </p:nvSpPr>
          <p:spPr bwMode="auto">
            <a:xfrm>
              <a:off x="-1371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375" name="Rectangle 1371"/>
            <p:cNvSpPr>
              <a:spLocks noChangeArrowheads="1"/>
            </p:cNvSpPr>
            <p:nvPr/>
          </p:nvSpPr>
          <p:spPr bwMode="auto">
            <a:xfrm>
              <a:off x="-1303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376" name="Rectangle 1372"/>
            <p:cNvSpPr>
              <a:spLocks noChangeArrowheads="1"/>
            </p:cNvSpPr>
            <p:nvPr/>
          </p:nvSpPr>
          <p:spPr bwMode="auto">
            <a:xfrm>
              <a:off x="-1235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21</a:t>
              </a:r>
            </a:p>
          </p:txBody>
        </p:sp>
        <p:sp>
          <p:nvSpPr>
            <p:cNvPr id="1377" name="Rectangle 1373"/>
            <p:cNvSpPr>
              <a:spLocks noChangeArrowheads="1"/>
            </p:cNvSpPr>
            <p:nvPr/>
          </p:nvSpPr>
          <p:spPr bwMode="auto">
            <a:xfrm>
              <a:off x="-1167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78" name="Rectangle 1374"/>
            <p:cNvSpPr>
              <a:spLocks noChangeArrowheads="1"/>
            </p:cNvSpPr>
            <p:nvPr/>
          </p:nvSpPr>
          <p:spPr bwMode="auto">
            <a:xfrm>
              <a:off x="-1099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379" name="Rectangle 1375"/>
            <p:cNvSpPr>
              <a:spLocks noChangeArrowheads="1"/>
            </p:cNvSpPr>
            <p:nvPr/>
          </p:nvSpPr>
          <p:spPr bwMode="auto">
            <a:xfrm>
              <a:off x="-1031" y="490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</a:t>
              </a:r>
            </a:p>
            <a:p>
              <a:pPr algn="ctr" eaLnBrk="0" hangingPunct="0"/>
              <a:r>
                <a:rPr lang="en-US" sz="200" b="1"/>
                <a:t>24</a:t>
              </a:r>
            </a:p>
          </p:txBody>
        </p:sp>
        <p:sp>
          <p:nvSpPr>
            <p:cNvPr id="1380" name="Rectangle 1376"/>
            <p:cNvSpPr>
              <a:spLocks noChangeArrowheads="1"/>
            </p:cNvSpPr>
            <p:nvPr/>
          </p:nvSpPr>
          <p:spPr bwMode="auto">
            <a:xfrm>
              <a:off x="-895" y="490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381" name="Rectangle 1377"/>
            <p:cNvSpPr>
              <a:spLocks noChangeArrowheads="1"/>
            </p:cNvSpPr>
            <p:nvPr/>
          </p:nvSpPr>
          <p:spPr bwMode="auto">
            <a:xfrm>
              <a:off x="-759" y="490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382" name="Rectangle 1378"/>
            <p:cNvSpPr>
              <a:spLocks noChangeArrowheads="1"/>
            </p:cNvSpPr>
            <p:nvPr/>
          </p:nvSpPr>
          <p:spPr bwMode="auto">
            <a:xfrm>
              <a:off x="-1915" y="497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</a:t>
              </a:r>
            </a:p>
          </p:txBody>
        </p:sp>
        <p:sp>
          <p:nvSpPr>
            <p:cNvPr id="1383" name="Rectangle 1379"/>
            <p:cNvSpPr>
              <a:spLocks noChangeArrowheads="1"/>
            </p:cNvSpPr>
            <p:nvPr/>
          </p:nvSpPr>
          <p:spPr bwMode="auto">
            <a:xfrm>
              <a:off x="-1847" y="497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11</a:t>
              </a:r>
            </a:p>
          </p:txBody>
        </p:sp>
        <p:sp>
          <p:nvSpPr>
            <p:cNvPr id="1384" name="Rectangle 1380"/>
            <p:cNvSpPr>
              <a:spLocks noChangeArrowheads="1"/>
            </p:cNvSpPr>
            <p:nvPr/>
          </p:nvSpPr>
          <p:spPr bwMode="auto">
            <a:xfrm>
              <a:off x="-1779" y="497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385" name="Rectangle 1381"/>
            <p:cNvSpPr>
              <a:spLocks noChangeArrowheads="1"/>
            </p:cNvSpPr>
            <p:nvPr/>
          </p:nvSpPr>
          <p:spPr bwMode="auto">
            <a:xfrm>
              <a:off x="-1711" y="497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13</a:t>
              </a:r>
            </a:p>
          </p:txBody>
        </p:sp>
        <p:sp>
          <p:nvSpPr>
            <p:cNvPr id="1386" name="Rectangle 1382"/>
            <p:cNvSpPr>
              <a:spLocks noChangeArrowheads="1"/>
            </p:cNvSpPr>
            <p:nvPr/>
          </p:nvSpPr>
          <p:spPr bwMode="auto">
            <a:xfrm>
              <a:off x="-1643" y="4973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1387" name="Rectangle 1383"/>
            <p:cNvSpPr>
              <a:spLocks noChangeArrowheads="1"/>
            </p:cNvSpPr>
            <p:nvPr/>
          </p:nvSpPr>
          <p:spPr bwMode="auto">
            <a:xfrm>
              <a:off x="-1575" y="4973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388" name="Rectangle 1384"/>
            <p:cNvSpPr>
              <a:spLocks noChangeArrowheads="1"/>
            </p:cNvSpPr>
            <p:nvPr/>
          </p:nvSpPr>
          <p:spPr bwMode="auto">
            <a:xfrm>
              <a:off x="-1507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389" name="Rectangle 1385"/>
            <p:cNvSpPr>
              <a:spLocks noChangeArrowheads="1"/>
            </p:cNvSpPr>
            <p:nvPr/>
          </p:nvSpPr>
          <p:spPr bwMode="auto">
            <a:xfrm>
              <a:off x="-1439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390" name="Rectangle 1386"/>
            <p:cNvSpPr>
              <a:spLocks noChangeArrowheads="1"/>
            </p:cNvSpPr>
            <p:nvPr/>
          </p:nvSpPr>
          <p:spPr bwMode="auto">
            <a:xfrm>
              <a:off x="-1371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391" name="Rectangle 1387"/>
            <p:cNvSpPr>
              <a:spLocks noChangeArrowheads="1"/>
            </p:cNvSpPr>
            <p:nvPr/>
          </p:nvSpPr>
          <p:spPr bwMode="auto">
            <a:xfrm>
              <a:off x="-1303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392" name="Rectangle 1388"/>
            <p:cNvSpPr>
              <a:spLocks noChangeArrowheads="1"/>
            </p:cNvSpPr>
            <p:nvPr/>
          </p:nvSpPr>
          <p:spPr bwMode="auto">
            <a:xfrm>
              <a:off x="-1235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393" name="Rectangle 1389"/>
            <p:cNvSpPr>
              <a:spLocks noChangeArrowheads="1"/>
            </p:cNvSpPr>
            <p:nvPr/>
          </p:nvSpPr>
          <p:spPr bwMode="auto">
            <a:xfrm>
              <a:off x="-1167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21</a:t>
              </a:r>
            </a:p>
          </p:txBody>
        </p:sp>
        <p:sp>
          <p:nvSpPr>
            <p:cNvPr id="1394" name="Rectangle 1390"/>
            <p:cNvSpPr>
              <a:spLocks noChangeArrowheads="1"/>
            </p:cNvSpPr>
            <p:nvPr/>
          </p:nvSpPr>
          <p:spPr bwMode="auto">
            <a:xfrm>
              <a:off x="-1099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395" name="Rectangle 1391"/>
            <p:cNvSpPr>
              <a:spLocks noChangeArrowheads="1"/>
            </p:cNvSpPr>
            <p:nvPr/>
          </p:nvSpPr>
          <p:spPr bwMode="auto">
            <a:xfrm>
              <a:off x="-1031" y="497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23</a:t>
              </a:r>
            </a:p>
          </p:txBody>
        </p:sp>
        <p:sp>
          <p:nvSpPr>
            <p:cNvPr id="1396" name="Rectangle 1392"/>
            <p:cNvSpPr>
              <a:spLocks noChangeArrowheads="1"/>
            </p:cNvSpPr>
            <p:nvPr/>
          </p:nvSpPr>
          <p:spPr bwMode="auto">
            <a:xfrm>
              <a:off x="-2051" y="504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</a:t>
              </a:r>
            </a:p>
          </p:txBody>
        </p:sp>
        <p:sp>
          <p:nvSpPr>
            <p:cNvPr id="1397" name="Rectangle 1393"/>
            <p:cNvSpPr>
              <a:spLocks noChangeArrowheads="1"/>
            </p:cNvSpPr>
            <p:nvPr/>
          </p:nvSpPr>
          <p:spPr bwMode="auto">
            <a:xfrm>
              <a:off x="-1983" y="504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8</a:t>
              </a:r>
            </a:p>
          </p:txBody>
        </p:sp>
        <p:sp>
          <p:nvSpPr>
            <p:cNvPr id="1398" name="Rectangle 1394"/>
            <p:cNvSpPr>
              <a:spLocks noChangeArrowheads="1"/>
            </p:cNvSpPr>
            <p:nvPr/>
          </p:nvSpPr>
          <p:spPr bwMode="auto">
            <a:xfrm>
              <a:off x="-1915" y="504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9</a:t>
              </a:r>
            </a:p>
          </p:txBody>
        </p:sp>
        <p:sp>
          <p:nvSpPr>
            <p:cNvPr id="1399" name="Rectangle 1395"/>
            <p:cNvSpPr>
              <a:spLocks noChangeArrowheads="1"/>
            </p:cNvSpPr>
            <p:nvPr/>
          </p:nvSpPr>
          <p:spPr bwMode="auto">
            <a:xfrm>
              <a:off x="-1847" y="504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10</a:t>
              </a:r>
            </a:p>
          </p:txBody>
        </p:sp>
        <p:sp>
          <p:nvSpPr>
            <p:cNvPr id="1400" name="Rectangle 1396"/>
            <p:cNvSpPr>
              <a:spLocks noChangeArrowheads="1"/>
            </p:cNvSpPr>
            <p:nvPr/>
          </p:nvSpPr>
          <p:spPr bwMode="auto">
            <a:xfrm>
              <a:off x="-1779" y="504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11</a:t>
              </a:r>
            </a:p>
          </p:txBody>
        </p:sp>
        <p:sp>
          <p:nvSpPr>
            <p:cNvPr id="1401" name="Rectangle 1397"/>
            <p:cNvSpPr>
              <a:spLocks noChangeArrowheads="1"/>
            </p:cNvSpPr>
            <p:nvPr/>
          </p:nvSpPr>
          <p:spPr bwMode="auto">
            <a:xfrm>
              <a:off x="-1711" y="504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1402" name="Rectangle 1398"/>
            <p:cNvSpPr>
              <a:spLocks noChangeArrowheads="1"/>
            </p:cNvSpPr>
            <p:nvPr/>
          </p:nvSpPr>
          <p:spPr bwMode="auto">
            <a:xfrm>
              <a:off x="-1643" y="504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403" name="Rectangle 1399"/>
            <p:cNvSpPr>
              <a:spLocks noChangeArrowheads="1"/>
            </p:cNvSpPr>
            <p:nvPr/>
          </p:nvSpPr>
          <p:spPr bwMode="auto">
            <a:xfrm>
              <a:off x="-1575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404" name="Rectangle 1400"/>
            <p:cNvSpPr>
              <a:spLocks noChangeArrowheads="1"/>
            </p:cNvSpPr>
            <p:nvPr/>
          </p:nvSpPr>
          <p:spPr bwMode="auto">
            <a:xfrm>
              <a:off x="-1507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15</a:t>
              </a:r>
            </a:p>
          </p:txBody>
        </p:sp>
        <p:sp>
          <p:nvSpPr>
            <p:cNvPr id="1405" name="Rectangle 1401"/>
            <p:cNvSpPr>
              <a:spLocks noChangeArrowheads="1"/>
            </p:cNvSpPr>
            <p:nvPr/>
          </p:nvSpPr>
          <p:spPr bwMode="auto">
            <a:xfrm>
              <a:off x="-1439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406" name="Rectangle 1402"/>
            <p:cNvSpPr>
              <a:spLocks noChangeArrowheads="1"/>
            </p:cNvSpPr>
            <p:nvPr/>
          </p:nvSpPr>
          <p:spPr bwMode="auto">
            <a:xfrm>
              <a:off x="-1371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407" name="Rectangle 1403"/>
            <p:cNvSpPr>
              <a:spLocks noChangeArrowheads="1"/>
            </p:cNvSpPr>
            <p:nvPr/>
          </p:nvSpPr>
          <p:spPr bwMode="auto">
            <a:xfrm>
              <a:off x="-1303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18</a:t>
              </a:r>
            </a:p>
          </p:txBody>
        </p:sp>
        <p:sp>
          <p:nvSpPr>
            <p:cNvPr id="1408" name="Rectangle 1404"/>
            <p:cNvSpPr>
              <a:spLocks noChangeArrowheads="1"/>
            </p:cNvSpPr>
            <p:nvPr/>
          </p:nvSpPr>
          <p:spPr bwMode="auto">
            <a:xfrm>
              <a:off x="-1235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409" name="Rectangle 1405"/>
            <p:cNvSpPr>
              <a:spLocks noChangeArrowheads="1"/>
            </p:cNvSpPr>
            <p:nvPr/>
          </p:nvSpPr>
          <p:spPr bwMode="auto">
            <a:xfrm>
              <a:off x="-1167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20</a:t>
              </a:r>
            </a:p>
          </p:txBody>
        </p:sp>
        <p:sp>
          <p:nvSpPr>
            <p:cNvPr id="1410" name="Rectangle 1406"/>
            <p:cNvSpPr>
              <a:spLocks noChangeArrowheads="1"/>
            </p:cNvSpPr>
            <p:nvPr/>
          </p:nvSpPr>
          <p:spPr bwMode="auto">
            <a:xfrm>
              <a:off x="-1099" y="504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1" name="Rectangle 1407"/>
            <p:cNvSpPr>
              <a:spLocks noChangeArrowheads="1"/>
            </p:cNvSpPr>
            <p:nvPr/>
          </p:nvSpPr>
          <p:spPr bwMode="auto">
            <a:xfrm>
              <a:off x="-1031" y="504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</a:t>
              </a:r>
            </a:p>
            <a:p>
              <a:pPr algn="ctr" eaLnBrk="0" hangingPunct="0"/>
              <a:r>
                <a:rPr lang="en-US" sz="200" b="1"/>
                <a:t>22</a:t>
              </a:r>
            </a:p>
          </p:txBody>
        </p:sp>
        <p:sp>
          <p:nvSpPr>
            <p:cNvPr id="1412" name="Rectangle 1408"/>
            <p:cNvSpPr>
              <a:spLocks noChangeArrowheads="1"/>
            </p:cNvSpPr>
            <p:nvPr/>
          </p:nvSpPr>
          <p:spPr bwMode="auto">
            <a:xfrm>
              <a:off x="-2051" y="510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5</a:t>
              </a:r>
            </a:p>
          </p:txBody>
        </p:sp>
        <p:sp>
          <p:nvSpPr>
            <p:cNvPr id="1413" name="Rectangle 1409"/>
            <p:cNvSpPr>
              <a:spLocks noChangeArrowheads="1"/>
            </p:cNvSpPr>
            <p:nvPr/>
          </p:nvSpPr>
          <p:spPr bwMode="auto">
            <a:xfrm>
              <a:off x="-1983" y="51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7</a:t>
              </a:r>
            </a:p>
          </p:txBody>
        </p:sp>
        <p:sp>
          <p:nvSpPr>
            <p:cNvPr id="1414" name="Rectangle 1410"/>
            <p:cNvSpPr>
              <a:spLocks noChangeArrowheads="1"/>
            </p:cNvSpPr>
            <p:nvPr/>
          </p:nvSpPr>
          <p:spPr bwMode="auto">
            <a:xfrm>
              <a:off x="-1915" y="510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8</a:t>
              </a:r>
            </a:p>
          </p:txBody>
        </p:sp>
        <p:sp>
          <p:nvSpPr>
            <p:cNvPr id="1415" name="Rectangle 1411"/>
            <p:cNvSpPr>
              <a:spLocks noChangeArrowheads="1"/>
            </p:cNvSpPr>
            <p:nvPr/>
          </p:nvSpPr>
          <p:spPr bwMode="auto">
            <a:xfrm>
              <a:off x="-1847" y="51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9</a:t>
              </a:r>
            </a:p>
          </p:txBody>
        </p:sp>
        <p:sp>
          <p:nvSpPr>
            <p:cNvPr id="1416" name="Rectangle 1412"/>
            <p:cNvSpPr>
              <a:spLocks noChangeArrowheads="1"/>
            </p:cNvSpPr>
            <p:nvPr/>
          </p:nvSpPr>
          <p:spPr bwMode="auto">
            <a:xfrm>
              <a:off x="-1779" y="5109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417" name="Rectangle 1413"/>
            <p:cNvSpPr>
              <a:spLocks noChangeArrowheads="1"/>
            </p:cNvSpPr>
            <p:nvPr/>
          </p:nvSpPr>
          <p:spPr bwMode="auto">
            <a:xfrm>
              <a:off x="-1711" y="5109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418" name="Rectangle 1414"/>
            <p:cNvSpPr>
              <a:spLocks noChangeArrowheads="1"/>
            </p:cNvSpPr>
            <p:nvPr/>
          </p:nvSpPr>
          <p:spPr bwMode="auto">
            <a:xfrm>
              <a:off x="-1643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419" name="Rectangle 1415"/>
            <p:cNvSpPr>
              <a:spLocks noChangeArrowheads="1"/>
            </p:cNvSpPr>
            <p:nvPr/>
          </p:nvSpPr>
          <p:spPr bwMode="auto">
            <a:xfrm>
              <a:off x="-1575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13</a:t>
              </a:r>
            </a:p>
          </p:txBody>
        </p:sp>
        <p:sp>
          <p:nvSpPr>
            <p:cNvPr id="1420" name="Rectangle 1416"/>
            <p:cNvSpPr>
              <a:spLocks noChangeArrowheads="1"/>
            </p:cNvSpPr>
            <p:nvPr/>
          </p:nvSpPr>
          <p:spPr bwMode="auto">
            <a:xfrm>
              <a:off x="-1507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421" name="Rectangle 1417"/>
            <p:cNvSpPr>
              <a:spLocks noChangeArrowheads="1"/>
            </p:cNvSpPr>
            <p:nvPr/>
          </p:nvSpPr>
          <p:spPr bwMode="auto">
            <a:xfrm>
              <a:off x="-1439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15</a:t>
              </a:r>
            </a:p>
          </p:txBody>
        </p:sp>
        <p:sp>
          <p:nvSpPr>
            <p:cNvPr id="1422" name="Rectangle 1418"/>
            <p:cNvSpPr>
              <a:spLocks noChangeArrowheads="1"/>
            </p:cNvSpPr>
            <p:nvPr/>
          </p:nvSpPr>
          <p:spPr bwMode="auto">
            <a:xfrm>
              <a:off x="-1371" y="51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" name="Rectangle 1419"/>
            <p:cNvSpPr>
              <a:spLocks noChangeArrowheads="1"/>
            </p:cNvSpPr>
            <p:nvPr/>
          </p:nvSpPr>
          <p:spPr bwMode="auto">
            <a:xfrm>
              <a:off x="-1303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17</a:t>
              </a:r>
            </a:p>
          </p:txBody>
        </p:sp>
        <p:sp>
          <p:nvSpPr>
            <p:cNvPr id="1424" name="Rectangle 1420"/>
            <p:cNvSpPr>
              <a:spLocks noChangeArrowheads="1"/>
            </p:cNvSpPr>
            <p:nvPr/>
          </p:nvSpPr>
          <p:spPr bwMode="auto">
            <a:xfrm>
              <a:off x="-1235" y="51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" name="Rectangle 1421"/>
            <p:cNvSpPr>
              <a:spLocks noChangeArrowheads="1"/>
            </p:cNvSpPr>
            <p:nvPr/>
          </p:nvSpPr>
          <p:spPr bwMode="auto">
            <a:xfrm>
              <a:off x="-1167" y="51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</a:t>
              </a:r>
            </a:p>
            <a:p>
              <a:pPr algn="ctr" eaLnBrk="0" hangingPunct="0"/>
              <a:r>
                <a:rPr lang="en-US" sz="200" b="1"/>
                <a:t>19</a:t>
              </a:r>
            </a:p>
          </p:txBody>
        </p:sp>
        <p:sp>
          <p:nvSpPr>
            <p:cNvPr id="1426" name="Rectangle 1422"/>
            <p:cNvSpPr>
              <a:spLocks noChangeArrowheads="1"/>
            </p:cNvSpPr>
            <p:nvPr/>
          </p:nvSpPr>
          <p:spPr bwMode="auto">
            <a:xfrm>
              <a:off x="-1031" y="510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16</a:t>
              </a:r>
            </a:p>
          </p:txBody>
        </p:sp>
        <p:sp>
          <p:nvSpPr>
            <p:cNvPr id="1427" name="Rectangle 1423"/>
            <p:cNvSpPr>
              <a:spLocks noChangeArrowheads="1"/>
            </p:cNvSpPr>
            <p:nvPr/>
          </p:nvSpPr>
          <p:spPr bwMode="auto">
            <a:xfrm>
              <a:off x="-2051" y="517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4</a:t>
              </a:r>
            </a:p>
          </p:txBody>
        </p:sp>
        <p:sp>
          <p:nvSpPr>
            <p:cNvPr id="1428" name="Rectangle 1424"/>
            <p:cNvSpPr>
              <a:spLocks noChangeArrowheads="1"/>
            </p:cNvSpPr>
            <p:nvPr/>
          </p:nvSpPr>
          <p:spPr bwMode="auto">
            <a:xfrm>
              <a:off x="-1983" y="517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6</a:t>
              </a:r>
            </a:p>
          </p:txBody>
        </p:sp>
        <p:sp>
          <p:nvSpPr>
            <p:cNvPr id="1429" name="Rectangle 1425"/>
            <p:cNvSpPr>
              <a:spLocks noChangeArrowheads="1"/>
            </p:cNvSpPr>
            <p:nvPr/>
          </p:nvSpPr>
          <p:spPr bwMode="auto">
            <a:xfrm>
              <a:off x="-1915" y="51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7</a:t>
              </a:r>
            </a:p>
          </p:txBody>
        </p:sp>
        <p:sp>
          <p:nvSpPr>
            <p:cNvPr id="1430" name="Rectangle 1426"/>
            <p:cNvSpPr>
              <a:spLocks noChangeArrowheads="1"/>
            </p:cNvSpPr>
            <p:nvPr/>
          </p:nvSpPr>
          <p:spPr bwMode="auto">
            <a:xfrm>
              <a:off x="-1847" y="517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8</a:t>
              </a:r>
            </a:p>
          </p:txBody>
        </p:sp>
        <p:sp>
          <p:nvSpPr>
            <p:cNvPr id="1431" name="Rectangle 1427"/>
            <p:cNvSpPr>
              <a:spLocks noChangeArrowheads="1"/>
            </p:cNvSpPr>
            <p:nvPr/>
          </p:nvSpPr>
          <p:spPr bwMode="auto">
            <a:xfrm>
              <a:off x="-1779" y="5177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Be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9</a:t>
              </a:r>
              <a:endParaRPr lang="en-US" sz="200" b="1"/>
            </a:p>
          </p:txBody>
        </p:sp>
        <p:sp>
          <p:nvSpPr>
            <p:cNvPr id="1432" name="Rectangle 1428"/>
            <p:cNvSpPr>
              <a:spLocks noChangeArrowheads="1"/>
            </p:cNvSpPr>
            <p:nvPr/>
          </p:nvSpPr>
          <p:spPr bwMode="auto">
            <a:xfrm>
              <a:off x="-1711" y="51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10</a:t>
              </a:r>
            </a:p>
          </p:txBody>
        </p:sp>
        <p:sp>
          <p:nvSpPr>
            <p:cNvPr id="1433" name="Rectangle 1429"/>
            <p:cNvSpPr>
              <a:spLocks noChangeArrowheads="1"/>
            </p:cNvSpPr>
            <p:nvPr/>
          </p:nvSpPr>
          <p:spPr bwMode="auto">
            <a:xfrm>
              <a:off x="-1643" y="51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11</a:t>
              </a:r>
            </a:p>
          </p:txBody>
        </p:sp>
        <p:sp>
          <p:nvSpPr>
            <p:cNvPr id="1434" name="Rectangle 1430"/>
            <p:cNvSpPr>
              <a:spLocks noChangeArrowheads="1"/>
            </p:cNvSpPr>
            <p:nvPr/>
          </p:nvSpPr>
          <p:spPr bwMode="auto">
            <a:xfrm>
              <a:off x="-1575" y="51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435" name="Rectangle 1431"/>
            <p:cNvSpPr>
              <a:spLocks noChangeArrowheads="1"/>
            </p:cNvSpPr>
            <p:nvPr/>
          </p:nvSpPr>
          <p:spPr bwMode="auto">
            <a:xfrm>
              <a:off x="-1507" y="517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" name="Rectangle 1432"/>
            <p:cNvSpPr>
              <a:spLocks noChangeArrowheads="1"/>
            </p:cNvSpPr>
            <p:nvPr/>
          </p:nvSpPr>
          <p:spPr bwMode="auto">
            <a:xfrm>
              <a:off x="-1439" y="51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Be</a:t>
              </a:r>
            </a:p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437" name="Rectangle 1433"/>
            <p:cNvSpPr>
              <a:spLocks noChangeArrowheads="1"/>
            </p:cNvSpPr>
            <p:nvPr/>
          </p:nvSpPr>
          <p:spPr bwMode="auto">
            <a:xfrm>
              <a:off x="-1303" y="517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</a:t>
              </a:r>
            </a:p>
          </p:txBody>
        </p:sp>
        <p:sp>
          <p:nvSpPr>
            <p:cNvPr id="1438" name="Rectangle 1434"/>
            <p:cNvSpPr>
              <a:spLocks noChangeArrowheads="1"/>
            </p:cNvSpPr>
            <p:nvPr/>
          </p:nvSpPr>
          <p:spPr bwMode="auto">
            <a:xfrm>
              <a:off x="-1167" y="517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</a:t>
              </a:r>
            </a:p>
          </p:txBody>
        </p:sp>
        <p:sp>
          <p:nvSpPr>
            <p:cNvPr id="1439" name="Rectangle 1435"/>
            <p:cNvSpPr>
              <a:spLocks noChangeArrowheads="1"/>
            </p:cNvSpPr>
            <p:nvPr/>
          </p:nvSpPr>
          <p:spPr bwMode="auto">
            <a:xfrm>
              <a:off x="-2051" y="524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3</a:t>
              </a:r>
            </a:p>
          </p:txBody>
        </p:sp>
        <p:sp>
          <p:nvSpPr>
            <p:cNvPr id="1440" name="Rectangle 1436"/>
            <p:cNvSpPr>
              <a:spLocks noChangeArrowheads="1"/>
            </p:cNvSpPr>
            <p:nvPr/>
          </p:nvSpPr>
          <p:spPr bwMode="auto">
            <a:xfrm>
              <a:off x="-1983" y="524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Li</a:t>
              </a:r>
            </a:p>
            <a:p>
              <a:pPr algn="ctr" eaLnBrk="0" hangingPunct="0"/>
              <a:r>
                <a:rPr lang="en-US" sz="200" b="1"/>
                <a:t>5</a:t>
              </a:r>
            </a:p>
          </p:txBody>
        </p:sp>
        <p:sp>
          <p:nvSpPr>
            <p:cNvPr id="1441" name="Rectangle 1437"/>
            <p:cNvSpPr>
              <a:spLocks noChangeArrowheads="1"/>
            </p:cNvSpPr>
            <p:nvPr/>
          </p:nvSpPr>
          <p:spPr bwMode="auto">
            <a:xfrm>
              <a:off x="-1915" y="5245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Li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6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42" name="Rectangle 1438"/>
            <p:cNvSpPr>
              <a:spLocks noChangeArrowheads="1"/>
            </p:cNvSpPr>
            <p:nvPr/>
          </p:nvSpPr>
          <p:spPr bwMode="auto">
            <a:xfrm>
              <a:off x="-1847" y="5245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Li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7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43" name="Rectangle 1439"/>
            <p:cNvSpPr>
              <a:spLocks noChangeArrowheads="1"/>
            </p:cNvSpPr>
            <p:nvPr/>
          </p:nvSpPr>
          <p:spPr bwMode="auto">
            <a:xfrm>
              <a:off x="-1779" y="52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Li</a:t>
              </a:r>
            </a:p>
            <a:p>
              <a:pPr algn="ctr" eaLnBrk="0" hangingPunct="0"/>
              <a:r>
                <a:rPr lang="en-US" sz="200" b="1"/>
                <a:t>8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44" name="Rectangle 1440"/>
            <p:cNvSpPr>
              <a:spLocks noChangeArrowheads="1"/>
            </p:cNvSpPr>
            <p:nvPr/>
          </p:nvSpPr>
          <p:spPr bwMode="auto">
            <a:xfrm>
              <a:off x="-1711" y="52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Li</a:t>
              </a:r>
            </a:p>
            <a:p>
              <a:pPr algn="ctr" eaLnBrk="0" hangingPunct="0"/>
              <a:r>
                <a:rPr lang="en-US" sz="200" b="1"/>
                <a:t>9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45" name="Rectangle 1441"/>
            <p:cNvSpPr>
              <a:spLocks noChangeArrowheads="1"/>
            </p:cNvSpPr>
            <p:nvPr/>
          </p:nvSpPr>
          <p:spPr bwMode="auto">
            <a:xfrm>
              <a:off x="-1643" y="524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Li</a:t>
              </a:r>
            </a:p>
            <a:p>
              <a:pPr algn="ctr" eaLnBrk="0" hangingPunct="0"/>
              <a:r>
                <a:rPr lang="en-US" sz="200" b="1"/>
                <a:t>10</a:t>
              </a:r>
            </a:p>
          </p:txBody>
        </p:sp>
        <p:sp>
          <p:nvSpPr>
            <p:cNvPr id="1446" name="Rectangle 1442"/>
            <p:cNvSpPr>
              <a:spLocks noChangeArrowheads="1"/>
            </p:cNvSpPr>
            <p:nvPr/>
          </p:nvSpPr>
          <p:spPr bwMode="auto">
            <a:xfrm>
              <a:off x="-1575" y="52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Li</a:t>
              </a:r>
            </a:p>
            <a:p>
              <a:pPr algn="ctr" eaLnBrk="0" hangingPunct="0"/>
              <a:r>
                <a:rPr lang="en-US" sz="200" b="1"/>
                <a:t>11</a:t>
              </a:r>
            </a:p>
          </p:txBody>
        </p:sp>
        <p:sp>
          <p:nvSpPr>
            <p:cNvPr id="1447" name="Rectangle 1443"/>
            <p:cNvSpPr>
              <a:spLocks noChangeArrowheads="1"/>
            </p:cNvSpPr>
            <p:nvPr/>
          </p:nvSpPr>
          <p:spPr bwMode="auto">
            <a:xfrm>
              <a:off x="-1439" y="524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</a:t>
              </a:r>
            </a:p>
          </p:txBody>
        </p:sp>
        <p:sp>
          <p:nvSpPr>
            <p:cNvPr id="1448" name="Rectangle 1444"/>
            <p:cNvSpPr>
              <a:spLocks noChangeArrowheads="1"/>
            </p:cNvSpPr>
            <p:nvPr/>
          </p:nvSpPr>
          <p:spPr bwMode="auto">
            <a:xfrm>
              <a:off x="-2119" y="531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</a:t>
              </a:r>
            </a:p>
          </p:txBody>
        </p:sp>
        <p:sp>
          <p:nvSpPr>
            <p:cNvPr id="1449" name="Rectangle 1445"/>
            <p:cNvSpPr>
              <a:spLocks noChangeArrowheads="1"/>
            </p:cNvSpPr>
            <p:nvPr/>
          </p:nvSpPr>
          <p:spPr bwMode="auto">
            <a:xfrm>
              <a:off x="-2051" y="5313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3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0" name="Rectangle 1446"/>
            <p:cNvSpPr>
              <a:spLocks noChangeArrowheads="1"/>
            </p:cNvSpPr>
            <p:nvPr/>
          </p:nvSpPr>
          <p:spPr bwMode="auto">
            <a:xfrm>
              <a:off x="-1983" y="5313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1" name="Rectangle 1447"/>
            <p:cNvSpPr>
              <a:spLocks noChangeArrowheads="1"/>
            </p:cNvSpPr>
            <p:nvPr/>
          </p:nvSpPr>
          <p:spPr bwMode="auto">
            <a:xfrm>
              <a:off x="-1915" y="531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He</a:t>
              </a:r>
            </a:p>
            <a:p>
              <a:pPr algn="ctr" eaLnBrk="0" hangingPunct="0"/>
              <a:r>
                <a:rPr lang="en-US" sz="200" b="1"/>
                <a:t>5</a:t>
              </a:r>
            </a:p>
          </p:txBody>
        </p:sp>
        <p:sp>
          <p:nvSpPr>
            <p:cNvPr id="1452" name="Rectangle 1448"/>
            <p:cNvSpPr>
              <a:spLocks noChangeArrowheads="1"/>
            </p:cNvSpPr>
            <p:nvPr/>
          </p:nvSpPr>
          <p:spPr bwMode="auto">
            <a:xfrm>
              <a:off x="-1847" y="53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He</a:t>
              </a:r>
            </a:p>
            <a:p>
              <a:pPr algn="ctr" eaLnBrk="0" hangingPunct="0"/>
              <a:r>
                <a:rPr lang="en-US" sz="200" b="1"/>
                <a:t>6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3" name="Rectangle 1449"/>
            <p:cNvSpPr>
              <a:spLocks noChangeArrowheads="1"/>
            </p:cNvSpPr>
            <p:nvPr/>
          </p:nvSpPr>
          <p:spPr bwMode="auto">
            <a:xfrm>
              <a:off x="-1779" y="531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He</a:t>
              </a:r>
            </a:p>
            <a:p>
              <a:pPr algn="ctr" eaLnBrk="0" hangingPunct="0"/>
              <a:r>
                <a:rPr lang="en-US" sz="200" b="1"/>
                <a:t>7</a:t>
              </a:r>
            </a:p>
          </p:txBody>
        </p:sp>
        <p:sp>
          <p:nvSpPr>
            <p:cNvPr id="1454" name="Rectangle 1450"/>
            <p:cNvSpPr>
              <a:spLocks noChangeArrowheads="1"/>
            </p:cNvSpPr>
            <p:nvPr/>
          </p:nvSpPr>
          <p:spPr bwMode="auto">
            <a:xfrm>
              <a:off x="-1711" y="53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He</a:t>
              </a:r>
            </a:p>
            <a:p>
              <a:pPr algn="ctr" eaLnBrk="0" hangingPunct="0"/>
              <a:r>
                <a:rPr lang="en-US" sz="200" b="1"/>
                <a:t>8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5" name="Rectangle 1451"/>
            <p:cNvSpPr>
              <a:spLocks noChangeArrowheads="1"/>
            </p:cNvSpPr>
            <p:nvPr/>
          </p:nvSpPr>
          <p:spPr bwMode="auto">
            <a:xfrm>
              <a:off x="-1643" y="531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He</a:t>
              </a:r>
            </a:p>
            <a:p>
              <a:pPr algn="ctr" eaLnBrk="0" hangingPunct="0"/>
              <a:r>
                <a:rPr lang="en-US" sz="200" b="1"/>
                <a:t>9</a:t>
              </a:r>
            </a:p>
          </p:txBody>
        </p:sp>
        <p:sp>
          <p:nvSpPr>
            <p:cNvPr id="1456" name="Rectangle 1452"/>
            <p:cNvSpPr>
              <a:spLocks noChangeArrowheads="1"/>
            </p:cNvSpPr>
            <p:nvPr/>
          </p:nvSpPr>
          <p:spPr bwMode="auto">
            <a:xfrm>
              <a:off x="-2119" y="5381"/>
              <a:ext cx="68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7" name="Rectangle 1453"/>
            <p:cNvSpPr>
              <a:spLocks noChangeArrowheads="1"/>
            </p:cNvSpPr>
            <p:nvPr/>
          </p:nvSpPr>
          <p:spPr bwMode="auto">
            <a:xfrm>
              <a:off x="-2051" y="5381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8" name="Rectangle 1454"/>
            <p:cNvSpPr>
              <a:spLocks noChangeArrowheads="1"/>
            </p:cNvSpPr>
            <p:nvPr/>
          </p:nvSpPr>
          <p:spPr bwMode="auto">
            <a:xfrm>
              <a:off x="-1983" y="538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</a:t>
              </a:r>
            </a:p>
            <a:p>
              <a:pPr algn="ctr" eaLnBrk="0" hangingPunct="0"/>
              <a:r>
                <a:rPr lang="en-US" sz="200" b="1"/>
                <a:t>3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59" name="Rectangle 1455"/>
            <p:cNvSpPr>
              <a:spLocks noChangeArrowheads="1"/>
            </p:cNvSpPr>
            <p:nvPr/>
          </p:nvSpPr>
          <p:spPr bwMode="auto">
            <a:xfrm>
              <a:off x="-1915" y="53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0" name="Rectangle 1456"/>
            <p:cNvSpPr>
              <a:spLocks noChangeArrowheads="1"/>
            </p:cNvSpPr>
            <p:nvPr/>
          </p:nvSpPr>
          <p:spPr bwMode="auto">
            <a:xfrm>
              <a:off x="-1847" y="53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4</a:t>
              </a:r>
            </a:p>
          </p:txBody>
        </p:sp>
        <p:sp>
          <p:nvSpPr>
            <p:cNvPr id="1461" name="Rectangle 1457"/>
            <p:cNvSpPr>
              <a:spLocks noChangeArrowheads="1"/>
            </p:cNvSpPr>
            <p:nvPr/>
          </p:nvSpPr>
          <p:spPr bwMode="auto">
            <a:xfrm>
              <a:off x="-1711" y="53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</a:t>
              </a:r>
            </a:p>
          </p:txBody>
        </p:sp>
        <p:sp>
          <p:nvSpPr>
            <p:cNvPr id="1462" name="Rectangle 1458"/>
            <p:cNvSpPr>
              <a:spLocks noChangeArrowheads="1"/>
            </p:cNvSpPr>
            <p:nvPr/>
          </p:nvSpPr>
          <p:spPr bwMode="auto">
            <a:xfrm>
              <a:off x="-1575" y="53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</a:t>
              </a:r>
            </a:p>
          </p:txBody>
        </p:sp>
        <p:sp>
          <p:nvSpPr>
            <p:cNvPr id="1463" name="Rectangle 1459"/>
            <p:cNvSpPr>
              <a:spLocks noChangeArrowheads="1"/>
            </p:cNvSpPr>
            <p:nvPr/>
          </p:nvSpPr>
          <p:spPr bwMode="auto">
            <a:xfrm>
              <a:off x="-1983" y="54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</a:t>
              </a:r>
            </a:p>
          </p:txBody>
        </p:sp>
        <p:sp>
          <p:nvSpPr>
            <p:cNvPr id="1464" name="Rectangle 1460"/>
            <p:cNvSpPr>
              <a:spLocks noChangeArrowheads="1"/>
            </p:cNvSpPr>
            <p:nvPr/>
          </p:nvSpPr>
          <p:spPr bwMode="auto">
            <a:xfrm>
              <a:off x="-2051" y="544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</a:t>
              </a:r>
            </a:p>
            <a:p>
              <a:pPr algn="ctr" eaLnBrk="0" hangingPunct="0"/>
              <a:r>
                <a:rPr lang="en-US" sz="200" b="1"/>
                <a:t>1</a:t>
              </a:r>
              <a:endParaRPr lang="en-US" sz="200" b="1">
                <a:latin typeface="Times New Roman" pitchFamily="18" charset="0"/>
              </a:endParaRPr>
            </a:p>
          </p:txBody>
        </p:sp>
        <p:sp>
          <p:nvSpPr>
            <p:cNvPr id="1465" name="Rectangle 1461"/>
            <p:cNvSpPr>
              <a:spLocks noChangeArrowheads="1"/>
            </p:cNvSpPr>
            <p:nvPr/>
          </p:nvSpPr>
          <p:spPr bwMode="auto">
            <a:xfrm>
              <a:off x="-2187" y="53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</a:t>
              </a:r>
              <a:endParaRPr lang="en-US" sz="200">
                <a:latin typeface="Times New Roman" pitchFamily="18" charset="0"/>
              </a:endParaRPr>
            </a:p>
          </p:txBody>
        </p:sp>
        <p:sp>
          <p:nvSpPr>
            <p:cNvPr id="1466" name="Rectangle 1462"/>
            <p:cNvSpPr>
              <a:spLocks noChangeArrowheads="1"/>
            </p:cNvSpPr>
            <p:nvPr/>
          </p:nvSpPr>
          <p:spPr bwMode="auto">
            <a:xfrm>
              <a:off x="-487" y="408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44</a:t>
              </a:r>
            </a:p>
          </p:txBody>
        </p:sp>
        <p:sp>
          <p:nvSpPr>
            <p:cNvPr id="1467" name="Rectangle 1463"/>
            <p:cNvSpPr>
              <a:spLocks noChangeArrowheads="1"/>
            </p:cNvSpPr>
            <p:nvPr/>
          </p:nvSpPr>
          <p:spPr bwMode="auto">
            <a:xfrm>
              <a:off x="-419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468" name="Rectangle 1464"/>
            <p:cNvSpPr>
              <a:spLocks noChangeArrowheads="1"/>
            </p:cNvSpPr>
            <p:nvPr/>
          </p:nvSpPr>
          <p:spPr bwMode="auto">
            <a:xfrm>
              <a:off x="-351" y="408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46</a:t>
              </a:r>
            </a:p>
          </p:txBody>
        </p:sp>
        <p:sp>
          <p:nvSpPr>
            <p:cNvPr id="1469" name="Rectangle 1465"/>
            <p:cNvSpPr>
              <a:spLocks noChangeArrowheads="1"/>
            </p:cNvSpPr>
            <p:nvPr/>
          </p:nvSpPr>
          <p:spPr bwMode="auto">
            <a:xfrm>
              <a:off x="-283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1470" name="Rectangle 1466"/>
            <p:cNvSpPr>
              <a:spLocks noChangeArrowheads="1"/>
            </p:cNvSpPr>
            <p:nvPr/>
          </p:nvSpPr>
          <p:spPr bwMode="auto">
            <a:xfrm>
              <a:off x="-215" y="408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Ca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48</a:t>
              </a:r>
            </a:p>
          </p:txBody>
        </p:sp>
        <p:sp>
          <p:nvSpPr>
            <p:cNvPr id="1471" name="Rectangle 1467"/>
            <p:cNvSpPr>
              <a:spLocks noChangeArrowheads="1"/>
            </p:cNvSpPr>
            <p:nvPr/>
          </p:nvSpPr>
          <p:spPr bwMode="auto">
            <a:xfrm>
              <a:off x="-147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49</a:t>
              </a:r>
            </a:p>
          </p:txBody>
        </p:sp>
        <p:sp>
          <p:nvSpPr>
            <p:cNvPr id="1472" name="Rectangle 1468"/>
            <p:cNvSpPr>
              <a:spLocks noChangeArrowheads="1"/>
            </p:cNvSpPr>
            <p:nvPr/>
          </p:nvSpPr>
          <p:spPr bwMode="auto">
            <a:xfrm>
              <a:off x="-79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50</a:t>
              </a:r>
            </a:p>
          </p:txBody>
        </p:sp>
        <p:sp>
          <p:nvSpPr>
            <p:cNvPr id="1473" name="Rectangle 1469"/>
            <p:cNvSpPr>
              <a:spLocks noChangeArrowheads="1"/>
            </p:cNvSpPr>
            <p:nvPr/>
          </p:nvSpPr>
          <p:spPr bwMode="auto">
            <a:xfrm>
              <a:off x="-11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51</a:t>
              </a:r>
            </a:p>
          </p:txBody>
        </p:sp>
        <p:sp>
          <p:nvSpPr>
            <p:cNvPr id="1474" name="Rectangle 1470"/>
            <p:cNvSpPr>
              <a:spLocks noChangeArrowheads="1"/>
            </p:cNvSpPr>
            <p:nvPr/>
          </p:nvSpPr>
          <p:spPr bwMode="auto">
            <a:xfrm>
              <a:off x="57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52</a:t>
              </a:r>
            </a:p>
          </p:txBody>
        </p:sp>
        <p:sp>
          <p:nvSpPr>
            <p:cNvPr id="1475" name="Rectangle 1471"/>
            <p:cNvSpPr>
              <a:spLocks noChangeArrowheads="1"/>
            </p:cNvSpPr>
            <p:nvPr/>
          </p:nvSpPr>
          <p:spPr bwMode="auto">
            <a:xfrm>
              <a:off x="125" y="408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Ca</a:t>
              </a:r>
            </a:p>
            <a:p>
              <a:pPr algn="ctr" eaLnBrk="0" hangingPunct="0"/>
              <a:r>
                <a:rPr lang="en-US" sz="200" b="1"/>
                <a:t>53</a:t>
              </a:r>
            </a:p>
          </p:txBody>
        </p:sp>
        <p:sp>
          <p:nvSpPr>
            <p:cNvPr id="1476" name="Rectangle 1472"/>
            <p:cNvSpPr>
              <a:spLocks noChangeArrowheads="1"/>
            </p:cNvSpPr>
            <p:nvPr/>
          </p:nvSpPr>
          <p:spPr bwMode="auto">
            <a:xfrm>
              <a:off x="-487" y="415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1477" name="Rectangle 1473"/>
            <p:cNvSpPr>
              <a:spLocks noChangeArrowheads="1"/>
            </p:cNvSpPr>
            <p:nvPr/>
          </p:nvSpPr>
          <p:spPr bwMode="auto">
            <a:xfrm>
              <a:off x="-419" y="415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1478" name="Rectangle 1474"/>
            <p:cNvSpPr>
              <a:spLocks noChangeArrowheads="1"/>
            </p:cNvSpPr>
            <p:nvPr/>
          </p:nvSpPr>
          <p:spPr bwMode="auto">
            <a:xfrm>
              <a:off x="-351" y="415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479" name="Rectangle 1475"/>
            <p:cNvSpPr>
              <a:spLocks noChangeArrowheads="1"/>
            </p:cNvSpPr>
            <p:nvPr/>
          </p:nvSpPr>
          <p:spPr bwMode="auto">
            <a:xfrm>
              <a:off x="-283" y="415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1480" name="Rectangle 1476"/>
            <p:cNvSpPr>
              <a:spLocks noChangeArrowheads="1"/>
            </p:cNvSpPr>
            <p:nvPr/>
          </p:nvSpPr>
          <p:spPr bwMode="auto">
            <a:xfrm>
              <a:off x="-215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1481" name="Rectangle 1477"/>
            <p:cNvSpPr>
              <a:spLocks noChangeArrowheads="1"/>
            </p:cNvSpPr>
            <p:nvPr/>
          </p:nvSpPr>
          <p:spPr bwMode="auto">
            <a:xfrm>
              <a:off x="-147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48</a:t>
              </a:r>
            </a:p>
          </p:txBody>
        </p:sp>
        <p:sp>
          <p:nvSpPr>
            <p:cNvPr id="1482" name="Rectangle 1478"/>
            <p:cNvSpPr>
              <a:spLocks noChangeArrowheads="1"/>
            </p:cNvSpPr>
            <p:nvPr/>
          </p:nvSpPr>
          <p:spPr bwMode="auto">
            <a:xfrm>
              <a:off x="-79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49</a:t>
              </a:r>
            </a:p>
          </p:txBody>
        </p:sp>
        <p:sp>
          <p:nvSpPr>
            <p:cNvPr id="1483" name="Rectangle 1479"/>
            <p:cNvSpPr>
              <a:spLocks noChangeArrowheads="1"/>
            </p:cNvSpPr>
            <p:nvPr/>
          </p:nvSpPr>
          <p:spPr bwMode="auto">
            <a:xfrm>
              <a:off x="-11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50</a:t>
              </a:r>
            </a:p>
          </p:txBody>
        </p:sp>
        <p:sp>
          <p:nvSpPr>
            <p:cNvPr id="1484" name="Rectangle 1480"/>
            <p:cNvSpPr>
              <a:spLocks noChangeArrowheads="1"/>
            </p:cNvSpPr>
            <p:nvPr/>
          </p:nvSpPr>
          <p:spPr bwMode="auto">
            <a:xfrm>
              <a:off x="57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51</a:t>
              </a:r>
            </a:p>
          </p:txBody>
        </p:sp>
        <p:sp>
          <p:nvSpPr>
            <p:cNvPr id="1485" name="Rectangle 1481"/>
            <p:cNvSpPr>
              <a:spLocks noChangeArrowheads="1"/>
            </p:cNvSpPr>
            <p:nvPr/>
          </p:nvSpPr>
          <p:spPr bwMode="auto">
            <a:xfrm>
              <a:off x="125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52</a:t>
              </a:r>
            </a:p>
          </p:txBody>
        </p:sp>
        <p:sp>
          <p:nvSpPr>
            <p:cNvPr id="1486" name="Rectangle 1482"/>
            <p:cNvSpPr>
              <a:spLocks noChangeArrowheads="1"/>
            </p:cNvSpPr>
            <p:nvPr/>
          </p:nvSpPr>
          <p:spPr bwMode="auto">
            <a:xfrm>
              <a:off x="193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53</a:t>
              </a:r>
            </a:p>
          </p:txBody>
        </p:sp>
        <p:sp>
          <p:nvSpPr>
            <p:cNvPr id="1487" name="Rectangle 1483"/>
            <p:cNvSpPr>
              <a:spLocks noChangeArrowheads="1"/>
            </p:cNvSpPr>
            <p:nvPr/>
          </p:nvSpPr>
          <p:spPr bwMode="auto">
            <a:xfrm>
              <a:off x="261" y="415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K</a:t>
              </a:r>
            </a:p>
            <a:p>
              <a:pPr algn="ctr" eaLnBrk="0" hangingPunct="0"/>
              <a:r>
                <a:rPr lang="en-US" sz="200" b="1"/>
                <a:t>54</a:t>
              </a:r>
            </a:p>
          </p:txBody>
        </p:sp>
        <p:sp>
          <p:nvSpPr>
            <p:cNvPr id="1488" name="Rectangle 1484"/>
            <p:cNvSpPr>
              <a:spLocks noChangeArrowheads="1"/>
            </p:cNvSpPr>
            <p:nvPr/>
          </p:nvSpPr>
          <p:spPr bwMode="auto">
            <a:xfrm>
              <a:off x="-487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489" name="Rectangle 1485"/>
            <p:cNvSpPr>
              <a:spLocks noChangeArrowheads="1"/>
            </p:cNvSpPr>
            <p:nvPr/>
          </p:nvSpPr>
          <p:spPr bwMode="auto">
            <a:xfrm>
              <a:off x="-419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1490" name="Rectangle 1486"/>
            <p:cNvSpPr>
              <a:spLocks noChangeArrowheads="1"/>
            </p:cNvSpPr>
            <p:nvPr/>
          </p:nvSpPr>
          <p:spPr bwMode="auto">
            <a:xfrm>
              <a:off x="-351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1491" name="Rectangle 1487"/>
            <p:cNvSpPr>
              <a:spLocks noChangeArrowheads="1"/>
            </p:cNvSpPr>
            <p:nvPr/>
          </p:nvSpPr>
          <p:spPr bwMode="auto">
            <a:xfrm>
              <a:off x="-283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492" name="Rectangle 1488"/>
            <p:cNvSpPr>
              <a:spLocks noChangeArrowheads="1"/>
            </p:cNvSpPr>
            <p:nvPr/>
          </p:nvSpPr>
          <p:spPr bwMode="auto">
            <a:xfrm>
              <a:off x="-215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1493" name="Rectangle 1489"/>
            <p:cNvSpPr>
              <a:spLocks noChangeArrowheads="1"/>
            </p:cNvSpPr>
            <p:nvPr/>
          </p:nvSpPr>
          <p:spPr bwMode="auto">
            <a:xfrm>
              <a:off x="-147" y="422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1494" name="Rectangle 1490"/>
            <p:cNvSpPr>
              <a:spLocks noChangeArrowheads="1"/>
            </p:cNvSpPr>
            <p:nvPr/>
          </p:nvSpPr>
          <p:spPr bwMode="auto">
            <a:xfrm>
              <a:off x="-79" y="422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48</a:t>
              </a:r>
            </a:p>
          </p:txBody>
        </p:sp>
        <p:sp>
          <p:nvSpPr>
            <p:cNvPr id="1495" name="Rectangle 1491"/>
            <p:cNvSpPr>
              <a:spLocks noChangeArrowheads="1"/>
            </p:cNvSpPr>
            <p:nvPr/>
          </p:nvSpPr>
          <p:spPr bwMode="auto">
            <a:xfrm>
              <a:off x="-11" y="422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49</a:t>
              </a:r>
            </a:p>
          </p:txBody>
        </p:sp>
        <p:sp>
          <p:nvSpPr>
            <p:cNvPr id="1496" name="Rectangle 1492"/>
            <p:cNvSpPr>
              <a:spLocks noChangeArrowheads="1"/>
            </p:cNvSpPr>
            <p:nvPr/>
          </p:nvSpPr>
          <p:spPr bwMode="auto">
            <a:xfrm>
              <a:off x="57" y="422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50</a:t>
              </a:r>
            </a:p>
          </p:txBody>
        </p:sp>
        <p:sp>
          <p:nvSpPr>
            <p:cNvPr id="1497" name="Rectangle 1493"/>
            <p:cNvSpPr>
              <a:spLocks noChangeArrowheads="1"/>
            </p:cNvSpPr>
            <p:nvPr/>
          </p:nvSpPr>
          <p:spPr bwMode="auto">
            <a:xfrm>
              <a:off x="125" y="422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Ar</a:t>
              </a:r>
            </a:p>
            <a:p>
              <a:pPr algn="ctr" eaLnBrk="0" hangingPunct="0"/>
              <a:r>
                <a:rPr lang="en-US" sz="200" b="1"/>
                <a:t>51</a:t>
              </a:r>
            </a:p>
          </p:txBody>
        </p:sp>
        <p:sp>
          <p:nvSpPr>
            <p:cNvPr id="1498" name="Rectangle 1494"/>
            <p:cNvSpPr>
              <a:spLocks noChangeArrowheads="1"/>
            </p:cNvSpPr>
            <p:nvPr/>
          </p:nvSpPr>
          <p:spPr bwMode="auto">
            <a:xfrm>
              <a:off x="-487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499" name="Rectangle 1495"/>
            <p:cNvSpPr>
              <a:spLocks noChangeArrowheads="1"/>
            </p:cNvSpPr>
            <p:nvPr/>
          </p:nvSpPr>
          <p:spPr bwMode="auto">
            <a:xfrm>
              <a:off x="-419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500" name="Rectangle 1496"/>
            <p:cNvSpPr>
              <a:spLocks noChangeArrowheads="1"/>
            </p:cNvSpPr>
            <p:nvPr/>
          </p:nvSpPr>
          <p:spPr bwMode="auto">
            <a:xfrm>
              <a:off x="-351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1501" name="Rectangle 1497"/>
            <p:cNvSpPr>
              <a:spLocks noChangeArrowheads="1"/>
            </p:cNvSpPr>
            <p:nvPr/>
          </p:nvSpPr>
          <p:spPr bwMode="auto">
            <a:xfrm>
              <a:off x="-283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1502" name="Rectangle 1498"/>
            <p:cNvSpPr>
              <a:spLocks noChangeArrowheads="1"/>
            </p:cNvSpPr>
            <p:nvPr/>
          </p:nvSpPr>
          <p:spPr bwMode="auto">
            <a:xfrm>
              <a:off x="-215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503" name="Rectangle 1499"/>
            <p:cNvSpPr>
              <a:spLocks noChangeArrowheads="1"/>
            </p:cNvSpPr>
            <p:nvPr/>
          </p:nvSpPr>
          <p:spPr bwMode="auto">
            <a:xfrm>
              <a:off x="-147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1504" name="Rectangle 1500"/>
            <p:cNvSpPr>
              <a:spLocks noChangeArrowheads="1"/>
            </p:cNvSpPr>
            <p:nvPr/>
          </p:nvSpPr>
          <p:spPr bwMode="auto">
            <a:xfrm>
              <a:off x="-79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1505" name="Rectangle 1501"/>
            <p:cNvSpPr>
              <a:spLocks noChangeArrowheads="1"/>
            </p:cNvSpPr>
            <p:nvPr/>
          </p:nvSpPr>
          <p:spPr bwMode="auto">
            <a:xfrm>
              <a:off x="-11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48</a:t>
              </a:r>
            </a:p>
          </p:txBody>
        </p:sp>
        <p:sp>
          <p:nvSpPr>
            <p:cNvPr id="1506" name="Rectangle 1502"/>
            <p:cNvSpPr>
              <a:spLocks noChangeArrowheads="1"/>
            </p:cNvSpPr>
            <p:nvPr/>
          </p:nvSpPr>
          <p:spPr bwMode="auto">
            <a:xfrm>
              <a:off x="57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49</a:t>
              </a:r>
            </a:p>
          </p:txBody>
        </p:sp>
        <p:sp>
          <p:nvSpPr>
            <p:cNvPr id="1507" name="Rectangle 1503"/>
            <p:cNvSpPr>
              <a:spLocks noChangeArrowheads="1"/>
            </p:cNvSpPr>
            <p:nvPr/>
          </p:nvSpPr>
          <p:spPr bwMode="auto">
            <a:xfrm>
              <a:off x="125" y="4292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" name="Rectangle 1504"/>
            <p:cNvSpPr>
              <a:spLocks noChangeArrowheads="1"/>
            </p:cNvSpPr>
            <p:nvPr/>
          </p:nvSpPr>
          <p:spPr bwMode="auto">
            <a:xfrm>
              <a:off x="193" y="429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Cl</a:t>
              </a:r>
            </a:p>
            <a:p>
              <a:pPr algn="ctr" eaLnBrk="0" hangingPunct="0"/>
              <a:r>
                <a:rPr lang="en-US" sz="200" b="1"/>
                <a:t>51</a:t>
              </a:r>
            </a:p>
          </p:txBody>
        </p:sp>
        <p:sp>
          <p:nvSpPr>
            <p:cNvPr id="1509" name="Rectangle 1505"/>
            <p:cNvSpPr>
              <a:spLocks noChangeArrowheads="1"/>
            </p:cNvSpPr>
            <p:nvPr/>
          </p:nvSpPr>
          <p:spPr bwMode="auto">
            <a:xfrm>
              <a:off x="-487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40</a:t>
              </a:r>
            </a:p>
          </p:txBody>
        </p:sp>
        <p:sp>
          <p:nvSpPr>
            <p:cNvPr id="1510" name="Rectangle 1506"/>
            <p:cNvSpPr>
              <a:spLocks noChangeArrowheads="1"/>
            </p:cNvSpPr>
            <p:nvPr/>
          </p:nvSpPr>
          <p:spPr bwMode="auto">
            <a:xfrm>
              <a:off x="-419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511" name="Rectangle 1507"/>
            <p:cNvSpPr>
              <a:spLocks noChangeArrowheads="1"/>
            </p:cNvSpPr>
            <p:nvPr/>
          </p:nvSpPr>
          <p:spPr bwMode="auto">
            <a:xfrm>
              <a:off x="-351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512" name="Rectangle 1508"/>
            <p:cNvSpPr>
              <a:spLocks noChangeArrowheads="1"/>
            </p:cNvSpPr>
            <p:nvPr/>
          </p:nvSpPr>
          <p:spPr bwMode="auto">
            <a:xfrm>
              <a:off x="-283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1513" name="Rectangle 1509"/>
            <p:cNvSpPr>
              <a:spLocks noChangeArrowheads="1"/>
            </p:cNvSpPr>
            <p:nvPr/>
          </p:nvSpPr>
          <p:spPr bwMode="auto">
            <a:xfrm>
              <a:off x="-215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1514" name="Rectangle 1510"/>
            <p:cNvSpPr>
              <a:spLocks noChangeArrowheads="1"/>
            </p:cNvSpPr>
            <p:nvPr/>
          </p:nvSpPr>
          <p:spPr bwMode="auto">
            <a:xfrm>
              <a:off x="-147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515" name="Rectangle 1511"/>
            <p:cNvSpPr>
              <a:spLocks noChangeArrowheads="1"/>
            </p:cNvSpPr>
            <p:nvPr/>
          </p:nvSpPr>
          <p:spPr bwMode="auto">
            <a:xfrm>
              <a:off x="-79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1516" name="Rectangle 1512"/>
            <p:cNvSpPr>
              <a:spLocks noChangeArrowheads="1"/>
            </p:cNvSpPr>
            <p:nvPr/>
          </p:nvSpPr>
          <p:spPr bwMode="auto">
            <a:xfrm>
              <a:off x="-11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47</a:t>
              </a:r>
            </a:p>
          </p:txBody>
        </p:sp>
        <p:sp>
          <p:nvSpPr>
            <p:cNvPr id="1517" name="Rectangle 1513"/>
            <p:cNvSpPr>
              <a:spLocks noChangeArrowheads="1"/>
            </p:cNvSpPr>
            <p:nvPr/>
          </p:nvSpPr>
          <p:spPr bwMode="auto">
            <a:xfrm>
              <a:off x="57" y="436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</a:t>
              </a:r>
            </a:p>
            <a:p>
              <a:pPr algn="ctr" eaLnBrk="0" hangingPunct="0"/>
              <a:r>
                <a:rPr lang="en-US" sz="200" b="1"/>
                <a:t>48</a:t>
              </a:r>
            </a:p>
          </p:txBody>
        </p:sp>
        <p:sp>
          <p:nvSpPr>
            <p:cNvPr id="1518" name="Rectangle 1514"/>
            <p:cNvSpPr>
              <a:spLocks noChangeArrowheads="1"/>
            </p:cNvSpPr>
            <p:nvPr/>
          </p:nvSpPr>
          <p:spPr bwMode="auto">
            <a:xfrm>
              <a:off x="193" y="436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34</a:t>
              </a:r>
            </a:p>
          </p:txBody>
        </p:sp>
        <p:sp>
          <p:nvSpPr>
            <p:cNvPr id="1519" name="Rectangle 1515"/>
            <p:cNvSpPr>
              <a:spLocks noChangeArrowheads="1"/>
            </p:cNvSpPr>
            <p:nvPr/>
          </p:nvSpPr>
          <p:spPr bwMode="auto">
            <a:xfrm>
              <a:off x="-487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520" name="Rectangle 1516"/>
            <p:cNvSpPr>
              <a:spLocks noChangeArrowheads="1"/>
            </p:cNvSpPr>
            <p:nvPr/>
          </p:nvSpPr>
          <p:spPr bwMode="auto">
            <a:xfrm>
              <a:off x="-419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40</a:t>
              </a:r>
            </a:p>
          </p:txBody>
        </p:sp>
        <p:sp>
          <p:nvSpPr>
            <p:cNvPr id="1521" name="Rectangle 1517"/>
            <p:cNvSpPr>
              <a:spLocks noChangeArrowheads="1"/>
            </p:cNvSpPr>
            <p:nvPr/>
          </p:nvSpPr>
          <p:spPr bwMode="auto">
            <a:xfrm>
              <a:off x="-351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522" name="Rectangle 1518"/>
            <p:cNvSpPr>
              <a:spLocks noChangeArrowheads="1"/>
            </p:cNvSpPr>
            <p:nvPr/>
          </p:nvSpPr>
          <p:spPr bwMode="auto">
            <a:xfrm>
              <a:off x="-283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523" name="Rectangle 1519"/>
            <p:cNvSpPr>
              <a:spLocks noChangeArrowheads="1"/>
            </p:cNvSpPr>
            <p:nvPr/>
          </p:nvSpPr>
          <p:spPr bwMode="auto">
            <a:xfrm>
              <a:off x="-215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43</a:t>
              </a:r>
            </a:p>
          </p:txBody>
        </p:sp>
        <p:sp>
          <p:nvSpPr>
            <p:cNvPr id="1524" name="Rectangle 1520"/>
            <p:cNvSpPr>
              <a:spLocks noChangeArrowheads="1"/>
            </p:cNvSpPr>
            <p:nvPr/>
          </p:nvSpPr>
          <p:spPr bwMode="auto">
            <a:xfrm>
              <a:off x="-147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44</a:t>
              </a:r>
            </a:p>
          </p:txBody>
        </p:sp>
        <p:sp>
          <p:nvSpPr>
            <p:cNvPr id="1525" name="Rectangle 1521"/>
            <p:cNvSpPr>
              <a:spLocks noChangeArrowheads="1"/>
            </p:cNvSpPr>
            <p:nvPr/>
          </p:nvSpPr>
          <p:spPr bwMode="auto">
            <a:xfrm>
              <a:off x="-79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45</a:t>
              </a:r>
            </a:p>
          </p:txBody>
        </p:sp>
        <p:sp>
          <p:nvSpPr>
            <p:cNvPr id="1526" name="Rectangle 1522"/>
            <p:cNvSpPr>
              <a:spLocks noChangeArrowheads="1"/>
            </p:cNvSpPr>
            <p:nvPr/>
          </p:nvSpPr>
          <p:spPr bwMode="auto">
            <a:xfrm>
              <a:off x="-11" y="442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</a:t>
              </a:r>
            </a:p>
            <a:p>
              <a:pPr algn="ctr" eaLnBrk="0" hangingPunct="0"/>
              <a:r>
                <a:rPr lang="en-US" sz="200" b="1"/>
                <a:t>46</a:t>
              </a:r>
            </a:p>
          </p:txBody>
        </p:sp>
        <p:sp>
          <p:nvSpPr>
            <p:cNvPr id="1527" name="Rectangle 1523"/>
            <p:cNvSpPr>
              <a:spLocks noChangeArrowheads="1"/>
            </p:cNvSpPr>
            <p:nvPr/>
          </p:nvSpPr>
          <p:spPr bwMode="auto">
            <a:xfrm>
              <a:off x="57" y="442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32</a:t>
              </a:r>
            </a:p>
          </p:txBody>
        </p:sp>
        <p:sp>
          <p:nvSpPr>
            <p:cNvPr id="1528" name="Rectangle 1524"/>
            <p:cNvSpPr>
              <a:spLocks noChangeArrowheads="1"/>
            </p:cNvSpPr>
            <p:nvPr/>
          </p:nvSpPr>
          <p:spPr bwMode="auto">
            <a:xfrm>
              <a:off x="-487" y="449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529" name="Rectangle 1525"/>
            <p:cNvSpPr>
              <a:spLocks noChangeArrowheads="1"/>
            </p:cNvSpPr>
            <p:nvPr/>
          </p:nvSpPr>
          <p:spPr bwMode="auto">
            <a:xfrm>
              <a:off x="-419" y="449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530" name="Rectangle 1526"/>
            <p:cNvSpPr>
              <a:spLocks noChangeArrowheads="1"/>
            </p:cNvSpPr>
            <p:nvPr/>
          </p:nvSpPr>
          <p:spPr bwMode="auto">
            <a:xfrm>
              <a:off x="-351" y="449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40</a:t>
              </a:r>
            </a:p>
          </p:txBody>
        </p:sp>
        <p:sp>
          <p:nvSpPr>
            <p:cNvPr id="1531" name="Rectangle 1527"/>
            <p:cNvSpPr>
              <a:spLocks noChangeArrowheads="1"/>
            </p:cNvSpPr>
            <p:nvPr/>
          </p:nvSpPr>
          <p:spPr bwMode="auto">
            <a:xfrm>
              <a:off x="-283" y="449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41</a:t>
              </a:r>
            </a:p>
          </p:txBody>
        </p:sp>
        <p:sp>
          <p:nvSpPr>
            <p:cNvPr id="1532" name="Rectangle 1528"/>
            <p:cNvSpPr>
              <a:spLocks noChangeArrowheads="1"/>
            </p:cNvSpPr>
            <p:nvPr/>
          </p:nvSpPr>
          <p:spPr bwMode="auto">
            <a:xfrm>
              <a:off x="-215" y="449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Si</a:t>
              </a:r>
            </a:p>
            <a:p>
              <a:pPr algn="ctr" eaLnBrk="0" hangingPunct="0"/>
              <a:r>
                <a:rPr lang="en-US" sz="200" b="1"/>
                <a:t>42</a:t>
              </a:r>
            </a:p>
          </p:txBody>
        </p:sp>
        <p:sp>
          <p:nvSpPr>
            <p:cNvPr id="1533" name="Rectangle 1529"/>
            <p:cNvSpPr>
              <a:spLocks noChangeArrowheads="1"/>
            </p:cNvSpPr>
            <p:nvPr/>
          </p:nvSpPr>
          <p:spPr bwMode="auto">
            <a:xfrm>
              <a:off x="-79" y="449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30</a:t>
              </a:r>
            </a:p>
          </p:txBody>
        </p:sp>
        <p:sp>
          <p:nvSpPr>
            <p:cNvPr id="1534" name="Rectangle 1530"/>
            <p:cNvSpPr>
              <a:spLocks noChangeArrowheads="1"/>
            </p:cNvSpPr>
            <p:nvPr/>
          </p:nvSpPr>
          <p:spPr bwMode="auto">
            <a:xfrm>
              <a:off x="-487" y="456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37</a:t>
              </a:r>
            </a:p>
          </p:txBody>
        </p:sp>
        <p:sp>
          <p:nvSpPr>
            <p:cNvPr id="1535" name="Rectangle 1531"/>
            <p:cNvSpPr>
              <a:spLocks noChangeArrowheads="1"/>
            </p:cNvSpPr>
            <p:nvPr/>
          </p:nvSpPr>
          <p:spPr bwMode="auto">
            <a:xfrm>
              <a:off x="-419" y="456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38</a:t>
              </a:r>
            </a:p>
          </p:txBody>
        </p:sp>
        <p:sp>
          <p:nvSpPr>
            <p:cNvPr id="1536" name="Rectangle 1532"/>
            <p:cNvSpPr>
              <a:spLocks noChangeArrowheads="1"/>
            </p:cNvSpPr>
            <p:nvPr/>
          </p:nvSpPr>
          <p:spPr bwMode="auto">
            <a:xfrm>
              <a:off x="-351" y="456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Al</a:t>
              </a:r>
            </a:p>
            <a:p>
              <a:pPr algn="ctr" eaLnBrk="0" hangingPunct="0"/>
              <a:r>
                <a:rPr lang="en-US" sz="200" b="1"/>
                <a:t>39</a:t>
              </a:r>
            </a:p>
          </p:txBody>
        </p:sp>
        <p:sp>
          <p:nvSpPr>
            <p:cNvPr id="1537" name="Rectangle 1533"/>
            <p:cNvSpPr>
              <a:spLocks noChangeArrowheads="1"/>
            </p:cNvSpPr>
            <p:nvPr/>
          </p:nvSpPr>
          <p:spPr bwMode="auto">
            <a:xfrm>
              <a:off x="-215" y="456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28</a:t>
              </a:r>
            </a:p>
          </p:txBody>
        </p:sp>
        <p:sp>
          <p:nvSpPr>
            <p:cNvPr id="1538" name="Rectangle 1534"/>
            <p:cNvSpPr>
              <a:spLocks noChangeArrowheads="1"/>
            </p:cNvSpPr>
            <p:nvPr/>
          </p:nvSpPr>
          <p:spPr bwMode="auto">
            <a:xfrm>
              <a:off x="-487" y="463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Mg</a:t>
              </a:r>
            </a:p>
            <a:p>
              <a:pPr algn="ctr" eaLnBrk="0" hangingPunct="0"/>
              <a:r>
                <a:rPr lang="en-US" sz="200" b="1"/>
                <a:t>36</a:t>
              </a:r>
            </a:p>
          </p:txBody>
        </p:sp>
        <p:sp>
          <p:nvSpPr>
            <p:cNvPr id="1539" name="Rectangle 1535"/>
            <p:cNvSpPr>
              <a:spLocks noChangeArrowheads="1"/>
            </p:cNvSpPr>
            <p:nvPr/>
          </p:nvSpPr>
          <p:spPr bwMode="auto">
            <a:xfrm>
              <a:off x="-351" y="463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26</a:t>
              </a:r>
            </a:p>
          </p:txBody>
        </p:sp>
        <p:sp>
          <p:nvSpPr>
            <p:cNvPr id="1540" name="Rectangle 1536"/>
            <p:cNvSpPr>
              <a:spLocks noChangeArrowheads="1"/>
            </p:cNvSpPr>
            <p:nvPr/>
          </p:nvSpPr>
          <p:spPr bwMode="auto">
            <a:xfrm>
              <a:off x="-487" y="470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Na</a:t>
              </a:r>
            </a:p>
            <a:p>
              <a:pPr algn="ctr" eaLnBrk="0" hangingPunct="0"/>
              <a:r>
                <a:rPr lang="en-US" sz="200" b="1"/>
                <a:t>35</a:t>
              </a:r>
            </a:p>
          </p:txBody>
        </p:sp>
        <p:sp>
          <p:nvSpPr>
            <p:cNvPr id="1541" name="Rectangle 1537"/>
            <p:cNvSpPr>
              <a:spLocks noChangeArrowheads="1"/>
            </p:cNvSpPr>
            <p:nvPr/>
          </p:nvSpPr>
          <p:spPr bwMode="auto">
            <a:xfrm>
              <a:off x="193" y="4224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" name="Rectangle 1538"/>
            <p:cNvSpPr>
              <a:spLocks noChangeArrowheads="1"/>
            </p:cNvSpPr>
            <p:nvPr/>
          </p:nvSpPr>
          <p:spPr bwMode="auto">
            <a:xfrm>
              <a:off x="193" y="408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" name="Rectangle 1539"/>
            <p:cNvSpPr>
              <a:spLocks noChangeArrowheads="1"/>
            </p:cNvSpPr>
            <p:nvPr/>
          </p:nvSpPr>
          <p:spPr bwMode="auto">
            <a:xfrm>
              <a:off x="261" y="408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" name="Rectangle 1540"/>
            <p:cNvSpPr>
              <a:spLocks noChangeArrowheads="1"/>
            </p:cNvSpPr>
            <p:nvPr/>
          </p:nvSpPr>
          <p:spPr bwMode="auto">
            <a:xfrm>
              <a:off x="6111" y="-74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91</a:t>
              </a:r>
            </a:p>
          </p:txBody>
        </p:sp>
        <p:sp>
          <p:nvSpPr>
            <p:cNvPr id="1545" name="Rectangle 1541"/>
            <p:cNvSpPr>
              <a:spLocks noChangeArrowheads="1"/>
            </p:cNvSpPr>
            <p:nvPr/>
          </p:nvSpPr>
          <p:spPr bwMode="auto">
            <a:xfrm>
              <a:off x="6179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546" name="Rectangle 1542"/>
            <p:cNvSpPr>
              <a:spLocks noChangeArrowheads="1"/>
            </p:cNvSpPr>
            <p:nvPr/>
          </p:nvSpPr>
          <p:spPr bwMode="auto">
            <a:xfrm>
              <a:off x="6247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547" name="Rectangle 1543"/>
            <p:cNvSpPr>
              <a:spLocks noChangeArrowheads="1"/>
            </p:cNvSpPr>
            <p:nvPr/>
          </p:nvSpPr>
          <p:spPr bwMode="auto">
            <a:xfrm>
              <a:off x="6315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548" name="Rectangle 1544"/>
            <p:cNvSpPr>
              <a:spLocks noChangeArrowheads="1"/>
            </p:cNvSpPr>
            <p:nvPr/>
          </p:nvSpPr>
          <p:spPr bwMode="auto">
            <a:xfrm>
              <a:off x="6383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549" name="Rectangle 1545"/>
            <p:cNvSpPr>
              <a:spLocks noChangeArrowheads="1"/>
            </p:cNvSpPr>
            <p:nvPr/>
          </p:nvSpPr>
          <p:spPr bwMode="auto">
            <a:xfrm>
              <a:off x="6451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550" name="Rectangle 1546"/>
            <p:cNvSpPr>
              <a:spLocks noChangeArrowheads="1"/>
            </p:cNvSpPr>
            <p:nvPr/>
          </p:nvSpPr>
          <p:spPr bwMode="auto">
            <a:xfrm>
              <a:off x="6519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551" name="Rectangle 1547"/>
            <p:cNvSpPr>
              <a:spLocks noChangeArrowheads="1"/>
            </p:cNvSpPr>
            <p:nvPr/>
          </p:nvSpPr>
          <p:spPr bwMode="auto">
            <a:xfrm>
              <a:off x="6587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552" name="Rectangle 1548"/>
            <p:cNvSpPr>
              <a:spLocks noChangeArrowheads="1"/>
            </p:cNvSpPr>
            <p:nvPr/>
          </p:nvSpPr>
          <p:spPr bwMode="auto">
            <a:xfrm>
              <a:off x="6655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553" name="Rectangle 1549"/>
            <p:cNvSpPr>
              <a:spLocks noChangeArrowheads="1"/>
            </p:cNvSpPr>
            <p:nvPr/>
          </p:nvSpPr>
          <p:spPr bwMode="auto">
            <a:xfrm>
              <a:off x="6723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554" name="Rectangle 1550"/>
            <p:cNvSpPr>
              <a:spLocks noChangeArrowheads="1"/>
            </p:cNvSpPr>
            <p:nvPr/>
          </p:nvSpPr>
          <p:spPr bwMode="auto">
            <a:xfrm>
              <a:off x="6791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555" name="Rectangle 1551"/>
            <p:cNvSpPr>
              <a:spLocks noChangeArrowheads="1"/>
            </p:cNvSpPr>
            <p:nvPr/>
          </p:nvSpPr>
          <p:spPr bwMode="auto">
            <a:xfrm>
              <a:off x="6859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556" name="Rectangle 1552"/>
            <p:cNvSpPr>
              <a:spLocks noChangeArrowheads="1"/>
            </p:cNvSpPr>
            <p:nvPr/>
          </p:nvSpPr>
          <p:spPr bwMode="auto">
            <a:xfrm>
              <a:off x="6927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557" name="Rectangle 1553"/>
            <p:cNvSpPr>
              <a:spLocks noChangeArrowheads="1"/>
            </p:cNvSpPr>
            <p:nvPr/>
          </p:nvSpPr>
          <p:spPr bwMode="auto">
            <a:xfrm>
              <a:off x="6995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558" name="Rectangle 1554"/>
            <p:cNvSpPr>
              <a:spLocks noChangeArrowheads="1"/>
            </p:cNvSpPr>
            <p:nvPr/>
          </p:nvSpPr>
          <p:spPr bwMode="auto">
            <a:xfrm>
              <a:off x="7063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559" name="Rectangle 1555"/>
            <p:cNvSpPr>
              <a:spLocks noChangeArrowheads="1"/>
            </p:cNvSpPr>
            <p:nvPr/>
          </p:nvSpPr>
          <p:spPr bwMode="auto">
            <a:xfrm>
              <a:off x="7131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560" name="Rectangle 1556"/>
            <p:cNvSpPr>
              <a:spLocks noChangeArrowheads="1"/>
            </p:cNvSpPr>
            <p:nvPr/>
          </p:nvSpPr>
          <p:spPr bwMode="auto">
            <a:xfrm>
              <a:off x="7199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561" name="Rectangle 1557"/>
            <p:cNvSpPr>
              <a:spLocks noChangeArrowheads="1"/>
            </p:cNvSpPr>
            <p:nvPr/>
          </p:nvSpPr>
          <p:spPr bwMode="auto">
            <a:xfrm>
              <a:off x="7267" y="-7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562" name="Rectangle 1558"/>
            <p:cNvSpPr>
              <a:spLocks noChangeArrowheads="1"/>
            </p:cNvSpPr>
            <p:nvPr/>
          </p:nvSpPr>
          <p:spPr bwMode="auto">
            <a:xfrm>
              <a:off x="7335" y="-7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1563" name="Rectangle 1559"/>
            <p:cNvSpPr>
              <a:spLocks noChangeArrowheads="1"/>
            </p:cNvSpPr>
            <p:nvPr/>
          </p:nvSpPr>
          <p:spPr bwMode="auto">
            <a:xfrm>
              <a:off x="7403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1564" name="Rectangle 1560"/>
            <p:cNvSpPr>
              <a:spLocks noChangeArrowheads="1"/>
            </p:cNvSpPr>
            <p:nvPr/>
          </p:nvSpPr>
          <p:spPr bwMode="auto">
            <a:xfrm>
              <a:off x="7471" y="-7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1565" name="Rectangle 1561"/>
            <p:cNvSpPr>
              <a:spLocks noChangeArrowheads="1"/>
            </p:cNvSpPr>
            <p:nvPr/>
          </p:nvSpPr>
          <p:spPr bwMode="auto">
            <a:xfrm>
              <a:off x="7539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1566" name="Rectangle 1562"/>
            <p:cNvSpPr>
              <a:spLocks noChangeArrowheads="1"/>
            </p:cNvSpPr>
            <p:nvPr/>
          </p:nvSpPr>
          <p:spPr bwMode="auto">
            <a:xfrm>
              <a:off x="7607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1567" name="Rectangle 1563"/>
            <p:cNvSpPr>
              <a:spLocks noChangeArrowheads="1"/>
            </p:cNvSpPr>
            <p:nvPr/>
          </p:nvSpPr>
          <p:spPr bwMode="auto">
            <a:xfrm>
              <a:off x="7675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1568" name="Rectangle 1564"/>
            <p:cNvSpPr>
              <a:spLocks noChangeArrowheads="1"/>
            </p:cNvSpPr>
            <p:nvPr/>
          </p:nvSpPr>
          <p:spPr bwMode="auto">
            <a:xfrm>
              <a:off x="7743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235</a:t>
              </a:r>
            </a:p>
          </p:txBody>
        </p:sp>
        <p:sp>
          <p:nvSpPr>
            <p:cNvPr id="1569" name="Rectangle 1565"/>
            <p:cNvSpPr>
              <a:spLocks noChangeArrowheads="1"/>
            </p:cNvSpPr>
            <p:nvPr/>
          </p:nvSpPr>
          <p:spPr bwMode="auto">
            <a:xfrm>
              <a:off x="7811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1570" name="Rectangle 1566"/>
            <p:cNvSpPr>
              <a:spLocks noChangeArrowheads="1"/>
            </p:cNvSpPr>
            <p:nvPr/>
          </p:nvSpPr>
          <p:spPr bwMode="auto">
            <a:xfrm>
              <a:off x="7879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1571" name="Rectangle 1567"/>
            <p:cNvSpPr>
              <a:spLocks noChangeArrowheads="1"/>
            </p:cNvSpPr>
            <p:nvPr/>
          </p:nvSpPr>
          <p:spPr bwMode="auto">
            <a:xfrm>
              <a:off x="7947" y="-7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Pa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1572" name="Rectangle 1568"/>
            <p:cNvSpPr>
              <a:spLocks noChangeArrowheads="1"/>
            </p:cNvSpPr>
            <p:nvPr/>
          </p:nvSpPr>
          <p:spPr bwMode="auto">
            <a:xfrm>
              <a:off x="6043" y="-6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90</a:t>
              </a:r>
            </a:p>
          </p:txBody>
        </p:sp>
        <p:sp>
          <p:nvSpPr>
            <p:cNvPr id="1573" name="Rectangle 1569"/>
            <p:cNvSpPr>
              <a:spLocks noChangeArrowheads="1"/>
            </p:cNvSpPr>
            <p:nvPr/>
          </p:nvSpPr>
          <p:spPr bwMode="auto">
            <a:xfrm>
              <a:off x="6111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574" name="Rectangle 1570"/>
            <p:cNvSpPr>
              <a:spLocks noChangeArrowheads="1"/>
            </p:cNvSpPr>
            <p:nvPr/>
          </p:nvSpPr>
          <p:spPr bwMode="auto">
            <a:xfrm>
              <a:off x="6179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575" name="Rectangle 1571"/>
            <p:cNvSpPr>
              <a:spLocks noChangeArrowheads="1"/>
            </p:cNvSpPr>
            <p:nvPr/>
          </p:nvSpPr>
          <p:spPr bwMode="auto">
            <a:xfrm>
              <a:off x="6247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576" name="Rectangle 1572"/>
            <p:cNvSpPr>
              <a:spLocks noChangeArrowheads="1"/>
            </p:cNvSpPr>
            <p:nvPr/>
          </p:nvSpPr>
          <p:spPr bwMode="auto">
            <a:xfrm>
              <a:off x="6315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577" name="Rectangle 1573"/>
            <p:cNvSpPr>
              <a:spLocks noChangeArrowheads="1"/>
            </p:cNvSpPr>
            <p:nvPr/>
          </p:nvSpPr>
          <p:spPr bwMode="auto">
            <a:xfrm>
              <a:off x="6383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578" name="Rectangle 1574"/>
            <p:cNvSpPr>
              <a:spLocks noChangeArrowheads="1"/>
            </p:cNvSpPr>
            <p:nvPr/>
          </p:nvSpPr>
          <p:spPr bwMode="auto">
            <a:xfrm>
              <a:off x="6451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579" name="Rectangle 1575"/>
            <p:cNvSpPr>
              <a:spLocks noChangeArrowheads="1"/>
            </p:cNvSpPr>
            <p:nvPr/>
          </p:nvSpPr>
          <p:spPr bwMode="auto">
            <a:xfrm>
              <a:off x="6519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580" name="Rectangle 1576"/>
            <p:cNvSpPr>
              <a:spLocks noChangeArrowheads="1"/>
            </p:cNvSpPr>
            <p:nvPr/>
          </p:nvSpPr>
          <p:spPr bwMode="auto">
            <a:xfrm>
              <a:off x="6587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581" name="Rectangle 1577"/>
            <p:cNvSpPr>
              <a:spLocks noChangeArrowheads="1"/>
            </p:cNvSpPr>
            <p:nvPr/>
          </p:nvSpPr>
          <p:spPr bwMode="auto">
            <a:xfrm>
              <a:off x="6655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582" name="Rectangle 1578"/>
            <p:cNvSpPr>
              <a:spLocks noChangeArrowheads="1"/>
            </p:cNvSpPr>
            <p:nvPr/>
          </p:nvSpPr>
          <p:spPr bwMode="auto">
            <a:xfrm>
              <a:off x="6723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583" name="Rectangle 1579"/>
            <p:cNvSpPr>
              <a:spLocks noChangeArrowheads="1"/>
            </p:cNvSpPr>
            <p:nvPr/>
          </p:nvSpPr>
          <p:spPr bwMode="auto">
            <a:xfrm>
              <a:off x="6791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584" name="Rectangle 1580"/>
            <p:cNvSpPr>
              <a:spLocks noChangeArrowheads="1"/>
            </p:cNvSpPr>
            <p:nvPr/>
          </p:nvSpPr>
          <p:spPr bwMode="auto">
            <a:xfrm>
              <a:off x="6859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585" name="Rectangle 1581"/>
            <p:cNvSpPr>
              <a:spLocks noChangeArrowheads="1"/>
            </p:cNvSpPr>
            <p:nvPr/>
          </p:nvSpPr>
          <p:spPr bwMode="auto">
            <a:xfrm>
              <a:off x="6927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586" name="Rectangle 1582"/>
            <p:cNvSpPr>
              <a:spLocks noChangeArrowheads="1"/>
            </p:cNvSpPr>
            <p:nvPr/>
          </p:nvSpPr>
          <p:spPr bwMode="auto">
            <a:xfrm>
              <a:off x="6995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587" name="Rectangle 1583"/>
            <p:cNvSpPr>
              <a:spLocks noChangeArrowheads="1"/>
            </p:cNvSpPr>
            <p:nvPr/>
          </p:nvSpPr>
          <p:spPr bwMode="auto">
            <a:xfrm>
              <a:off x="7063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588" name="Rectangle 1584"/>
            <p:cNvSpPr>
              <a:spLocks noChangeArrowheads="1"/>
            </p:cNvSpPr>
            <p:nvPr/>
          </p:nvSpPr>
          <p:spPr bwMode="auto">
            <a:xfrm>
              <a:off x="7131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589" name="Rectangle 1585"/>
            <p:cNvSpPr>
              <a:spLocks noChangeArrowheads="1"/>
            </p:cNvSpPr>
            <p:nvPr/>
          </p:nvSpPr>
          <p:spPr bwMode="auto">
            <a:xfrm>
              <a:off x="7199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590" name="Rectangle 1586"/>
            <p:cNvSpPr>
              <a:spLocks noChangeArrowheads="1"/>
            </p:cNvSpPr>
            <p:nvPr/>
          </p:nvSpPr>
          <p:spPr bwMode="auto">
            <a:xfrm>
              <a:off x="7267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591" name="Rectangle 1587"/>
            <p:cNvSpPr>
              <a:spLocks noChangeArrowheads="1"/>
            </p:cNvSpPr>
            <p:nvPr/>
          </p:nvSpPr>
          <p:spPr bwMode="auto">
            <a:xfrm>
              <a:off x="7335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592" name="Rectangle 1588"/>
            <p:cNvSpPr>
              <a:spLocks noChangeArrowheads="1"/>
            </p:cNvSpPr>
            <p:nvPr/>
          </p:nvSpPr>
          <p:spPr bwMode="auto">
            <a:xfrm>
              <a:off x="7403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1593" name="Rectangle 1589"/>
            <p:cNvSpPr>
              <a:spLocks noChangeArrowheads="1"/>
            </p:cNvSpPr>
            <p:nvPr/>
          </p:nvSpPr>
          <p:spPr bwMode="auto">
            <a:xfrm>
              <a:off x="7471" y="-6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1594" name="Rectangle 1590"/>
            <p:cNvSpPr>
              <a:spLocks noChangeArrowheads="1"/>
            </p:cNvSpPr>
            <p:nvPr/>
          </p:nvSpPr>
          <p:spPr bwMode="auto">
            <a:xfrm>
              <a:off x="7539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1595" name="Rectangle 1591"/>
            <p:cNvSpPr>
              <a:spLocks noChangeArrowheads="1"/>
            </p:cNvSpPr>
            <p:nvPr/>
          </p:nvSpPr>
          <p:spPr bwMode="auto">
            <a:xfrm>
              <a:off x="7607" y="-67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Th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232</a:t>
              </a:r>
            </a:p>
          </p:txBody>
        </p:sp>
        <p:sp>
          <p:nvSpPr>
            <p:cNvPr id="1596" name="Rectangle 1592"/>
            <p:cNvSpPr>
              <a:spLocks noChangeArrowheads="1"/>
            </p:cNvSpPr>
            <p:nvPr/>
          </p:nvSpPr>
          <p:spPr bwMode="auto">
            <a:xfrm>
              <a:off x="7675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1597" name="Rectangle 1593"/>
            <p:cNvSpPr>
              <a:spLocks noChangeArrowheads="1"/>
            </p:cNvSpPr>
            <p:nvPr/>
          </p:nvSpPr>
          <p:spPr bwMode="auto">
            <a:xfrm>
              <a:off x="7743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1598" name="Rectangle 1594"/>
            <p:cNvSpPr>
              <a:spLocks noChangeArrowheads="1"/>
            </p:cNvSpPr>
            <p:nvPr/>
          </p:nvSpPr>
          <p:spPr bwMode="auto">
            <a:xfrm>
              <a:off x="7811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235</a:t>
              </a:r>
            </a:p>
          </p:txBody>
        </p:sp>
        <p:sp>
          <p:nvSpPr>
            <p:cNvPr id="1599" name="Rectangle 1595"/>
            <p:cNvSpPr>
              <a:spLocks noChangeArrowheads="1"/>
            </p:cNvSpPr>
            <p:nvPr/>
          </p:nvSpPr>
          <p:spPr bwMode="auto">
            <a:xfrm>
              <a:off x="7879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1600" name="Rectangle 1596"/>
            <p:cNvSpPr>
              <a:spLocks noChangeArrowheads="1"/>
            </p:cNvSpPr>
            <p:nvPr/>
          </p:nvSpPr>
          <p:spPr bwMode="auto">
            <a:xfrm>
              <a:off x="7947" y="-6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Th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1601" name="Rectangle 1597"/>
            <p:cNvSpPr>
              <a:spLocks noChangeArrowheads="1"/>
            </p:cNvSpPr>
            <p:nvPr/>
          </p:nvSpPr>
          <p:spPr bwMode="auto">
            <a:xfrm>
              <a:off x="5907" y="-60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89</a:t>
              </a:r>
            </a:p>
          </p:txBody>
        </p:sp>
        <p:sp>
          <p:nvSpPr>
            <p:cNvPr id="1602" name="Rectangle 1598"/>
            <p:cNvSpPr>
              <a:spLocks noChangeArrowheads="1"/>
            </p:cNvSpPr>
            <p:nvPr/>
          </p:nvSpPr>
          <p:spPr bwMode="auto">
            <a:xfrm>
              <a:off x="5975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603" name="Rectangle 1599"/>
            <p:cNvSpPr>
              <a:spLocks noChangeArrowheads="1"/>
            </p:cNvSpPr>
            <p:nvPr/>
          </p:nvSpPr>
          <p:spPr bwMode="auto">
            <a:xfrm>
              <a:off x="6043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604" name="Rectangle 1600"/>
            <p:cNvSpPr>
              <a:spLocks noChangeArrowheads="1"/>
            </p:cNvSpPr>
            <p:nvPr/>
          </p:nvSpPr>
          <p:spPr bwMode="auto">
            <a:xfrm>
              <a:off x="6111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605" name="Rectangle 1601"/>
            <p:cNvSpPr>
              <a:spLocks noChangeArrowheads="1"/>
            </p:cNvSpPr>
            <p:nvPr/>
          </p:nvSpPr>
          <p:spPr bwMode="auto">
            <a:xfrm>
              <a:off x="6179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606" name="Rectangle 1602"/>
            <p:cNvSpPr>
              <a:spLocks noChangeArrowheads="1"/>
            </p:cNvSpPr>
            <p:nvPr/>
          </p:nvSpPr>
          <p:spPr bwMode="auto">
            <a:xfrm>
              <a:off x="6247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607" name="Rectangle 1603"/>
            <p:cNvSpPr>
              <a:spLocks noChangeArrowheads="1"/>
            </p:cNvSpPr>
            <p:nvPr/>
          </p:nvSpPr>
          <p:spPr bwMode="auto">
            <a:xfrm>
              <a:off x="6315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608" name="Rectangle 1604"/>
            <p:cNvSpPr>
              <a:spLocks noChangeArrowheads="1"/>
            </p:cNvSpPr>
            <p:nvPr/>
          </p:nvSpPr>
          <p:spPr bwMode="auto">
            <a:xfrm>
              <a:off x="6383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609" name="Rectangle 1605"/>
            <p:cNvSpPr>
              <a:spLocks noChangeArrowheads="1"/>
            </p:cNvSpPr>
            <p:nvPr/>
          </p:nvSpPr>
          <p:spPr bwMode="auto">
            <a:xfrm>
              <a:off x="6451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610" name="Rectangle 1606"/>
            <p:cNvSpPr>
              <a:spLocks noChangeArrowheads="1"/>
            </p:cNvSpPr>
            <p:nvPr/>
          </p:nvSpPr>
          <p:spPr bwMode="auto">
            <a:xfrm>
              <a:off x="6519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611" name="Rectangle 1607"/>
            <p:cNvSpPr>
              <a:spLocks noChangeArrowheads="1"/>
            </p:cNvSpPr>
            <p:nvPr/>
          </p:nvSpPr>
          <p:spPr bwMode="auto">
            <a:xfrm>
              <a:off x="6587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612" name="Rectangle 1608"/>
            <p:cNvSpPr>
              <a:spLocks noChangeArrowheads="1"/>
            </p:cNvSpPr>
            <p:nvPr/>
          </p:nvSpPr>
          <p:spPr bwMode="auto">
            <a:xfrm>
              <a:off x="6655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613" name="Rectangle 1609"/>
            <p:cNvSpPr>
              <a:spLocks noChangeArrowheads="1"/>
            </p:cNvSpPr>
            <p:nvPr/>
          </p:nvSpPr>
          <p:spPr bwMode="auto">
            <a:xfrm>
              <a:off x="6723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614" name="Rectangle 1610"/>
            <p:cNvSpPr>
              <a:spLocks noChangeArrowheads="1"/>
            </p:cNvSpPr>
            <p:nvPr/>
          </p:nvSpPr>
          <p:spPr bwMode="auto">
            <a:xfrm>
              <a:off x="6791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615" name="Rectangle 1611"/>
            <p:cNvSpPr>
              <a:spLocks noChangeArrowheads="1"/>
            </p:cNvSpPr>
            <p:nvPr/>
          </p:nvSpPr>
          <p:spPr bwMode="auto">
            <a:xfrm>
              <a:off x="6859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616" name="Rectangle 1612"/>
            <p:cNvSpPr>
              <a:spLocks noChangeArrowheads="1"/>
            </p:cNvSpPr>
            <p:nvPr/>
          </p:nvSpPr>
          <p:spPr bwMode="auto">
            <a:xfrm>
              <a:off x="6927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617" name="Rectangle 1613"/>
            <p:cNvSpPr>
              <a:spLocks noChangeArrowheads="1"/>
            </p:cNvSpPr>
            <p:nvPr/>
          </p:nvSpPr>
          <p:spPr bwMode="auto">
            <a:xfrm>
              <a:off x="6995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618" name="Rectangle 1614"/>
            <p:cNvSpPr>
              <a:spLocks noChangeArrowheads="1"/>
            </p:cNvSpPr>
            <p:nvPr/>
          </p:nvSpPr>
          <p:spPr bwMode="auto">
            <a:xfrm>
              <a:off x="7063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619" name="Rectangle 1615"/>
            <p:cNvSpPr>
              <a:spLocks noChangeArrowheads="1"/>
            </p:cNvSpPr>
            <p:nvPr/>
          </p:nvSpPr>
          <p:spPr bwMode="auto">
            <a:xfrm>
              <a:off x="7131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620" name="Rectangle 1616"/>
            <p:cNvSpPr>
              <a:spLocks noChangeArrowheads="1"/>
            </p:cNvSpPr>
            <p:nvPr/>
          </p:nvSpPr>
          <p:spPr bwMode="auto">
            <a:xfrm>
              <a:off x="7199" y="-60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621" name="Rectangle 1617"/>
            <p:cNvSpPr>
              <a:spLocks noChangeArrowheads="1"/>
            </p:cNvSpPr>
            <p:nvPr/>
          </p:nvSpPr>
          <p:spPr bwMode="auto">
            <a:xfrm>
              <a:off x="7267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622" name="Rectangle 1618"/>
            <p:cNvSpPr>
              <a:spLocks noChangeArrowheads="1"/>
            </p:cNvSpPr>
            <p:nvPr/>
          </p:nvSpPr>
          <p:spPr bwMode="auto">
            <a:xfrm>
              <a:off x="7335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623" name="Rectangle 1619"/>
            <p:cNvSpPr>
              <a:spLocks noChangeArrowheads="1"/>
            </p:cNvSpPr>
            <p:nvPr/>
          </p:nvSpPr>
          <p:spPr bwMode="auto">
            <a:xfrm>
              <a:off x="7403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624" name="Rectangle 1620"/>
            <p:cNvSpPr>
              <a:spLocks noChangeArrowheads="1"/>
            </p:cNvSpPr>
            <p:nvPr/>
          </p:nvSpPr>
          <p:spPr bwMode="auto">
            <a:xfrm>
              <a:off x="7471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1625" name="Rectangle 1621"/>
            <p:cNvSpPr>
              <a:spLocks noChangeArrowheads="1"/>
            </p:cNvSpPr>
            <p:nvPr/>
          </p:nvSpPr>
          <p:spPr bwMode="auto">
            <a:xfrm>
              <a:off x="7539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1626" name="Rectangle 1622"/>
            <p:cNvSpPr>
              <a:spLocks noChangeArrowheads="1"/>
            </p:cNvSpPr>
            <p:nvPr/>
          </p:nvSpPr>
          <p:spPr bwMode="auto">
            <a:xfrm>
              <a:off x="7607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1627" name="Rectangle 1623"/>
            <p:cNvSpPr>
              <a:spLocks noChangeArrowheads="1"/>
            </p:cNvSpPr>
            <p:nvPr/>
          </p:nvSpPr>
          <p:spPr bwMode="auto">
            <a:xfrm>
              <a:off x="7675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1628" name="Rectangle 1624"/>
            <p:cNvSpPr>
              <a:spLocks noChangeArrowheads="1"/>
            </p:cNvSpPr>
            <p:nvPr/>
          </p:nvSpPr>
          <p:spPr bwMode="auto">
            <a:xfrm>
              <a:off x="7743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1629" name="Rectangle 1625"/>
            <p:cNvSpPr>
              <a:spLocks noChangeArrowheads="1"/>
            </p:cNvSpPr>
            <p:nvPr/>
          </p:nvSpPr>
          <p:spPr bwMode="auto">
            <a:xfrm>
              <a:off x="7811" y="-60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Ac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1630" name="Rectangle 1626"/>
            <p:cNvSpPr>
              <a:spLocks noChangeArrowheads="1"/>
            </p:cNvSpPr>
            <p:nvPr/>
          </p:nvSpPr>
          <p:spPr bwMode="auto">
            <a:xfrm>
              <a:off x="7879" y="-60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1" name="Rectangle 1627"/>
            <p:cNvSpPr>
              <a:spLocks noChangeArrowheads="1"/>
            </p:cNvSpPr>
            <p:nvPr/>
          </p:nvSpPr>
          <p:spPr bwMode="auto">
            <a:xfrm>
              <a:off x="5635" y="-53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88</a:t>
              </a:r>
            </a:p>
          </p:txBody>
        </p:sp>
        <p:sp>
          <p:nvSpPr>
            <p:cNvPr id="1632" name="Rectangle 1628"/>
            <p:cNvSpPr>
              <a:spLocks noChangeArrowheads="1"/>
            </p:cNvSpPr>
            <p:nvPr/>
          </p:nvSpPr>
          <p:spPr bwMode="auto">
            <a:xfrm>
              <a:off x="5703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633" name="Rectangle 1629"/>
            <p:cNvSpPr>
              <a:spLocks noChangeArrowheads="1"/>
            </p:cNvSpPr>
            <p:nvPr/>
          </p:nvSpPr>
          <p:spPr bwMode="auto">
            <a:xfrm>
              <a:off x="5771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634" name="Rectangle 1630"/>
            <p:cNvSpPr>
              <a:spLocks noChangeArrowheads="1"/>
            </p:cNvSpPr>
            <p:nvPr/>
          </p:nvSpPr>
          <p:spPr bwMode="auto">
            <a:xfrm>
              <a:off x="5839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635" name="Rectangle 1631"/>
            <p:cNvSpPr>
              <a:spLocks noChangeArrowheads="1"/>
            </p:cNvSpPr>
            <p:nvPr/>
          </p:nvSpPr>
          <p:spPr bwMode="auto">
            <a:xfrm>
              <a:off x="5907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636" name="Rectangle 1632"/>
            <p:cNvSpPr>
              <a:spLocks noChangeArrowheads="1"/>
            </p:cNvSpPr>
            <p:nvPr/>
          </p:nvSpPr>
          <p:spPr bwMode="auto">
            <a:xfrm>
              <a:off x="5975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637" name="Rectangle 1633"/>
            <p:cNvSpPr>
              <a:spLocks noChangeArrowheads="1"/>
            </p:cNvSpPr>
            <p:nvPr/>
          </p:nvSpPr>
          <p:spPr bwMode="auto">
            <a:xfrm>
              <a:off x="6043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638" name="Rectangle 1634"/>
            <p:cNvSpPr>
              <a:spLocks noChangeArrowheads="1"/>
            </p:cNvSpPr>
            <p:nvPr/>
          </p:nvSpPr>
          <p:spPr bwMode="auto">
            <a:xfrm>
              <a:off x="6111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639" name="Rectangle 1635"/>
            <p:cNvSpPr>
              <a:spLocks noChangeArrowheads="1"/>
            </p:cNvSpPr>
            <p:nvPr/>
          </p:nvSpPr>
          <p:spPr bwMode="auto">
            <a:xfrm>
              <a:off x="6179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640" name="Rectangle 1636"/>
            <p:cNvSpPr>
              <a:spLocks noChangeArrowheads="1"/>
            </p:cNvSpPr>
            <p:nvPr/>
          </p:nvSpPr>
          <p:spPr bwMode="auto">
            <a:xfrm>
              <a:off x="6247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641" name="Rectangle 1637"/>
            <p:cNvSpPr>
              <a:spLocks noChangeArrowheads="1"/>
            </p:cNvSpPr>
            <p:nvPr/>
          </p:nvSpPr>
          <p:spPr bwMode="auto">
            <a:xfrm>
              <a:off x="6315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642" name="Rectangle 1638"/>
            <p:cNvSpPr>
              <a:spLocks noChangeArrowheads="1"/>
            </p:cNvSpPr>
            <p:nvPr/>
          </p:nvSpPr>
          <p:spPr bwMode="auto">
            <a:xfrm>
              <a:off x="6383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643" name="Rectangle 1639"/>
            <p:cNvSpPr>
              <a:spLocks noChangeArrowheads="1"/>
            </p:cNvSpPr>
            <p:nvPr/>
          </p:nvSpPr>
          <p:spPr bwMode="auto">
            <a:xfrm>
              <a:off x="6451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644" name="Rectangle 1640"/>
            <p:cNvSpPr>
              <a:spLocks noChangeArrowheads="1"/>
            </p:cNvSpPr>
            <p:nvPr/>
          </p:nvSpPr>
          <p:spPr bwMode="auto">
            <a:xfrm>
              <a:off x="6519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645" name="Rectangle 1641"/>
            <p:cNvSpPr>
              <a:spLocks noChangeArrowheads="1"/>
            </p:cNvSpPr>
            <p:nvPr/>
          </p:nvSpPr>
          <p:spPr bwMode="auto">
            <a:xfrm>
              <a:off x="6587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646" name="Rectangle 1642"/>
            <p:cNvSpPr>
              <a:spLocks noChangeArrowheads="1"/>
            </p:cNvSpPr>
            <p:nvPr/>
          </p:nvSpPr>
          <p:spPr bwMode="auto">
            <a:xfrm>
              <a:off x="6655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647" name="Rectangle 1643"/>
            <p:cNvSpPr>
              <a:spLocks noChangeArrowheads="1"/>
            </p:cNvSpPr>
            <p:nvPr/>
          </p:nvSpPr>
          <p:spPr bwMode="auto">
            <a:xfrm>
              <a:off x="6723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648" name="Rectangle 1644"/>
            <p:cNvSpPr>
              <a:spLocks noChangeArrowheads="1"/>
            </p:cNvSpPr>
            <p:nvPr/>
          </p:nvSpPr>
          <p:spPr bwMode="auto">
            <a:xfrm>
              <a:off x="6791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649" name="Rectangle 1645"/>
            <p:cNvSpPr>
              <a:spLocks noChangeArrowheads="1"/>
            </p:cNvSpPr>
            <p:nvPr/>
          </p:nvSpPr>
          <p:spPr bwMode="auto">
            <a:xfrm>
              <a:off x="6859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650" name="Rectangle 1646"/>
            <p:cNvSpPr>
              <a:spLocks noChangeArrowheads="1"/>
            </p:cNvSpPr>
            <p:nvPr/>
          </p:nvSpPr>
          <p:spPr bwMode="auto">
            <a:xfrm>
              <a:off x="6927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651" name="Rectangle 1647"/>
            <p:cNvSpPr>
              <a:spLocks noChangeArrowheads="1"/>
            </p:cNvSpPr>
            <p:nvPr/>
          </p:nvSpPr>
          <p:spPr bwMode="auto">
            <a:xfrm>
              <a:off x="6995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652" name="Rectangle 1648"/>
            <p:cNvSpPr>
              <a:spLocks noChangeArrowheads="1"/>
            </p:cNvSpPr>
            <p:nvPr/>
          </p:nvSpPr>
          <p:spPr bwMode="auto">
            <a:xfrm>
              <a:off x="7063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653" name="Rectangle 1649"/>
            <p:cNvSpPr>
              <a:spLocks noChangeArrowheads="1"/>
            </p:cNvSpPr>
            <p:nvPr/>
          </p:nvSpPr>
          <p:spPr bwMode="auto">
            <a:xfrm>
              <a:off x="7131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654" name="Rectangle 1650"/>
            <p:cNvSpPr>
              <a:spLocks noChangeArrowheads="1"/>
            </p:cNvSpPr>
            <p:nvPr/>
          </p:nvSpPr>
          <p:spPr bwMode="auto">
            <a:xfrm>
              <a:off x="7199" y="-53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655" name="Rectangle 1651"/>
            <p:cNvSpPr>
              <a:spLocks noChangeArrowheads="1"/>
            </p:cNvSpPr>
            <p:nvPr/>
          </p:nvSpPr>
          <p:spPr bwMode="auto">
            <a:xfrm>
              <a:off x="7267" y="-5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656" name="Rectangle 1652"/>
            <p:cNvSpPr>
              <a:spLocks noChangeArrowheads="1"/>
            </p:cNvSpPr>
            <p:nvPr/>
          </p:nvSpPr>
          <p:spPr bwMode="auto">
            <a:xfrm>
              <a:off x="7335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657" name="Rectangle 1653"/>
            <p:cNvSpPr>
              <a:spLocks noChangeArrowheads="1"/>
            </p:cNvSpPr>
            <p:nvPr/>
          </p:nvSpPr>
          <p:spPr bwMode="auto">
            <a:xfrm>
              <a:off x="7403" y="-5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658" name="Rectangle 1654"/>
            <p:cNvSpPr>
              <a:spLocks noChangeArrowheads="1"/>
            </p:cNvSpPr>
            <p:nvPr/>
          </p:nvSpPr>
          <p:spPr bwMode="auto">
            <a:xfrm>
              <a:off x="7471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659" name="Rectangle 1655"/>
            <p:cNvSpPr>
              <a:spLocks noChangeArrowheads="1"/>
            </p:cNvSpPr>
            <p:nvPr/>
          </p:nvSpPr>
          <p:spPr bwMode="auto">
            <a:xfrm>
              <a:off x="7539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1660" name="Rectangle 1656"/>
            <p:cNvSpPr>
              <a:spLocks noChangeArrowheads="1"/>
            </p:cNvSpPr>
            <p:nvPr/>
          </p:nvSpPr>
          <p:spPr bwMode="auto">
            <a:xfrm>
              <a:off x="7607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1661" name="Rectangle 1657"/>
            <p:cNvSpPr>
              <a:spLocks noChangeArrowheads="1"/>
            </p:cNvSpPr>
            <p:nvPr/>
          </p:nvSpPr>
          <p:spPr bwMode="auto">
            <a:xfrm>
              <a:off x="5567" y="-47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87</a:t>
              </a:r>
            </a:p>
          </p:txBody>
        </p:sp>
        <p:sp>
          <p:nvSpPr>
            <p:cNvPr id="1662" name="Rectangle 1658"/>
            <p:cNvSpPr>
              <a:spLocks noChangeArrowheads="1"/>
            </p:cNvSpPr>
            <p:nvPr/>
          </p:nvSpPr>
          <p:spPr bwMode="auto">
            <a:xfrm>
              <a:off x="5635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663" name="Rectangle 1659"/>
            <p:cNvSpPr>
              <a:spLocks noChangeArrowheads="1"/>
            </p:cNvSpPr>
            <p:nvPr/>
          </p:nvSpPr>
          <p:spPr bwMode="auto">
            <a:xfrm>
              <a:off x="5703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664" name="Rectangle 1660"/>
            <p:cNvSpPr>
              <a:spLocks noChangeArrowheads="1"/>
            </p:cNvSpPr>
            <p:nvPr/>
          </p:nvSpPr>
          <p:spPr bwMode="auto">
            <a:xfrm>
              <a:off x="5771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665" name="Rectangle 1661"/>
            <p:cNvSpPr>
              <a:spLocks noChangeArrowheads="1"/>
            </p:cNvSpPr>
            <p:nvPr/>
          </p:nvSpPr>
          <p:spPr bwMode="auto">
            <a:xfrm>
              <a:off x="5839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666" name="Rectangle 1662"/>
            <p:cNvSpPr>
              <a:spLocks noChangeArrowheads="1"/>
            </p:cNvSpPr>
            <p:nvPr/>
          </p:nvSpPr>
          <p:spPr bwMode="auto">
            <a:xfrm>
              <a:off x="5907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667" name="Rectangle 1663"/>
            <p:cNvSpPr>
              <a:spLocks noChangeArrowheads="1"/>
            </p:cNvSpPr>
            <p:nvPr/>
          </p:nvSpPr>
          <p:spPr bwMode="auto">
            <a:xfrm>
              <a:off x="5975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668" name="Rectangle 1664"/>
            <p:cNvSpPr>
              <a:spLocks noChangeArrowheads="1"/>
            </p:cNvSpPr>
            <p:nvPr/>
          </p:nvSpPr>
          <p:spPr bwMode="auto">
            <a:xfrm>
              <a:off x="6043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669" name="Rectangle 1665"/>
            <p:cNvSpPr>
              <a:spLocks noChangeArrowheads="1"/>
            </p:cNvSpPr>
            <p:nvPr/>
          </p:nvSpPr>
          <p:spPr bwMode="auto">
            <a:xfrm>
              <a:off x="6111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670" name="Rectangle 1666"/>
            <p:cNvSpPr>
              <a:spLocks noChangeArrowheads="1"/>
            </p:cNvSpPr>
            <p:nvPr/>
          </p:nvSpPr>
          <p:spPr bwMode="auto">
            <a:xfrm>
              <a:off x="6179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671" name="Rectangle 1667"/>
            <p:cNvSpPr>
              <a:spLocks noChangeArrowheads="1"/>
            </p:cNvSpPr>
            <p:nvPr/>
          </p:nvSpPr>
          <p:spPr bwMode="auto">
            <a:xfrm>
              <a:off x="6247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672" name="Rectangle 1668"/>
            <p:cNvSpPr>
              <a:spLocks noChangeArrowheads="1"/>
            </p:cNvSpPr>
            <p:nvPr/>
          </p:nvSpPr>
          <p:spPr bwMode="auto">
            <a:xfrm>
              <a:off x="6315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673" name="Rectangle 1669"/>
            <p:cNvSpPr>
              <a:spLocks noChangeArrowheads="1"/>
            </p:cNvSpPr>
            <p:nvPr/>
          </p:nvSpPr>
          <p:spPr bwMode="auto">
            <a:xfrm>
              <a:off x="6383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674" name="Rectangle 1670"/>
            <p:cNvSpPr>
              <a:spLocks noChangeArrowheads="1"/>
            </p:cNvSpPr>
            <p:nvPr/>
          </p:nvSpPr>
          <p:spPr bwMode="auto">
            <a:xfrm>
              <a:off x="6451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675" name="Rectangle 1671"/>
            <p:cNvSpPr>
              <a:spLocks noChangeArrowheads="1"/>
            </p:cNvSpPr>
            <p:nvPr/>
          </p:nvSpPr>
          <p:spPr bwMode="auto">
            <a:xfrm>
              <a:off x="6519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676" name="Rectangle 1672"/>
            <p:cNvSpPr>
              <a:spLocks noChangeArrowheads="1"/>
            </p:cNvSpPr>
            <p:nvPr/>
          </p:nvSpPr>
          <p:spPr bwMode="auto">
            <a:xfrm>
              <a:off x="6587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677" name="Rectangle 1673"/>
            <p:cNvSpPr>
              <a:spLocks noChangeArrowheads="1"/>
            </p:cNvSpPr>
            <p:nvPr/>
          </p:nvSpPr>
          <p:spPr bwMode="auto">
            <a:xfrm>
              <a:off x="6655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678" name="Rectangle 1674"/>
            <p:cNvSpPr>
              <a:spLocks noChangeArrowheads="1"/>
            </p:cNvSpPr>
            <p:nvPr/>
          </p:nvSpPr>
          <p:spPr bwMode="auto">
            <a:xfrm>
              <a:off x="6723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679" name="Rectangle 1675"/>
            <p:cNvSpPr>
              <a:spLocks noChangeArrowheads="1"/>
            </p:cNvSpPr>
            <p:nvPr/>
          </p:nvSpPr>
          <p:spPr bwMode="auto">
            <a:xfrm>
              <a:off x="6791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680" name="Rectangle 1676"/>
            <p:cNvSpPr>
              <a:spLocks noChangeArrowheads="1"/>
            </p:cNvSpPr>
            <p:nvPr/>
          </p:nvSpPr>
          <p:spPr bwMode="auto">
            <a:xfrm>
              <a:off x="6859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681" name="Rectangle 1677"/>
            <p:cNvSpPr>
              <a:spLocks noChangeArrowheads="1"/>
            </p:cNvSpPr>
            <p:nvPr/>
          </p:nvSpPr>
          <p:spPr bwMode="auto">
            <a:xfrm>
              <a:off x="6927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682" name="Rectangle 1678"/>
            <p:cNvSpPr>
              <a:spLocks noChangeArrowheads="1"/>
            </p:cNvSpPr>
            <p:nvPr/>
          </p:nvSpPr>
          <p:spPr bwMode="auto">
            <a:xfrm>
              <a:off x="6995" y="-47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683" name="Rectangle 1679"/>
            <p:cNvSpPr>
              <a:spLocks noChangeArrowheads="1"/>
            </p:cNvSpPr>
            <p:nvPr/>
          </p:nvSpPr>
          <p:spPr bwMode="auto">
            <a:xfrm>
              <a:off x="7063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684" name="Rectangle 1680"/>
            <p:cNvSpPr>
              <a:spLocks noChangeArrowheads="1"/>
            </p:cNvSpPr>
            <p:nvPr/>
          </p:nvSpPr>
          <p:spPr bwMode="auto">
            <a:xfrm>
              <a:off x="7131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685" name="Rectangle 1681"/>
            <p:cNvSpPr>
              <a:spLocks noChangeArrowheads="1"/>
            </p:cNvSpPr>
            <p:nvPr/>
          </p:nvSpPr>
          <p:spPr bwMode="auto">
            <a:xfrm>
              <a:off x="7199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686" name="Rectangle 1682"/>
            <p:cNvSpPr>
              <a:spLocks noChangeArrowheads="1"/>
            </p:cNvSpPr>
            <p:nvPr/>
          </p:nvSpPr>
          <p:spPr bwMode="auto">
            <a:xfrm>
              <a:off x="7267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687" name="Rectangle 1683"/>
            <p:cNvSpPr>
              <a:spLocks noChangeArrowheads="1"/>
            </p:cNvSpPr>
            <p:nvPr/>
          </p:nvSpPr>
          <p:spPr bwMode="auto">
            <a:xfrm>
              <a:off x="7335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688" name="Rectangle 1684"/>
            <p:cNvSpPr>
              <a:spLocks noChangeArrowheads="1"/>
            </p:cNvSpPr>
            <p:nvPr/>
          </p:nvSpPr>
          <p:spPr bwMode="auto">
            <a:xfrm>
              <a:off x="7403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689" name="Rectangle 1685"/>
            <p:cNvSpPr>
              <a:spLocks noChangeArrowheads="1"/>
            </p:cNvSpPr>
            <p:nvPr/>
          </p:nvSpPr>
          <p:spPr bwMode="auto">
            <a:xfrm>
              <a:off x="7471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690" name="Rectangle 1686"/>
            <p:cNvSpPr>
              <a:spLocks noChangeArrowheads="1"/>
            </p:cNvSpPr>
            <p:nvPr/>
          </p:nvSpPr>
          <p:spPr bwMode="auto">
            <a:xfrm>
              <a:off x="7539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691" name="Rectangle 1687"/>
            <p:cNvSpPr>
              <a:spLocks noChangeArrowheads="1"/>
            </p:cNvSpPr>
            <p:nvPr/>
          </p:nvSpPr>
          <p:spPr bwMode="auto">
            <a:xfrm>
              <a:off x="7607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1692" name="Rectangle 1688"/>
            <p:cNvSpPr>
              <a:spLocks noChangeArrowheads="1"/>
            </p:cNvSpPr>
            <p:nvPr/>
          </p:nvSpPr>
          <p:spPr bwMode="auto">
            <a:xfrm>
              <a:off x="5363" y="-40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86</a:t>
              </a:r>
            </a:p>
          </p:txBody>
        </p:sp>
        <p:sp>
          <p:nvSpPr>
            <p:cNvPr id="1693" name="Rectangle 1689"/>
            <p:cNvSpPr>
              <a:spLocks noChangeArrowheads="1"/>
            </p:cNvSpPr>
            <p:nvPr/>
          </p:nvSpPr>
          <p:spPr bwMode="auto">
            <a:xfrm>
              <a:off x="543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694" name="Rectangle 1690"/>
            <p:cNvSpPr>
              <a:spLocks noChangeArrowheads="1"/>
            </p:cNvSpPr>
            <p:nvPr/>
          </p:nvSpPr>
          <p:spPr bwMode="auto">
            <a:xfrm>
              <a:off x="549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695" name="Rectangle 1691"/>
            <p:cNvSpPr>
              <a:spLocks noChangeArrowheads="1"/>
            </p:cNvSpPr>
            <p:nvPr/>
          </p:nvSpPr>
          <p:spPr bwMode="auto">
            <a:xfrm>
              <a:off x="5567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696" name="Rectangle 1692"/>
            <p:cNvSpPr>
              <a:spLocks noChangeArrowheads="1"/>
            </p:cNvSpPr>
            <p:nvPr/>
          </p:nvSpPr>
          <p:spPr bwMode="auto">
            <a:xfrm>
              <a:off x="5635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697" name="Rectangle 1693"/>
            <p:cNvSpPr>
              <a:spLocks noChangeArrowheads="1"/>
            </p:cNvSpPr>
            <p:nvPr/>
          </p:nvSpPr>
          <p:spPr bwMode="auto">
            <a:xfrm>
              <a:off x="5703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698" name="Rectangle 1694"/>
            <p:cNvSpPr>
              <a:spLocks noChangeArrowheads="1"/>
            </p:cNvSpPr>
            <p:nvPr/>
          </p:nvSpPr>
          <p:spPr bwMode="auto">
            <a:xfrm>
              <a:off x="577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699" name="Rectangle 1695"/>
            <p:cNvSpPr>
              <a:spLocks noChangeArrowheads="1"/>
            </p:cNvSpPr>
            <p:nvPr/>
          </p:nvSpPr>
          <p:spPr bwMode="auto">
            <a:xfrm>
              <a:off x="583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700" name="Rectangle 1696"/>
            <p:cNvSpPr>
              <a:spLocks noChangeArrowheads="1"/>
            </p:cNvSpPr>
            <p:nvPr/>
          </p:nvSpPr>
          <p:spPr bwMode="auto">
            <a:xfrm>
              <a:off x="5907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701" name="Rectangle 1697"/>
            <p:cNvSpPr>
              <a:spLocks noChangeArrowheads="1"/>
            </p:cNvSpPr>
            <p:nvPr/>
          </p:nvSpPr>
          <p:spPr bwMode="auto">
            <a:xfrm>
              <a:off x="5975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702" name="Rectangle 1698"/>
            <p:cNvSpPr>
              <a:spLocks noChangeArrowheads="1"/>
            </p:cNvSpPr>
            <p:nvPr/>
          </p:nvSpPr>
          <p:spPr bwMode="auto">
            <a:xfrm>
              <a:off x="6043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703" name="Rectangle 1699"/>
            <p:cNvSpPr>
              <a:spLocks noChangeArrowheads="1"/>
            </p:cNvSpPr>
            <p:nvPr/>
          </p:nvSpPr>
          <p:spPr bwMode="auto">
            <a:xfrm>
              <a:off x="611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704" name="Rectangle 1700"/>
            <p:cNvSpPr>
              <a:spLocks noChangeArrowheads="1"/>
            </p:cNvSpPr>
            <p:nvPr/>
          </p:nvSpPr>
          <p:spPr bwMode="auto">
            <a:xfrm>
              <a:off x="617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705" name="Rectangle 1701"/>
            <p:cNvSpPr>
              <a:spLocks noChangeArrowheads="1"/>
            </p:cNvSpPr>
            <p:nvPr/>
          </p:nvSpPr>
          <p:spPr bwMode="auto">
            <a:xfrm>
              <a:off x="6247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706" name="Rectangle 1702"/>
            <p:cNvSpPr>
              <a:spLocks noChangeArrowheads="1"/>
            </p:cNvSpPr>
            <p:nvPr/>
          </p:nvSpPr>
          <p:spPr bwMode="auto">
            <a:xfrm>
              <a:off x="6315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707" name="Rectangle 1703"/>
            <p:cNvSpPr>
              <a:spLocks noChangeArrowheads="1"/>
            </p:cNvSpPr>
            <p:nvPr/>
          </p:nvSpPr>
          <p:spPr bwMode="auto">
            <a:xfrm>
              <a:off x="6383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708" name="Rectangle 1704"/>
            <p:cNvSpPr>
              <a:spLocks noChangeArrowheads="1"/>
            </p:cNvSpPr>
            <p:nvPr/>
          </p:nvSpPr>
          <p:spPr bwMode="auto">
            <a:xfrm>
              <a:off x="645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709" name="Rectangle 1705"/>
            <p:cNvSpPr>
              <a:spLocks noChangeArrowheads="1"/>
            </p:cNvSpPr>
            <p:nvPr/>
          </p:nvSpPr>
          <p:spPr bwMode="auto">
            <a:xfrm>
              <a:off x="651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710" name="Rectangle 1706"/>
            <p:cNvSpPr>
              <a:spLocks noChangeArrowheads="1"/>
            </p:cNvSpPr>
            <p:nvPr/>
          </p:nvSpPr>
          <p:spPr bwMode="auto">
            <a:xfrm>
              <a:off x="6587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711" name="Rectangle 1707"/>
            <p:cNvSpPr>
              <a:spLocks noChangeArrowheads="1"/>
            </p:cNvSpPr>
            <p:nvPr/>
          </p:nvSpPr>
          <p:spPr bwMode="auto">
            <a:xfrm>
              <a:off x="6655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712" name="Rectangle 1708"/>
            <p:cNvSpPr>
              <a:spLocks noChangeArrowheads="1"/>
            </p:cNvSpPr>
            <p:nvPr/>
          </p:nvSpPr>
          <p:spPr bwMode="auto">
            <a:xfrm>
              <a:off x="6723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713" name="Rectangle 1709"/>
            <p:cNvSpPr>
              <a:spLocks noChangeArrowheads="1"/>
            </p:cNvSpPr>
            <p:nvPr/>
          </p:nvSpPr>
          <p:spPr bwMode="auto">
            <a:xfrm>
              <a:off x="679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714" name="Rectangle 1710"/>
            <p:cNvSpPr>
              <a:spLocks noChangeArrowheads="1"/>
            </p:cNvSpPr>
            <p:nvPr/>
          </p:nvSpPr>
          <p:spPr bwMode="auto">
            <a:xfrm>
              <a:off x="685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715" name="Rectangle 1711"/>
            <p:cNvSpPr>
              <a:spLocks noChangeArrowheads="1"/>
            </p:cNvSpPr>
            <p:nvPr/>
          </p:nvSpPr>
          <p:spPr bwMode="auto">
            <a:xfrm>
              <a:off x="6927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716" name="Rectangle 1712"/>
            <p:cNvSpPr>
              <a:spLocks noChangeArrowheads="1"/>
            </p:cNvSpPr>
            <p:nvPr/>
          </p:nvSpPr>
          <p:spPr bwMode="auto">
            <a:xfrm>
              <a:off x="6995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717" name="Rectangle 1713"/>
            <p:cNvSpPr>
              <a:spLocks noChangeArrowheads="1"/>
            </p:cNvSpPr>
            <p:nvPr/>
          </p:nvSpPr>
          <p:spPr bwMode="auto">
            <a:xfrm>
              <a:off x="7063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718" name="Rectangle 1714"/>
            <p:cNvSpPr>
              <a:spLocks noChangeArrowheads="1"/>
            </p:cNvSpPr>
            <p:nvPr/>
          </p:nvSpPr>
          <p:spPr bwMode="auto">
            <a:xfrm>
              <a:off x="7131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719" name="Rectangle 1715"/>
            <p:cNvSpPr>
              <a:spLocks noChangeArrowheads="1"/>
            </p:cNvSpPr>
            <p:nvPr/>
          </p:nvSpPr>
          <p:spPr bwMode="auto">
            <a:xfrm>
              <a:off x="7199" y="-40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720" name="Rectangle 1716"/>
            <p:cNvSpPr>
              <a:spLocks noChangeArrowheads="1"/>
            </p:cNvSpPr>
            <p:nvPr/>
          </p:nvSpPr>
          <p:spPr bwMode="auto">
            <a:xfrm>
              <a:off x="7267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721" name="Rectangle 1717"/>
            <p:cNvSpPr>
              <a:spLocks noChangeArrowheads="1"/>
            </p:cNvSpPr>
            <p:nvPr/>
          </p:nvSpPr>
          <p:spPr bwMode="auto">
            <a:xfrm>
              <a:off x="7335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1722" name="Rectangle 1718"/>
            <p:cNvSpPr>
              <a:spLocks noChangeArrowheads="1"/>
            </p:cNvSpPr>
            <p:nvPr/>
          </p:nvSpPr>
          <p:spPr bwMode="auto">
            <a:xfrm>
              <a:off x="7403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1723" name="Rectangle 1719"/>
            <p:cNvSpPr>
              <a:spLocks noChangeArrowheads="1"/>
            </p:cNvSpPr>
            <p:nvPr/>
          </p:nvSpPr>
          <p:spPr bwMode="auto">
            <a:xfrm>
              <a:off x="7471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1724" name="Rectangle 1720"/>
            <p:cNvSpPr>
              <a:spLocks noChangeArrowheads="1"/>
            </p:cNvSpPr>
            <p:nvPr/>
          </p:nvSpPr>
          <p:spPr bwMode="auto">
            <a:xfrm>
              <a:off x="7539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1725" name="Rectangle 1721"/>
            <p:cNvSpPr>
              <a:spLocks noChangeArrowheads="1"/>
            </p:cNvSpPr>
            <p:nvPr/>
          </p:nvSpPr>
          <p:spPr bwMode="auto">
            <a:xfrm>
              <a:off x="7607" y="-4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1726" name="Rectangle 1722"/>
            <p:cNvSpPr>
              <a:spLocks noChangeArrowheads="1"/>
            </p:cNvSpPr>
            <p:nvPr/>
          </p:nvSpPr>
          <p:spPr bwMode="auto">
            <a:xfrm>
              <a:off x="5295" y="-33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85</a:t>
              </a:r>
            </a:p>
          </p:txBody>
        </p:sp>
        <p:sp>
          <p:nvSpPr>
            <p:cNvPr id="1727" name="Rectangle 1723"/>
            <p:cNvSpPr>
              <a:spLocks noChangeArrowheads="1"/>
            </p:cNvSpPr>
            <p:nvPr/>
          </p:nvSpPr>
          <p:spPr bwMode="auto">
            <a:xfrm>
              <a:off x="5363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728" name="Rectangle 1724"/>
            <p:cNvSpPr>
              <a:spLocks noChangeArrowheads="1"/>
            </p:cNvSpPr>
            <p:nvPr/>
          </p:nvSpPr>
          <p:spPr bwMode="auto">
            <a:xfrm>
              <a:off x="5431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729" name="Rectangle 1725"/>
            <p:cNvSpPr>
              <a:spLocks noChangeArrowheads="1"/>
            </p:cNvSpPr>
            <p:nvPr/>
          </p:nvSpPr>
          <p:spPr bwMode="auto">
            <a:xfrm>
              <a:off x="5499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730" name="Rectangle 1726"/>
            <p:cNvSpPr>
              <a:spLocks noChangeArrowheads="1"/>
            </p:cNvSpPr>
            <p:nvPr/>
          </p:nvSpPr>
          <p:spPr bwMode="auto">
            <a:xfrm>
              <a:off x="5567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731" name="Rectangle 1727"/>
            <p:cNvSpPr>
              <a:spLocks noChangeArrowheads="1"/>
            </p:cNvSpPr>
            <p:nvPr/>
          </p:nvSpPr>
          <p:spPr bwMode="auto">
            <a:xfrm>
              <a:off x="5635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732" name="Rectangle 1728"/>
            <p:cNvSpPr>
              <a:spLocks noChangeArrowheads="1"/>
            </p:cNvSpPr>
            <p:nvPr/>
          </p:nvSpPr>
          <p:spPr bwMode="auto">
            <a:xfrm>
              <a:off x="5703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733" name="Rectangle 1729"/>
            <p:cNvSpPr>
              <a:spLocks noChangeArrowheads="1"/>
            </p:cNvSpPr>
            <p:nvPr/>
          </p:nvSpPr>
          <p:spPr bwMode="auto">
            <a:xfrm>
              <a:off x="5771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734" name="Rectangle 1730"/>
            <p:cNvSpPr>
              <a:spLocks noChangeArrowheads="1"/>
            </p:cNvSpPr>
            <p:nvPr/>
          </p:nvSpPr>
          <p:spPr bwMode="auto">
            <a:xfrm>
              <a:off x="5839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735" name="Rectangle 1731"/>
            <p:cNvSpPr>
              <a:spLocks noChangeArrowheads="1"/>
            </p:cNvSpPr>
            <p:nvPr/>
          </p:nvSpPr>
          <p:spPr bwMode="auto">
            <a:xfrm>
              <a:off x="5907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736" name="Rectangle 1732"/>
            <p:cNvSpPr>
              <a:spLocks noChangeArrowheads="1"/>
            </p:cNvSpPr>
            <p:nvPr/>
          </p:nvSpPr>
          <p:spPr bwMode="auto">
            <a:xfrm>
              <a:off x="5975" y="-3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737" name="Rectangle 1733"/>
            <p:cNvSpPr>
              <a:spLocks noChangeArrowheads="1"/>
            </p:cNvSpPr>
            <p:nvPr/>
          </p:nvSpPr>
          <p:spPr bwMode="auto">
            <a:xfrm>
              <a:off x="6043" y="-3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738" name="Rectangle 1734"/>
            <p:cNvSpPr>
              <a:spLocks noChangeArrowheads="1"/>
            </p:cNvSpPr>
            <p:nvPr/>
          </p:nvSpPr>
          <p:spPr bwMode="auto">
            <a:xfrm>
              <a:off x="6111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739" name="Rectangle 1735"/>
            <p:cNvSpPr>
              <a:spLocks noChangeArrowheads="1"/>
            </p:cNvSpPr>
            <p:nvPr/>
          </p:nvSpPr>
          <p:spPr bwMode="auto">
            <a:xfrm>
              <a:off x="6179" y="-3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740" name="Rectangle 1736"/>
            <p:cNvSpPr>
              <a:spLocks noChangeArrowheads="1"/>
            </p:cNvSpPr>
            <p:nvPr/>
          </p:nvSpPr>
          <p:spPr bwMode="auto">
            <a:xfrm>
              <a:off x="6247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741" name="Rectangle 1737"/>
            <p:cNvSpPr>
              <a:spLocks noChangeArrowheads="1"/>
            </p:cNvSpPr>
            <p:nvPr/>
          </p:nvSpPr>
          <p:spPr bwMode="auto">
            <a:xfrm>
              <a:off x="6315" y="-3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742" name="Rectangle 1738"/>
            <p:cNvSpPr>
              <a:spLocks noChangeArrowheads="1"/>
            </p:cNvSpPr>
            <p:nvPr/>
          </p:nvSpPr>
          <p:spPr bwMode="auto">
            <a:xfrm>
              <a:off x="6383" y="-3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743" name="Rectangle 1739"/>
            <p:cNvSpPr>
              <a:spLocks noChangeArrowheads="1"/>
            </p:cNvSpPr>
            <p:nvPr/>
          </p:nvSpPr>
          <p:spPr bwMode="auto">
            <a:xfrm>
              <a:off x="6451" y="-3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744" name="Rectangle 1740"/>
            <p:cNvSpPr>
              <a:spLocks noChangeArrowheads="1"/>
            </p:cNvSpPr>
            <p:nvPr/>
          </p:nvSpPr>
          <p:spPr bwMode="auto">
            <a:xfrm>
              <a:off x="6519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745" name="Rectangle 1741"/>
            <p:cNvSpPr>
              <a:spLocks noChangeArrowheads="1"/>
            </p:cNvSpPr>
            <p:nvPr/>
          </p:nvSpPr>
          <p:spPr bwMode="auto">
            <a:xfrm>
              <a:off x="6587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746" name="Rectangle 1742"/>
            <p:cNvSpPr>
              <a:spLocks noChangeArrowheads="1"/>
            </p:cNvSpPr>
            <p:nvPr/>
          </p:nvSpPr>
          <p:spPr bwMode="auto">
            <a:xfrm>
              <a:off x="6655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747" name="Rectangle 1743"/>
            <p:cNvSpPr>
              <a:spLocks noChangeArrowheads="1"/>
            </p:cNvSpPr>
            <p:nvPr/>
          </p:nvSpPr>
          <p:spPr bwMode="auto">
            <a:xfrm>
              <a:off x="6723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748" name="Rectangle 1744"/>
            <p:cNvSpPr>
              <a:spLocks noChangeArrowheads="1"/>
            </p:cNvSpPr>
            <p:nvPr/>
          </p:nvSpPr>
          <p:spPr bwMode="auto">
            <a:xfrm>
              <a:off x="6791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749" name="Rectangle 1745"/>
            <p:cNvSpPr>
              <a:spLocks noChangeArrowheads="1"/>
            </p:cNvSpPr>
            <p:nvPr/>
          </p:nvSpPr>
          <p:spPr bwMode="auto">
            <a:xfrm>
              <a:off x="6859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750" name="Rectangle 1746"/>
            <p:cNvSpPr>
              <a:spLocks noChangeArrowheads="1"/>
            </p:cNvSpPr>
            <p:nvPr/>
          </p:nvSpPr>
          <p:spPr bwMode="auto">
            <a:xfrm>
              <a:off x="6927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751" name="Rectangle 1747"/>
            <p:cNvSpPr>
              <a:spLocks noChangeArrowheads="1"/>
            </p:cNvSpPr>
            <p:nvPr/>
          </p:nvSpPr>
          <p:spPr bwMode="auto">
            <a:xfrm>
              <a:off x="6995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752" name="Rectangle 1748"/>
            <p:cNvSpPr>
              <a:spLocks noChangeArrowheads="1"/>
            </p:cNvSpPr>
            <p:nvPr/>
          </p:nvSpPr>
          <p:spPr bwMode="auto">
            <a:xfrm>
              <a:off x="7063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753" name="Rectangle 1749"/>
            <p:cNvSpPr>
              <a:spLocks noChangeArrowheads="1"/>
            </p:cNvSpPr>
            <p:nvPr/>
          </p:nvSpPr>
          <p:spPr bwMode="auto">
            <a:xfrm>
              <a:off x="7131" y="-33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754" name="Rectangle 1750"/>
            <p:cNvSpPr>
              <a:spLocks noChangeArrowheads="1"/>
            </p:cNvSpPr>
            <p:nvPr/>
          </p:nvSpPr>
          <p:spPr bwMode="auto">
            <a:xfrm>
              <a:off x="7199" y="-3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221</a:t>
              </a:r>
            </a:p>
          </p:txBody>
        </p:sp>
        <p:sp>
          <p:nvSpPr>
            <p:cNvPr id="1755" name="Rectangle 1751"/>
            <p:cNvSpPr>
              <a:spLocks noChangeArrowheads="1"/>
            </p:cNvSpPr>
            <p:nvPr/>
          </p:nvSpPr>
          <p:spPr bwMode="auto">
            <a:xfrm>
              <a:off x="7267" y="-3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1756" name="Rectangle 1752"/>
            <p:cNvSpPr>
              <a:spLocks noChangeArrowheads="1"/>
            </p:cNvSpPr>
            <p:nvPr/>
          </p:nvSpPr>
          <p:spPr bwMode="auto">
            <a:xfrm>
              <a:off x="7335" y="-3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At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1757" name="Rectangle 1753"/>
            <p:cNvSpPr>
              <a:spLocks noChangeArrowheads="1"/>
            </p:cNvSpPr>
            <p:nvPr/>
          </p:nvSpPr>
          <p:spPr bwMode="auto">
            <a:xfrm>
              <a:off x="7471" y="-33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1758" name="Rectangle 1754"/>
            <p:cNvSpPr>
              <a:spLocks noChangeArrowheads="1"/>
            </p:cNvSpPr>
            <p:nvPr/>
          </p:nvSpPr>
          <p:spPr bwMode="auto">
            <a:xfrm>
              <a:off x="7607" y="-33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1759" name="Rectangle 1755"/>
            <p:cNvSpPr>
              <a:spLocks noChangeArrowheads="1"/>
            </p:cNvSpPr>
            <p:nvPr/>
          </p:nvSpPr>
          <p:spPr bwMode="auto">
            <a:xfrm>
              <a:off x="5091" y="-26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84</a:t>
              </a:r>
            </a:p>
          </p:txBody>
        </p:sp>
        <p:sp>
          <p:nvSpPr>
            <p:cNvPr id="1760" name="Rectangle 1756"/>
            <p:cNvSpPr>
              <a:spLocks noChangeArrowheads="1"/>
            </p:cNvSpPr>
            <p:nvPr/>
          </p:nvSpPr>
          <p:spPr bwMode="auto">
            <a:xfrm>
              <a:off x="5159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761" name="Rectangle 1757"/>
            <p:cNvSpPr>
              <a:spLocks noChangeArrowheads="1"/>
            </p:cNvSpPr>
            <p:nvPr/>
          </p:nvSpPr>
          <p:spPr bwMode="auto">
            <a:xfrm>
              <a:off x="5227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762" name="Rectangle 1758"/>
            <p:cNvSpPr>
              <a:spLocks noChangeArrowheads="1"/>
            </p:cNvSpPr>
            <p:nvPr/>
          </p:nvSpPr>
          <p:spPr bwMode="auto">
            <a:xfrm>
              <a:off x="5295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763" name="Rectangle 1759"/>
            <p:cNvSpPr>
              <a:spLocks noChangeArrowheads="1"/>
            </p:cNvSpPr>
            <p:nvPr/>
          </p:nvSpPr>
          <p:spPr bwMode="auto">
            <a:xfrm>
              <a:off x="5363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764" name="Rectangle 1760"/>
            <p:cNvSpPr>
              <a:spLocks noChangeArrowheads="1"/>
            </p:cNvSpPr>
            <p:nvPr/>
          </p:nvSpPr>
          <p:spPr bwMode="auto">
            <a:xfrm>
              <a:off x="5431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765" name="Rectangle 1761"/>
            <p:cNvSpPr>
              <a:spLocks noChangeArrowheads="1"/>
            </p:cNvSpPr>
            <p:nvPr/>
          </p:nvSpPr>
          <p:spPr bwMode="auto">
            <a:xfrm>
              <a:off x="5499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766" name="Rectangle 1762"/>
            <p:cNvSpPr>
              <a:spLocks noChangeArrowheads="1"/>
            </p:cNvSpPr>
            <p:nvPr/>
          </p:nvSpPr>
          <p:spPr bwMode="auto">
            <a:xfrm>
              <a:off x="5567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767" name="Rectangle 1763"/>
            <p:cNvSpPr>
              <a:spLocks noChangeArrowheads="1"/>
            </p:cNvSpPr>
            <p:nvPr/>
          </p:nvSpPr>
          <p:spPr bwMode="auto">
            <a:xfrm>
              <a:off x="5635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768" name="Rectangle 1764"/>
            <p:cNvSpPr>
              <a:spLocks noChangeArrowheads="1"/>
            </p:cNvSpPr>
            <p:nvPr/>
          </p:nvSpPr>
          <p:spPr bwMode="auto">
            <a:xfrm>
              <a:off x="5703" y="-2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769" name="Rectangle 1765"/>
            <p:cNvSpPr>
              <a:spLocks noChangeArrowheads="1"/>
            </p:cNvSpPr>
            <p:nvPr/>
          </p:nvSpPr>
          <p:spPr bwMode="auto">
            <a:xfrm>
              <a:off x="5771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770" name="Rectangle 1766"/>
            <p:cNvSpPr>
              <a:spLocks noChangeArrowheads="1"/>
            </p:cNvSpPr>
            <p:nvPr/>
          </p:nvSpPr>
          <p:spPr bwMode="auto">
            <a:xfrm>
              <a:off x="5839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771" name="Rectangle 1767"/>
            <p:cNvSpPr>
              <a:spLocks noChangeArrowheads="1"/>
            </p:cNvSpPr>
            <p:nvPr/>
          </p:nvSpPr>
          <p:spPr bwMode="auto">
            <a:xfrm>
              <a:off x="5907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772" name="Rectangle 1768"/>
            <p:cNvSpPr>
              <a:spLocks noChangeArrowheads="1"/>
            </p:cNvSpPr>
            <p:nvPr/>
          </p:nvSpPr>
          <p:spPr bwMode="auto">
            <a:xfrm>
              <a:off x="5975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773" name="Rectangle 1769"/>
            <p:cNvSpPr>
              <a:spLocks noChangeArrowheads="1"/>
            </p:cNvSpPr>
            <p:nvPr/>
          </p:nvSpPr>
          <p:spPr bwMode="auto">
            <a:xfrm>
              <a:off x="6043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774" name="Rectangle 1770"/>
            <p:cNvSpPr>
              <a:spLocks noChangeArrowheads="1"/>
            </p:cNvSpPr>
            <p:nvPr/>
          </p:nvSpPr>
          <p:spPr bwMode="auto">
            <a:xfrm>
              <a:off x="6111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775" name="Rectangle 1771"/>
            <p:cNvSpPr>
              <a:spLocks noChangeArrowheads="1"/>
            </p:cNvSpPr>
            <p:nvPr/>
          </p:nvSpPr>
          <p:spPr bwMode="auto">
            <a:xfrm>
              <a:off x="6179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776" name="Rectangle 1772"/>
            <p:cNvSpPr>
              <a:spLocks noChangeArrowheads="1"/>
            </p:cNvSpPr>
            <p:nvPr/>
          </p:nvSpPr>
          <p:spPr bwMode="auto">
            <a:xfrm>
              <a:off x="6247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777" name="Rectangle 1773"/>
            <p:cNvSpPr>
              <a:spLocks noChangeArrowheads="1"/>
            </p:cNvSpPr>
            <p:nvPr/>
          </p:nvSpPr>
          <p:spPr bwMode="auto">
            <a:xfrm>
              <a:off x="6315" y="-2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778" name="Rectangle 1774"/>
            <p:cNvSpPr>
              <a:spLocks noChangeArrowheads="1"/>
            </p:cNvSpPr>
            <p:nvPr/>
          </p:nvSpPr>
          <p:spPr bwMode="auto">
            <a:xfrm>
              <a:off x="6383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779" name="Rectangle 1775"/>
            <p:cNvSpPr>
              <a:spLocks noChangeArrowheads="1"/>
            </p:cNvSpPr>
            <p:nvPr/>
          </p:nvSpPr>
          <p:spPr bwMode="auto">
            <a:xfrm>
              <a:off x="6451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780" name="Rectangle 1776"/>
            <p:cNvSpPr>
              <a:spLocks noChangeArrowheads="1"/>
            </p:cNvSpPr>
            <p:nvPr/>
          </p:nvSpPr>
          <p:spPr bwMode="auto">
            <a:xfrm>
              <a:off x="6519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781" name="Rectangle 1777"/>
            <p:cNvSpPr>
              <a:spLocks noChangeArrowheads="1"/>
            </p:cNvSpPr>
            <p:nvPr/>
          </p:nvSpPr>
          <p:spPr bwMode="auto">
            <a:xfrm>
              <a:off x="6587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782" name="Rectangle 1778"/>
            <p:cNvSpPr>
              <a:spLocks noChangeArrowheads="1"/>
            </p:cNvSpPr>
            <p:nvPr/>
          </p:nvSpPr>
          <p:spPr bwMode="auto">
            <a:xfrm>
              <a:off x="6655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783" name="Rectangle 1779"/>
            <p:cNvSpPr>
              <a:spLocks noChangeArrowheads="1"/>
            </p:cNvSpPr>
            <p:nvPr/>
          </p:nvSpPr>
          <p:spPr bwMode="auto">
            <a:xfrm>
              <a:off x="6723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784" name="Rectangle 1780"/>
            <p:cNvSpPr>
              <a:spLocks noChangeArrowheads="1"/>
            </p:cNvSpPr>
            <p:nvPr/>
          </p:nvSpPr>
          <p:spPr bwMode="auto">
            <a:xfrm>
              <a:off x="6791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785" name="Rectangle 1781"/>
            <p:cNvSpPr>
              <a:spLocks noChangeArrowheads="1"/>
            </p:cNvSpPr>
            <p:nvPr/>
          </p:nvSpPr>
          <p:spPr bwMode="auto">
            <a:xfrm>
              <a:off x="6859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786" name="Rectangle 1782"/>
            <p:cNvSpPr>
              <a:spLocks noChangeArrowheads="1"/>
            </p:cNvSpPr>
            <p:nvPr/>
          </p:nvSpPr>
          <p:spPr bwMode="auto">
            <a:xfrm>
              <a:off x="6927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787" name="Rectangle 1783"/>
            <p:cNvSpPr>
              <a:spLocks noChangeArrowheads="1"/>
            </p:cNvSpPr>
            <p:nvPr/>
          </p:nvSpPr>
          <p:spPr bwMode="auto">
            <a:xfrm>
              <a:off x="6995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788" name="Rectangle 1784"/>
            <p:cNvSpPr>
              <a:spLocks noChangeArrowheads="1"/>
            </p:cNvSpPr>
            <p:nvPr/>
          </p:nvSpPr>
          <p:spPr bwMode="auto">
            <a:xfrm>
              <a:off x="7063" y="-26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789" name="Rectangle 1785"/>
            <p:cNvSpPr>
              <a:spLocks noChangeArrowheads="1"/>
            </p:cNvSpPr>
            <p:nvPr/>
          </p:nvSpPr>
          <p:spPr bwMode="auto">
            <a:xfrm>
              <a:off x="7131" y="-2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1790" name="Rectangle 1786"/>
            <p:cNvSpPr>
              <a:spLocks noChangeArrowheads="1"/>
            </p:cNvSpPr>
            <p:nvPr/>
          </p:nvSpPr>
          <p:spPr bwMode="auto">
            <a:xfrm>
              <a:off x="7199" y="-2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Po</a:t>
              </a:r>
            </a:p>
            <a:p>
              <a:pPr algn="ctr" eaLnBrk="0" hangingPunct="0"/>
              <a:r>
                <a:rPr lang="en-US" sz="200" b="1"/>
                <a:t>220</a:t>
              </a:r>
            </a:p>
          </p:txBody>
        </p:sp>
        <p:sp>
          <p:nvSpPr>
            <p:cNvPr id="1791" name="Rectangle 1787"/>
            <p:cNvSpPr>
              <a:spLocks noChangeArrowheads="1"/>
            </p:cNvSpPr>
            <p:nvPr/>
          </p:nvSpPr>
          <p:spPr bwMode="auto">
            <a:xfrm>
              <a:off x="7335" y="-26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138</a:t>
              </a:r>
            </a:p>
          </p:txBody>
        </p:sp>
        <p:sp>
          <p:nvSpPr>
            <p:cNvPr id="1792" name="Rectangle 1788"/>
            <p:cNvSpPr>
              <a:spLocks noChangeArrowheads="1"/>
            </p:cNvSpPr>
            <p:nvPr/>
          </p:nvSpPr>
          <p:spPr bwMode="auto">
            <a:xfrm>
              <a:off x="4819" y="-19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83</a:t>
              </a:r>
            </a:p>
          </p:txBody>
        </p:sp>
        <p:sp>
          <p:nvSpPr>
            <p:cNvPr id="1793" name="Rectangle 1789"/>
            <p:cNvSpPr>
              <a:spLocks noChangeArrowheads="1"/>
            </p:cNvSpPr>
            <p:nvPr/>
          </p:nvSpPr>
          <p:spPr bwMode="auto">
            <a:xfrm>
              <a:off x="4887" y="-198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794" name="Rectangle 1790"/>
            <p:cNvSpPr>
              <a:spLocks noChangeArrowheads="1"/>
            </p:cNvSpPr>
            <p:nvPr/>
          </p:nvSpPr>
          <p:spPr bwMode="auto">
            <a:xfrm>
              <a:off x="4955" y="-19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795" name="Rectangle 1791"/>
            <p:cNvSpPr>
              <a:spLocks noChangeArrowheads="1"/>
            </p:cNvSpPr>
            <p:nvPr/>
          </p:nvSpPr>
          <p:spPr bwMode="auto">
            <a:xfrm>
              <a:off x="5023" y="-19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796" name="Rectangle 1792"/>
            <p:cNvSpPr>
              <a:spLocks noChangeArrowheads="1"/>
            </p:cNvSpPr>
            <p:nvPr/>
          </p:nvSpPr>
          <p:spPr bwMode="auto">
            <a:xfrm>
              <a:off x="5091" y="-19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1797" name="Rectangle 1793"/>
            <p:cNvSpPr>
              <a:spLocks noChangeArrowheads="1"/>
            </p:cNvSpPr>
            <p:nvPr/>
          </p:nvSpPr>
          <p:spPr bwMode="auto">
            <a:xfrm>
              <a:off x="5159" y="-19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1798" name="Rectangle 1794"/>
            <p:cNvSpPr>
              <a:spLocks noChangeArrowheads="1"/>
            </p:cNvSpPr>
            <p:nvPr/>
          </p:nvSpPr>
          <p:spPr bwMode="auto">
            <a:xfrm>
              <a:off x="5227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799" name="Rectangle 1795"/>
            <p:cNvSpPr>
              <a:spLocks noChangeArrowheads="1"/>
            </p:cNvSpPr>
            <p:nvPr/>
          </p:nvSpPr>
          <p:spPr bwMode="auto">
            <a:xfrm>
              <a:off x="5295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800" name="Rectangle 1796"/>
            <p:cNvSpPr>
              <a:spLocks noChangeArrowheads="1"/>
            </p:cNvSpPr>
            <p:nvPr/>
          </p:nvSpPr>
          <p:spPr bwMode="auto">
            <a:xfrm>
              <a:off x="5363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801" name="Rectangle 1797"/>
            <p:cNvSpPr>
              <a:spLocks noChangeArrowheads="1"/>
            </p:cNvSpPr>
            <p:nvPr/>
          </p:nvSpPr>
          <p:spPr bwMode="auto">
            <a:xfrm>
              <a:off x="5431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802" name="Rectangle 1798"/>
            <p:cNvSpPr>
              <a:spLocks noChangeArrowheads="1"/>
            </p:cNvSpPr>
            <p:nvPr/>
          </p:nvSpPr>
          <p:spPr bwMode="auto">
            <a:xfrm>
              <a:off x="5499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803" name="Rectangle 1799"/>
            <p:cNvSpPr>
              <a:spLocks noChangeArrowheads="1"/>
            </p:cNvSpPr>
            <p:nvPr/>
          </p:nvSpPr>
          <p:spPr bwMode="auto">
            <a:xfrm>
              <a:off x="5567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804" name="Rectangle 1800"/>
            <p:cNvSpPr>
              <a:spLocks noChangeArrowheads="1"/>
            </p:cNvSpPr>
            <p:nvPr/>
          </p:nvSpPr>
          <p:spPr bwMode="auto">
            <a:xfrm>
              <a:off x="5635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805" name="Rectangle 1801"/>
            <p:cNvSpPr>
              <a:spLocks noChangeArrowheads="1"/>
            </p:cNvSpPr>
            <p:nvPr/>
          </p:nvSpPr>
          <p:spPr bwMode="auto">
            <a:xfrm>
              <a:off x="5703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806" name="Rectangle 1802"/>
            <p:cNvSpPr>
              <a:spLocks noChangeArrowheads="1"/>
            </p:cNvSpPr>
            <p:nvPr/>
          </p:nvSpPr>
          <p:spPr bwMode="auto">
            <a:xfrm>
              <a:off x="5771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807" name="Rectangle 1803"/>
            <p:cNvSpPr>
              <a:spLocks noChangeArrowheads="1"/>
            </p:cNvSpPr>
            <p:nvPr/>
          </p:nvSpPr>
          <p:spPr bwMode="auto">
            <a:xfrm>
              <a:off x="5839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808" name="Rectangle 1804"/>
            <p:cNvSpPr>
              <a:spLocks noChangeArrowheads="1"/>
            </p:cNvSpPr>
            <p:nvPr/>
          </p:nvSpPr>
          <p:spPr bwMode="auto">
            <a:xfrm>
              <a:off x="5907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809" name="Rectangle 1805"/>
            <p:cNvSpPr>
              <a:spLocks noChangeArrowheads="1"/>
            </p:cNvSpPr>
            <p:nvPr/>
          </p:nvSpPr>
          <p:spPr bwMode="auto">
            <a:xfrm>
              <a:off x="5975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810" name="Rectangle 1806"/>
            <p:cNvSpPr>
              <a:spLocks noChangeArrowheads="1"/>
            </p:cNvSpPr>
            <p:nvPr/>
          </p:nvSpPr>
          <p:spPr bwMode="auto">
            <a:xfrm>
              <a:off x="6043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811" name="Rectangle 1807"/>
            <p:cNvSpPr>
              <a:spLocks noChangeArrowheads="1"/>
            </p:cNvSpPr>
            <p:nvPr/>
          </p:nvSpPr>
          <p:spPr bwMode="auto">
            <a:xfrm>
              <a:off x="6111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812" name="Rectangle 1808"/>
            <p:cNvSpPr>
              <a:spLocks noChangeArrowheads="1"/>
            </p:cNvSpPr>
            <p:nvPr/>
          </p:nvSpPr>
          <p:spPr bwMode="auto">
            <a:xfrm>
              <a:off x="6179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813" name="Rectangle 1809"/>
            <p:cNvSpPr>
              <a:spLocks noChangeArrowheads="1"/>
            </p:cNvSpPr>
            <p:nvPr/>
          </p:nvSpPr>
          <p:spPr bwMode="auto">
            <a:xfrm>
              <a:off x="6247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814" name="Rectangle 1810"/>
            <p:cNvSpPr>
              <a:spLocks noChangeArrowheads="1"/>
            </p:cNvSpPr>
            <p:nvPr/>
          </p:nvSpPr>
          <p:spPr bwMode="auto">
            <a:xfrm>
              <a:off x="6315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815" name="Rectangle 1811"/>
            <p:cNvSpPr>
              <a:spLocks noChangeArrowheads="1"/>
            </p:cNvSpPr>
            <p:nvPr/>
          </p:nvSpPr>
          <p:spPr bwMode="auto">
            <a:xfrm>
              <a:off x="6383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816" name="Rectangle 1812"/>
            <p:cNvSpPr>
              <a:spLocks noChangeArrowheads="1"/>
            </p:cNvSpPr>
            <p:nvPr/>
          </p:nvSpPr>
          <p:spPr bwMode="auto">
            <a:xfrm>
              <a:off x="6451" y="-1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817" name="Rectangle 1813"/>
            <p:cNvSpPr>
              <a:spLocks noChangeArrowheads="1"/>
            </p:cNvSpPr>
            <p:nvPr/>
          </p:nvSpPr>
          <p:spPr bwMode="auto">
            <a:xfrm>
              <a:off x="6587" y="-1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818" name="Rectangle 1814"/>
            <p:cNvSpPr>
              <a:spLocks noChangeArrowheads="1"/>
            </p:cNvSpPr>
            <p:nvPr/>
          </p:nvSpPr>
          <p:spPr bwMode="auto">
            <a:xfrm>
              <a:off x="6655" y="-19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819" name="Rectangle 1815"/>
            <p:cNvSpPr>
              <a:spLocks noChangeArrowheads="1"/>
            </p:cNvSpPr>
            <p:nvPr/>
          </p:nvSpPr>
          <p:spPr bwMode="auto">
            <a:xfrm>
              <a:off x="6723" y="-1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820" name="Rectangle 1816"/>
            <p:cNvSpPr>
              <a:spLocks noChangeArrowheads="1"/>
            </p:cNvSpPr>
            <p:nvPr/>
          </p:nvSpPr>
          <p:spPr bwMode="auto">
            <a:xfrm>
              <a:off x="6791" y="-1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821" name="Rectangle 1817"/>
            <p:cNvSpPr>
              <a:spLocks noChangeArrowheads="1"/>
            </p:cNvSpPr>
            <p:nvPr/>
          </p:nvSpPr>
          <p:spPr bwMode="auto">
            <a:xfrm>
              <a:off x="6859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822" name="Rectangle 1818"/>
            <p:cNvSpPr>
              <a:spLocks noChangeArrowheads="1"/>
            </p:cNvSpPr>
            <p:nvPr/>
          </p:nvSpPr>
          <p:spPr bwMode="auto">
            <a:xfrm>
              <a:off x="6927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215</a:t>
              </a:r>
            </a:p>
          </p:txBody>
        </p:sp>
        <p:sp>
          <p:nvSpPr>
            <p:cNvPr id="1823" name="Rectangle 1819"/>
            <p:cNvSpPr>
              <a:spLocks noChangeArrowheads="1"/>
            </p:cNvSpPr>
            <p:nvPr/>
          </p:nvSpPr>
          <p:spPr bwMode="auto">
            <a:xfrm>
              <a:off x="6995" y="-1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216</a:t>
              </a:r>
            </a:p>
          </p:txBody>
        </p:sp>
        <p:sp>
          <p:nvSpPr>
            <p:cNvPr id="1824" name="Rectangle 1820"/>
            <p:cNvSpPr>
              <a:spLocks noChangeArrowheads="1"/>
            </p:cNvSpPr>
            <p:nvPr/>
          </p:nvSpPr>
          <p:spPr bwMode="auto">
            <a:xfrm>
              <a:off x="7063" y="-1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217</a:t>
              </a:r>
            </a:p>
          </p:txBody>
        </p:sp>
        <p:sp>
          <p:nvSpPr>
            <p:cNvPr id="1825" name="Rectangle 1821"/>
            <p:cNvSpPr>
              <a:spLocks noChangeArrowheads="1"/>
            </p:cNvSpPr>
            <p:nvPr/>
          </p:nvSpPr>
          <p:spPr bwMode="auto">
            <a:xfrm>
              <a:off x="7131" y="-1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1826" name="Rectangle 1822"/>
            <p:cNvSpPr>
              <a:spLocks noChangeArrowheads="1"/>
            </p:cNvSpPr>
            <p:nvPr/>
          </p:nvSpPr>
          <p:spPr bwMode="auto">
            <a:xfrm>
              <a:off x="7199" y="-19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136</a:t>
              </a:r>
            </a:p>
          </p:txBody>
        </p:sp>
        <p:sp>
          <p:nvSpPr>
            <p:cNvPr id="1827" name="Rectangle 1823"/>
            <p:cNvSpPr>
              <a:spLocks noChangeArrowheads="1"/>
            </p:cNvSpPr>
            <p:nvPr/>
          </p:nvSpPr>
          <p:spPr bwMode="auto">
            <a:xfrm>
              <a:off x="4547" y="-13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82</a:t>
              </a:r>
            </a:p>
          </p:txBody>
        </p:sp>
        <p:sp>
          <p:nvSpPr>
            <p:cNvPr id="1828" name="Rectangle 1824"/>
            <p:cNvSpPr>
              <a:spLocks noChangeArrowheads="1"/>
            </p:cNvSpPr>
            <p:nvPr/>
          </p:nvSpPr>
          <p:spPr bwMode="auto">
            <a:xfrm>
              <a:off x="4615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1829" name="Rectangle 1825"/>
            <p:cNvSpPr>
              <a:spLocks noChangeArrowheads="1"/>
            </p:cNvSpPr>
            <p:nvPr/>
          </p:nvSpPr>
          <p:spPr bwMode="auto">
            <a:xfrm>
              <a:off x="4683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1830" name="Rectangle 1826"/>
            <p:cNvSpPr>
              <a:spLocks noChangeArrowheads="1"/>
            </p:cNvSpPr>
            <p:nvPr/>
          </p:nvSpPr>
          <p:spPr bwMode="auto">
            <a:xfrm>
              <a:off x="4751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1831" name="Rectangle 1827"/>
            <p:cNvSpPr>
              <a:spLocks noChangeArrowheads="1"/>
            </p:cNvSpPr>
            <p:nvPr/>
          </p:nvSpPr>
          <p:spPr bwMode="auto">
            <a:xfrm>
              <a:off x="4819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1832" name="Rectangle 1828"/>
            <p:cNvSpPr>
              <a:spLocks noChangeArrowheads="1"/>
            </p:cNvSpPr>
            <p:nvPr/>
          </p:nvSpPr>
          <p:spPr bwMode="auto">
            <a:xfrm>
              <a:off x="4887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1833" name="Rectangle 1829"/>
            <p:cNvSpPr>
              <a:spLocks noChangeArrowheads="1"/>
            </p:cNvSpPr>
            <p:nvPr/>
          </p:nvSpPr>
          <p:spPr bwMode="auto">
            <a:xfrm>
              <a:off x="4955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834" name="Rectangle 1830"/>
            <p:cNvSpPr>
              <a:spLocks noChangeArrowheads="1"/>
            </p:cNvSpPr>
            <p:nvPr/>
          </p:nvSpPr>
          <p:spPr bwMode="auto">
            <a:xfrm>
              <a:off x="5023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835" name="Rectangle 1831"/>
            <p:cNvSpPr>
              <a:spLocks noChangeArrowheads="1"/>
            </p:cNvSpPr>
            <p:nvPr/>
          </p:nvSpPr>
          <p:spPr bwMode="auto">
            <a:xfrm>
              <a:off x="5091" y="-1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836" name="Rectangle 1832"/>
            <p:cNvSpPr>
              <a:spLocks noChangeArrowheads="1"/>
            </p:cNvSpPr>
            <p:nvPr/>
          </p:nvSpPr>
          <p:spPr bwMode="auto">
            <a:xfrm>
              <a:off x="5159" y="-1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1837" name="Rectangle 1833"/>
            <p:cNvSpPr>
              <a:spLocks noChangeArrowheads="1"/>
            </p:cNvSpPr>
            <p:nvPr/>
          </p:nvSpPr>
          <p:spPr bwMode="auto">
            <a:xfrm>
              <a:off x="5227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1838" name="Rectangle 1834"/>
            <p:cNvSpPr>
              <a:spLocks noChangeArrowheads="1"/>
            </p:cNvSpPr>
            <p:nvPr/>
          </p:nvSpPr>
          <p:spPr bwMode="auto">
            <a:xfrm>
              <a:off x="5295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839" name="Rectangle 1835"/>
            <p:cNvSpPr>
              <a:spLocks noChangeArrowheads="1"/>
            </p:cNvSpPr>
            <p:nvPr/>
          </p:nvSpPr>
          <p:spPr bwMode="auto">
            <a:xfrm>
              <a:off x="5363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840" name="Rectangle 1836"/>
            <p:cNvSpPr>
              <a:spLocks noChangeArrowheads="1"/>
            </p:cNvSpPr>
            <p:nvPr/>
          </p:nvSpPr>
          <p:spPr bwMode="auto">
            <a:xfrm>
              <a:off x="5431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841" name="Rectangle 1837"/>
            <p:cNvSpPr>
              <a:spLocks noChangeArrowheads="1"/>
            </p:cNvSpPr>
            <p:nvPr/>
          </p:nvSpPr>
          <p:spPr bwMode="auto">
            <a:xfrm>
              <a:off x="5499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842" name="Rectangle 1838"/>
            <p:cNvSpPr>
              <a:spLocks noChangeArrowheads="1"/>
            </p:cNvSpPr>
            <p:nvPr/>
          </p:nvSpPr>
          <p:spPr bwMode="auto">
            <a:xfrm>
              <a:off x="5567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843" name="Rectangle 1839"/>
            <p:cNvSpPr>
              <a:spLocks noChangeArrowheads="1"/>
            </p:cNvSpPr>
            <p:nvPr/>
          </p:nvSpPr>
          <p:spPr bwMode="auto">
            <a:xfrm>
              <a:off x="5635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844" name="Rectangle 1840"/>
            <p:cNvSpPr>
              <a:spLocks noChangeArrowheads="1"/>
            </p:cNvSpPr>
            <p:nvPr/>
          </p:nvSpPr>
          <p:spPr bwMode="auto">
            <a:xfrm>
              <a:off x="5703" y="-1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845" name="Rectangle 1841"/>
            <p:cNvSpPr>
              <a:spLocks noChangeArrowheads="1"/>
            </p:cNvSpPr>
            <p:nvPr/>
          </p:nvSpPr>
          <p:spPr bwMode="auto">
            <a:xfrm>
              <a:off x="5771" y="-1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846" name="Rectangle 1842"/>
            <p:cNvSpPr>
              <a:spLocks noChangeArrowheads="1"/>
            </p:cNvSpPr>
            <p:nvPr/>
          </p:nvSpPr>
          <p:spPr bwMode="auto">
            <a:xfrm>
              <a:off x="5839" y="-1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847" name="Rectangle 1843"/>
            <p:cNvSpPr>
              <a:spLocks noChangeArrowheads="1"/>
            </p:cNvSpPr>
            <p:nvPr/>
          </p:nvSpPr>
          <p:spPr bwMode="auto">
            <a:xfrm>
              <a:off x="5907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848" name="Rectangle 1844"/>
            <p:cNvSpPr>
              <a:spLocks noChangeArrowheads="1"/>
            </p:cNvSpPr>
            <p:nvPr/>
          </p:nvSpPr>
          <p:spPr bwMode="auto">
            <a:xfrm>
              <a:off x="5975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849" name="Rectangle 1845"/>
            <p:cNvSpPr>
              <a:spLocks noChangeArrowheads="1"/>
            </p:cNvSpPr>
            <p:nvPr/>
          </p:nvSpPr>
          <p:spPr bwMode="auto">
            <a:xfrm>
              <a:off x="6043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850" name="Rectangle 1846"/>
            <p:cNvSpPr>
              <a:spLocks noChangeArrowheads="1"/>
            </p:cNvSpPr>
            <p:nvPr/>
          </p:nvSpPr>
          <p:spPr bwMode="auto">
            <a:xfrm>
              <a:off x="6111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851" name="Rectangle 1847"/>
            <p:cNvSpPr>
              <a:spLocks noChangeArrowheads="1"/>
            </p:cNvSpPr>
            <p:nvPr/>
          </p:nvSpPr>
          <p:spPr bwMode="auto">
            <a:xfrm>
              <a:off x="6179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852" name="Rectangle 1848"/>
            <p:cNvSpPr>
              <a:spLocks noChangeArrowheads="1"/>
            </p:cNvSpPr>
            <p:nvPr/>
          </p:nvSpPr>
          <p:spPr bwMode="auto">
            <a:xfrm>
              <a:off x="6247" y="-130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204</a:t>
              </a:r>
            </a:p>
          </p:txBody>
        </p:sp>
        <p:sp>
          <p:nvSpPr>
            <p:cNvPr id="1853" name="Rectangle 1849"/>
            <p:cNvSpPr>
              <a:spLocks noChangeArrowheads="1"/>
            </p:cNvSpPr>
            <p:nvPr/>
          </p:nvSpPr>
          <p:spPr bwMode="auto">
            <a:xfrm>
              <a:off x="6315" y="-1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854" name="Rectangle 1850"/>
            <p:cNvSpPr>
              <a:spLocks noChangeArrowheads="1"/>
            </p:cNvSpPr>
            <p:nvPr/>
          </p:nvSpPr>
          <p:spPr bwMode="auto">
            <a:xfrm>
              <a:off x="6383" y="-1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206</a:t>
              </a:r>
            </a:p>
          </p:txBody>
        </p:sp>
        <p:sp>
          <p:nvSpPr>
            <p:cNvPr id="1855" name="Rectangle 1851"/>
            <p:cNvSpPr>
              <a:spLocks noChangeArrowheads="1"/>
            </p:cNvSpPr>
            <p:nvPr/>
          </p:nvSpPr>
          <p:spPr bwMode="auto">
            <a:xfrm>
              <a:off x="6451" y="-1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207</a:t>
              </a:r>
            </a:p>
          </p:txBody>
        </p:sp>
        <p:sp>
          <p:nvSpPr>
            <p:cNvPr id="1856" name="Rectangle 1852"/>
            <p:cNvSpPr>
              <a:spLocks noChangeArrowheads="1"/>
            </p:cNvSpPr>
            <p:nvPr/>
          </p:nvSpPr>
          <p:spPr bwMode="auto">
            <a:xfrm>
              <a:off x="6519" y="-130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208</a:t>
              </a:r>
            </a:p>
          </p:txBody>
        </p:sp>
        <p:sp>
          <p:nvSpPr>
            <p:cNvPr id="1857" name="Rectangle 1853"/>
            <p:cNvSpPr>
              <a:spLocks noChangeArrowheads="1"/>
            </p:cNvSpPr>
            <p:nvPr/>
          </p:nvSpPr>
          <p:spPr bwMode="auto">
            <a:xfrm>
              <a:off x="6587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858" name="Rectangle 1854"/>
            <p:cNvSpPr>
              <a:spLocks noChangeArrowheads="1"/>
            </p:cNvSpPr>
            <p:nvPr/>
          </p:nvSpPr>
          <p:spPr bwMode="auto">
            <a:xfrm>
              <a:off x="6655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859" name="Rectangle 1855"/>
            <p:cNvSpPr>
              <a:spLocks noChangeArrowheads="1"/>
            </p:cNvSpPr>
            <p:nvPr/>
          </p:nvSpPr>
          <p:spPr bwMode="auto">
            <a:xfrm>
              <a:off x="6723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860" name="Rectangle 1856"/>
            <p:cNvSpPr>
              <a:spLocks noChangeArrowheads="1"/>
            </p:cNvSpPr>
            <p:nvPr/>
          </p:nvSpPr>
          <p:spPr bwMode="auto">
            <a:xfrm>
              <a:off x="6791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861" name="Rectangle 1857"/>
            <p:cNvSpPr>
              <a:spLocks noChangeArrowheads="1"/>
            </p:cNvSpPr>
            <p:nvPr/>
          </p:nvSpPr>
          <p:spPr bwMode="auto">
            <a:xfrm>
              <a:off x="6859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213</a:t>
              </a:r>
            </a:p>
          </p:txBody>
        </p:sp>
        <p:sp>
          <p:nvSpPr>
            <p:cNvPr id="1862" name="Rectangle 1858"/>
            <p:cNvSpPr>
              <a:spLocks noChangeArrowheads="1"/>
            </p:cNvSpPr>
            <p:nvPr/>
          </p:nvSpPr>
          <p:spPr bwMode="auto">
            <a:xfrm>
              <a:off x="6927" y="-1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Pb</a:t>
              </a:r>
            </a:p>
            <a:p>
              <a:pPr algn="ctr" eaLnBrk="0" hangingPunct="0"/>
              <a:r>
                <a:rPr lang="en-US" sz="200" b="1"/>
                <a:t>214</a:t>
              </a:r>
            </a:p>
          </p:txBody>
        </p:sp>
        <p:sp>
          <p:nvSpPr>
            <p:cNvPr id="1863" name="Rectangle 1859"/>
            <p:cNvSpPr>
              <a:spLocks noChangeArrowheads="1"/>
            </p:cNvSpPr>
            <p:nvPr/>
          </p:nvSpPr>
          <p:spPr bwMode="auto">
            <a:xfrm>
              <a:off x="7063" y="-13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134</a:t>
              </a:r>
            </a:p>
          </p:txBody>
        </p:sp>
        <p:sp>
          <p:nvSpPr>
            <p:cNvPr id="1864" name="Rectangle 1860"/>
            <p:cNvSpPr>
              <a:spLocks noChangeArrowheads="1"/>
            </p:cNvSpPr>
            <p:nvPr/>
          </p:nvSpPr>
          <p:spPr bwMode="auto">
            <a:xfrm>
              <a:off x="4547" y="-6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81</a:t>
              </a:r>
            </a:p>
          </p:txBody>
        </p:sp>
        <p:sp>
          <p:nvSpPr>
            <p:cNvPr id="1865" name="Rectangle 1861"/>
            <p:cNvSpPr>
              <a:spLocks noChangeArrowheads="1"/>
            </p:cNvSpPr>
            <p:nvPr/>
          </p:nvSpPr>
          <p:spPr bwMode="auto">
            <a:xfrm>
              <a:off x="4615" y="-6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1866" name="Rectangle 1862"/>
            <p:cNvSpPr>
              <a:spLocks noChangeArrowheads="1"/>
            </p:cNvSpPr>
            <p:nvPr/>
          </p:nvSpPr>
          <p:spPr bwMode="auto">
            <a:xfrm>
              <a:off x="4683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1867" name="Rectangle 1863"/>
            <p:cNvSpPr>
              <a:spLocks noChangeArrowheads="1"/>
            </p:cNvSpPr>
            <p:nvPr/>
          </p:nvSpPr>
          <p:spPr bwMode="auto">
            <a:xfrm>
              <a:off x="4751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1868" name="Rectangle 1864"/>
            <p:cNvSpPr>
              <a:spLocks noChangeArrowheads="1"/>
            </p:cNvSpPr>
            <p:nvPr/>
          </p:nvSpPr>
          <p:spPr bwMode="auto">
            <a:xfrm>
              <a:off x="4819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1869" name="Rectangle 1865"/>
            <p:cNvSpPr>
              <a:spLocks noChangeArrowheads="1"/>
            </p:cNvSpPr>
            <p:nvPr/>
          </p:nvSpPr>
          <p:spPr bwMode="auto">
            <a:xfrm>
              <a:off x="4887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1870" name="Rectangle 1866"/>
            <p:cNvSpPr>
              <a:spLocks noChangeArrowheads="1"/>
            </p:cNvSpPr>
            <p:nvPr/>
          </p:nvSpPr>
          <p:spPr bwMode="auto">
            <a:xfrm>
              <a:off x="4955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1871" name="Rectangle 1867"/>
            <p:cNvSpPr>
              <a:spLocks noChangeArrowheads="1"/>
            </p:cNvSpPr>
            <p:nvPr/>
          </p:nvSpPr>
          <p:spPr bwMode="auto">
            <a:xfrm>
              <a:off x="5023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872" name="Rectangle 1868"/>
            <p:cNvSpPr>
              <a:spLocks noChangeArrowheads="1"/>
            </p:cNvSpPr>
            <p:nvPr/>
          </p:nvSpPr>
          <p:spPr bwMode="auto">
            <a:xfrm>
              <a:off x="5091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873" name="Rectangle 1869"/>
            <p:cNvSpPr>
              <a:spLocks noChangeArrowheads="1"/>
            </p:cNvSpPr>
            <p:nvPr/>
          </p:nvSpPr>
          <p:spPr bwMode="auto">
            <a:xfrm>
              <a:off x="5159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874" name="Rectangle 1870"/>
            <p:cNvSpPr>
              <a:spLocks noChangeArrowheads="1"/>
            </p:cNvSpPr>
            <p:nvPr/>
          </p:nvSpPr>
          <p:spPr bwMode="auto">
            <a:xfrm>
              <a:off x="5227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1875" name="Rectangle 1871"/>
            <p:cNvSpPr>
              <a:spLocks noChangeArrowheads="1"/>
            </p:cNvSpPr>
            <p:nvPr/>
          </p:nvSpPr>
          <p:spPr bwMode="auto">
            <a:xfrm>
              <a:off x="5295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1876" name="Rectangle 1872"/>
            <p:cNvSpPr>
              <a:spLocks noChangeArrowheads="1"/>
            </p:cNvSpPr>
            <p:nvPr/>
          </p:nvSpPr>
          <p:spPr bwMode="auto">
            <a:xfrm>
              <a:off x="5363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877" name="Rectangle 1873"/>
            <p:cNvSpPr>
              <a:spLocks noChangeArrowheads="1"/>
            </p:cNvSpPr>
            <p:nvPr/>
          </p:nvSpPr>
          <p:spPr bwMode="auto">
            <a:xfrm>
              <a:off x="5431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878" name="Rectangle 1874"/>
            <p:cNvSpPr>
              <a:spLocks noChangeArrowheads="1"/>
            </p:cNvSpPr>
            <p:nvPr/>
          </p:nvSpPr>
          <p:spPr bwMode="auto">
            <a:xfrm>
              <a:off x="5499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879" name="Rectangle 1875"/>
            <p:cNvSpPr>
              <a:spLocks noChangeArrowheads="1"/>
            </p:cNvSpPr>
            <p:nvPr/>
          </p:nvSpPr>
          <p:spPr bwMode="auto">
            <a:xfrm>
              <a:off x="5567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880" name="Rectangle 1876"/>
            <p:cNvSpPr>
              <a:spLocks noChangeArrowheads="1"/>
            </p:cNvSpPr>
            <p:nvPr/>
          </p:nvSpPr>
          <p:spPr bwMode="auto">
            <a:xfrm>
              <a:off x="5635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881" name="Rectangle 1877"/>
            <p:cNvSpPr>
              <a:spLocks noChangeArrowheads="1"/>
            </p:cNvSpPr>
            <p:nvPr/>
          </p:nvSpPr>
          <p:spPr bwMode="auto">
            <a:xfrm>
              <a:off x="5703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882" name="Rectangle 1878"/>
            <p:cNvSpPr>
              <a:spLocks noChangeArrowheads="1"/>
            </p:cNvSpPr>
            <p:nvPr/>
          </p:nvSpPr>
          <p:spPr bwMode="auto">
            <a:xfrm>
              <a:off x="5771" y="-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883" name="Rectangle 1879"/>
            <p:cNvSpPr>
              <a:spLocks noChangeArrowheads="1"/>
            </p:cNvSpPr>
            <p:nvPr/>
          </p:nvSpPr>
          <p:spPr bwMode="auto">
            <a:xfrm>
              <a:off x="5839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884" name="Rectangle 1880"/>
            <p:cNvSpPr>
              <a:spLocks noChangeArrowheads="1"/>
            </p:cNvSpPr>
            <p:nvPr/>
          </p:nvSpPr>
          <p:spPr bwMode="auto">
            <a:xfrm>
              <a:off x="5907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885" name="Rectangle 1881"/>
            <p:cNvSpPr>
              <a:spLocks noChangeArrowheads="1"/>
            </p:cNvSpPr>
            <p:nvPr/>
          </p:nvSpPr>
          <p:spPr bwMode="auto">
            <a:xfrm>
              <a:off x="5975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886" name="Rectangle 1882"/>
            <p:cNvSpPr>
              <a:spLocks noChangeArrowheads="1"/>
            </p:cNvSpPr>
            <p:nvPr/>
          </p:nvSpPr>
          <p:spPr bwMode="auto">
            <a:xfrm>
              <a:off x="6043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887" name="Rectangle 1883"/>
            <p:cNvSpPr>
              <a:spLocks noChangeArrowheads="1"/>
            </p:cNvSpPr>
            <p:nvPr/>
          </p:nvSpPr>
          <p:spPr bwMode="auto">
            <a:xfrm>
              <a:off x="6111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888" name="Rectangle 1884"/>
            <p:cNvSpPr>
              <a:spLocks noChangeArrowheads="1"/>
            </p:cNvSpPr>
            <p:nvPr/>
          </p:nvSpPr>
          <p:spPr bwMode="auto">
            <a:xfrm>
              <a:off x="6179" y="-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889" name="Rectangle 1885"/>
            <p:cNvSpPr>
              <a:spLocks noChangeArrowheads="1"/>
            </p:cNvSpPr>
            <p:nvPr/>
          </p:nvSpPr>
          <p:spPr bwMode="auto">
            <a:xfrm>
              <a:off x="6247" y="-6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Tl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203</a:t>
              </a:r>
            </a:p>
          </p:txBody>
        </p:sp>
        <p:sp>
          <p:nvSpPr>
            <p:cNvPr id="1890" name="Rectangle 1886"/>
            <p:cNvSpPr>
              <a:spLocks noChangeArrowheads="1"/>
            </p:cNvSpPr>
            <p:nvPr/>
          </p:nvSpPr>
          <p:spPr bwMode="auto">
            <a:xfrm>
              <a:off x="6315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204</a:t>
              </a:r>
              <a:endParaRPr lang="en-US" sz="200" b="1">
                <a:solidFill>
                  <a:schemeClr val="bg1"/>
                </a:solidFill>
              </a:endParaRPr>
            </a:p>
          </p:txBody>
        </p:sp>
        <p:sp>
          <p:nvSpPr>
            <p:cNvPr id="1891" name="Rectangle 1887"/>
            <p:cNvSpPr>
              <a:spLocks noChangeArrowheads="1"/>
            </p:cNvSpPr>
            <p:nvPr/>
          </p:nvSpPr>
          <p:spPr bwMode="auto">
            <a:xfrm>
              <a:off x="6383" y="-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Tl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205</a:t>
              </a:r>
            </a:p>
          </p:txBody>
        </p:sp>
        <p:sp>
          <p:nvSpPr>
            <p:cNvPr id="1892" name="Rectangle 1888"/>
            <p:cNvSpPr>
              <a:spLocks noChangeArrowheads="1"/>
            </p:cNvSpPr>
            <p:nvPr/>
          </p:nvSpPr>
          <p:spPr bwMode="auto">
            <a:xfrm>
              <a:off x="6451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893" name="Rectangle 1889"/>
            <p:cNvSpPr>
              <a:spLocks noChangeArrowheads="1"/>
            </p:cNvSpPr>
            <p:nvPr/>
          </p:nvSpPr>
          <p:spPr bwMode="auto">
            <a:xfrm>
              <a:off x="6519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894" name="Rectangle 1890"/>
            <p:cNvSpPr>
              <a:spLocks noChangeArrowheads="1"/>
            </p:cNvSpPr>
            <p:nvPr/>
          </p:nvSpPr>
          <p:spPr bwMode="auto">
            <a:xfrm>
              <a:off x="6587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895" name="Rectangle 1891"/>
            <p:cNvSpPr>
              <a:spLocks noChangeArrowheads="1"/>
            </p:cNvSpPr>
            <p:nvPr/>
          </p:nvSpPr>
          <p:spPr bwMode="auto">
            <a:xfrm>
              <a:off x="6655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896" name="Rectangle 1892"/>
            <p:cNvSpPr>
              <a:spLocks noChangeArrowheads="1"/>
            </p:cNvSpPr>
            <p:nvPr/>
          </p:nvSpPr>
          <p:spPr bwMode="auto">
            <a:xfrm>
              <a:off x="6723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897" name="Rectangle 1893"/>
            <p:cNvSpPr>
              <a:spLocks noChangeArrowheads="1"/>
            </p:cNvSpPr>
            <p:nvPr/>
          </p:nvSpPr>
          <p:spPr bwMode="auto">
            <a:xfrm>
              <a:off x="6791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211</a:t>
              </a:r>
            </a:p>
          </p:txBody>
        </p:sp>
        <p:sp>
          <p:nvSpPr>
            <p:cNvPr id="1898" name="Rectangle 1894"/>
            <p:cNvSpPr>
              <a:spLocks noChangeArrowheads="1"/>
            </p:cNvSpPr>
            <p:nvPr/>
          </p:nvSpPr>
          <p:spPr bwMode="auto">
            <a:xfrm>
              <a:off x="6859" y="-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Tl</a:t>
              </a:r>
            </a:p>
            <a:p>
              <a:pPr algn="ctr" eaLnBrk="0" hangingPunct="0"/>
              <a:r>
                <a:rPr lang="en-US" sz="200" b="1"/>
                <a:t>212</a:t>
              </a:r>
            </a:p>
          </p:txBody>
        </p:sp>
        <p:sp>
          <p:nvSpPr>
            <p:cNvPr id="1899" name="Rectangle 1895"/>
            <p:cNvSpPr>
              <a:spLocks noChangeArrowheads="1"/>
            </p:cNvSpPr>
            <p:nvPr/>
          </p:nvSpPr>
          <p:spPr bwMode="auto">
            <a:xfrm>
              <a:off x="6927" y="-6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132</a:t>
              </a:r>
            </a:p>
          </p:txBody>
        </p:sp>
        <p:sp>
          <p:nvSpPr>
            <p:cNvPr id="1900" name="Rectangle 1896"/>
            <p:cNvSpPr>
              <a:spLocks noChangeArrowheads="1"/>
            </p:cNvSpPr>
            <p:nvPr/>
          </p:nvSpPr>
          <p:spPr bwMode="auto">
            <a:xfrm>
              <a:off x="4275" y="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80</a:t>
              </a:r>
            </a:p>
          </p:txBody>
        </p:sp>
        <p:sp>
          <p:nvSpPr>
            <p:cNvPr id="1901" name="Rectangle 1897"/>
            <p:cNvSpPr>
              <a:spLocks noChangeArrowheads="1"/>
            </p:cNvSpPr>
            <p:nvPr/>
          </p:nvSpPr>
          <p:spPr bwMode="auto">
            <a:xfrm>
              <a:off x="4343" y="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1902" name="Rectangle 1898"/>
            <p:cNvSpPr>
              <a:spLocks noChangeArrowheads="1"/>
            </p:cNvSpPr>
            <p:nvPr/>
          </p:nvSpPr>
          <p:spPr bwMode="auto">
            <a:xfrm>
              <a:off x="4411" y="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1903" name="Rectangle 1899"/>
            <p:cNvSpPr>
              <a:spLocks noChangeArrowheads="1"/>
            </p:cNvSpPr>
            <p:nvPr/>
          </p:nvSpPr>
          <p:spPr bwMode="auto">
            <a:xfrm>
              <a:off x="4479" y="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1904" name="Rectangle 1900"/>
            <p:cNvSpPr>
              <a:spLocks noChangeArrowheads="1"/>
            </p:cNvSpPr>
            <p:nvPr/>
          </p:nvSpPr>
          <p:spPr bwMode="auto">
            <a:xfrm>
              <a:off x="4547" y="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1905" name="Rectangle 1901"/>
            <p:cNvSpPr>
              <a:spLocks noChangeArrowheads="1"/>
            </p:cNvSpPr>
            <p:nvPr/>
          </p:nvSpPr>
          <p:spPr bwMode="auto">
            <a:xfrm>
              <a:off x="4615" y="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1906" name="Rectangle 1902"/>
            <p:cNvSpPr>
              <a:spLocks noChangeArrowheads="1"/>
            </p:cNvSpPr>
            <p:nvPr/>
          </p:nvSpPr>
          <p:spPr bwMode="auto">
            <a:xfrm>
              <a:off x="4683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1907" name="Rectangle 1903"/>
            <p:cNvSpPr>
              <a:spLocks noChangeArrowheads="1"/>
            </p:cNvSpPr>
            <p:nvPr/>
          </p:nvSpPr>
          <p:spPr bwMode="auto">
            <a:xfrm>
              <a:off x="4751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1908" name="Rectangle 1904"/>
            <p:cNvSpPr>
              <a:spLocks noChangeArrowheads="1"/>
            </p:cNvSpPr>
            <p:nvPr/>
          </p:nvSpPr>
          <p:spPr bwMode="auto">
            <a:xfrm>
              <a:off x="4819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1909" name="Rectangle 1905"/>
            <p:cNvSpPr>
              <a:spLocks noChangeArrowheads="1"/>
            </p:cNvSpPr>
            <p:nvPr/>
          </p:nvSpPr>
          <p:spPr bwMode="auto">
            <a:xfrm>
              <a:off x="4887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1910" name="Rectangle 1906"/>
            <p:cNvSpPr>
              <a:spLocks noChangeArrowheads="1"/>
            </p:cNvSpPr>
            <p:nvPr/>
          </p:nvSpPr>
          <p:spPr bwMode="auto">
            <a:xfrm>
              <a:off x="4955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1911" name="Rectangle 1907"/>
            <p:cNvSpPr>
              <a:spLocks noChangeArrowheads="1"/>
            </p:cNvSpPr>
            <p:nvPr/>
          </p:nvSpPr>
          <p:spPr bwMode="auto">
            <a:xfrm>
              <a:off x="5023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1912" name="Rectangle 1908"/>
            <p:cNvSpPr>
              <a:spLocks noChangeArrowheads="1"/>
            </p:cNvSpPr>
            <p:nvPr/>
          </p:nvSpPr>
          <p:spPr bwMode="auto">
            <a:xfrm>
              <a:off x="5091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913" name="Rectangle 1909"/>
            <p:cNvSpPr>
              <a:spLocks noChangeArrowheads="1"/>
            </p:cNvSpPr>
            <p:nvPr/>
          </p:nvSpPr>
          <p:spPr bwMode="auto">
            <a:xfrm>
              <a:off x="5159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914" name="Rectangle 1910"/>
            <p:cNvSpPr>
              <a:spLocks noChangeArrowheads="1"/>
            </p:cNvSpPr>
            <p:nvPr/>
          </p:nvSpPr>
          <p:spPr bwMode="auto">
            <a:xfrm>
              <a:off x="5227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915" name="Rectangle 1911"/>
            <p:cNvSpPr>
              <a:spLocks noChangeArrowheads="1"/>
            </p:cNvSpPr>
            <p:nvPr/>
          </p:nvSpPr>
          <p:spPr bwMode="auto">
            <a:xfrm>
              <a:off x="5295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1916" name="Rectangle 1912"/>
            <p:cNvSpPr>
              <a:spLocks noChangeArrowheads="1"/>
            </p:cNvSpPr>
            <p:nvPr/>
          </p:nvSpPr>
          <p:spPr bwMode="auto">
            <a:xfrm>
              <a:off x="5363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1917" name="Rectangle 1913"/>
            <p:cNvSpPr>
              <a:spLocks noChangeArrowheads="1"/>
            </p:cNvSpPr>
            <p:nvPr/>
          </p:nvSpPr>
          <p:spPr bwMode="auto">
            <a:xfrm>
              <a:off x="5431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918" name="Rectangle 1914"/>
            <p:cNvSpPr>
              <a:spLocks noChangeArrowheads="1"/>
            </p:cNvSpPr>
            <p:nvPr/>
          </p:nvSpPr>
          <p:spPr bwMode="auto">
            <a:xfrm>
              <a:off x="5499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919" name="Rectangle 1915"/>
            <p:cNvSpPr>
              <a:spLocks noChangeArrowheads="1"/>
            </p:cNvSpPr>
            <p:nvPr/>
          </p:nvSpPr>
          <p:spPr bwMode="auto">
            <a:xfrm>
              <a:off x="5567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920" name="Rectangle 1916"/>
            <p:cNvSpPr>
              <a:spLocks noChangeArrowheads="1"/>
            </p:cNvSpPr>
            <p:nvPr/>
          </p:nvSpPr>
          <p:spPr bwMode="auto">
            <a:xfrm>
              <a:off x="5635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921" name="Rectangle 1917"/>
            <p:cNvSpPr>
              <a:spLocks noChangeArrowheads="1"/>
            </p:cNvSpPr>
            <p:nvPr/>
          </p:nvSpPr>
          <p:spPr bwMode="auto">
            <a:xfrm>
              <a:off x="5703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922" name="Rectangle 1918"/>
            <p:cNvSpPr>
              <a:spLocks noChangeArrowheads="1"/>
            </p:cNvSpPr>
            <p:nvPr/>
          </p:nvSpPr>
          <p:spPr bwMode="auto">
            <a:xfrm>
              <a:off x="5771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923" name="Rectangle 1919"/>
            <p:cNvSpPr>
              <a:spLocks noChangeArrowheads="1"/>
            </p:cNvSpPr>
            <p:nvPr/>
          </p:nvSpPr>
          <p:spPr bwMode="auto">
            <a:xfrm>
              <a:off x="5839" y="6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196</a:t>
              </a:r>
            </a:p>
          </p:txBody>
        </p:sp>
        <p:sp>
          <p:nvSpPr>
            <p:cNvPr id="1924" name="Rectangle 1920"/>
            <p:cNvSpPr>
              <a:spLocks noChangeArrowheads="1"/>
            </p:cNvSpPr>
            <p:nvPr/>
          </p:nvSpPr>
          <p:spPr bwMode="auto">
            <a:xfrm>
              <a:off x="5907" y="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1925" name="Rectangle 1921"/>
            <p:cNvSpPr>
              <a:spLocks noChangeArrowheads="1"/>
            </p:cNvSpPr>
            <p:nvPr/>
          </p:nvSpPr>
          <p:spPr bwMode="auto">
            <a:xfrm>
              <a:off x="5975" y="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198</a:t>
              </a:r>
            </a:p>
          </p:txBody>
        </p:sp>
        <p:sp>
          <p:nvSpPr>
            <p:cNvPr id="1926" name="Rectangle 1922"/>
            <p:cNvSpPr>
              <a:spLocks noChangeArrowheads="1"/>
            </p:cNvSpPr>
            <p:nvPr/>
          </p:nvSpPr>
          <p:spPr bwMode="auto">
            <a:xfrm>
              <a:off x="6043" y="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199</a:t>
              </a:r>
            </a:p>
          </p:txBody>
        </p:sp>
        <p:sp>
          <p:nvSpPr>
            <p:cNvPr id="1927" name="Rectangle 1923"/>
            <p:cNvSpPr>
              <a:spLocks noChangeArrowheads="1"/>
            </p:cNvSpPr>
            <p:nvPr/>
          </p:nvSpPr>
          <p:spPr bwMode="auto">
            <a:xfrm>
              <a:off x="6111" y="6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1928" name="Rectangle 1924"/>
            <p:cNvSpPr>
              <a:spLocks noChangeArrowheads="1"/>
            </p:cNvSpPr>
            <p:nvPr/>
          </p:nvSpPr>
          <p:spPr bwMode="auto">
            <a:xfrm>
              <a:off x="6179" y="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201</a:t>
              </a:r>
            </a:p>
          </p:txBody>
        </p:sp>
        <p:sp>
          <p:nvSpPr>
            <p:cNvPr id="1929" name="Rectangle 1925"/>
            <p:cNvSpPr>
              <a:spLocks noChangeArrowheads="1"/>
            </p:cNvSpPr>
            <p:nvPr/>
          </p:nvSpPr>
          <p:spPr bwMode="auto">
            <a:xfrm>
              <a:off x="6247" y="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202</a:t>
              </a:r>
            </a:p>
          </p:txBody>
        </p:sp>
        <p:sp>
          <p:nvSpPr>
            <p:cNvPr id="1930" name="Rectangle 1926"/>
            <p:cNvSpPr>
              <a:spLocks noChangeArrowheads="1"/>
            </p:cNvSpPr>
            <p:nvPr/>
          </p:nvSpPr>
          <p:spPr bwMode="auto">
            <a:xfrm>
              <a:off x="6315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931" name="Rectangle 1927"/>
            <p:cNvSpPr>
              <a:spLocks noChangeArrowheads="1"/>
            </p:cNvSpPr>
            <p:nvPr/>
          </p:nvSpPr>
          <p:spPr bwMode="auto">
            <a:xfrm>
              <a:off x="6383" y="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Hg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204</a:t>
              </a:r>
            </a:p>
          </p:txBody>
        </p:sp>
        <p:sp>
          <p:nvSpPr>
            <p:cNvPr id="1932" name="Rectangle 1928"/>
            <p:cNvSpPr>
              <a:spLocks noChangeArrowheads="1"/>
            </p:cNvSpPr>
            <p:nvPr/>
          </p:nvSpPr>
          <p:spPr bwMode="auto">
            <a:xfrm>
              <a:off x="6451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933" name="Rectangle 1929"/>
            <p:cNvSpPr>
              <a:spLocks noChangeArrowheads="1"/>
            </p:cNvSpPr>
            <p:nvPr/>
          </p:nvSpPr>
          <p:spPr bwMode="auto">
            <a:xfrm>
              <a:off x="6519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206</a:t>
              </a:r>
            </a:p>
          </p:txBody>
        </p:sp>
        <p:sp>
          <p:nvSpPr>
            <p:cNvPr id="1934" name="Rectangle 1930"/>
            <p:cNvSpPr>
              <a:spLocks noChangeArrowheads="1"/>
            </p:cNvSpPr>
            <p:nvPr/>
          </p:nvSpPr>
          <p:spPr bwMode="auto">
            <a:xfrm>
              <a:off x="6587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207</a:t>
              </a:r>
            </a:p>
          </p:txBody>
        </p:sp>
        <p:sp>
          <p:nvSpPr>
            <p:cNvPr id="1935" name="Rectangle 1931"/>
            <p:cNvSpPr>
              <a:spLocks noChangeArrowheads="1"/>
            </p:cNvSpPr>
            <p:nvPr/>
          </p:nvSpPr>
          <p:spPr bwMode="auto">
            <a:xfrm>
              <a:off x="6655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208</a:t>
              </a:r>
            </a:p>
          </p:txBody>
        </p:sp>
        <p:sp>
          <p:nvSpPr>
            <p:cNvPr id="1936" name="Rectangle 1932"/>
            <p:cNvSpPr>
              <a:spLocks noChangeArrowheads="1"/>
            </p:cNvSpPr>
            <p:nvPr/>
          </p:nvSpPr>
          <p:spPr bwMode="auto">
            <a:xfrm>
              <a:off x="6723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1937" name="Rectangle 1933"/>
            <p:cNvSpPr>
              <a:spLocks noChangeArrowheads="1"/>
            </p:cNvSpPr>
            <p:nvPr/>
          </p:nvSpPr>
          <p:spPr bwMode="auto">
            <a:xfrm>
              <a:off x="6791" y="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Hg</a:t>
              </a:r>
            </a:p>
            <a:p>
              <a:pPr algn="ctr" eaLnBrk="0" hangingPunct="0"/>
              <a:r>
                <a:rPr lang="en-US" sz="200" b="1"/>
                <a:t>210</a:t>
              </a:r>
            </a:p>
          </p:txBody>
        </p:sp>
        <p:sp>
          <p:nvSpPr>
            <p:cNvPr id="1938" name="Rectangle 1934"/>
            <p:cNvSpPr>
              <a:spLocks noChangeArrowheads="1"/>
            </p:cNvSpPr>
            <p:nvPr/>
          </p:nvSpPr>
          <p:spPr bwMode="auto">
            <a:xfrm>
              <a:off x="4139" y="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79</a:t>
              </a:r>
            </a:p>
          </p:txBody>
        </p:sp>
        <p:sp>
          <p:nvSpPr>
            <p:cNvPr id="1939" name="Rectangle 1935"/>
            <p:cNvSpPr>
              <a:spLocks noChangeArrowheads="1"/>
            </p:cNvSpPr>
            <p:nvPr/>
          </p:nvSpPr>
          <p:spPr bwMode="auto">
            <a:xfrm>
              <a:off x="4207" y="74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1940" name="Rectangle 1936"/>
            <p:cNvSpPr>
              <a:spLocks noChangeArrowheads="1"/>
            </p:cNvSpPr>
            <p:nvPr/>
          </p:nvSpPr>
          <p:spPr bwMode="auto">
            <a:xfrm>
              <a:off x="4275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1941" name="Rectangle 1937"/>
            <p:cNvSpPr>
              <a:spLocks noChangeArrowheads="1"/>
            </p:cNvSpPr>
            <p:nvPr/>
          </p:nvSpPr>
          <p:spPr bwMode="auto">
            <a:xfrm>
              <a:off x="4343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1942" name="Rectangle 1938"/>
            <p:cNvSpPr>
              <a:spLocks noChangeArrowheads="1"/>
            </p:cNvSpPr>
            <p:nvPr/>
          </p:nvSpPr>
          <p:spPr bwMode="auto">
            <a:xfrm>
              <a:off x="4411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1943" name="Rectangle 1939"/>
            <p:cNvSpPr>
              <a:spLocks noChangeArrowheads="1"/>
            </p:cNvSpPr>
            <p:nvPr/>
          </p:nvSpPr>
          <p:spPr bwMode="auto">
            <a:xfrm>
              <a:off x="4479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1944" name="Rectangle 1940"/>
            <p:cNvSpPr>
              <a:spLocks noChangeArrowheads="1"/>
            </p:cNvSpPr>
            <p:nvPr/>
          </p:nvSpPr>
          <p:spPr bwMode="auto">
            <a:xfrm>
              <a:off x="4547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1945" name="Rectangle 1941"/>
            <p:cNvSpPr>
              <a:spLocks noChangeArrowheads="1"/>
            </p:cNvSpPr>
            <p:nvPr/>
          </p:nvSpPr>
          <p:spPr bwMode="auto">
            <a:xfrm>
              <a:off x="4615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1946" name="Rectangle 1942"/>
            <p:cNvSpPr>
              <a:spLocks noChangeArrowheads="1"/>
            </p:cNvSpPr>
            <p:nvPr/>
          </p:nvSpPr>
          <p:spPr bwMode="auto">
            <a:xfrm>
              <a:off x="4683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1947" name="Rectangle 1943"/>
            <p:cNvSpPr>
              <a:spLocks noChangeArrowheads="1"/>
            </p:cNvSpPr>
            <p:nvPr/>
          </p:nvSpPr>
          <p:spPr bwMode="auto">
            <a:xfrm>
              <a:off x="4751" y="7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1948" name="Rectangle 1944"/>
            <p:cNvSpPr>
              <a:spLocks noChangeArrowheads="1"/>
            </p:cNvSpPr>
            <p:nvPr/>
          </p:nvSpPr>
          <p:spPr bwMode="auto">
            <a:xfrm>
              <a:off x="4819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1949" name="Rectangle 1945"/>
            <p:cNvSpPr>
              <a:spLocks noChangeArrowheads="1"/>
            </p:cNvSpPr>
            <p:nvPr/>
          </p:nvSpPr>
          <p:spPr bwMode="auto">
            <a:xfrm>
              <a:off x="4887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1950" name="Rectangle 1946"/>
            <p:cNvSpPr>
              <a:spLocks noChangeArrowheads="1"/>
            </p:cNvSpPr>
            <p:nvPr/>
          </p:nvSpPr>
          <p:spPr bwMode="auto">
            <a:xfrm>
              <a:off x="4955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1951" name="Rectangle 1947"/>
            <p:cNvSpPr>
              <a:spLocks noChangeArrowheads="1"/>
            </p:cNvSpPr>
            <p:nvPr/>
          </p:nvSpPr>
          <p:spPr bwMode="auto">
            <a:xfrm>
              <a:off x="5023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1952" name="Rectangle 1948"/>
            <p:cNvSpPr>
              <a:spLocks noChangeArrowheads="1"/>
            </p:cNvSpPr>
            <p:nvPr/>
          </p:nvSpPr>
          <p:spPr bwMode="auto">
            <a:xfrm>
              <a:off x="5091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1953" name="Rectangle 1949"/>
            <p:cNvSpPr>
              <a:spLocks noChangeArrowheads="1"/>
            </p:cNvSpPr>
            <p:nvPr/>
          </p:nvSpPr>
          <p:spPr bwMode="auto">
            <a:xfrm>
              <a:off x="5159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954" name="Rectangle 1950"/>
            <p:cNvSpPr>
              <a:spLocks noChangeArrowheads="1"/>
            </p:cNvSpPr>
            <p:nvPr/>
          </p:nvSpPr>
          <p:spPr bwMode="auto">
            <a:xfrm>
              <a:off x="5227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955" name="Rectangle 1951"/>
            <p:cNvSpPr>
              <a:spLocks noChangeArrowheads="1"/>
            </p:cNvSpPr>
            <p:nvPr/>
          </p:nvSpPr>
          <p:spPr bwMode="auto">
            <a:xfrm>
              <a:off x="5295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956" name="Rectangle 1952"/>
            <p:cNvSpPr>
              <a:spLocks noChangeArrowheads="1"/>
            </p:cNvSpPr>
            <p:nvPr/>
          </p:nvSpPr>
          <p:spPr bwMode="auto">
            <a:xfrm>
              <a:off x="5363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1957" name="Rectangle 1953"/>
            <p:cNvSpPr>
              <a:spLocks noChangeArrowheads="1"/>
            </p:cNvSpPr>
            <p:nvPr/>
          </p:nvSpPr>
          <p:spPr bwMode="auto">
            <a:xfrm>
              <a:off x="5431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1958" name="Rectangle 1954"/>
            <p:cNvSpPr>
              <a:spLocks noChangeArrowheads="1"/>
            </p:cNvSpPr>
            <p:nvPr/>
          </p:nvSpPr>
          <p:spPr bwMode="auto">
            <a:xfrm>
              <a:off x="5499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1959" name="Rectangle 1955"/>
            <p:cNvSpPr>
              <a:spLocks noChangeArrowheads="1"/>
            </p:cNvSpPr>
            <p:nvPr/>
          </p:nvSpPr>
          <p:spPr bwMode="auto">
            <a:xfrm>
              <a:off x="5567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1960" name="Rectangle 1956"/>
            <p:cNvSpPr>
              <a:spLocks noChangeArrowheads="1"/>
            </p:cNvSpPr>
            <p:nvPr/>
          </p:nvSpPr>
          <p:spPr bwMode="auto">
            <a:xfrm>
              <a:off x="5635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1961" name="Rectangle 1957"/>
            <p:cNvSpPr>
              <a:spLocks noChangeArrowheads="1"/>
            </p:cNvSpPr>
            <p:nvPr/>
          </p:nvSpPr>
          <p:spPr bwMode="auto">
            <a:xfrm>
              <a:off x="5703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1962" name="Rectangle 1958"/>
            <p:cNvSpPr>
              <a:spLocks noChangeArrowheads="1"/>
            </p:cNvSpPr>
            <p:nvPr/>
          </p:nvSpPr>
          <p:spPr bwMode="auto">
            <a:xfrm>
              <a:off x="5771" y="7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1963" name="Rectangle 1959"/>
            <p:cNvSpPr>
              <a:spLocks noChangeArrowheads="1"/>
            </p:cNvSpPr>
            <p:nvPr/>
          </p:nvSpPr>
          <p:spPr bwMode="auto">
            <a:xfrm>
              <a:off x="5839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1964" name="Rectangle 1960"/>
            <p:cNvSpPr>
              <a:spLocks noChangeArrowheads="1"/>
            </p:cNvSpPr>
            <p:nvPr/>
          </p:nvSpPr>
          <p:spPr bwMode="auto">
            <a:xfrm>
              <a:off x="5907" y="7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1965" name="Rectangle 1961"/>
            <p:cNvSpPr>
              <a:spLocks noChangeArrowheads="1"/>
            </p:cNvSpPr>
            <p:nvPr/>
          </p:nvSpPr>
          <p:spPr bwMode="auto">
            <a:xfrm>
              <a:off x="5975" y="7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197</a:t>
              </a:r>
            </a:p>
          </p:txBody>
        </p:sp>
        <p:sp>
          <p:nvSpPr>
            <p:cNvPr id="1966" name="Rectangle 1962"/>
            <p:cNvSpPr>
              <a:spLocks noChangeArrowheads="1"/>
            </p:cNvSpPr>
            <p:nvPr/>
          </p:nvSpPr>
          <p:spPr bwMode="auto">
            <a:xfrm>
              <a:off x="6043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1967" name="Rectangle 1963"/>
            <p:cNvSpPr>
              <a:spLocks noChangeArrowheads="1"/>
            </p:cNvSpPr>
            <p:nvPr/>
          </p:nvSpPr>
          <p:spPr bwMode="auto">
            <a:xfrm>
              <a:off x="6111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1968" name="Rectangle 1964"/>
            <p:cNvSpPr>
              <a:spLocks noChangeArrowheads="1"/>
            </p:cNvSpPr>
            <p:nvPr/>
          </p:nvSpPr>
          <p:spPr bwMode="auto">
            <a:xfrm>
              <a:off x="6179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1969" name="Rectangle 1965"/>
            <p:cNvSpPr>
              <a:spLocks noChangeArrowheads="1"/>
            </p:cNvSpPr>
            <p:nvPr/>
          </p:nvSpPr>
          <p:spPr bwMode="auto">
            <a:xfrm>
              <a:off x="6247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1970" name="Rectangle 1966"/>
            <p:cNvSpPr>
              <a:spLocks noChangeArrowheads="1"/>
            </p:cNvSpPr>
            <p:nvPr/>
          </p:nvSpPr>
          <p:spPr bwMode="auto">
            <a:xfrm>
              <a:off x="6315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1971" name="Rectangle 1967"/>
            <p:cNvSpPr>
              <a:spLocks noChangeArrowheads="1"/>
            </p:cNvSpPr>
            <p:nvPr/>
          </p:nvSpPr>
          <p:spPr bwMode="auto">
            <a:xfrm>
              <a:off x="6383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203</a:t>
              </a:r>
            </a:p>
          </p:txBody>
        </p:sp>
        <p:sp>
          <p:nvSpPr>
            <p:cNvPr id="1972" name="Rectangle 1968"/>
            <p:cNvSpPr>
              <a:spLocks noChangeArrowheads="1"/>
            </p:cNvSpPr>
            <p:nvPr/>
          </p:nvSpPr>
          <p:spPr bwMode="auto">
            <a:xfrm>
              <a:off x="6451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204</a:t>
              </a:r>
            </a:p>
          </p:txBody>
        </p:sp>
        <p:sp>
          <p:nvSpPr>
            <p:cNvPr id="1973" name="Rectangle 1969"/>
            <p:cNvSpPr>
              <a:spLocks noChangeArrowheads="1"/>
            </p:cNvSpPr>
            <p:nvPr/>
          </p:nvSpPr>
          <p:spPr bwMode="auto">
            <a:xfrm>
              <a:off x="6519" y="7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Au</a:t>
              </a:r>
            </a:p>
            <a:p>
              <a:pPr algn="ctr" eaLnBrk="0" hangingPunct="0"/>
              <a:r>
                <a:rPr lang="en-US" sz="200" b="1"/>
                <a:t>205</a:t>
              </a:r>
            </a:p>
          </p:txBody>
        </p:sp>
        <p:sp>
          <p:nvSpPr>
            <p:cNvPr id="1974" name="Rectangle 1970"/>
            <p:cNvSpPr>
              <a:spLocks noChangeArrowheads="1"/>
            </p:cNvSpPr>
            <p:nvPr/>
          </p:nvSpPr>
          <p:spPr bwMode="auto">
            <a:xfrm>
              <a:off x="6655" y="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128</a:t>
              </a:r>
            </a:p>
          </p:txBody>
        </p:sp>
        <p:sp>
          <p:nvSpPr>
            <p:cNvPr id="1975" name="Rectangle 1971"/>
            <p:cNvSpPr>
              <a:spLocks noChangeArrowheads="1"/>
            </p:cNvSpPr>
            <p:nvPr/>
          </p:nvSpPr>
          <p:spPr bwMode="auto">
            <a:xfrm>
              <a:off x="6791" y="7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130</a:t>
              </a:r>
            </a:p>
          </p:txBody>
        </p:sp>
        <p:sp>
          <p:nvSpPr>
            <p:cNvPr id="1976" name="Rectangle 1972"/>
            <p:cNvSpPr>
              <a:spLocks noChangeArrowheads="1"/>
            </p:cNvSpPr>
            <p:nvPr/>
          </p:nvSpPr>
          <p:spPr bwMode="auto">
            <a:xfrm>
              <a:off x="3867" y="14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78</a:t>
              </a:r>
            </a:p>
          </p:txBody>
        </p:sp>
        <p:sp>
          <p:nvSpPr>
            <p:cNvPr id="1977" name="Rectangle 1973"/>
            <p:cNvSpPr>
              <a:spLocks noChangeArrowheads="1"/>
            </p:cNvSpPr>
            <p:nvPr/>
          </p:nvSpPr>
          <p:spPr bwMode="auto">
            <a:xfrm>
              <a:off x="3935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1978" name="Rectangle 1974"/>
            <p:cNvSpPr>
              <a:spLocks noChangeArrowheads="1"/>
            </p:cNvSpPr>
            <p:nvPr/>
          </p:nvSpPr>
          <p:spPr bwMode="auto">
            <a:xfrm>
              <a:off x="4003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1979" name="Rectangle 1975"/>
            <p:cNvSpPr>
              <a:spLocks noChangeArrowheads="1"/>
            </p:cNvSpPr>
            <p:nvPr/>
          </p:nvSpPr>
          <p:spPr bwMode="auto">
            <a:xfrm>
              <a:off x="4071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1980" name="Rectangle 1976"/>
            <p:cNvSpPr>
              <a:spLocks noChangeArrowheads="1"/>
            </p:cNvSpPr>
            <p:nvPr/>
          </p:nvSpPr>
          <p:spPr bwMode="auto">
            <a:xfrm>
              <a:off x="4139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1981" name="Rectangle 1977"/>
            <p:cNvSpPr>
              <a:spLocks noChangeArrowheads="1"/>
            </p:cNvSpPr>
            <p:nvPr/>
          </p:nvSpPr>
          <p:spPr bwMode="auto">
            <a:xfrm>
              <a:off x="4207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1982" name="Rectangle 1978"/>
            <p:cNvSpPr>
              <a:spLocks noChangeArrowheads="1"/>
            </p:cNvSpPr>
            <p:nvPr/>
          </p:nvSpPr>
          <p:spPr bwMode="auto">
            <a:xfrm>
              <a:off x="4275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1983" name="Rectangle 1979"/>
            <p:cNvSpPr>
              <a:spLocks noChangeArrowheads="1"/>
            </p:cNvSpPr>
            <p:nvPr/>
          </p:nvSpPr>
          <p:spPr bwMode="auto">
            <a:xfrm>
              <a:off x="4343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1984" name="Rectangle 1980"/>
            <p:cNvSpPr>
              <a:spLocks noChangeArrowheads="1"/>
            </p:cNvSpPr>
            <p:nvPr/>
          </p:nvSpPr>
          <p:spPr bwMode="auto">
            <a:xfrm>
              <a:off x="4411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1985" name="Rectangle 1981"/>
            <p:cNvSpPr>
              <a:spLocks noChangeArrowheads="1"/>
            </p:cNvSpPr>
            <p:nvPr/>
          </p:nvSpPr>
          <p:spPr bwMode="auto">
            <a:xfrm>
              <a:off x="4479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1986" name="Rectangle 1982"/>
            <p:cNvSpPr>
              <a:spLocks noChangeArrowheads="1"/>
            </p:cNvSpPr>
            <p:nvPr/>
          </p:nvSpPr>
          <p:spPr bwMode="auto">
            <a:xfrm>
              <a:off x="4547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1987" name="Rectangle 1983"/>
            <p:cNvSpPr>
              <a:spLocks noChangeArrowheads="1"/>
            </p:cNvSpPr>
            <p:nvPr/>
          </p:nvSpPr>
          <p:spPr bwMode="auto">
            <a:xfrm>
              <a:off x="4615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1988" name="Rectangle 1984"/>
            <p:cNvSpPr>
              <a:spLocks noChangeArrowheads="1"/>
            </p:cNvSpPr>
            <p:nvPr/>
          </p:nvSpPr>
          <p:spPr bwMode="auto">
            <a:xfrm>
              <a:off x="4683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1989" name="Rectangle 1985"/>
            <p:cNvSpPr>
              <a:spLocks noChangeArrowheads="1"/>
            </p:cNvSpPr>
            <p:nvPr/>
          </p:nvSpPr>
          <p:spPr bwMode="auto">
            <a:xfrm>
              <a:off x="4751" y="14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1990" name="Rectangle 1986"/>
            <p:cNvSpPr>
              <a:spLocks noChangeArrowheads="1"/>
            </p:cNvSpPr>
            <p:nvPr/>
          </p:nvSpPr>
          <p:spPr bwMode="auto">
            <a:xfrm>
              <a:off x="4819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1991" name="Rectangle 1987"/>
            <p:cNvSpPr>
              <a:spLocks noChangeArrowheads="1"/>
            </p:cNvSpPr>
            <p:nvPr/>
          </p:nvSpPr>
          <p:spPr bwMode="auto">
            <a:xfrm>
              <a:off x="4887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1992" name="Rectangle 1988"/>
            <p:cNvSpPr>
              <a:spLocks noChangeArrowheads="1"/>
            </p:cNvSpPr>
            <p:nvPr/>
          </p:nvSpPr>
          <p:spPr bwMode="auto">
            <a:xfrm>
              <a:off x="4955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1993" name="Rectangle 1989"/>
            <p:cNvSpPr>
              <a:spLocks noChangeArrowheads="1"/>
            </p:cNvSpPr>
            <p:nvPr/>
          </p:nvSpPr>
          <p:spPr bwMode="auto">
            <a:xfrm>
              <a:off x="5023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1994" name="Rectangle 1990"/>
            <p:cNvSpPr>
              <a:spLocks noChangeArrowheads="1"/>
            </p:cNvSpPr>
            <p:nvPr/>
          </p:nvSpPr>
          <p:spPr bwMode="auto">
            <a:xfrm>
              <a:off x="5091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1995" name="Rectangle 1991"/>
            <p:cNvSpPr>
              <a:spLocks noChangeArrowheads="1"/>
            </p:cNvSpPr>
            <p:nvPr/>
          </p:nvSpPr>
          <p:spPr bwMode="auto">
            <a:xfrm>
              <a:off x="5159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1996" name="Rectangle 1992"/>
            <p:cNvSpPr>
              <a:spLocks noChangeArrowheads="1"/>
            </p:cNvSpPr>
            <p:nvPr/>
          </p:nvSpPr>
          <p:spPr bwMode="auto">
            <a:xfrm>
              <a:off x="5227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1997" name="Rectangle 1993"/>
            <p:cNvSpPr>
              <a:spLocks noChangeArrowheads="1"/>
            </p:cNvSpPr>
            <p:nvPr/>
          </p:nvSpPr>
          <p:spPr bwMode="auto">
            <a:xfrm>
              <a:off x="5295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1998" name="Rectangle 1994"/>
            <p:cNvSpPr>
              <a:spLocks noChangeArrowheads="1"/>
            </p:cNvSpPr>
            <p:nvPr/>
          </p:nvSpPr>
          <p:spPr bwMode="auto">
            <a:xfrm>
              <a:off x="5363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1999" name="Rectangle 1995"/>
            <p:cNvSpPr>
              <a:spLocks noChangeArrowheads="1"/>
            </p:cNvSpPr>
            <p:nvPr/>
          </p:nvSpPr>
          <p:spPr bwMode="auto">
            <a:xfrm>
              <a:off x="5431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2000" name="Rectangle 1996"/>
            <p:cNvSpPr>
              <a:spLocks noChangeArrowheads="1"/>
            </p:cNvSpPr>
            <p:nvPr/>
          </p:nvSpPr>
          <p:spPr bwMode="auto">
            <a:xfrm>
              <a:off x="5499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2001" name="Rectangle 1997"/>
            <p:cNvSpPr>
              <a:spLocks noChangeArrowheads="1"/>
            </p:cNvSpPr>
            <p:nvPr/>
          </p:nvSpPr>
          <p:spPr bwMode="auto">
            <a:xfrm>
              <a:off x="5567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190</a:t>
              </a:r>
            </a:p>
          </p:txBody>
        </p:sp>
        <p:sp>
          <p:nvSpPr>
            <p:cNvPr id="2002" name="Rectangle 1998"/>
            <p:cNvSpPr>
              <a:spLocks noChangeArrowheads="1"/>
            </p:cNvSpPr>
            <p:nvPr/>
          </p:nvSpPr>
          <p:spPr bwMode="auto">
            <a:xfrm>
              <a:off x="5635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2003" name="Rectangle 1999"/>
            <p:cNvSpPr>
              <a:spLocks noChangeArrowheads="1"/>
            </p:cNvSpPr>
            <p:nvPr/>
          </p:nvSpPr>
          <p:spPr bwMode="auto">
            <a:xfrm>
              <a:off x="5703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192</a:t>
              </a:r>
            </a:p>
          </p:txBody>
        </p:sp>
        <p:sp>
          <p:nvSpPr>
            <p:cNvPr id="2004" name="Rectangle 2000"/>
            <p:cNvSpPr>
              <a:spLocks noChangeArrowheads="1"/>
            </p:cNvSpPr>
            <p:nvPr/>
          </p:nvSpPr>
          <p:spPr bwMode="auto">
            <a:xfrm>
              <a:off x="5771" y="14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2005" name="Rectangle 2001"/>
            <p:cNvSpPr>
              <a:spLocks noChangeArrowheads="1"/>
            </p:cNvSpPr>
            <p:nvPr/>
          </p:nvSpPr>
          <p:spPr bwMode="auto">
            <a:xfrm>
              <a:off x="5839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194</a:t>
              </a:r>
            </a:p>
          </p:txBody>
        </p:sp>
        <p:sp>
          <p:nvSpPr>
            <p:cNvPr id="2006" name="Rectangle 2002"/>
            <p:cNvSpPr>
              <a:spLocks noChangeArrowheads="1"/>
            </p:cNvSpPr>
            <p:nvPr/>
          </p:nvSpPr>
          <p:spPr bwMode="auto">
            <a:xfrm>
              <a:off x="5907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195</a:t>
              </a:r>
            </a:p>
          </p:txBody>
        </p:sp>
        <p:sp>
          <p:nvSpPr>
            <p:cNvPr id="2007" name="Rectangle 2003"/>
            <p:cNvSpPr>
              <a:spLocks noChangeArrowheads="1"/>
            </p:cNvSpPr>
            <p:nvPr/>
          </p:nvSpPr>
          <p:spPr bwMode="auto">
            <a:xfrm>
              <a:off x="5975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196</a:t>
              </a:r>
            </a:p>
          </p:txBody>
        </p:sp>
        <p:sp>
          <p:nvSpPr>
            <p:cNvPr id="2008" name="Rectangle 2004"/>
            <p:cNvSpPr>
              <a:spLocks noChangeArrowheads="1"/>
            </p:cNvSpPr>
            <p:nvPr/>
          </p:nvSpPr>
          <p:spPr bwMode="auto">
            <a:xfrm>
              <a:off x="6043" y="1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2009" name="Rectangle 2005"/>
            <p:cNvSpPr>
              <a:spLocks noChangeArrowheads="1"/>
            </p:cNvSpPr>
            <p:nvPr/>
          </p:nvSpPr>
          <p:spPr bwMode="auto">
            <a:xfrm>
              <a:off x="6111" y="14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Pt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198</a:t>
              </a:r>
            </a:p>
          </p:txBody>
        </p:sp>
        <p:sp>
          <p:nvSpPr>
            <p:cNvPr id="2010" name="Rectangle 2006"/>
            <p:cNvSpPr>
              <a:spLocks noChangeArrowheads="1"/>
            </p:cNvSpPr>
            <p:nvPr/>
          </p:nvSpPr>
          <p:spPr bwMode="auto">
            <a:xfrm>
              <a:off x="6179" y="1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199</a:t>
              </a:r>
            </a:p>
          </p:txBody>
        </p:sp>
        <p:sp>
          <p:nvSpPr>
            <p:cNvPr id="2011" name="Rectangle 2007"/>
            <p:cNvSpPr>
              <a:spLocks noChangeArrowheads="1"/>
            </p:cNvSpPr>
            <p:nvPr/>
          </p:nvSpPr>
          <p:spPr bwMode="auto">
            <a:xfrm>
              <a:off x="6247" y="1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200</a:t>
              </a:r>
            </a:p>
          </p:txBody>
        </p:sp>
        <p:sp>
          <p:nvSpPr>
            <p:cNvPr id="2012" name="Rectangle 2008"/>
            <p:cNvSpPr>
              <a:spLocks noChangeArrowheads="1"/>
            </p:cNvSpPr>
            <p:nvPr/>
          </p:nvSpPr>
          <p:spPr bwMode="auto">
            <a:xfrm>
              <a:off x="6315" y="1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201</a:t>
              </a:r>
            </a:p>
          </p:txBody>
        </p:sp>
        <p:sp>
          <p:nvSpPr>
            <p:cNvPr id="2013" name="Rectangle 2009"/>
            <p:cNvSpPr>
              <a:spLocks noChangeArrowheads="1"/>
            </p:cNvSpPr>
            <p:nvPr/>
          </p:nvSpPr>
          <p:spPr bwMode="auto">
            <a:xfrm>
              <a:off x="6383" y="14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Pt</a:t>
              </a:r>
            </a:p>
            <a:p>
              <a:pPr algn="ctr" eaLnBrk="0" hangingPunct="0"/>
              <a:r>
                <a:rPr lang="en-US" sz="200" b="1"/>
                <a:t>202</a:t>
              </a:r>
            </a:p>
          </p:txBody>
        </p:sp>
        <p:sp>
          <p:nvSpPr>
            <p:cNvPr id="2014" name="Rectangle 2010"/>
            <p:cNvSpPr>
              <a:spLocks noChangeArrowheads="1"/>
            </p:cNvSpPr>
            <p:nvPr/>
          </p:nvSpPr>
          <p:spPr bwMode="auto">
            <a:xfrm>
              <a:off x="6519" y="14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126</a:t>
              </a:r>
            </a:p>
          </p:txBody>
        </p:sp>
        <p:sp>
          <p:nvSpPr>
            <p:cNvPr id="2015" name="Rectangle 2011"/>
            <p:cNvSpPr>
              <a:spLocks noChangeArrowheads="1"/>
            </p:cNvSpPr>
            <p:nvPr/>
          </p:nvSpPr>
          <p:spPr bwMode="auto">
            <a:xfrm>
              <a:off x="3867" y="21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77</a:t>
              </a:r>
            </a:p>
          </p:txBody>
        </p:sp>
        <p:sp>
          <p:nvSpPr>
            <p:cNvPr id="2016" name="Rectangle 2012"/>
            <p:cNvSpPr>
              <a:spLocks noChangeArrowheads="1"/>
            </p:cNvSpPr>
            <p:nvPr/>
          </p:nvSpPr>
          <p:spPr bwMode="auto">
            <a:xfrm>
              <a:off x="3935" y="210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017" name="Rectangle 2013"/>
            <p:cNvSpPr>
              <a:spLocks noChangeArrowheads="1"/>
            </p:cNvSpPr>
            <p:nvPr/>
          </p:nvSpPr>
          <p:spPr bwMode="auto">
            <a:xfrm>
              <a:off x="4003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018" name="Rectangle 2014"/>
            <p:cNvSpPr>
              <a:spLocks noChangeArrowheads="1"/>
            </p:cNvSpPr>
            <p:nvPr/>
          </p:nvSpPr>
          <p:spPr bwMode="auto">
            <a:xfrm>
              <a:off x="4071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019" name="Rectangle 2015"/>
            <p:cNvSpPr>
              <a:spLocks noChangeArrowheads="1"/>
            </p:cNvSpPr>
            <p:nvPr/>
          </p:nvSpPr>
          <p:spPr bwMode="auto">
            <a:xfrm>
              <a:off x="4139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020" name="Rectangle 2016"/>
            <p:cNvSpPr>
              <a:spLocks noChangeArrowheads="1"/>
            </p:cNvSpPr>
            <p:nvPr/>
          </p:nvSpPr>
          <p:spPr bwMode="auto">
            <a:xfrm>
              <a:off x="4207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021" name="Rectangle 2017"/>
            <p:cNvSpPr>
              <a:spLocks noChangeArrowheads="1"/>
            </p:cNvSpPr>
            <p:nvPr/>
          </p:nvSpPr>
          <p:spPr bwMode="auto">
            <a:xfrm>
              <a:off x="4275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022" name="Rectangle 2018"/>
            <p:cNvSpPr>
              <a:spLocks noChangeArrowheads="1"/>
            </p:cNvSpPr>
            <p:nvPr/>
          </p:nvSpPr>
          <p:spPr bwMode="auto">
            <a:xfrm>
              <a:off x="4343" y="21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023" name="Rectangle 2019"/>
            <p:cNvSpPr>
              <a:spLocks noChangeArrowheads="1"/>
            </p:cNvSpPr>
            <p:nvPr/>
          </p:nvSpPr>
          <p:spPr bwMode="auto">
            <a:xfrm>
              <a:off x="4411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024" name="Rectangle 2020"/>
            <p:cNvSpPr>
              <a:spLocks noChangeArrowheads="1"/>
            </p:cNvSpPr>
            <p:nvPr/>
          </p:nvSpPr>
          <p:spPr bwMode="auto">
            <a:xfrm>
              <a:off x="4479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025" name="Rectangle 2021"/>
            <p:cNvSpPr>
              <a:spLocks noChangeArrowheads="1"/>
            </p:cNvSpPr>
            <p:nvPr/>
          </p:nvSpPr>
          <p:spPr bwMode="auto">
            <a:xfrm>
              <a:off x="4547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026" name="Rectangle 2022"/>
            <p:cNvSpPr>
              <a:spLocks noChangeArrowheads="1"/>
            </p:cNvSpPr>
            <p:nvPr/>
          </p:nvSpPr>
          <p:spPr bwMode="auto">
            <a:xfrm>
              <a:off x="4615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027" name="Rectangle 2023"/>
            <p:cNvSpPr>
              <a:spLocks noChangeArrowheads="1"/>
            </p:cNvSpPr>
            <p:nvPr/>
          </p:nvSpPr>
          <p:spPr bwMode="auto">
            <a:xfrm>
              <a:off x="4683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028" name="Rectangle 2024"/>
            <p:cNvSpPr>
              <a:spLocks noChangeArrowheads="1"/>
            </p:cNvSpPr>
            <p:nvPr/>
          </p:nvSpPr>
          <p:spPr bwMode="auto">
            <a:xfrm>
              <a:off x="4751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029" name="Rectangle 2025"/>
            <p:cNvSpPr>
              <a:spLocks noChangeArrowheads="1"/>
            </p:cNvSpPr>
            <p:nvPr/>
          </p:nvSpPr>
          <p:spPr bwMode="auto">
            <a:xfrm>
              <a:off x="4819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030" name="Rectangle 2026"/>
            <p:cNvSpPr>
              <a:spLocks noChangeArrowheads="1"/>
            </p:cNvSpPr>
            <p:nvPr/>
          </p:nvSpPr>
          <p:spPr bwMode="auto">
            <a:xfrm>
              <a:off x="4887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031" name="Rectangle 2027"/>
            <p:cNvSpPr>
              <a:spLocks noChangeArrowheads="1"/>
            </p:cNvSpPr>
            <p:nvPr/>
          </p:nvSpPr>
          <p:spPr bwMode="auto">
            <a:xfrm>
              <a:off x="4955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2032" name="Rectangle 2028"/>
            <p:cNvSpPr>
              <a:spLocks noChangeArrowheads="1"/>
            </p:cNvSpPr>
            <p:nvPr/>
          </p:nvSpPr>
          <p:spPr bwMode="auto">
            <a:xfrm>
              <a:off x="5023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033" name="Rectangle 2029"/>
            <p:cNvSpPr>
              <a:spLocks noChangeArrowheads="1"/>
            </p:cNvSpPr>
            <p:nvPr/>
          </p:nvSpPr>
          <p:spPr bwMode="auto">
            <a:xfrm>
              <a:off x="5091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2034" name="Rectangle 2030"/>
            <p:cNvSpPr>
              <a:spLocks noChangeArrowheads="1"/>
            </p:cNvSpPr>
            <p:nvPr/>
          </p:nvSpPr>
          <p:spPr bwMode="auto">
            <a:xfrm>
              <a:off x="5159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035" name="Rectangle 2031"/>
            <p:cNvSpPr>
              <a:spLocks noChangeArrowheads="1"/>
            </p:cNvSpPr>
            <p:nvPr/>
          </p:nvSpPr>
          <p:spPr bwMode="auto">
            <a:xfrm>
              <a:off x="5227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2036" name="Rectangle 2032"/>
            <p:cNvSpPr>
              <a:spLocks noChangeArrowheads="1"/>
            </p:cNvSpPr>
            <p:nvPr/>
          </p:nvSpPr>
          <p:spPr bwMode="auto">
            <a:xfrm>
              <a:off x="5295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2037" name="Rectangle 2033"/>
            <p:cNvSpPr>
              <a:spLocks noChangeArrowheads="1"/>
            </p:cNvSpPr>
            <p:nvPr/>
          </p:nvSpPr>
          <p:spPr bwMode="auto">
            <a:xfrm>
              <a:off x="5363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2038" name="Rectangle 2034"/>
            <p:cNvSpPr>
              <a:spLocks noChangeArrowheads="1"/>
            </p:cNvSpPr>
            <p:nvPr/>
          </p:nvSpPr>
          <p:spPr bwMode="auto">
            <a:xfrm>
              <a:off x="5431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2039" name="Rectangle 2035"/>
            <p:cNvSpPr>
              <a:spLocks noChangeArrowheads="1"/>
            </p:cNvSpPr>
            <p:nvPr/>
          </p:nvSpPr>
          <p:spPr bwMode="auto">
            <a:xfrm>
              <a:off x="5499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2040" name="Rectangle 2036"/>
            <p:cNvSpPr>
              <a:spLocks noChangeArrowheads="1"/>
            </p:cNvSpPr>
            <p:nvPr/>
          </p:nvSpPr>
          <p:spPr bwMode="auto">
            <a:xfrm>
              <a:off x="5567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2041" name="Rectangle 2037"/>
            <p:cNvSpPr>
              <a:spLocks noChangeArrowheads="1"/>
            </p:cNvSpPr>
            <p:nvPr/>
          </p:nvSpPr>
          <p:spPr bwMode="auto">
            <a:xfrm>
              <a:off x="5635" y="21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2042" name="Rectangle 2038"/>
            <p:cNvSpPr>
              <a:spLocks noChangeArrowheads="1"/>
            </p:cNvSpPr>
            <p:nvPr/>
          </p:nvSpPr>
          <p:spPr bwMode="auto">
            <a:xfrm>
              <a:off x="5703" y="2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Ir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191</a:t>
              </a:r>
            </a:p>
          </p:txBody>
        </p:sp>
        <p:sp>
          <p:nvSpPr>
            <p:cNvPr id="2043" name="Rectangle 2039"/>
            <p:cNvSpPr>
              <a:spLocks noChangeArrowheads="1"/>
            </p:cNvSpPr>
            <p:nvPr/>
          </p:nvSpPr>
          <p:spPr bwMode="auto">
            <a:xfrm>
              <a:off x="5771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192</a:t>
              </a:r>
              <a:endParaRPr lang="en-US" sz="200" b="1">
                <a:solidFill>
                  <a:schemeClr val="bg1"/>
                </a:solidFill>
              </a:endParaRPr>
            </a:p>
          </p:txBody>
        </p:sp>
        <p:sp>
          <p:nvSpPr>
            <p:cNvPr id="2044" name="Rectangle 2040"/>
            <p:cNvSpPr>
              <a:spLocks noChangeArrowheads="1"/>
            </p:cNvSpPr>
            <p:nvPr/>
          </p:nvSpPr>
          <p:spPr bwMode="auto">
            <a:xfrm>
              <a:off x="5839" y="21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Ir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193</a:t>
              </a:r>
            </a:p>
          </p:txBody>
        </p:sp>
        <p:sp>
          <p:nvSpPr>
            <p:cNvPr id="2045" name="Rectangle 2041"/>
            <p:cNvSpPr>
              <a:spLocks noChangeArrowheads="1"/>
            </p:cNvSpPr>
            <p:nvPr/>
          </p:nvSpPr>
          <p:spPr bwMode="auto">
            <a:xfrm>
              <a:off x="5907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2046" name="Rectangle 2042"/>
            <p:cNvSpPr>
              <a:spLocks noChangeArrowheads="1"/>
            </p:cNvSpPr>
            <p:nvPr/>
          </p:nvSpPr>
          <p:spPr bwMode="auto">
            <a:xfrm>
              <a:off x="5975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2047" name="Rectangle 2043"/>
            <p:cNvSpPr>
              <a:spLocks noChangeArrowheads="1"/>
            </p:cNvSpPr>
            <p:nvPr/>
          </p:nvSpPr>
          <p:spPr bwMode="auto">
            <a:xfrm>
              <a:off x="6043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2048" name="Rectangle 2044"/>
            <p:cNvSpPr>
              <a:spLocks noChangeArrowheads="1"/>
            </p:cNvSpPr>
            <p:nvPr/>
          </p:nvSpPr>
          <p:spPr bwMode="auto">
            <a:xfrm>
              <a:off x="6111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197</a:t>
              </a:r>
            </a:p>
          </p:txBody>
        </p:sp>
        <p:sp>
          <p:nvSpPr>
            <p:cNvPr id="2049" name="Rectangle 2045"/>
            <p:cNvSpPr>
              <a:spLocks noChangeArrowheads="1"/>
            </p:cNvSpPr>
            <p:nvPr/>
          </p:nvSpPr>
          <p:spPr bwMode="auto">
            <a:xfrm>
              <a:off x="6179" y="21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Ir</a:t>
              </a:r>
            </a:p>
            <a:p>
              <a:pPr algn="ctr" eaLnBrk="0" hangingPunct="0"/>
              <a:r>
                <a:rPr lang="en-US" sz="200" b="1"/>
                <a:t>198</a:t>
              </a:r>
            </a:p>
          </p:txBody>
        </p:sp>
        <p:sp>
          <p:nvSpPr>
            <p:cNvPr id="2050" name="Rectangle 2046"/>
            <p:cNvSpPr>
              <a:spLocks noChangeArrowheads="1"/>
            </p:cNvSpPr>
            <p:nvPr/>
          </p:nvSpPr>
          <p:spPr bwMode="auto">
            <a:xfrm>
              <a:off x="6247" y="21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122</a:t>
              </a:r>
            </a:p>
          </p:txBody>
        </p:sp>
        <p:sp>
          <p:nvSpPr>
            <p:cNvPr id="2051" name="Rectangle 2047"/>
            <p:cNvSpPr>
              <a:spLocks noChangeArrowheads="1"/>
            </p:cNvSpPr>
            <p:nvPr/>
          </p:nvSpPr>
          <p:spPr bwMode="auto">
            <a:xfrm>
              <a:off x="6383" y="21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124</a:t>
              </a:r>
            </a:p>
          </p:txBody>
        </p:sp>
        <p:sp>
          <p:nvSpPr>
            <p:cNvPr id="2052" name="Rectangle 2048"/>
            <p:cNvSpPr>
              <a:spLocks noChangeArrowheads="1"/>
            </p:cNvSpPr>
            <p:nvPr/>
          </p:nvSpPr>
          <p:spPr bwMode="auto">
            <a:xfrm>
              <a:off x="3731" y="27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76</a:t>
              </a:r>
            </a:p>
          </p:txBody>
        </p:sp>
        <p:sp>
          <p:nvSpPr>
            <p:cNvPr id="2053" name="Rectangle 2049"/>
            <p:cNvSpPr>
              <a:spLocks noChangeArrowheads="1"/>
            </p:cNvSpPr>
            <p:nvPr/>
          </p:nvSpPr>
          <p:spPr bwMode="auto">
            <a:xfrm>
              <a:off x="3799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054" name="Rectangle 2050"/>
            <p:cNvSpPr>
              <a:spLocks noChangeArrowheads="1"/>
            </p:cNvSpPr>
            <p:nvPr/>
          </p:nvSpPr>
          <p:spPr bwMode="auto">
            <a:xfrm>
              <a:off x="3867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055" name="Rectangle 2051"/>
            <p:cNvSpPr>
              <a:spLocks noChangeArrowheads="1"/>
            </p:cNvSpPr>
            <p:nvPr/>
          </p:nvSpPr>
          <p:spPr bwMode="auto">
            <a:xfrm>
              <a:off x="3935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056" name="Rectangle 2052"/>
            <p:cNvSpPr>
              <a:spLocks noChangeArrowheads="1"/>
            </p:cNvSpPr>
            <p:nvPr/>
          </p:nvSpPr>
          <p:spPr bwMode="auto">
            <a:xfrm>
              <a:off x="4003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057" name="Rectangle 2053"/>
            <p:cNvSpPr>
              <a:spLocks noChangeArrowheads="1"/>
            </p:cNvSpPr>
            <p:nvPr/>
          </p:nvSpPr>
          <p:spPr bwMode="auto">
            <a:xfrm>
              <a:off x="4071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058" name="Rectangle 2054"/>
            <p:cNvSpPr>
              <a:spLocks noChangeArrowheads="1"/>
            </p:cNvSpPr>
            <p:nvPr/>
          </p:nvSpPr>
          <p:spPr bwMode="auto">
            <a:xfrm>
              <a:off x="4139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059" name="Rectangle 2055"/>
            <p:cNvSpPr>
              <a:spLocks noChangeArrowheads="1"/>
            </p:cNvSpPr>
            <p:nvPr/>
          </p:nvSpPr>
          <p:spPr bwMode="auto">
            <a:xfrm>
              <a:off x="4207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060" name="Rectangle 2056"/>
            <p:cNvSpPr>
              <a:spLocks noChangeArrowheads="1"/>
            </p:cNvSpPr>
            <p:nvPr/>
          </p:nvSpPr>
          <p:spPr bwMode="auto">
            <a:xfrm>
              <a:off x="4275" y="27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061" name="Rectangle 2057"/>
            <p:cNvSpPr>
              <a:spLocks noChangeArrowheads="1"/>
            </p:cNvSpPr>
            <p:nvPr/>
          </p:nvSpPr>
          <p:spPr bwMode="auto">
            <a:xfrm>
              <a:off x="4343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062" name="Rectangle 2058"/>
            <p:cNvSpPr>
              <a:spLocks noChangeArrowheads="1"/>
            </p:cNvSpPr>
            <p:nvPr/>
          </p:nvSpPr>
          <p:spPr bwMode="auto">
            <a:xfrm>
              <a:off x="4411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063" name="Rectangle 2059"/>
            <p:cNvSpPr>
              <a:spLocks noChangeArrowheads="1"/>
            </p:cNvSpPr>
            <p:nvPr/>
          </p:nvSpPr>
          <p:spPr bwMode="auto">
            <a:xfrm>
              <a:off x="4479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064" name="Rectangle 2060"/>
            <p:cNvSpPr>
              <a:spLocks noChangeArrowheads="1"/>
            </p:cNvSpPr>
            <p:nvPr/>
          </p:nvSpPr>
          <p:spPr bwMode="auto">
            <a:xfrm>
              <a:off x="4547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065" name="Rectangle 2061"/>
            <p:cNvSpPr>
              <a:spLocks noChangeArrowheads="1"/>
            </p:cNvSpPr>
            <p:nvPr/>
          </p:nvSpPr>
          <p:spPr bwMode="auto">
            <a:xfrm>
              <a:off x="4615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066" name="Rectangle 2062"/>
            <p:cNvSpPr>
              <a:spLocks noChangeArrowheads="1"/>
            </p:cNvSpPr>
            <p:nvPr/>
          </p:nvSpPr>
          <p:spPr bwMode="auto">
            <a:xfrm>
              <a:off x="4683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067" name="Rectangle 2063"/>
            <p:cNvSpPr>
              <a:spLocks noChangeArrowheads="1"/>
            </p:cNvSpPr>
            <p:nvPr/>
          </p:nvSpPr>
          <p:spPr bwMode="auto">
            <a:xfrm>
              <a:off x="4751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068" name="Rectangle 2064"/>
            <p:cNvSpPr>
              <a:spLocks noChangeArrowheads="1"/>
            </p:cNvSpPr>
            <p:nvPr/>
          </p:nvSpPr>
          <p:spPr bwMode="auto">
            <a:xfrm>
              <a:off x="4819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069" name="Rectangle 2065"/>
            <p:cNvSpPr>
              <a:spLocks noChangeArrowheads="1"/>
            </p:cNvSpPr>
            <p:nvPr/>
          </p:nvSpPr>
          <p:spPr bwMode="auto">
            <a:xfrm>
              <a:off x="4887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070" name="Rectangle 2066"/>
            <p:cNvSpPr>
              <a:spLocks noChangeArrowheads="1"/>
            </p:cNvSpPr>
            <p:nvPr/>
          </p:nvSpPr>
          <p:spPr bwMode="auto">
            <a:xfrm>
              <a:off x="4955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071" name="Rectangle 2067"/>
            <p:cNvSpPr>
              <a:spLocks noChangeArrowheads="1"/>
            </p:cNvSpPr>
            <p:nvPr/>
          </p:nvSpPr>
          <p:spPr bwMode="auto">
            <a:xfrm>
              <a:off x="5023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2072" name="Rectangle 2068"/>
            <p:cNvSpPr>
              <a:spLocks noChangeArrowheads="1"/>
            </p:cNvSpPr>
            <p:nvPr/>
          </p:nvSpPr>
          <p:spPr bwMode="auto">
            <a:xfrm>
              <a:off x="5091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073" name="Rectangle 2069"/>
            <p:cNvSpPr>
              <a:spLocks noChangeArrowheads="1"/>
            </p:cNvSpPr>
            <p:nvPr/>
          </p:nvSpPr>
          <p:spPr bwMode="auto">
            <a:xfrm>
              <a:off x="5159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2074" name="Rectangle 2070"/>
            <p:cNvSpPr>
              <a:spLocks noChangeArrowheads="1"/>
            </p:cNvSpPr>
            <p:nvPr/>
          </p:nvSpPr>
          <p:spPr bwMode="auto">
            <a:xfrm>
              <a:off x="5227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075" name="Rectangle 2071"/>
            <p:cNvSpPr>
              <a:spLocks noChangeArrowheads="1"/>
            </p:cNvSpPr>
            <p:nvPr/>
          </p:nvSpPr>
          <p:spPr bwMode="auto">
            <a:xfrm>
              <a:off x="5295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184</a:t>
              </a:r>
            </a:p>
          </p:txBody>
        </p:sp>
        <p:sp>
          <p:nvSpPr>
            <p:cNvPr id="2076" name="Rectangle 2072"/>
            <p:cNvSpPr>
              <a:spLocks noChangeArrowheads="1"/>
            </p:cNvSpPr>
            <p:nvPr/>
          </p:nvSpPr>
          <p:spPr bwMode="auto">
            <a:xfrm>
              <a:off x="5363" y="27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2077" name="Rectangle 2073"/>
            <p:cNvSpPr>
              <a:spLocks noChangeArrowheads="1"/>
            </p:cNvSpPr>
            <p:nvPr/>
          </p:nvSpPr>
          <p:spPr bwMode="auto">
            <a:xfrm>
              <a:off x="5431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186</a:t>
              </a:r>
            </a:p>
          </p:txBody>
        </p:sp>
        <p:sp>
          <p:nvSpPr>
            <p:cNvPr id="2078" name="Rectangle 2074"/>
            <p:cNvSpPr>
              <a:spLocks noChangeArrowheads="1"/>
            </p:cNvSpPr>
            <p:nvPr/>
          </p:nvSpPr>
          <p:spPr bwMode="auto">
            <a:xfrm>
              <a:off x="5499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187</a:t>
              </a:r>
            </a:p>
          </p:txBody>
        </p:sp>
        <p:sp>
          <p:nvSpPr>
            <p:cNvPr id="2079" name="Rectangle 2075"/>
            <p:cNvSpPr>
              <a:spLocks noChangeArrowheads="1"/>
            </p:cNvSpPr>
            <p:nvPr/>
          </p:nvSpPr>
          <p:spPr bwMode="auto">
            <a:xfrm>
              <a:off x="5567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2080" name="Rectangle 2076"/>
            <p:cNvSpPr>
              <a:spLocks noChangeArrowheads="1"/>
            </p:cNvSpPr>
            <p:nvPr/>
          </p:nvSpPr>
          <p:spPr bwMode="auto">
            <a:xfrm>
              <a:off x="5635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189</a:t>
              </a:r>
            </a:p>
          </p:txBody>
        </p:sp>
        <p:sp>
          <p:nvSpPr>
            <p:cNvPr id="2081" name="Rectangle 2077"/>
            <p:cNvSpPr>
              <a:spLocks noChangeArrowheads="1"/>
            </p:cNvSpPr>
            <p:nvPr/>
          </p:nvSpPr>
          <p:spPr bwMode="auto">
            <a:xfrm>
              <a:off x="5703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190</a:t>
              </a:r>
            </a:p>
          </p:txBody>
        </p:sp>
        <p:sp>
          <p:nvSpPr>
            <p:cNvPr id="2082" name="Rectangle 2078"/>
            <p:cNvSpPr>
              <a:spLocks noChangeArrowheads="1"/>
            </p:cNvSpPr>
            <p:nvPr/>
          </p:nvSpPr>
          <p:spPr bwMode="auto">
            <a:xfrm>
              <a:off x="5771" y="2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2083" name="Rectangle 2079"/>
            <p:cNvSpPr>
              <a:spLocks noChangeArrowheads="1"/>
            </p:cNvSpPr>
            <p:nvPr/>
          </p:nvSpPr>
          <p:spPr bwMode="auto">
            <a:xfrm>
              <a:off x="5839" y="27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Os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192</a:t>
              </a:r>
            </a:p>
          </p:txBody>
        </p:sp>
        <p:sp>
          <p:nvSpPr>
            <p:cNvPr id="2084" name="Rectangle 2080"/>
            <p:cNvSpPr>
              <a:spLocks noChangeArrowheads="1"/>
            </p:cNvSpPr>
            <p:nvPr/>
          </p:nvSpPr>
          <p:spPr bwMode="auto">
            <a:xfrm>
              <a:off x="5907" y="2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193</a:t>
              </a:r>
            </a:p>
          </p:txBody>
        </p:sp>
        <p:sp>
          <p:nvSpPr>
            <p:cNvPr id="2085" name="Rectangle 2081"/>
            <p:cNvSpPr>
              <a:spLocks noChangeArrowheads="1"/>
            </p:cNvSpPr>
            <p:nvPr/>
          </p:nvSpPr>
          <p:spPr bwMode="auto">
            <a:xfrm>
              <a:off x="5975" y="2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194</a:t>
              </a:r>
            </a:p>
          </p:txBody>
        </p:sp>
        <p:sp>
          <p:nvSpPr>
            <p:cNvPr id="2086" name="Rectangle 2082"/>
            <p:cNvSpPr>
              <a:spLocks noChangeArrowheads="1"/>
            </p:cNvSpPr>
            <p:nvPr/>
          </p:nvSpPr>
          <p:spPr bwMode="auto">
            <a:xfrm>
              <a:off x="6043" y="2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195</a:t>
              </a:r>
            </a:p>
          </p:txBody>
        </p:sp>
        <p:sp>
          <p:nvSpPr>
            <p:cNvPr id="2087" name="Rectangle 2083"/>
            <p:cNvSpPr>
              <a:spLocks noChangeArrowheads="1"/>
            </p:cNvSpPr>
            <p:nvPr/>
          </p:nvSpPr>
          <p:spPr bwMode="auto">
            <a:xfrm>
              <a:off x="6111" y="27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Os</a:t>
              </a:r>
            </a:p>
            <a:p>
              <a:pPr algn="ctr" eaLnBrk="0" hangingPunct="0"/>
              <a:r>
                <a:rPr lang="en-US" sz="200" b="1"/>
                <a:t>196</a:t>
              </a:r>
            </a:p>
          </p:txBody>
        </p:sp>
        <p:sp>
          <p:nvSpPr>
            <p:cNvPr id="2088" name="Rectangle 2084"/>
            <p:cNvSpPr>
              <a:spLocks noChangeArrowheads="1"/>
            </p:cNvSpPr>
            <p:nvPr/>
          </p:nvSpPr>
          <p:spPr bwMode="auto">
            <a:xfrm>
              <a:off x="3663" y="3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75</a:t>
              </a:r>
            </a:p>
          </p:txBody>
        </p:sp>
        <p:sp>
          <p:nvSpPr>
            <p:cNvPr id="2089" name="Rectangle 2085"/>
            <p:cNvSpPr>
              <a:spLocks noChangeArrowheads="1"/>
            </p:cNvSpPr>
            <p:nvPr/>
          </p:nvSpPr>
          <p:spPr bwMode="auto">
            <a:xfrm>
              <a:off x="3731" y="346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090" name="Rectangle 2086"/>
            <p:cNvSpPr>
              <a:spLocks noChangeArrowheads="1"/>
            </p:cNvSpPr>
            <p:nvPr/>
          </p:nvSpPr>
          <p:spPr bwMode="auto">
            <a:xfrm>
              <a:off x="3799" y="346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091" name="Rectangle 2087"/>
            <p:cNvSpPr>
              <a:spLocks noChangeArrowheads="1"/>
            </p:cNvSpPr>
            <p:nvPr/>
          </p:nvSpPr>
          <p:spPr bwMode="auto">
            <a:xfrm>
              <a:off x="3867" y="34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092" name="Rectangle 2088"/>
            <p:cNvSpPr>
              <a:spLocks noChangeArrowheads="1"/>
            </p:cNvSpPr>
            <p:nvPr/>
          </p:nvSpPr>
          <p:spPr bwMode="auto">
            <a:xfrm>
              <a:off x="3935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093" name="Rectangle 2089"/>
            <p:cNvSpPr>
              <a:spLocks noChangeArrowheads="1"/>
            </p:cNvSpPr>
            <p:nvPr/>
          </p:nvSpPr>
          <p:spPr bwMode="auto">
            <a:xfrm>
              <a:off x="4003" y="34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094" name="Rectangle 2090"/>
            <p:cNvSpPr>
              <a:spLocks noChangeArrowheads="1"/>
            </p:cNvSpPr>
            <p:nvPr/>
          </p:nvSpPr>
          <p:spPr bwMode="auto">
            <a:xfrm>
              <a:off x="4071" y="34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095" name="Rectangle 2091"/>
            <p:cNvSpPr>
              <a:spLocks noChangeArrowheads="1"/>
            </p:cNvSpPr>
            <p:nvPr/>
          </p:nvSpPr>
          <p:spPr bwMode="auto">
            <a:xfrm>
              <a:off x="4139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096" name="Rectangle 2092"/>
            <p:cNvSpPr>
              <a:spLocks noChangeArrowheads="1"/>
            </p:cNvSpPr>
            <p:nvPr/>
          </p:nvSpPr>
          <p:spPr bwMode="auto">
            <a:xfrm>
              <a:off x="4207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097" name="Rectangle 2093"/>
            <p:cNvSpPr>
              <a:spLocks noChangeArrowheads="1"/>
            </p:cNvSpPr>
            <p:nvPr/>
          </p:nvSpPr>
          <p:spPr bwMode="auto">
            <a:xfrm>
              <a:off x="4275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098" name="Rectangle 2094"/>
            <p:cNvSpPr>
              <a:spLocks noChangeArrowheads="1"/>
            </p:cNvSpPr>
            <p:nvPr/>
          </p:nvSpPr>
          <p:spPr bwMode="auto">
            <a:xfrm>
              <a:off x="4343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099" name="Rectangle 2095"/>
            <p:cNvSpPr>
              <a:spLocks noChangeArrowheads="1"/>
            </p:cNvSpPr>
            <p:nvPr/>
          </p:nvSpPr>
          <p:spPr bwMode="auto">
            <a:xfrm>
              <a:off x="4411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100" name="Rectangle 2096"/>
            <p:cNvSpPr>
              <a:spLocks noChangeArrowheads="1"/>
            </p:cNvSpPr>
            <p:nvPr/>
          </p:nvSpPr>
          <p:spPr bwMode="auto">
            <a:xfrm>
              <a:off x="4479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101" name="Rectangle 2097"/>
            <p:cNvSpPr>
              <a:spLocks noChangeArrowheads="1"/>
            </p:cNvSpPr>
            <p:nvPr/>
          </p:nvSpPr>
          <p:spPr bwMode="auto">
            <a:xfrm>
              <a:off x="4547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102" name="Rectangle 2098"/>
            <p:cNvSpPr>
              <a:spLocks noChangeArrowheads="1"/>
            </p:cNvSpPr>
            <p:nvPr/>
          </p:nvSpPr>
          <p:spPr bwMode="auto">
            <a:xfrm>
              <a:off x="4615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103" name="Rectangle 2099"/>
            <p:cNvSpPr>
              <a:spLocks noChangeArrowheads="1"/>
            </p:cNvSpPr>
            <p:nvPr/>
          </p:nvSpPr>
          <p:spPr bwMode="auto">
            <a:xfrm>
              <a:off x="4683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104" name="Rectangle 2100"/>
            <p:cNvSpPr>
              <a:spLocks noChangeArrowheads="1"/>
            </p:cNvSpPr>
            <p:nvPr/>
          </p:nvSpPr>
          <p:spPr bwMode="auto">
            <a:xfrm>
              <a:off x="4751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105" name="Rectangle 2101"/>
            <p:cNvSpPr>
              <a:spLocks noChangeArrowheads="1"/>
            </p:cNvSpPr>
            <p:nvPr/>
          </p:nvSpPr>
          <p:spPr bwMode="auto">
            <a:xfrm>
              <a:off x="4819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106" name="Rectangle 2102"/>
            <p:cNvSpPr>
              <a:spLocks noChangeArrowheads="1"/>
            </p:cNvSpPr>
            <p:nvPr/>
          </p:nvSpPr>
          <p:spPr bwMode="auto">
            <a:xfrm>
              <a:off x="4887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107" name="Rectangle 2103"/>
            <p:cNvSpPr>
              <a:spLocks noChangeArrowheads="1"/>
            </p:cNvSpPr>
            <p:nvPr/>
          </p:nvSpPr>
          <p:spPr bwMode="auto">
            <a:xfrm>
              <a:off x="4955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108" name="Rectangle 2104"/>
            <p:cNvSpPr>
              <a:spLocks noChangeArrowheads="1"/>
            </p:cNvSpPr>
            <p:nvPr/>
          </p:nvSpPr>
          <p:spPr bwMode="auto">
            <a:xfrm>
              <a:off x="5023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109" name="Rectangle 2105"/>
            <p:cNvSpPr>
              <a:spLocks noChangeArrowheads="1"/>
            </p:cNvSpPr>
            <p:nvPr/>
          </p:nvSpPr>
          <p:spPr bwMode="auto">
            <a:xfrm>
              <a:off x="5091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2110" name="Rectangle 2106"/>
            <p:cNvSpPr>
              <a:spLocks noChangeArrowheads="1"/>
            </p:cNvSpPr>
            <p:nvPr/>
          </p:nvSpPr>
          <p:spPr bwMode="auto">
            <a:xfrm>
              <a:off x="5159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111" name="Rectangle 2107"/>
            <p:cNvSpPr>
              <a:spLocks noChangeArrowheads="1"/>
            </p:cNvSpPr>
            <p:nvPr/>
          </p:nvSpPr>
          <p:spPr bwMode="auto">
            <a:xfrm>
              <a:off x="5227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2112" name="Rectangle 2108"/>
            <p:cNvSpPr>
              <a:spLocks noChangeArrowheads="1"/>
            </p:cNvSpPr>
            <p:nvPr/>
          </p:nvSpPr>
          <p:spPr bwMode="auto">
            <a:xfrm>
              <a:off x="5295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113" name="Rectangle 2109"/>
            <p:cNvSpPr>
              <a:spLocks noChangeArrowheads="1"/>
            </p:cNvSpPr>
            <p:nvPr/>
          </p:nvSpPr>
          <p:spPr bwMode="auto">
            <a:xfrm>
              <a:off x="5363" y="34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2114" name="Rectangle 2110"/>
            <p:cNvSpPr>
              <a:spLocks noChangeArrowheads="1"/>
            </p:cNvSpPr>
            <p:nvPr/>
          </p:nvSpPr>
          <p:spPr bwMode="auto">
            <a:xfrm>
              <a:off x="5431" y="3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Re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185</a:t>
              </a:r>
            </a:p>
          </p:txBody>
        </p:sp>
        <p:sp>
          <p:nvSpPr>
            <p:cNvPr id="2115" name="Rectangle 2111"/>
            <p:cNvSpPr>
              <a:spLocks noChangeArrowheads="1"/>
            </p:cNvSpPr>
            <p:nvPr/>
          </p:nvSpPr>
          <p:spPr bwMode="auto">
            <a:xfrm>
              <a:off x="5499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2116" name="Rectangle 2112"/>
            <p:cNvSpPr>
              <a:spLocks noChangeArrowheads="1"/>
            </p:cNvSpPr>
            <p:nvPr/>
          </p:nvSpPr>
          <p:spPr bwMode="auto">
            <a:xfrm>
              <a:off x="5567" y="34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Re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187</a:t>
              </a:r>
            </a:p>
          </p:txBody>
        </p:sp>
        <p:sp>
          <p:nvSpPr>
            <p:cNvPr id="2117" name="Rectangle 2113"/>
            <p:cNvSpPr>
              <a:spLocks noChangeArrowheads="1"/>
            </p:cNvSpPr>
            <p:nvPr/>
          </p:nvSpPr>
          <p:spPr bwMode="auto">
            <a:xfrm>
              <a:off x="5635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2118" name="Rectangle 2114"/>
            <p:cNvSpPr>
              <a:spLocks noChangeArrowheads="1"/>
            </p:cNvSpPr>
            <p:nvPr/>
          </p:nvSpPr>
          <p:spPr bwMode="auto">
            <a:xfrm>
              <a:off x="5703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2119" name="Rectangle 2115"/>
            <p:cNvSpPr>
              <a:spLocks noChangeArrowheads="1"/>
            </p:cNvSpPr>
            <p:nvPr/>
          </p:nvSpPr>
          <p:spPr bwMode="auto">
            <a:xfrm>
              <a:off x="5771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2120" name="Rectangle 2116"/>
            <p:cNvSpPr>
              <a:spLocks noChangeArrowheads="1"/>
            </p:cNvSpPr>
            <p:nvPr/>
          </p:nvSpPr>
          <p:spPr bwMode="auto">
            <a:xfrm>
              <a:off x="5839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191</a:t>
              </a:r>
            </a:p>
          </p:txBody>
        </p:sp>
        <p:sp>
          <p:nvSpPr>
            <p:cNvPr id="2121" name="Rectangle 2117"/>
            <p:cNvSpPr>
              <a:spLocks noChangeArrowheads="1"/>
            </p:cNvSpPr>
            <p:nvPr/>
          </p:nvSpPr>
          <p:spPr bwMode="auto">
            <a:xfrm>
              <a:off x="5907" y="34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Re</a:t>
              </a:r>
            </a:p>
            <a:p>
              <a:pPr algn="ctr" eaLnBrk="0" hangingPunct="0"/>
              <a:r>
                <a:rPr lang="en-US" sz="200" b="1"/>
                <a:t>192</a:t>
              </a:r>
            </a:p>
          </p:txBody>
        </p:sp>
        <p:sp>
          <p:nvSpPr>
            <p:cNvPr id="2122" name="Rectangle 2118"/>
            <p:cNvSpPr>
              <a:spLocks noChangeArrowheads="1"/>
            </p:cNvSpPr>
            <p:nvPr/>
          </p:nvSpPr>
          <p:spPr bwMode="auto">
            <a:xfrm>
              <a:off x="5975" y="3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118</a:t>
              </a:r>
            </a:p>
          </p:txBody>
        </p:sp>
        <p:sp>
          <p:nvSpPr>
            <p:cNvPr id="2123" name="Rectangle 2119"/>
            <p:cNvSpPr>
              <a:spLocks noChangeArrowheads="1"/>
            </p:cNvSpPr>
            <p:nvPr/>
          </p:nvSpPr>
          <p:spPr bwMode="auto">
            <a:xfrm>
              <a:off x="6111" y="34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120</a:t>
              </a:r>
            </a:p>
          </p:txBody>
        </p:sp>
        <p:sp>
          <p:nvSpPr>
            <p:cNvPr id="2124" name="Rectangle 2120"/>
            <p:cNvSpPr>
              <a:spLocks noChangeArrowheads="1"/>
            </p:cNvSpPr>
            <p:nvPr/>
          </p:nvSpPr>
          <p:spPr bwMode="auto">
            <a:xfrm>
              <a:off x="3595" y="41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74</a:t>
              </a:r>
            </a:p>
          </p:txBody>
        </p:sp>
        <p:sp>
          <p:nvSpPr>
            <p:cNvPr id="2125" name="Rectangle 2121"/>
            <p:cNvSpPr>
              <a:spLocks noChangeArrowheads="1"/>
            </p:cNvSpPr>
            <p:nvPr/>
          </p:nvSpPr>
          <p:spPr bwMode="auto">
            <a:xfrm>
              <a:off x="3663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126" name="Rectangle 2122"/>
            <p:cNvSpPr>
              <a:spLocks noChangeArrowheads="1"/>
            </p:cNvSpPr>
            <p:nvPr/>
          </p:nvSpPr>
          <p:spPr bwMode="auto">
            <a:xfrm>
              <a:off x="3731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127" name="Rectangle 2123"/>
            <p:cNvSpPr>
              <a:spLocks noChangeArrowheads="1"/>
            </p:cNvSpPr>
            <p:nvPr/>
          </p:nvSpPr>
          <p:spPr bwMode="auto">
            <a:xfrm>
              <a:off x="3799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128" name="Rectangle 2124"/>
            <p:cNvSpPr>
              <a:spLocks noChangeArrowheads="1"/>
            </p:cNvSpPr>
            <p:nvPr/>
          </p:nvSpPr>
          <p:spPr bwMode="auto">
            <a:xfrm>
              <a:off x="3867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129" name="Rectangle 2125"/>
            <p:cNvSpPr>
              <a:spLocks noChangeArrowheads="1"/>
            </p:cNvSpPr>
            <p:nvPr/>
          </p:nvSpPr>
          <p:spPr bwMode="auto">
            <a:xfrm>
              <a:off x="3935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130" name="Rectangle 2126"/>
            <p:cNvSpPr>
              <a:spLocks noChangeArrowheads="1"/>
            </p:cNvSpPr>
            <p:nvPr/>
          </p:nvSpPr>
          <p:spPr bwMode="auto">
            <a:xfrm>
              <a:off x="4003" y="41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131" name="Rectangle 2127"/>
            <p:cNvSpPr>
              <a:spLocks noChangeArrowheads="1"/>
            </p:cNvSpPr>
            <p:nvPr/>
          </p:nvSpPr>
          <p:spPr bwMode="auto">
            <a:xfrm>
              <a:off x="4071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132" name="Rectangle 2128"/>
            <p:cNvSpPr>
              <a:spLocks noChangeArrowheads="1"/>
            </p:cNvSpPr>
            <p:nvPr/>
          </p:nvSpPr>
          <p:spPr bwMode="auto">
            <a:xfrm>
              <a:off x="4139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133" name="Rectangle 2129"/>
            <p:cNvSpPr>
              <a:spLocks noChangeArrowheads="1"/>
            </p:cNvSpPr>
            <p:nvPr/>
          </p:nvSpPr>
          <p:spPr bwMode="auto">
            <a:xfrm>
              <a:off x="4207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134" name="Rectangle 2130"/>
            <p:cNvSpPr>
              <a:spLocks noChangeArrowheads="1"/>
            </p:cNvSpPr>
            <p:nvPr/>
          </p:nvSpPr>
          <p:spPr bwMode="auto">
            <a:xfrm>
              <a:off x="4275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135" name="Rectangle 2131"/>
            <p:cNvSpPr>
              <a:spLocks noChangeArrowheads="1"/>
            </p:cNvSpPr>
            <p:nvPr/>
          </p:nvSpPr>
          <p:spPr bwMode="auto">
            <a:xfrm>
              <a:off x="4343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136" name="Rectangle 2132"/>
            <p:cNvSpPr>
              <a:spLocks noChangeArrowheads="1"/>
            </p:cNvSpPr>
            <p:nvPr/>
          </p:nvSpPr>
          <p:spPr bwMode="auto">
            <a:xfrm>
              <a:off x="4411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137" name="Rectangle 2133"/>
            <p:cNvSpPr>
              <a:spLocks noChangeArrowheads="1"/>
            </p:cNvSpPr>
            <p:nvPr/>
          </p:nvSpPr>
          <p:spPr bwMode="auto">
            <a:xfrm>
              <a:off x="4479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138" name="Rectangle 2134"/>
            <p:cNvSpPr>
              <a:spLocks noChangeArrowheads="1"/>
            </p:cNvSpPr>
            <p:nvPr/>
          </p:nvSpPr>
          <p:spPr bwMode="auto">
            <a:xfrm>
              <a:off x="4547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139" name="Rectangle 2135"/>
            <p:cNvSpPr>
              <a:spLocks noChangeArrowheads="1"/>
            </p:cNvSpPr>
            <p:nvPr/>
          </p:nvSpPr>
          <p:spPr bwMode="auto">
            <a:xfrm>
              <a:off x="4615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140" name="Rectangle 2136"/>
            <p:cNvSpPr>
              <a:spLocks noChangeArrowheads="1"/>
            </p:cNvSpPr>
            <p:nvPr/>
          </p:nvSpPr>
          <p:spPr bwMode="auto">
            <a:xfrm>
              <a:off x="4683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141" name="Rectangle 2137"/>
            <p:cNvSpPr>
              <a:spLocks noChangeArrowheads="1"/>
            </p:cNvSpPr>
            <p:nvPr/>
          </p:nvSpPr>
          <p:spPr bwMode="auto">
            <a:xfrm>
              <a:off x="4751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142" name="Rectangle 2138"/>
            <p:cNvSpPr>
              <a:spLocks noChangeArrowheads="1"/>
            </p:cNvSpPr>
            <p:nvPr/>
          </p:nvSpPr>
          <p:spPr bwMode="auto">
            <a:xfrm>
              <a:off x="4819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143" name="Rectangle 2139"/>
            <p:cNvSpPr>
              <a:spLocks noChangeArrowheads="1"/>
            </p:cNvSpPr>
            <p:nvPr/>
          </p:nvSpPr>
          <p:spPr bwMode="auto">
            <a:xfrm>
              <a:off x="4887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144" name="Rectangle 2140"/>
            <p:cNvSpPr>
              <a:spLocks noChangeArrowheads="1"/>
            </p:cNvSpPr>
            <p:nvPr/>
          </p:nvSpPr>
          <p:spPr bwMode="auto">
            <a:xfrm>
              <a:off x="4955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145" name="Rectangle 2141"/>
            <p:cNvSpPr>
              <a:spLocks noChangeArrowheads="1"/>
            </p:cNvSpPr>
            <p:nvPr/>
          </p:nvSpPr>
          <p:spPr bwMode="auto">
            <a:xfrm>
              <a:off x="5023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146" name="Rectangle 2142"/>
            <p:cNvSpPr>
              <a:spLocks noChangeArrowheads="1"/>
            </p:cNvSpPr>
            <p:nvPr/>
          </p:nvSpPr>
          <p:spPr bwMode="auto">
            <a:xfrm>
              <a:off x="5091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147" name="Rectangle 2143"/>
            <p:cNvSpPr>
              <a:spLocks noChangeArrowheads="1"/>
            </p:cNvSpPr>
            <p:nvPr/>
          </p:nvSpPr>
          <p:spPr bwMode="auto">
            <a:xfrm>
              <a:off x="5159" y="4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W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180</a:t>
              </a:r>
            </a:p>
          </p:txBody>
        </p:sp>
        <p:sp>
          <p:nvSpPr>
            <p:cNvPr id="2148" name="Rectangle 2144"/>
            <p:cNvSpPr>
              <a:spLocks noChangeArrowheads="1"/>
            </p:cNvSpPr>
            <p:nvPr/>
          </p:nvSpPr>
          <p:spPr bwMode="auto">
            <a:xfrm>
              <a:off x="5227" y="41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149" name="Rectangle 2145"/>
            <p:cNvSpPr>
              <a:spLocks noChangeArrowheads="1"/>
            </p:cNvSpPr>
            <p:nvPr/>
          </p:nvSpPr>
          <p:spPr bwMode="auto">
            <a:xfrm>
              <a:off x="5295" y="4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W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182</a:t>
              </a:r>
            </a:p>
          </p:txBody>
        </p:sp>
        <p:sp>
          <p:nvSpPr>
            <p:cNvPr id="2150" name="Rectangle 2146"/>
            <p:cNvSpPr>
              <a:spLocks noChangeArrowheads="1"/>
            </p:cNvSpPr>
            <p:nvPr/>
          </p:nvSpPr>
          <p:spPr bwMode="auto">
            <a:xfrm>
              <a:off x="5363" y="4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W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183</a:t>
              </a:r>
            </a:p>
          </p:txBody>
        </p:sp>
        <p:sp>
          <p:nvSpPr>
            <p:cNvPr id="2151" name="Rectangle 2147"/>
            <p:cNvSpPr>
              <a:spLocks noChangeArrowheads="1"/>
            </p:cNvSpPr>
            <p:nvPr/>
          </p:nvSpPr>
          <p:spPr bwMode="auto">
            <a:xfrm>
              <a:off x="5431" y="4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W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184</a:t>
              </a:r>
            </a:p>
          </p:txBody>
        </p:sp>
        <p:sp>
          <p:nvSpPr>
            <p:cNvPr id="2152" name="Rectangle 2148"/>
            <p:cNvSpPr>
              <a:spLocks noChangeArrowheads="1"/>
            </p:cNvSpPr>
            <p:nvPr/>
          </p:nvSpPr>
          <p:spPr bwMode="auto">
            <a:xfrm>
              <a:off x="5499" y="4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2153" name="Rectangle 2149"/>
            <p:cNvSpPr>
              <a:spLocks noChangeArrowheads="1"/>
            </p:cNvSpPr>
            <p:nvPr/>
          </p:nvSpPr>
          <p:spPr bwMode="auto">
            <a:xfrm>
              <a:off x="5567" y="41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W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186</a:t>
              </a:r>
            </a:p>
          </p:txBody>
        </p:sp>
        <p:sp>
          <p:nvSpPr>
            <p:cNvPr id="2154" name="Rectangle 2150"/>
            <p:cNvSpPr>
              <a:spLocks noChangeArrowheads="1"/>
            </p:cNvSpPr>
            <p:nvPr/>
          </p:nvSpPr>
          <p:spPr bwMode="auto">
            <a:xfrm>
              <a:off x="5635" y="4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187</a:t>
              </a:r>
            </a:p>
          </p:txBody>
        </p:sp>
        <p:sp>
          <p:nvSpPr>
            <p:cNvPr id="2155" name="Rectangle 2151"/>
            <p:cNvSpPr>
              <a:spLocks noChangeArrowheads="1"/>
            </p:cNvSpPr>
            <p:nvPr/>
          </p:nvSpPr>
          <p:spPr bwMode="auto">
            <a:xfrm>
              <a:off x="5703" y="4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188</a:t>
              </a:r>
            </a:p>
          </p:txBody>
        </p:sp>
        <p:sp>
          <p:nvSpPr>
            <p:cNvPr id="2156" name="Rectangle 2152"/>
            <p:cNvSpPr>
              <a:spLocks noChangeArrowheads="1"/>
            </p:cNvSpPr>
            <p:nvPr/>
          </p:nvSpPr>
          <p:spPr bwMode="auto">
            <a:xfrm>
              <a:off x="5771" y="4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189</a:t>
              </a:r>
            </a:p>
          </p:txBody>
        </p:sp>
        <p:sp>
          <p:nvSpPr>
            <p:cNvPr id="2157" name="Rectangle 2153"/>
            <p:cNvSpPr>
              <a:spLocks noChangeArrowheads="1"/>
            </p:cNvSpPr>
            <p:nvPr/>
          </p:nvSpPr>
          <p:spPr bwMode="auto">
            <a:xfrm>
              <a:off x="5839" y="41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W</a:t>
              </a:r>
            </a:p>
            <a:p>
              <a:pPr algn="ctr" eaLnBrk="0" hangingPunct="0"/>
              <a:r>
                <a:rPr lang="en-US" sz="200" b="1"/>
                <a:t>190</a:t>
              </a:r>
            </a:p>
          </p:txBody>
        </p:sp>
        <p:sp>
          <p:nvSpPr>
            <p:cNvPr id="2158" name="Rectangle 2154"/>
            <p:cNvSpPr>
              <a:spLocks noChangeArrowheads="1"/>
            </p:cNvSpPr>
            <p:nvPr/>
          </p:nvSpPr>
          <p:spPr bwMode="auto">
            <a:xfrm>
              <a:off x="3527" y="4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73</a:t>
              </a:r>
            </a:p>
          </p:txBody>
        </p:sp>
        <p:sp>
          <p:nvSpPr>
            <p:cNvPr id="2159" name="Rectangle 2155"/>
            <p:cNvSpPr>
              <a:spLocks noChangeArrowheads="1"/>
            </p:cNvSpPr>
            <p:nvPr/>
          </p:nvSpPr>
          <p:spPr bwMode="auto">
            <a:xfrm>
              <a:off x="3595" y="482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160" name="Rectangle 2156"/>
            <p:cNvSpPr>
              <a:spLocks noChangeArrowheads="1"/>
            </p:cNvSpPr>
            <p:nvPr/>
          </p:nvSpPr>
          <p:spPr bwMode="auto">
            <a:xfrm>
              <a:off x="3663" y="48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161" name="Rectangle 2157"/>
            <p:cNvSpPr>
              <a:spLocks noChangeArrowheads="1"/>
            </p:cNvSpPr>
            <p:nvPr/>
          </p:nvSpPr>
          <p:spPr bwMode="auto">
            <a:xfrm>
              <a:off x="3731" y="48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162" name="Rectangle 2158"/>
            <p:cNvSpPr>
              <a:spLocks noChangeArrowheads="1"/>
            </p:cNvSpPr>
            <p:nvPr/>
          </p:nvSpPr>
          <p:spPr bwMode="auto">
            <a:xfrm>
              <a:off x="3799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163" name="Rectangle 2159"/>
            <p:cNvSpPr>
              <a:spLocks noChangeArrowheads="1"/>
            </p:cNvSpPr>
            <p:nvPr/>
          </p:nvSpPr>
          <p:spPr bwMode="auto">
            <a:xfrm>
              <a:off x="3867" y="48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164" name="Rectangle 2160"/>
            <p:cNvSpPr>
              <a:spLocks noChangeArrowheads="1"/>
            </p:cNvSpPr>
            <p:nvPr/>
          </p:nvSpPr>
          <p:spPr bwMode="auto">
            <a:xfrm>
              <a:off x="3935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165" name="Rectangle 2161"/>
            <p:cNvSpPr>
              <a:spLocks noChangeArrowheads="1"/>
            </p:cNvSpPr>
            <p:nvPr/>
          </p:nvSpPr>
          <p:spPr bwMode="auto">
            <a:xfrm>
              <a:off x="4003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166" name="Rectangle 2162"/>
            <p:cNvSpPr>
              <a:spLocks noChangeArrowheads="1"/>
            </p:cNvSpPr>
            <p:nvPr/>
          </p:nvSpPr>
          <p:spPr bwMode="auto">
            <a:xfrm>
              <a:off x="4071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167" name="Rectangle 2163"/>
            <p:cNvSpPr>
              <a:spLocks noChangeArrowheads="1"/>
            </p:cNvSpPr>
            <p:nvPr/>
          </p:nvSpPr>
          <p:spPr bwMode="auto">
            <a:xfrm>
              <a:off x="4139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168" name="Rectangle 2164"/>
            <p:cNvSpPr>
              <a:spLocks noChangeArrowheads="1"/>
            </p:cNvSpPr>
            <p:nvPr/>
          </p:nvSpPr>
          <p:spPr bwMode="auto">
            <a:xfrm>
              <a:off x="4207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169" name="Rectangle 2165"/>
            <p:cNvSpPr>
              <a:spLocks noChangeArrowheads="1"/>
            </p:cNvSpPr>
            <p:nvPr/>
          </p:nvSpPr>
          <p:spPr bwMode="auto">
            <a:xfrm>
              <a:off x="4275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170" name="Rectangle 2166"/>
            <p:cNvSpPr>
              <a:spLocks noChangeArrowheads="1"/>
            </p:cNvSpPr>
            <p:nvPr/>
          </p:nvSpPr>
          <p:spPr bwMode="auto">
            <a:xfrm>
              <a:off x="4343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171" name="Rectangle 2167"/>
            <p:cNvSpPr>
              <a:spLocks noChangeArrowheads="1"/>
            </p:cNvSpPr>
            <p:nvPr/>
          </p:nvSpPr>
          <p:spPr bwMode="auto">
            <a:xfrm>
              <a:off x="4411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172" name="Rectangle 2168"/>
            <p:cNvSpPr>
              <a:spLocks noChangeArrowheads="1"/>
            </p:cNvSpPr>
            <p:nvPr/>
          </p:nvSpPr>
          <p:spPr bwMode="auto">
            <a:xfrm>
              <a:off x="4479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173" name="Rectangle 2169"/>
            <p:cNvSpPr>
              <a:spLocks noChangeArrowheads="1"/>
            </p:cNvSpPr>
            <p:nvPr/>
          </p:nvSpPr>
          <p:spPr bwMode="auto">
            <a:xfrm>
              <a:off x="4547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174" name="Rectangle 2170"/>
            <p:cNvSpPr>
              <a:spLocks noChangeArrowheads="1"/>
            </p:cNvSpPr>
            <p:nvPr/>
          </p:nvSpPr>
          <p:spPr bwMode="auto">
            <a:xfrm>
              <a:off x="4615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175" name="Rectangle 2171"/>
            <p:cNvSpPr>
              <a:spLocks noChangeArrowheads="1"/>
            </p:cNvSpPr>
            <p:nvPr/>
          </p:nvSpPr>
          <p:spPr bwMode="auto">
            <a:xfrm>
              <a:off x="4683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176" name="Rectangle 2172"/>
            <p:cNvSpPr>
              <a:spLocks noChangeArrowheads="1"/>
            </p:cNvSpPr>
            <p:nvPr/>
          </p:nvSpPr>
          <p:spPr bwMode="auto">
            <a:xfrm>
              <a:off x="4751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177" name="Rectangle 2173"/>
            <p:cNvSpPr>
              <a:spLocks noChangeArrowheads="1"/>
            </p:cNvSpPr>
            <p:nvPr/>
          </p:nvSpPr>
          <p:spPr bwMode="auto">
            <a:xfrm>
              <a:off x="4819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178" name="Rectangle 2174"/>
            <p:cNvSpPr>
              <a:spLocks noChangeArrowheads="1"/>
            </p:cNvSpPr>
            <p:nvPr/>
          </p:nvSpPr>
          <p:spPr bwMode="auto">
            <a:xfrm>
              <a:off x="4887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179" name="Rectangle 2175"/>
            <p:cNvSpPr>
              <a:spLocks noChangeArrowheads="1"/>
            </p:cNvSpPr>
            <p:nvPr/>
          </p:nvSpPr>
          <p:spPr bwMode="auto">
            <a:xfrm>
              <a:off x="4955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180" name="Rectangle 2176"/>
            <p:cNvSpPr>
              <a:spLocks noChangeArrowheads="1"/>
            </p:cNvSpPr>
            <p:nvPr/>
          </p:nvSpPr>
          <p:spPr bwMode="auto">
            <a:xfrm>
              <a:off x="5023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181" name="Rectangle 2177"/>
            <p:cNvSpPr>
              <a:spLocks noChangeArrowheads="1"/>
            </p:cNvSpPr>
            <p:nvPr/>
          </p:nvSpPr>
          <p:spPr bwMode="auto">
            <a:xfrm>
              <a:off x="5091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182" name="Rectangle 2178"/>
            <p:cNvSpPr>
              <a:spLocks noChangeArrowheads="1"/>
            </p:cNvSpPr>
            <p:nvPr/>
          </p:nvSpPr>
          <p:spPr bwMode="auto">
            <a:xfrm>
              <a:off x="5159" y="48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183" name="Rectangle 2179"/>
            <p:cNvSpPr>
              <a:spLocks noChangeArrowheads="1"/>
            </p:cNvSpPr>
            <p:nvPr/>
          </p:nvSpPr>
          <p:spPr bwMode="auto">
            <a:xfrm>
              <a:off x="5227" y="4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180</a:t>
              </a:r>
            </a:p>
          </p:txBody>
        </p:sp>
        <p:sp>
          <p:nvSpPr>
            <p:cNvPr id="2184" name="Rectangle 2180"/>
            <p:cNvSpPr>
              <a:spLocks noChangeArrowheads="1"/>
            </p:cNvSpPr>
            <p:nvPr/>
          </p:nvSpPr>
          <p:spPr bwMode="auto">
            <a:xfrm>
              <a:off x="5295" y="48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Ta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181</a:t>
              </a:r>
            </a:p>
          </p:txBody>
        </p:sp>
        <p:sp>
          <p:nvSpPr>
            <p:cNvPr id="2185" name="Rectangle 2181"/>
            <p:cNvSpPr>
              <a:spLocks noChangeArrowheads="1"/>
            </p:cNvSpPr>
            <p:nvPr/>
          </p:nvSpPr>
          <p:spPr bwMode="auto">
            <a:xfrm>
              <a:off x="5363" y="4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182</a:t>
              </a:r>
              <a:endParaRPr lang="en-US" sz="200" b="1">
                <a:solidFill>
                  <a:srgbClr val="CCFFFF"/>
                </a:solidFill>
              </a:endParaRPr>
            </a:p>
          </p:txBody>
        </p:sp>
        <p:sp>
          <p:nvSpPr>
            <p:cNvPr id="2186" name="Rectangle 2182"/>
            <p:cNvSpPr>
              <a:spLocks noChangeArrowheads="1"/>
            </p:cNvSpPr>
            <p:nvPr/>
          </p:nvSpPr>
          <p:spPr bwMode="auto">
            <a:xfrm>
              <a:off x="5431" y="4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187" name="Rectangle 2183"/>
            <p:cNvSpPr>
              <a:spLocks noChangeArrowheads="1"/>
            </p:cNvSpPr>
            <p:nvPr/>
          </p:nvSpPr>
          <p:spPr bwMode="auto">
            <a:xfrm>
              <a:off x="5499" y="4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2188" name="Rectangle 2184"/>
            <p:cNvSpPr>
              <a:spLocks noChangeArrowheads="1"/>
            </p:cNvSpPr>
            <p:nvPr/>
          </p:nvSpPr>
          <p:spPr bwMode="auto">
            <a:xfrm>
              <a:off x="5567" y="4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2189" name="Rectangle 2185"/>
            <p:cNvSpPr>
              <a:spLocks noChangeArrowheads="1"/>
            </p:cNvSpPr>
            <p:nvPr/>
          </p:nvSpPr>
          <p:spPr bwMode="auto">
            <a:xfrm>
              <a:off x="5635" y="48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Ta</a:t>
              </a:r>
            </a:p>
            <a:p>
              <a:pPr algn="ctr" eaLnBrk="0" hangingPunct="0"/>
              <a:r>
                <a:rPr lang="en-US" sz="200" b="1"/>
                <a:t>186</a:t>
              </a:r>
            </a:p>
          </p:txBody>
        </p:sp>
        <p:sp>
          <p:nvSpPr>
            <p:cNvPr id="2190" name="Rectangle 2186"/>
            <p:cNvSpPr>
              <a:spLocks noChangeArrowheads="1"/>
            </p:cNvSpPr>
            <p:nvPr/>
          </p:nvSpPr>
          <p:spPr bwMode="auto">
            <a:xfrm>
              <a:off x="5703" y="4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114</a:t>
              </a:r>
            </a:p>
          </p:txBody>
        </p:sp>
        <p:sp>
          <p:nvSpPr>
            <p:cNvPr id="2191" name="Rectangle 2187"/>
            <p:cNvSpPr>
              <a:spLocks noChangeArrowheads="1"/>
            </p:cNvSpPr>
            <p:nvPr/>
          </p:nvSpPr>
          <p:spPr bwMode="auto">
            <a:xfrm>
              <a:off x="5839" y="48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116</a:t>
              </a:r>
            </a:p>
          </p:txBody>
        </p:sp>
        <p:sp>
          <p:nvSpPr>
            <p:cNvPr id="2192" name="Rectangle 2188"/>
            <p:cNvSpPr>
              <a:spLocks noChangeArrowheads="1"/>
            </p:cNvSpPr>
            <p:nvPr/>
          </p:nvSpPr>
          <p:spPr bwMode="auto">
            <a:xfrm>
              <a:off x="3459" y="55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72</a:t>
              </a:r>
            </a:p>
          </p:txBody>
        </p:sp>
        <p:sp>
          <p:nvSpPr>
            <p:cNvPr id="2193" name="Rectangle 2189"/>
            <p:cNvSpPr>
              <a:spLocks noChangeArrowheads="1"/>
            </p:cNvSpPr>
            <p:nvPr/>
          </p:nvSpPr>
          <p:spPr bwMode="auto">
            <a:xfrm>
              <a:off x="3527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194" name="Rectangle 2190"/>
            <p:cNvSpPr>
              <a:spLocks noChangeArrowheads="1"/>
            </p:cNvSpPr>
            <p:nvPr/>
          </p:nvSpPr>
          <p:spPr bwMode="auto">
            <a:xfrm>
              <a:off x="3595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195" name="Rectangle 2191"/>
            <p:cNvSpPr>
              <a:spLocks noChangeArrowheads="1"/>
            </p:cNvSpPr>
            <p:nvPr/>
          </p:nvSpPr>
          <p:spPr bwMode="auto">
            <a:xfrm>
              <a:off x="3663" y="55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196" name="Rectangle 2192"/>
            <p:cNvSpPr>
              <a:spLocks noChangeArrowheads="1"/>
            </p:cNvSpPr>
            <p:nvPr/>
          </p:nvSpPr>
          <p:spPr bwMode="auto">
            <a:xfrm>
              <a:off x="3731" y="55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197" name="Rectangle 2193"/>
            <p:cNvSpPr>
              <a:spLocks noChangeArrowheads="1"/>
            </p:cNvSpPr>
            <p:nvPr/>
          </p:nvSpPr>
          <p:spPr bwMode="auto">
            <a:xfrm>
              <a:off x="3799" y="55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198" name="Rectangle 2194"/>
            <p:cNvSpPr>
              <a:spLocks noChangeArrowheads="1"/>
            </p:cNvSpPr>
            <p:nvPr/>
          </p:nvSpPr>
          <p:spPr bwMode="auto">
            <a:xfrm>
              <a:off x="3867" y="55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199" name="Rectangle 2195"/>
            <p:cNvSpPr>
              <a:spLocks noChangeArrowheads="1"/>
            </p:cNvSpPr>
            <p:nvPr/>
          </p:nvSpPr>
          <p:spPr bwMode="auto">
            <a:xfrm>
              <a:off x="3935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200" name="Rectangle 2196"/>
            <p:cNvSpPr>
              <a:spLocks noChangeArrowheads="1"/>
            </p:cNvSpPr>
            <p:nvPr/>
          </p:nvSpPr>
          <p:spPr bwMode="auto">
            <a:xfrm>
              <a:off x="4003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201" name="Rectangle 2197"/>
            <p:cNvSpPr>
              <a:spLocks noChangeArrowheads="1"/>
            </p:cNvSpPr>
            <p:nvPr/>
          </p:nvSpPr>
          <p:spPr bwMode="auto">
            <a:xfrm>
              <a:off x="4071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202" name="Rectangle 2198"/>
            <p:cNvSpPr>
              <a:spLocks noChangeArrowheads="1"/>
            </p:cNvSpPr>
            <p:nvPr/>
          </p:nvSpPr>
          <p:spPr bwMode="auto">
            <a:xfrm>
              <a:off x="4139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203" name="Rectangle 2199"/>
            <p:cNvSpPr>
              <a:spLocks noChangeArrowheads="1"/>
            </p:cNvSpPr>
            <p:nvPr/>
          </p:nvSpPr>
          <p:spPr bwMode="auto">
            <a:xfrm>
              <a:off x="4207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204" name="Rectangle 2200"/>
            <p:cNvSpPr>
              <a:spLocks noChangeArrowheads="1"/>
            </p:cNvSpPr>
            <p:nvPr/>
          </p:nvSpPr>
          <p:spPr bwMode="auto">
            <a:xfrm>
              <a:off x="4275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205" name="Rectangle 2201"/>
            <p:cNvSpPr>
              <a:spLocks noChangeArrowheads="1"/>
            </p:cNvSpPr>
            <p:nvPr/>
          </p:nvSpPr>
          <p:spPr bwMode="auto">
            <a:xfrm>
              <a:off x="4343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206" name="Rectangle 2202"/>
            <p:cNvSpPr>
              <a:spLocks noChangeArrowheads="1"/>
            </p:cNvSpPr>
            <p:nvPr/>
          </p:nvSpPr>
          <p:spPr bwMode="auto">
            <a:xfrm>
              <a:off x="4411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207" name="Rectangle 2203"/>
            <p:cNvSpPr>
              <a:spLocks noChangeArrowheads="1"/>
            </p:cNvSpPr>
            <p:nvPr/>
          </p:nvSpPr>
          <p:spPr bwMode="auto">
            <a:xfrm>
              <a:off x="4479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208" name="Rectangle 2204"/>
            <p:cNvSpPr>
              <a:spLocks noChangeArrowheads="1"/>
            </p:cNvSpPr>
            <p:nvPr/>
          </p:nvSpPr>
          <p:spPr bwMode="auto">
            <a:xfrm>
              <a:off x="4547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209" name="Rectangle 2205"/>
            <p:cNvSpPr>
              <a:spLocks noChangeArrowheads="1"/>
            </p:cNvSpPr>
            <p:nvPr/>
          </p:nvSpPr>
          <p:spPr bwMode="auto">
            <a:xfrm>
              <a:off x="4615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210" name="Rectangle 2206"/>
            <p:cNvSpPr>
              <a:spLocks noChangeArrowheads="1"/>
            </p:cNvSpPr>
            <p:nvPr/>
          </p:nvSpPr>
          <p:spPr bwMode="auto">
            <a:xfrm>
              <a:off x="4683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211" name="Rectangle 2207"/>
            <p:cNvSpPr>
              <a:spLocks noChangeArrowheads="1"/>
            </p:cNvSpPr>
            <p:nvPr/>
          </p:nvSpPr>
          <p:spPr bwMode="auto">
            <a:xfrm>
              <a:off x="4751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212" name="Rectangle 2208"/>
            <p:cNvSpPr>
              <a:spLocks noChangeArrowheads="1"/>
            </p:cNvSpPr>
            <p:nvPr/>
          </p:nvSpPr>
          <p:spPr bwMode="auto">
            <a:xfrm>
              <a:off x="4819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213" name="Rectangle 2209"/>
            <p:cNvSpPr>
              <a:spLocks noChangeArrowheads="1"/>
            </p:cNvSpPr>
            <p:nvPr/>
          </p:nvSpPr>
          <p:spPr bwMode="auto">
            <a:xfrm>
              <a:off x="4887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2214" name="Rectangle 2210"/>
            <p:cNvSpPr>
              <a:spLocks noChangeArrowheads="1"/>
            </p:cNvSpPr>
            <p:nvPr/>
          </p:nvSpPr>
          <p:spPr bwMode="auto">
            <a:xfrm>
              <a:off x="4955" y="55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215" name="Rectangle 2211"/>
            <p:cNvSpPr>
              <a:spLocks noChangeArrowheads="1"/>
            </p:cNvSpPr>
            <p:nvPr/>
          </p:nvSpPr>
          <p:spPr bwMode="auto">
            <a:xfrm>
              <a:off x="5023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176</a:t>
              </a:r>
            </a:p>
          </p:txBody>
        </p:sp>
        <p:sp>
          <p:nvSpPr>
            <p:cNvPr id="2216" name="Rectangle 2212"/>
            <p:cNvSpPr>
              <a:spLocks noChangeArrowheads="1"/>
            </p:cNvSpPr>
            <p:nvPr/>
          </p:nvSpPr>
          <p:spPr bwMode="auto">
            <a:xfrm>
              <a:off x="5091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177</a:t>
              </a:r>
            </a:p>
          </p:txBody>
        </p:sp>
        <p:sp>
          <p:nvSpPr>
            <p:cNvPr id="2217" name="Rectangle 2213"/>
            <p:cNvSpPr>
              <a:spLocks noChangeArrowheads="1"/>
            </p:cNvSpPr>
            <p:nvPr/>
          </p:nvSpPr>
          <p:spPr bwMode="auto">
            <a:xfrm>
              <a:off x="5159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178</a:t>
              </a:r>
            </a:p>
          </p:txBody>
        </p:sp>
        <p:sp>
          <p:nvSpPr>
            <p:cNvPr id="2218" name="Rectangle 2214"/>
            <p:cNvSpPr>
              <a:spLocks noChangeArrowheads="1"/>
            </p:cNvSpPr>
            <p:nvPr/>
          </p:nvSpPr>
          <p:spPr bwMode="auto">
            <a:xfrm>
              <a:off x="5227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179</a:t>
              </a:r>
            </a:p>
          </p:txBody>
        </p:sp>
        <p:sp>
          <p:nvSpPr>
            <p:cNvPr id="2219" name="Rectangle 2215"/>
            <p:cNvSpPr>
              <a:spLocks noChangeArrowheads="1"/>
            </p:cNvSpPr>
            <p:nvPr/>
          </p:nvSpPr>
          <p:spPr bwMode="auto">
            <a:xfrm>
              <a:off x="5295" y="55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Hf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180</a:t>
              </a:r>
            </a:p>
          </p:txBody>
        </p:sp>
        <p:sp>
          <p:nvSpPr>
            <p:cNvPr id="2220" name="Rectangle 2216"/>
            <p:cNvSpPr>
              <a:spLocks noChangeArrowheads="1"/>
            </p:cNvSpPr>
            <p:nvPr/>
          </p:nvSpPr>
          <p:spPr bwMode="auto">
            <a:xfrm>
              <a:off x="5363" y="5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221" name="Rectangle 2217"/>
            <p:cNvSpPr>
              <a:spLocks noChangeArrowheads="1"/>
            </p:cNvSpPr>
            <p:nvPr/>
          </p:nvSpPr>
          <p:spPr bwMode="auto">
            <a:xfrm>
              <a:off x="5431" y="5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2222" name="Rectangle 2218"/>
            <p:cNvSpPr>
              <a:spLocks noChangeArrowheads="1"/>
            </p:cNvSpPr>
            <p:nvPr/>
          </p:nvSpPr>
          <p:spPr bwMode="auto">
            <a:xfrm>
              <a:off x="5499" y="5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223" name="Rectangle 2219"/>
            <p:cNvSpPr>
              <a:spLocks noChangeArrowheads="1"/>
            </p:cNvSpPr>
            <p:nvPr/>
          </p:nvSpPr>
          <p:spPr bwMode="auto">
            <a:xfrm>
              <a:off x="5567" y="5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2224" name="Rectangle 2220"/>
            <p:cNvSpPr>
              <a:spLocks noChangeArrowheads="1"/>
            </p:cNvSpPr>
            <p:nvPr/>
          </p:nvSpPr>
          <p:spPr bwMode="auto">
            <a:xfrm>
              <a:off x="5635" y="55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Hf</a:t>
              </a:r>
            </a:p>
            <a:p>
              <a:pPr algn="ctr" eaLnBrk="0" hangingPunct="0"/>
              <a:r>
                <a:rPr lang="en-US" sz="200" b="1"/>
                <a:t>185</a:t>
              </a:r>
            </a:p>
          </p:txBody>
        </p:sp>
        <p:sp>
          <p:nvSpPr>
            <p:cNvPr id="2225" name="Rectangle 2221"/>
            <p:cNvSpPr>
              <a:spLocks noChangeArrowheads="1"/>
            </p:cNvSpPr>
            <p:nvPr/>
          </p:nvSpPr>
          <p:spPr bwMode="auto">
            <a:xfrm>
              <a:off x="3255" y="61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71</a:t>
              </a:r>
            </a:p>
          </p:txBody>
        </p:sp>
        <p:sp>
          <p:nvSpPr>
            <p:cNvPr id="2226" name="Rectangle 2222"/>
            <p:cNvSpPr>
              <a:spLocks noChangeArrowheads="1"/>
            </p:cNvSpPr>
            <p:nvPr/>
          </p:nvSpPr>
          <p:spPr bwMode="auto">
            <a:xfrm>
              <a:off x="3323" y="618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227" name="Rectangle 2223"/>
            <p:cNvSpPr>
              <a:spLocks noChangeArrowheads="1"/>
            </p:cNvSpPr>
            <p:nvPr/>
          </p:nvSpPr>
          <p:spPr bwMode="auto">
            <a:xfrm>
              <a:off x="3391" y="618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228" name="Rectangle 2224"/>
            <p:cNvSpPr>
              <a:spLocks noChangeArrowheads="1"/>
            </p:cNvSpPr>
            <p:nvPr/>
          </p:nvSpPr>
          <p:spPr bwMode="auto">
            <a:xfrm>
              <a:off x="3459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229" name="Rectangle 2225"/>
            <p:cNvSpPr>
              <a:spLocks noChangeArrowheads="1"/>
            </p:cNvSpPr>
            <p:nvPr/>
          </p:nvSpPr>
          <p:spPr bwMode="auto">
            <a:xfrm>
              <a:off x="3527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230" name="Rectangle 2226"/>
            <p:cNvSpPr>
              <a:spLocks noChangeArrowheads="1"/>
            </p:cNvSpPr>
            <p:nvPr/>
          </p:nvSpPr>
          <p:spPr bwMode="auto">
            <a:xfrm>
              <a:off x="3595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231" name="Rectangle 2227"/>
            <p:cNvSpPr>
              <a:spLocks noChangeArrowheads="1"/>
            </p:cNvSpPr>
            <p:nvPr/>
          </p:nvSpPr>
          <p:spPr bwMode="auto">
            <a:xfrm>
              <a:off x="3663" y="61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232" name="Rectangle 2228"/>
            <p:cNvSpPr>
              <a:spLocks noChangeArrowheads="1"/>
            </p:cNvSpPr>
            <p:nvPr/>
          </p:nvSpPr>
          <p:spPr bwMode="auto">
            <a:xfrm>
              <a:off x="3731" y="61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233" name="Rectangle 2229"/>
            <p:cNvSpPr>
              <a:spLocks noChangeArrowheads="1"/>
            </p:cNvSpPr>
            <p:nvPr/>
          </p:nvSpPr>
          <p:spPr bwMode="auto">
            <a:xfrm>
              <a:off x="3799" y="61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234" name="Rectangle 2230"/>
            <p:cNvSpPr>
              <a:spLocks noChangeArrowheads="1"/>
            </p:cNvSpPr>
            <p:nvPr/>
          </p:nvSpPr>
          <p:spPr bwMode="auto">
            <a:xfrm>
              <a:off x="3867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235" name="Rectangle 2231"/>
            <p:cNvSpPr>
              <a:spLocks noChangeArrowheads="1"/>
            </p:cNvSpPr>
            <p:nvPr/>
          </p:nvSpPr>
          <p:spPr bwMode="auto">
            <a:xfrm>
              <a:off x="3935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236" name="Rectangle 2232"/>
            <p:cNvSpPr>
              <a:spLocks noChangeArrowheads="1"/>
            </p:cNvSpPr>
            <p:nvPr/>
          </p:nvSpPr>
          <p:spPr bwMode="auto">
            <a:xfrm>
              <a:off x="4003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237" name="Rectangle 2233"/>
            <p:cNvSpPr>
              <a:spLocks noChangeArrowheads="1"/>
            </p:cNvSpPr>
            <p:nvPr/>
          </p:nvSpPr>
          <p:spPr bwMode="auto">
            <a:xfrm>
              <a:off x="4071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238" name="Rectangle 2234"/>
            <p:cNvSpPr>
              <a:spLocks noChangeArrowheads="1"/>
            </p:cNvSpPr>
            <p:nvPr/>
          </p:nvSpPr>
          <p:spPr bwMode="auto">
            <a:xfrm>
              <a:off x="4139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239" name="Rectangle 2235"/>
            <p:cNvSpPr>
              <a:spLocks noChangeArrowheads="1"/>
            </p:cNvSpPr>
            <p:nvPr/>
          </p:nvSpPr>
          <p:spPr bwMode="auto">
            <a:xfrm>
              <a:off x="4207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240" name="Rectangle 2236"/>
            <p:cNvSpPr>
              <a:spLocks noChangeArrowheads="1"/>
            </p:cNvSpPr>
            <p:nvPr/>
          </p:nvSpPr>
          <p:spPr bwMode="auto">
            <a:xfrm>
              <a:off x="4275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241" name="Rectangle 2237"/>
            <p:cNvSpPr>
              <a:spLocks noChangeArrowheads="1"/>
            </p:cNvSpPr>
            <p:nvPr/>
          </p:nvSpPr>
          <p:spPr bwMode="auto">
            <a:xfrm>
              <a:off x="4343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242" name="Rectangle 2238"/>
            <p:cNvSpPr>
              <a:spLocks noChangeArrowheads="1"/>
            </p:cNvSpPr>
            <p:nvPr/>
          </p:nvSpPr>
          <p:spPr bwMode="auto">
            <a:xfrm>
              <a:off x="4411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243" name="Rectangle 2239"/>
            <p:cNvSpPr>
              <a:spLocks noChangeArrowheads="1"/>
            </p:cNvSpPr>
            <p:nvPr/>
          </p:nvSpPr>
          <p:spPr bwMode="auto">
            <a:xfrm>
              <a:off x="4479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244" name="Rectangle 2240"/>
            <p:cNvSpPr>
              <a:spLocks noChangeArrowheads="1"/>
            </p:cNvSpPr>
            <p:nvPr/>
          </p:nvSpPr>
          <p:spPr bwMode="auto">
            <a:xfrm>
              <a:off x="4547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245" name="Rectangle 2241"/>
            <p:cNvSpPr>
              <a:spLocks noChangeArrowheads="1"/>
            </p:cNvSpPr>
            <p:nvPr/>
          </p:nvSpPr>
          <p:spPr bwMode="auto">
            <a:xfrm>
              <a:off x="4615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246" name="Rectangle 2242"/>
            <p:cNvSpPr>
              <a:spLocks noChangeArrowheads="1"/>
            </p:cNvSpPr>
            <p:nvPr/>
          </p:nvSpPr>
          <p:spPr bwMode="auto">
            <a:xfrm>
              <a:off x="4683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247" name="Rectangle 2243"/>
            <p:cNvSpPr>
              <a:spLocks noChangeArrowheads="1"/>
            </p:cNvSpPr>
            <p:nvPr/>
          </p:nvSpPr>
          <p:spPr bwMode="auto">
            <a:xfrm>
              <a:off x="4751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248" name="Rectangle 2244"/>
            <p:cNvSpPr>
              <a:spLocks noChangeArrowheads="1"/>
            </p:cNvSpPr>
            <p:nvPr/>
          </p:nvSpPr>
          <p:spPr bwMode="auto">
            <a:xfrm>
              <a:off x="4819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249" name="Rectangle 2245"/>
            <p:cNvSpPr>
              <a:spLocks noChangeArrowheads="1"/>
            </p:cNvSpPr>
            <p:nvPr/>
          </p:nvSpPr>
          <p:spPr bwMode="auto">
            <a:xfrm>
              <a:off x="4887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250" name="Rectangle 2246"/>
            <p:cNvSpPr>
              <a:spLocks noChangeArrowheads="1"/>
            </p:cNvSpPr>
            <p:nvPr/>
          </p:nvSpPr>
          <p:spPr bwMode="auto">
            <a:xfrm>
              <a:off x="4955" y="61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251" name="Rectangle 2247"/>
            <p:cNvSpPr>
              <a:spLocks noChangeArrowheads="1"/>
            </p:cNvSpPr>
            <p:nvPr/>
          </p:nvSpPr>
          <p:spPr bwMode="auto">
            <a:xfrm>
              <a:off x="5023" y="6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Lu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175</a:t>
              </a:r>
            </a:p>
          </p:txBody>
        </p:sp>
        <p:sp>
          <p:nvSpPr>
            <p:cNvPr id="2252" name="Rectangle 2248"/>
            <p:cNvSpPr>
              <a:spLocks noChangeArrowheads="1"/>
            </p:cNvSpPr>
            <p:nvPr/>
          </p:nvSpPr>
          <p:spPr bwMode="auto">
            <a:xfrm>
              <a:off x="5091" y="61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Lu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176</a:t>
              </a:r>
            </a:p>
          </p:txBody>
        </p:sp>
        <p:sp>
          <p:nvSpPr>
            <p:cNvPr id="2253" name="Rectangle 2249"/>
            <p:cNvSpPr>
              <a:spLocks noChangeArrowheads="1"/>
            </p:cNvSpPr>
            <p:nvPr/>
          </p:nvSpPr>
          <p:spPr bwMode="auto">
            <a:xfrm>
              <a:off x="5159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254" name="Rectangle 2250"/>
            <p:cNvSpPr>
              <a:spLocks noChangeArrowheads="1"/>
            </p:cNvSpPr>
            <p:nvPr/>
          </p:nvSpPr>
          <p:spPr bwMode="auto">
            <a:xfrm>
              <a:off x="5227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255" name="Rectangle 2251"/>
            <p:cNvSpPr>
              <a:spLocks noChangeArrowheads="1"/>
            </p:cNvSpPr>
            <p:nvPr/>
          </p:nvSpPr>
          <p:spPr bwMode="auto">
            <a:xfrm>
              <a:off x="5295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256" name="Rectangle 2252"/>
            <p:cNvSpPr>
              <a:spLocks noChangeArrowheads="1"/>
            </p:cNvSpPr>
            <p:nvPr/>
          </p:nvSpPr>
          <p:spPr bwMode="auto">
            <a:xfrm>
              <a:off x="5363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2257" name="Rectangle 2253"/>
            <p:cNvSpPr>
              <a:spLocks noChangeArrowheads="1"/>
            </p:cNvSpPr>
            <p:nvPr/>
          </p:nvSpPr>
          <p:spPr bwMode="auto">
            <a:xfrm>
              <a:off x="5431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181</a:t>
              </a:r>
            </a:p>
          </p:txBody>
        </p:sp>
        <p:sp>
          <p:nvSpPr>
            <p:cNvPr id="2258" name="Rectangle 2254"/>
            <p:cNvSpPr>
              <a:spLocks noChangeArrowheads="1"/>
            </p:cNvSpPr>
            <p:nvPr/>
          </p:nvSpPr>
          <p:spPr bwMode="auto">
            <a:xfrm>
              <a:off x="5499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182</a:t>
              </a:r>
            </a:p>
          </p:txBody>
        </p:sp>
        <p:sp>
          <p:nvSpPr>
            <p:cNvPr id="2259" name="Rectangle 2255"/>
            <p:cNvSpPr>
              <a:spLocks noChangeArrowheads="1"/>
            </p:cNvSpPr>
            <p:nvPr/>
          </p:nvSpPr>
          <p:spPr bwMode="auto">
            <a:xfrm>
              <a:off x="5567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183</a:t>
              </a:r>
            </a:p>
          </p:txBody>
        </p:sp>
        <p:sp>
          <p:nvSpPr>
            <p:cNvPr id="2260" name="Rectangle 2256"/>
            <p:cNvSpPr>
              <a:spLocks noChangeArrowheads="1"/>
            </p:cNvSpPr>
            <p:nvPr/>
          </p:nvSpPr>
          <p:spPr bwMode="auto">
            <a:xfrm>
              <a:off x="5635" y="61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Lu</a:t>
              </a:r>
            </a:p>
            <a:p>
              <a:pPr algn="ctr" eaLnBrk="0" hangingPunct="0"/>
              <a:r>
                <a:rPr lang="en-US" sz="200" b="1"/>
                <a:t>184</a:t>
              </a:r>
            </a:p>
          </p:txBody>
        </p:sp>
        <p:sp>
          <p:nvSpPr>
            <p:cNvPr id="2261" name="Rectangle 2257"/>
            <p:cNvSpPr>
              <a:spLocks noChangeArrowheads="1"/>
            </p:cNvSpPr>
            <p:nvPr/>
          </p:nvSpPr>
          <p:spPr bwMode="auto">
            <a:xfrm>
              <a:off x="3255" y="68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70</a:t>
              </a:r>
            </a:p>
          </p:txBody>
        </p:sp>
        <p:sp>
          <p:nvSpPr>
            <p:cNvPr id="2262" name="Rectangle 2258"/>
            <p:cNvSpPr>
              <a:spLocks noChangeArrowheads="1"/>
            </p:cNvSpPr>
            <p:nvPr/>
          </p:nvSpPr>
          <p:spPr bwMode="auto">
            <a:xfrm>
              <a:off x="3323" y="68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" name="Rectangle 2259"/>
            <p:cNvSpPr>
              <a:spLocks noChangeArrowheads="1"/>
            </p:cNvSpPr>
            <p:nvPr/>
          </p:nvSpPr>
          <p:spPr bwMode="auto">
            <a:xfrm>
              <a:off x="3391" y="68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" name="Rectangle 2260"/>
            <p:cNvSpPr>
              <a:spLocks noChangeArrowheads="1"/>
            </p:cNvSpPr>
            <p:nvPr/>
          </p:nvSpPr>
          <p:spPr bwMode="auto">
            <a:xfrm>
              <a:off x="3459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265" name="Rectangle 2261"/>
            <p:cNvSpPr>
              <a:spLocks noChangeArrowheads="1"/>
            </p:cNvSpPr>
            <p:nvPr/>
          </p:nvSpPr>
          <p:spPr bwMode="auto">
            <a:xfrm>
              <a:off x="3527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266" name="Rectangle 2262"/>
            <p:cNvSpPr>
              <a:spLocks noChangeArrowheads="1"/>
            </p:cNvSpPr>
            <p:nvPr/>
          </p:nvSpPr>
          <p:spPr bwMode="auto">
            <a:xfrm>
              <a:off x="3595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267" name="Rectangle 2263"/>
            <p:cNvSpPr>
              <a:spLocks noChangeArrowheads="1"/>
            </p:cNvSpPr>
            <p:nvPr/>
          </p:nvSpPr>
          <p:spPr bwMode="auto">
            <a:xfrm>
              <a:off x="3663" y="68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268" name="Rectangle 2264"/>
            <p:cNvSpPr>
              <a:spLocks noChangeArrowheads="1"/>
            </p:cNvSpPr>
            <p:nvPr/>
          </p:nvSpPr>
          <p:spPr bwMode="auto">
            <a:xfrm>
              <a:off x="3731" y="68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269" name="Rectangle 2265"/>
            <p:cNvSpPr>
              <a:spLocks noChangeArrowheads="1"/>
            </p:cNvSpPr>
            <p:nvPr/>
          </p:nvSpPr>
          <p:spPr bwMode="auto">
            <a:xfrm>
              <a:off x="3799" y="686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270" name="Rectangle 2266"/>
            <p:cNvSpPr>
              <a:spLocks noChangeArrowheads="1"/>
            </p:cNvSpPr>
            <p:nvPr/>
          </p:nvSpPr>
          <p:spPr bwMode="auto">
            <a:xfrm>
              <a:off x="3867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271" name="Rectangle 2267"/>
            <p:cNvSpPr>
              <a:spLocks noChangeArrowheads="1"/>
            </p:cNvSpPr>
            <p:nvPr/>
          </p:nvSpPr>
          <p:spPr bwMode="auto">
            <a:xfrm>
              <a:off x="3935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272" name="Rectangle 2268"/>
            <p:cNvSpPr>
              <a:spLocks noChangeArrowheads="1"/>
            </p:cNvSpPr>
            <p:nvPr/>
          </p:nvSpPr>
          <p:spPr bwMode="auto">
            <a:xfrm>
              <a:off x="4003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273" name="Rectangle 2269"/>
            <p:cNvSpPr>
              <a:spLocks noChangeArrowheads="1"/>
            </p:cNvSpPr>
            <p:nvPr/>
          </p:nvSpPr>
          <p:spPr bwMode="auto">
            <a:xfrm>
              <a:off x="4071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274" name="Rectangle 2270"/>
            <p:cNvSpPr>
              <a:spLocks noChangeArrowheads="1"/>
            </p:cNvSpPr>
            <p:nvPr/>
          </p:nvSpPr>
          <p:spPr bwMode="auto">
            <a:xfrm>
              <a:off x="4139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275" name="Rectangle 2271"/>
            <p:cNvSpPr>
              <a:spLocks noChangeArrowheads="1"/>
            </p:cNvSpPr>
            <p:nvPr/>
          </p:nvSpPr>
          <p:spPr bwMode="auto">
            <a:xfrm>
              <a:off x="4207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276" name="Rectangle 2272"/>
            <p:cNvSpPr>
              <a:spLocks noChangeArrowheads="1"/>
            </p:cNvSpPr>
            <p:nvPr/>
          </p:nvSpPr>
          <p:spPr bwMode="auto">
            <a:xfrm>
              <a:off x="4275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277" name="Rectangle 2273"/>
            <p:cNvSpPr>
              <a:spLocks noChangeArrowheads="1"/>
            </p:cNvSpPr>
            <p:nvPr/>
          </p:nvSpPr>
          <p:spPr bwMode="auto">
            <a:xfrm>
              <a:off x="4343" y="68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278" name="Rectangle 2274"/>
            <p:cNvSpPr>
              <a:spLocks noChangeArrowheads="1"/>
            </p:cNvSpPr>
            <p:nvPr/>
          </p:nvSpPr>
          <p:spPr bwMode="auto">
            <a:xfrm>
              <a:off x="4411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279" name="Rectangle 2275"/>
            <p:cNvSpPr>
              <a:spLocks noChangeArrowheads="1"/>
            </p:cNvSpPr>
            <p:nvPr/>
          </p:nvSpPr>
          <p:spPr bwMode="auto">
            <a:xfrm>
              <a:off x="4479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280" name="Rectangle 2276"/>
            <p:cNvSpPr>
              <a:spLocks noChangeArrowheads="1"/>
            </p:cNvSpPr>
            <p:nvPr/>
          </p:nvSpPr>
          <p:spPr bwMode="auto">
            <a:xfrm>
              <a:off x="4547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281" name="Rectangle 2277"/>
            <p:cNvSpPr>
              <a:spLocks noChangeArrowheads="1"/>
            </p:cNvSpPr>
            <p:nvPr/>
          </p:nvSpPr>
          <p:spPr bwMode="auto">
            <a:xfrm>
              <a:off x="4615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168</a:t>
              </a:r>
            </a:p>
          </p:txBody>
        </p:sp>
        <p:sp>
          <p:nvSpPr>
            <p:cNvPr id="2282" name="Rectangle 2278"/>
            <p:cNvSpPr>
              <a:spLocks noChangeArrowheads="1"/>
            </p:cNvSpPr>
            <p:nvPr/>
          </p:nvSpPr>
          <p:spPr bwMode="auto">
            <a:xfrm>
              <a:off x="4683" y="68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283" name="Rectangle 2279"/>
            <p:cNvSpPr>
              <a:spLocks noChangeArrowheads="1"/>
            </p:cNvSpPr>
            <p:nvPr/>
          </p:nvSpPr>
          <p:spPr bwMode="auto">
            <a:xfrm>
              <a:off x="4751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170</a:t>
              </a:r>
            </a:p>
          </p:txBody>
        </p:sp>
        <p:sp>
          <p:nvSpPr>
            <p:cNvPr id="2284" name="Rectangle 2280"/>
            <p:cNvSpPr>
              <a:spLocks noChangeArrowheads="1"/>
            </p:cNvSpPr>
            <p:nvPr/>
          </p:nvSpPr>
          <p:spPr bwMode="auto">
            <a:xfrm>
              <a:off x="4819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171</a:t>
              </a:r>
            </a:p>
          </p:txBody>
        </p:sp>
        <p:sp>
          <p:nvSpPr>
            <p:cNvPr id="2285" name="Rectangle 2281"/>
            <p:cNvSpPr>
              <a:spLocks noChangeArrowheads="1"/>
            </p:cNvSpPr>
            <p:nvPr/>
          </p:nvSpPr>
          <p:spPr bwMode="auto">
            <a:xfrm>
              <a:off x="4887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172</a:t>
              </a:r>
            </a:p>
          </p:txBody>
        </p:sp>
        <p:sp>
          <p:nvSpPr>
            <p:cNvPr id="2286" name="Rectangle 2282"/>
            <p:cNvSpPr>
              <a:spLocks noChangeArrowheads="1"/>
            </p:cNvSpPr>
            <p:nvPr/>
          </p:nvSpPr>
          <p:spPr bwMode="auto">
            <a:xfrm>
              <a:off x="4955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173</a:t>
              </a:r>
            </a:p>
          </p:txBody>
        </p:sp>
        <p:sp>
          <p:nvSpPr>
            <p:cNvPr id="2287" name="Rectangle 2283"/>
            <p:cNvSpPr>
              <a:spLocks noChangeArrowheads="1"/>
            </p:cNvSpPr>
            <p:nvPr/>
          </p:nvSpPr>
          <p:spPr bwMode="auto">
            <a:xfrm>
              <a:off x="5023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2288" name="Rectangle 2284"/>
            <p:cNvSpPr>
              <a:spLocks noChangeArrowheads="1"/>
            </p:cNvSpPr>
            <p:nvPr/>
          </p:nvSpPr>
          <p:spPr bwMode="auto">
            <a:xfrm>
              <a:off x="5091" y="6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289" name="Rectangle 2285"/>
            <p:cNvSpPr>
              <a:spLocks noChangeArrowheads="1"/>
            </p:cNvSpPr>
            <p:nvPr/>
          </p:nvSpPr>
          <p:spPr bwMode="auto">
            <a:xfrm>
              <a:off x="5159" y="68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Yb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176</a:t>
              </a:r>
            </a:p>
          </p:txBody>
        </p:sp>
        <p:sp>
          <p:nvSpPr>
            <p:cNvPr id="2290" name="Rectangle 2286"/>
            <p:cNvSpPr>
              <a:spLocks noChangeArrowheads="1"/>
            </p:cNvSpPr>
            <p:nvPr/>
          </p:nvSpPr>
          <p:spPr bwMode="auto">
            <a:xfrm>
              <a:off x="5227" y="6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291" name="Rectangle 2287"/>
            <p:cNvSpPr>
              <a:spLocks noChangeArrowheads="1"/>
            </p:cNvSpPr>
            <p:nvPr/>
          </p:nvSpPr>
          <p:spPr bwMode="auto">
            <a:xfrm>
              <a:off x="5295" y="6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178</a:t>
              </a:r>
            </a:p>
          </p:txBody>
        </p:sp>
        <p:sp>
          <p:nvSpPr>
            <p:cNvPr id="2292" name="Rectangle 2288"/>
            <p:cNvSpPr>
              <a:spLocks noChangeArrowheads="1"/>
            </p:cNvSpPr>
            <p:nvPr/>
          </p:nvSpPr>
          <p:spPr bwMode="auto">
            <a:xfrm>
              <a:off x="5363" y="6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179</a:t>
              </a:r>
            </a:p>
          </p:txBody>
        </p:sp>
        <p:sp>
          <p:nvSpPr>
            <p:cNvPr id="2293" name="Rectangle 2289"/>
            <p:cNvSpPr>
              <a:spLocks noChangeArrowheads="1"/>
            </p:cNvSpPr>
            <p:nvPr/>
          </p:nvSpPr>
          <p:spPr bwMode="auto">
            <a:xfrm>
              <a:off x="5431" y="68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Yb</a:t>
              </a:r>
            </a:p>
            <a:p>
              <a:pPr algn="ctr" eaLnBrk="0" hangingPunct="0"/>
              <a:r>
                <a:rPr lang="en-US" sz="200" b="1"/>
                <a:t>180</a:t>
              </a:r>
            </a:p>
          </p:txBody>
        </p:sp>
        <p:sp>
          <p:nvSpPr>
            <p:cNvPr id="2294" name="Rectangle 2290"/>
            <p:cNvSpPr>
              <a:spLocks noChangeArrowheads="1"/>
            </p:cNvSpPr>
            <p:nvPr/>
          </p:nvSpPr>
          <p:spPr bwMode="auto">
            <a:xfrm>
              <a:off x="5567" y="68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112</a:t>
              </a:r>
            </a:p>
          </p:txBody>
        </p:sp>
        <p:sp>
          <p:nvSpPr>
            <p:cNvPr id="2295" name="Rectangle 2291"/>
            <p:cNvSpPr>
              <a:spLocks noChangeArrowheads="1"/>
            </p:cNvSpPr>
            <p:nvPr/>
          </p:nvSpPr>
          <p:spPr bwMode="auto">
            <a:xfrm>
              <a:off x="3051" y="7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69</a:t>
              </a:r>
            </a:p>
          </p:txBody>
        </p:sp>
        <p:sp>
          <p:nvSpPr>
            <p:cNvPr id="2296" name="Rectangle 2292"/>
            <p:cNvSpPr>
              <a:spLocks noChangeArrowheads="1"/>
            </p:cNvSpPr>
            <p:nvPr/>
          </p:nvSpPr>
          <p:spPr bwMode="auto">
            <a:xfrm>
              <a:off x="3119" y="754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297" name="Rectangle 2293"/>
            <p:cNvSpPr>
              <a:spLocks noChangeArrowheads="1"/>
            </p:cNvSpPr>
            <p:nvPr/>
          </p:nvSpPr>
          <p:spPr bwMode="auto">
            <a:xfrm>
              <a:off x="3187" y="754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298" name="Rectangle 2294"/>
            <p:cNvSpPr>
              <a:spLocks noChangeArrowheads="1"/>
            </p:cNvSpPr>
            <p:nvPr/>
          </p:nvSpPr>
          <p:spPr bwMode="auto">
            <a:xfrm>
              <a:off x="3255" y="754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299" name="Rectangle 2295"/>
            <p:cNvSpPr>
              <a:spLocks noChangeArrowheads="1"/>
            </p:cNvSpPr>
            <p:nvPr/>
          </p:nvSpPr>
          <p:spPr bwMode="auto">
            <a:xfrm>
              <a:off x="3323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300" name="Rectangle 2296"/>
            <p:cNvSpPr>
              <a:spLocks noChangeArrowheads="1"/>
            </p:cNvSpPr>
            <p:nvPr/>
          </p:nvSpPr>
          <p:spPr bwMode="auto">
            <a:xfrm>
              <a:off x="3391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301" name="Rectangle 2297"/>
            <p:cNvSpPr>
              <a:spLocks noChangeArrowheads="1"/>
            </p:cNvSpPr>
            <p:nvPr/>
          </p:nvSpPr>
          <p:spPr bwMode="auto">
            <a:xfrm>
              <a:off x="3459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302" name="Rectangle 2298"/>
            <p:cNvSpPr>
              <a:spLocks noChangeArrowheads="1"/>
            </p:cNvSpPr>
            <p:nvPr/>
          </p:nvSpPr>
          <p:spPr bwMode="auto">
            <a:xfrm>
              <a:off x="3527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303" name="Rectangle 2299"/>
            <p:cNvSpPr>
              <a:spLocks noChangeArrowheads="1"/>
            </p:cNvSpPr>
            <p:nvPr/>
          </p:nvSpPr>
          <p:spPr bwMode="auto">
            <a:xfrm>
              <a:off x="3595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304" name="Rectangle 2300"/>
            <p:cNvSpPr>
              <a:spLocks noChangeArrowheads="1"/>
            </p:cNvSpPr>
            <p:nvPr/>
          </p:nvSpPr>
          <p:spPr bwMode="auto">
            <a:xfrm>
              <a:off x="3663" y="75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305" name="Rectangle 2301"/>
            <p:cNvSpPr>
              <a:spLocks noChangeArrowheads="1"/>
            </p:cNvSpPr>
            <p:nvPr/>
          </p:nvSpPr>
          <p:spPr bwMode="auto">
            <a:xfrm>
              <a:off x="3731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306" name="Rectangle 2302"/>
            <p:cNvSpPr>
              <a:spLocks noChangeArrowheads="1"/>
            </p:cNvSpPr>
            <p:nvPr/>
          </p:nvSpPr>
          <p:spPr bwMode="auto">
            <a:xfrm>
              <a:off x="3799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307" name="Rectangle 2303"/>
            <p:cNvSpPr>
              <a:spLocks noChangeArrowheads="1"/>
            </p:cNvSpPr>
            <p:nvPr/>
          </p:nvSpPr>
          <p:spPr bwMode="auto">
            <a:xfrm>
              <a:off x="3867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308" name="Rectangle 2304"/>
            <p:cNvSpPr>
              <a:spLocks noChangeArrowheads="1"/>
            </p:cNvSpPr>
            <p:nvPr/>
          </p:nvSpPr>
          <p:spPr bwMode="auto">
            <a:xfrm>
              <a:off x="3935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309" name="Rectangle 2305"/>
            <p:cNvSpPr>
              <a:spLocks noChangeArrowheads="1"/>
            </p:cNvSpPr>
            <p:nvPr/>
          </p:nvSpPr>
          <p:spPr bwMode="auto">
            <a:xfrm>
              <a:off x="4003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310" name="Rectangle 2306"/>
            <p:cNvSpPr>
              <a:spLocks noChangeArrowheads="1"/>
            </p:cNvSpPr>
            <p:nvPr/>
          </p:nvSpPr>
          <p:spPr bwMode="auto">
            <a:xfrm>
              <a:off x="4071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311" name="Rectangle 2307"/>
            <p:cNvSpPr>
              <a:spLocks noChangeArrowheads="1"/>
            </p:cNvSpPr>
            <p:nvPr/>
          </p:nvSpPr>
          <p:spPr bwMode="auto">
            <a:xfrm>
              <a:off x="4139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312" name="Rectangle 2308"/>
            <p:cNvSpPr>
              <a:spLocks noChangeArrowheads="1"/>
            </p:cNvSpPr>
            <p:nvPr/>
          </p:nvSpPr>
          <p:spPr bwMode="auto">
            <a:xfrm>
              <a:off x="4207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313" name="Rectangle 2309"/>
            <p:cNvSpPr>
              <a:spLocks noChangeArrowheads="1"/>
            </p:cNvSpPr>
            <p:nvPr/>
          </p:nvSpPr>
          <p:spPr bwMode="auto">
            <a:xfrm>
              <a:off x="4275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314" name="Rectangle 2310"/>
            <p:cNvSpPr>
              <a:spLocks noChangeArrowheads="1"/>
            </p:cNvSpPr>
            <p:nvPr/>
          </p:nvSpPr>
          <p:spPr bwMode="auto">
            <a:xfrm>
              <a:off x="4343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315" name="Rectangle 2311"/>
            <p:cNvSpPr>
              <a:spLocks noChangeArrowheads="1"/>
            </p:cNvSpPr>
            <p:nvPr/>
          </p:nvSpPr>
          <p:spPr bwMode="auto">
            <a:xfrm>
              <a:off x="4411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316" name="Rectangle 2312"/>
            <p:cNvSpPr>
              <a:spLocks noChangeArrowheads="1"/>
            </p:cNvSpPr>
            <p:nvPr/>
          </p:nvSpPr>
          <p:spPr bwMode="auto">
            <a:xfrm>
              <a:off x="4479" y="75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317" name="Rectangle 2313"/>
            <p:cNvSpPr>
              <a:spLocks noChangeArrowheads="1"/>
            </p:cNvSpPr>
            <p:nvPr/>
          </p:nvSpPr>
          <p:spPr bwMode="auto">
            <a:xfrm>
              <a:off x="4547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318" name="Rectangle 2314"/>
            <p:cNvSpPr>
              <a:spLocks noChangeArrowheads="1"/>
            </p:cNvSpPr>
            <p:nvPr/>
          </p:nvSpPr>
          <p:spPr bwMode="auto">
            <a:xfrm>
              <a:off x="4615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319" name="Rectangle 2315"/>
            <p:cNvSpPr>
              <a:spLocks noChangeArrowheads="1"/>
            </p:cNvSpPr>
            <p:nvPr/>
          </p:nvSpPr>
          <p:spPr bwMode="auto">
            <a:xfrm>
              <a:off x="4683" y="75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320" name="Rectangle 2316"/>
            <p:cNvSpPr>
              <a:spLocks noChangeArrowheads="1"/>
            </p:cNvSpPr>
            <p:nvPr/>
          </p:nvSpPr>
          <p:spPr bwMode="auto">
            <a:xfrm>
              <a:off x="4751" y="75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169</a:t>
              </a:r>
            </a:p>
          </p:txBody>
        </p:sp>
        <p:sp>
          <p:nvSpPr>
            <p:cNvPr id="2321" name="Rectangle 2317"/>
            <p:cNvSpPr>
              <a:spLocks noChangeArrowheads="1"/>
            </p:cNvSpPr>
            <p:nvPr/>
          </p:nvSpPr>
          <p:spPr bwMode="auto">
            <a:xfrm>
              <a:off x="4819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322" name="Rectangle 2318"/>
            <p:cNvSpPr>
              <a:spLocks noChangeArrowheads="1"/>
            </p:cNvSpPr>
            <p:nvPr/>
          </p:nvSpPr>
          <p:spPr bwMode="auto">
            <a:xfrm>
              <a:off x="4887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323" name="Rectangle 2319"/>
            <p:cNvSpPr>
              <a:spLocks noChangeArrowheads="1"/>
            </p:cNvSpPr>
            <p:nvPr/>
          </p:nvSpPr>
          <p:spPr bwMode="auto">
            <a:xfrm>
              <a:off x="4955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324" name="Rectangle 2320"/>
            <p:cNvSpPr>
              <a:spLocks noChangeArrowheads="1"/>
            </p:cNvSpPr>
            <p:nvPr/>
          </p:nvSpPr>
          <p:spPr bwMode="auto">
            <a:xfrm>
              <a:off x="5023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325" name="Rectangle 2321"/>
            <p:cNvSpPr>
              <a:spLocks noChangeArrowheads="1"/>
            </p:cNvSpPr>
            <p:nvPr/>
          </p:nvSpPr>
          <p:spPr bwMode="auto">
            <a:xfrm>
              <a:off x="5091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326" name="Rectangle 2322"/>
            <p:cNvSpPr>
              <a:spLocks noChangeArrowheads="1"/>
            </p:cNvSpPr>
            <p:nvPr/>
          </p:nvSpPr>
          <p:spPr bwMode="auto">
            <a:xfrm>
              <a:off x="5159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175</a:t>
              </a:r>
            </a:p>
          </p:txBody>
        </p:sp>
        <p:sp>
          <p:nvSpPr>
            <p:cNvPr id="2327" name="Rectangle 2323"/>
            <p:cNvSpPr>
              <a:spLocks noChangeArrowheads="1"/>
            </p:cNvSpPr>
            <p:nvPr/>
          </p:nvSpPr>
          <p:spPr bwMode="auto">
            <a:xfrm>
              <a:off x="5227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176</a:t>
              </a:r>
            </a:p>
          </p:txBody>
        </p:sp>
        <p:sp>
          <p:nvSpPr>
            <p:cNvPr id="2328" name="Rectangle 2324"/>
            <p:cNvSpPr>
              <a:spLocks noChangeArrowheads="1"/>
            </p:cNvSpPr>
            <p:nvPr/>
          </p:nvSpPr>
          <p:spPr bwMode="auto">
            <a:xfrm>
              <a:off x="5295" y="75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Tm</a:t>
              </a:r>
            </a:p>
            <a:p>
              <a:pPr algn="ctr" eaLnBrk="0" hangingPunct="0"/>
              <a:r>
                <a:rPr lang="en-US" sz="200" b="1"/>
                <a:t>177</a:t>
              </a:r>
            </a:p>
          </p:txBody>
        </p:sp>
        <p:sp>
          <p:nvSpPr>
            <p:cNvPr id="2329" name="Rectangle 2325"/>
            <p:cNvSpPr>
              <a:spLocks noChangeArrowheads="1"/>
            </p:cNvSpPr>
            <p:nvPr/>
          </p:nvSpPr>
          <p:spPr bwMode="auto">
            <a:xfrm>
              <a:off x="5431" y="7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110</a:t>
              </a:r>
            </a:p>
          </p:txBody>
        </p:sp>
        <p:sp>
          <p:nvSpPr>
            <p:cNvPr id="2330" name="Rectangle 2326"/>
            <p:cNvSpPr>
              <a:spLocks noChangeArrowheads="1"/>
            </p:cNvSpPr>
            <p:nvPr/>
          </p:nvSpPr>
          <p:spPr bwMode="auto">
            <a:xfrm>
              <a:off x="3051" y="82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68</a:t>
              </a:r>
            </a:p>
          </p:txBody>
        </p:sp>
        <p:sp>
          <p:nvSpPr>
            <p:cNvPr id="2331" name="Rectangle 2327"/>
            <p:cNvSpPr>
              <a:spLocks noChangeArrowheads="1"/>
            </p:cNvSpPr>
            <p:nvPr/>
          </p:nvSpPr>
          <p:spPr bwMode="auto">
            <a:xfrm>
              <a:off x="3119" y="822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2" name="Rectangle 2328"/>
            <p:cNvSpPr>
              <a:spLocks noChangeArrowheads="1"/>
            </p:cNvSpPr>
            <p:nvPr/>
          </p:nvSpPr>
          <p:spPr bwMode="auto">
            <a:xfrm>
              <a:off x="3187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333" name="Rectangle 2329"/>
            <p:cNvSpPr>
              <a:spLocks noChangeArrowheads="1"/>
            </p:cNvSpPr>
            <p:nvPr/>
          </p:nvSpPr>
          <p:spPr bwMode="auto">
            <a:xfrm>
              <a:off x="3255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334" name="Rectangle 2330"/>
            <p:cNvSpPr>
              <a:spLocks noChangeArrowheads="1"/>
            </p:cNvSpPr>
            <p:nvPr/>
          </p:nvSpPr>
          <p:spPr bwMode="auto">
            <a:xfrm>
              <a:off x="3323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335" name="Rectangle 2331"/>
            <p:cNvSpPr>
              <a:spLocks noChangeArrowheads="1"/>
            </p:cNvSpPr>
            <p:nvPr/>
          </p:nvSpPr>
          <p:spPr bwMode="auto">
            <a:xfrm>
              <a:off x="3391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336" name="Rectangle 2332"/>
            <p:cNvSpPr>
              <a:spLocks noChangeArrowheads="1"/>
            </p:cNvSpPr>
            <p:nvPr/>
          </p:nvSpPr>
          <p:spPr bwMode="auto">
            <a:xfrm>
              <a:off x="3459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337" name="Rectangle 2333"/>
            <p:cNvSpPr>
              <a:spLocks noChangeArrowheads="1"/>
            </p:cNvSpPr>
            <p:nvPr/>
          </p:nvSpPr>
          <p:spPr bwMode="auto">
            <a:xfrm>
              <a:off x="3527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338" name="Rectangle 2334"/>
            <p:cNvSpPr>
              <a:spLocks noChangeArrowheads="1"/>
            </p:cNvSpPr>
            <p:nvPr/>
          </p:nvSpPr>
          <p:spPr bwMode="auto">
            <a:xfrm>
              <a:off x="3595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339" name="Rectangle 2335"/>
            <p:cNvSpPr>
              <a:spLocks noChangeArrowheads="1"/>
            </p:cNvSpPr>
            <p:nvPr/>
          </p:nvSpPr>
          <p:spPr bwMode="auto">
            <a:xfrm>
              <a:off x="3663" y="82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340" name="Rectangle 2336"/>
            <p:cNvSpPr>
              <a:spLocks noChangeArrowheads="1"/>
            </p:cNvSpPr>
            <p:nvPr/>
          </p:nvSpPr>
          <p:spPr bwMode="auto">
            <a:xfrm>
              <a:off x="3731" y="822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341" name="Rectangle 2337"/>
            <p:cNvSpPr>
              <a:spLocks noChangeArrowheads="1"/>
            </p:cNvSpPr>
            <p:nvPr/>
          </p:nvSpPr>
          <p:spPr bwMode="auto">
            <a:xfrm>
              <a:off x="3799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342" name="Rectangle 2338"/>
            <p:cNvSpPr>
              <a:spLocks noChangeArrowheads="1"/>
            </p:cNvSpPr>
            <p:nvPr/>
          </p:nvSpPr>
          <p:spPr bwMode="auto">
            <a:xfrm>
              <a:off x="3867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343" name="Rectangle 2339"/>
            <p:cNvSpPr>
              <a:spLocks noChangeArrowheads="1"/>
            </p:cNvSpPr>
            <p:nvPr/>
          </p:nvSpPr>
          <p:spPr bwMode="auto">
            <a:xfrm>
              <a:off x="3935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344" name="Rectangle 2340"/>
            <p:cNvSpPr>
              <a:spLocks noChangeArrowheads="1"/>
            </p:cNvSpPr>
            <p:nvPr/>
          </p:nvSpPr>
          <p:spPr bwMode="auto">
            <a:xfrm>
              <a:off x="4003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345" name="Rectangle 2341"/>
            <p:cNvSpPr>
              <a:spLocks noChangeArrowheads="1"/>
            </p:cNvSpPr>
            <p:nvPr/>
          </p:nvSpPr>
          <p:spPr bwMode="auto">
            <a:xfrm>
              <a:off x="4071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346" name="Rectangle 2342"/>
            <p:cNvSpPr>
              <a:spLocks noChangeArrowheads="1"/>
            </p:cNvSpPr>
            <p:nvPr/>
          </p:nvSpPr>
          <p:spPr bwMode="auto">
            <a:xfrm>
              <a:off x="4139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347" name="Rectangle 2343"/>
            <p:cNvSpPr>
              <a:spLocks noChangeArrowheads="1"/>
            </p:cNvSpPr>
            <p:nvPr/>
          </p:nvSpPr>
          <p:spPr bwMode="auto">
            <a:xfrm>
              <a:off x="4207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348" name="Rectangle 2344"/>
            <p:cNvSpPr>
              <a:spLocks noChangeArrowheads="1"/>
            </p:cNvSpPr>
            <p:nvPr/>
          </p:nvSpPr>
          <p:spPr bwMode="auto">
            <a:xfrm>
              <a:off x="4275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349" name="Rectangle 2345"/>
            <p:cNvSpPr>
              <a:spLocks noChangeArrowheads="1"/>
            </p:cNvSpPr>
            <p:nvPr/>
          </p:nvSpPr>
          <p:spPr bwMode="auto">
            <a:xfrm>
              <a:off x="4343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162</a:t>
              </a:r>
            </a:p>
          </p:txBody>
        </p:sp>
        <p:sp>
          <p:nvSpPr>
            <p:cNvPr id="2350" name="Rectangle 2346"/>
            <p:cNvSpPr>
              <a:spLocks noChangeArrowheads="1"/>
            </p:cNvSpPr>
            <p:nvPr/>
          </p:nvSpPr>
          <p:spPr bwMode="auto">
            <a:xfrm>
              <a:off x="4411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351" name="Rectangle 2347"/>
            <p:cNvSpPr>
              <a:spLocks noChangeArrowheads="1"/>
            </p:cNvSpPr>
            <p:nvPr/>
          </p:nvSpPr>
          <p:spPr bwMode="auto">
            <a:xfrm>
              <a:off x="4479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164</a:t>
              </a:r>
            </a:p>
          </p:txBody>
        </p:sp>
        <p:sp>
          <p:nvSpPr>
            <p:cNvPr id="2352" name="Rectangle 2348"/>
            <p:cNvSpPr>
              <a:spLocks noChangeArrowheads="1"/>
            </p:cNvSpPr>
            <p:nvPr/>
          </p:nvSpPr>
          <p:spPr bwMode="auto">
            <a:xfrm>
              <a:off x="4547" y="82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353" name="Rectangle 2349"/>
            <p:cNvSpPr>
              <a:spLocks noChangeArrowheads="1"/>
            </p:cNvSpPr>
            <p:nvPr/>
          </p:nvSpPr>
          <p:spPr bwMode="auto">
            <a:xfrm>
              <a:off x="4615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166</a:t>
              </a:r>
            </a:p>
          </p:txBody>
        </p:sp>
        <p:sp>
          <p:nvSpPr>
            <p:cNvPr id="2354" name="Rectangle 2350"/>
            <p:cNvSpPr>
              <a:spLocks noChangeArrowheads="1"/>
            </p:cNvSpPr>
            <p:nvPr/>
          </p:nvSpPr>
          <p:spPr bwMode="auto">
            <a:xfrm>
              <a:off x="4683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167</a:t>
              </a:r>
            </a:p>
          </p:txBody>
        </p:sp>
        <p:sp>
          <p:nvSpPr>
            <p:cNvPr id="2355" name="Rectangle 2351"/>
            <p:cNvSpPr>
              <a:spLocks noChangeArrowheads="1"/>
            </p:cNvSpPr>
            <p:nvPr/>
          </p:nvSpPr>
          <p:spPr bwMode="auto">
            <a:xfrm>
              <a:off x="4751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168</a:t>
              </a:r>
            </a:p>
          </p:txBody>
        </p:sp>
        <p:sp>
          <p:nvSpPr>
            <p:cNvPr id="2356" name="Rectangle 2352"/>
            <p:cNvSpPr>
              <a:spLocks noChangeArrowheads="1"/>
            </p:cNvSpPr>
            <p:nvPr/>
          </p:nvSpPr>
          <p:spPr bwMode="auto">
            <a:xfrm>
              <a:off x="4819" y="8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357" name="Rectangle 2353"/>
            <p:cNvSpPr>
              <a:spLocks noChangeArrowheads="1"/>
            </p:cNvSpPr>
            <p:nvPr/>
          </p:nvSpPr>
          <p:spPr bwMode="auto">
            <a:xfrm>
              <a:off x="4887" y="82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Er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170</a:t>
              </a:r>
            </a:p>
          </p:txBody>
        </p:sp>
        <p:sp>
          <p:nvSpPr>
            <p:cNvPr id="2358" name="Rectangle 2354"/>
            <p:cNvSpPr>
              <a:spLocks noChangeArrowheads="1"/>
            </p:cNvSpPr>
            <p:nvPr/>
          </p:nvSpPr>
          <p:spPr bwMode="auto">
            <a:xfrm>
              <a:off x="4955" y="8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359" name="Rectangle 2355"/>
            <p:cNvSpPr>
              <a:spLocks noChangeArrowheads="1"/>
            </p:cNvSpPr>
            <p:nvPr/>
          </p:nvSpPr>
          <p:spPr bwMode="auto">
            <a:xfrm>
              <a:off x="5023" y="8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360" name="Rectangle 2356"/>
            <p:cNvSpPr>
              <a:spLocks noChangeArrowheads="1"/>
            </p:cNvSpPr>
            <p:nvPr/>
          </p:nvSpPr>
          <p:spPr bwMode="auto">
            <a:xfrm>
              <a:off x="5091" y="8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173</a:t>
              </a:r>
            </a:p>
          </p:txBody>
        </p:sp>
        <p:sp>
          <p:nvSpPr>
            <p:cNvPr id="2361" name="Rectangle 2357"/>
            <p:cNvSpPr>
              <a:spLocks noChangeArrowheads="1"/>
            </p:cNvSpPr>
            <p:nvPr/>
          </p:nvSpPr>
          <p:spPr bwMode="auto">
            <a:xfrm>
              <a:off x="5159" y="82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Er</a:t>
              </a:r>
            </a:p>
            <a:p>
              <a:pPr algn="ctr" eaLnBrk="0" hangingPunct="0"/>
              <a:r>
                <a:rPr lang="en-US" sz="200" b="1"/>
                <a:t>174</a:t>
              </a:r>
            </a:p>
          </p:txBody>
        </p:sp>
        <p:sp>
          <p:nvSpPr>
            <p:cNvPr id="2362" name="Rectangle 2358"/>
            <p:cNvSpPr>
              <a:spLocks noChangeArrowheads="1"/>
            </p:cNvSpPr>
            <p:nvPr/>
          </p:nvSpPr>
          <p:spPr bwMode="auto">
            <a:xfrm>
              <a:off x="5295" y="82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108</a:t>
              </a:r>
            </a:p>
          </p:txBody>
        </p:sp>
        <p:sp>
          <p:nvSpPr>
            <p:cNvPr id="2363" name="Rectangle 2359"/>
            <p:cNvSpPr>
              <a:spLocks noChangeArrowheads="1"/>
            </p:cNvSpPr>
            <p:nvPr/>
          </p:nvSpPr>
          <p:spPr bwMode="auto">
            <a:xfrm>
              <a:off x="2915" y="8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67</a:t>
              </a:r>
            </a:p>
          </p:txBody>
        </p:sp>
        <p:sp>
          <p:nvSpPr>
            <p:cNvPr id="2364" name="Rectangle 2360"/>
            <p:cNvSpPr>
              <a:spLocks noChangeArrowheads="1"/>
            </p:cNvSpPr>
            <p:nvPr/>
          </p:nvSpPr>
          <p:spPr bwMode="auto">
            <a:xfrm>
              <a:off x="2983" y="890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365" name="Rectangle 2361"/>
            <p:cNvSpPr>
              <a:spLocks noChangeArrowheads="1"/>
            </p:cNvSpPr>
            <p:nvPr/>
          </p:nvSpPr>
          <p:spPr bwMode="auto">
            <a:xfrm>
              <a:off x="3051" y="89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" name="Rectangle 2362"/>
            <p:cNvSpPr>
              <a:spLocks noChangeArrowheads="1"/>
            </p:cNvSpPr>
            <p:nvPr/>
          </p:nvSpPr>
          <p:spPr bwMode="auto">
            <a:xfrm>
              <a:off x="3119" y="89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" name="Rectangle 2363"/>
            <p:cNvSpPr>
              <a:spLocks noChangeArrowheads="1"/>
            </p:cNvSpPr>
            <p:nvPr/>
          </p:nvSpPr>
          <p:spPr bwMode="auto">
            <a:xfrm>
              <a:off x="3187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368" name="Rectangle 2364"/>
            <p:cNvSpPr>
              <a:spLocks noChangeArrowheads="1"/>
            </p:cNvSpPr>
            <p:nvPr/>
          </p:nvSpPr>
          <p:spPr bwMode="auto">
            <a:xfrm>
              <a:off x="3255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369" name="Rectangle 2365"/>
            <p:cNvSpPr>
              <a:spLocks noChangeArrowheads="1"/>
            </p:cNvSpPr>
            <p:nvPr/>
          </p:nvSpPr>
          <p:spPr bwMode="auto">
            <a:xfrm>
              <a:off x="3323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370" name="Rectangle 2366"/>
            <p:cNvSpPr>
              <a:spLocks noChangeArrowheads="1"/>
            </p:cNvSpPr>
            <p:nvPr/>
          </p:nvSpPr>
          <p:spPr bwMode="auto">
            <a:xfrm>
              <a:off x="3391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371" name="Rectangle 2367"/>
            <p:cNvSpPr>
              <a:spLocks noChangeArrowheads="1"/>
            </p:cNvSpPr>
            <p:nvPr/>
          </p:nvSpPr>
          <p:spPr bwMode="auto">
            <a:xfrm>
              <a:off x="3459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372" name="Rectangle 2368"/>
            <p:cNvSpPr>
              <a:spLocks noChangeArrowheads="1"/>
            </p:cNvSpPr>
            <p:nvPr/>
          </p:nvSpPr>
          <p:spPr bwMode="auto">
            <a:xfrm>
              <a:off x="3527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373" name="Rectangle 2369"/>
            <p:cNvSpPr>
              <a:spLocks noChangeArrowheads="1"/>
            </p:cNvSpPr>
            <p:nvPr/>
          </p:nvSpPr>
          <p:spPr bwMode="auto">
            <a:xfrm>
              <a:off x="3595" y="89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374" name="Rectangle 2370"/>
            <p:cNvSpPr>
              <a:spLocks noChangeArrowheads="1"/>
            </p:cNvSpPr>
            <p:nvPr/>
          </p:nvSpPr>
          <p:spPr bwMode="auto">
            <a:xfrm>
              <a:off x="3663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375" name="Rectangle 2371"/>
            <p:cNvSpPr>
              <a:spLocks noChangeArrowheads="1"/>
            </p:cNvSpPr>
            <p:nvPr/>
          </p:nvSpPr>
          <p:spPr bwMode="auto">
            <a:xfrm>
              <a:off x="3731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376" name="Rectangle 2372"/>
            <p:cNvSpPr>
              <a:spLocks noChangeArrowheads="1"/>
            </p:cNvSpPr>
            <p:nvPr/>
          </p:nvSpPr>
          <p:spPr bwMode="auto">
            <a:xfrm>
              <a:off x="3799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377" name="Rectangle 2373"/>
            <p:cNvSpPr>
              <a:spLocks noChangeArrowheads="1"/>
            </p:cNvSpPr>
            <p:nvPr/>
          </p:nvSpPr>
          <p:spPr bwMode="auto">
            <a:xfrm>
              <a:off x="3867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378" name="Rectangle 2374"/>
            <p:cNvSpPr>
              <a:spLocks noChangeArrowheads="1"/>
            </p:cNvSpPr>
            <p:nvPr/>
          </p:nvSpPr>
          <p:spPr bwMode="auto">
            <a:xfrm>
              <a:off x="3935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379" name="Rectangle 2375"/>
            <p:cNvSpPr>
              <a:spLocks noChangeArrowheads="1"/>
            </p:cNvSpPr>
            <p:nvPr/>
          </p:nvSpPr>
          <p:spPr bwMode="auto">
            <a:xfrm>
              <a:off x="4003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380" name="Rectangle 2376"/>
            <p:cNvSpPr>
              <a:spLocks noChangeArrowheads="1"/>
            </p:cNvSpPr>
            <p:nvPr/>
          </p:nvSpPr>
          <p:spPr bwMode="auto">
            <a:xfrm>
              <a:off x="4071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381" name="Rectangle 2377"/>
            <p:cNvSpPr>
              <a:spLocks noChangeArrowheads="1"/>
            </p:cNvSpPr>
            <p:nvPr/>
          </p:nvSpPr>
          <p:spPr bwMode="auto">
            <a:xfrm>
              <a:off x="4139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382" name="Rectangle 2378"/>
            <p:cNvSpPr>
              <a:spLocks noChangeArrowheads="1"/>
            </p:cNvSpPr>
            <p:nvPr/>
          </p:nvSpPr>
          <p:spPr bwMode="auto">
            <a:xfrm>
              <a:off x="4207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383" name="Rectangle 2379"/>
            <p:cNvSpPr>
              <a:spLocks noChangeArrowheads="1"/>
            </p:cNvSpPr>
            <p:nvPr/>
          </p:nvSpPr>
          <p:spPr bwMode="auto">
            <a:xfrm>
              <a:off x="4275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384" name="Rectangle 2380"/>
            <p:cNvSpPr>
              <a:spLocks noChangeArrowheads="1"/>
            </p:cNvSpPr>
            <p:nvPr/>
          </p:nvSpPr>
          <p:spPr bwMode="auto">
            <a:xfrm>
              <a:off x="4343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385" name="Rectangle 2381"/>
            <p:cNvSpPr>
              <a:spLocks noChangeArrowheads="1"/>
            </p:cNvSpPr>
            <p:nvPr/>
          </p:nvSpPr>
          <p:spPr bwMode="auto">
            <a:xfrm>
              <a:off x="4411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386" name="Rectangle 2382"/>
            <p:cNvSpPr>
              <a:spLocks noChangeArrowheads="1"/>
            </p:cNvSpPr>
            <p:nvPr/>
          </p:nvSpPr>
          <p:spPr bwMode="auto">
            <a:xfrm>
              <a:off x="4479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387" name="Rectangle 2383"/>
            <p:cNvSpPr>
              <a:spLocks noChangeArrowheads="1"/>
            </p:cNvSpPr>
            <p:nvPr/>
          </p:nvSpPr>
          <p:spPr bwMode="auto">
            <a:xfrm>
              <a:off x="4547" y="89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388" name="Rectangle 2384"/>
            <p:cNvSpPr>
              <a:spLocks noChangeArrowheads="1"/>
            </p:cNvSpPr>
            <p:nvPr/>
          </p:nvSpPr>
          <p:spPr bwMode="auto">
            <a:xfrm>
              <a:off x="4615" y="89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Ho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165</a:t>
              </a:r>
            </a:p>
          </p:txBody>
        </p:sp>
        <p:sp>
          <p:nvSpPr>
            <p:cNvPr id="2389" name="Rectangle 2385"/>
            <p:cNvSpPr>
              <a:spLocks noChangeArrowheads="1"/>
            </p:cNvSpPr>
            <p:nvPr/>
          </p:nvSpPr>
          <p:spPr bwMode="auto">
            <a:xfrm>
              <a:off x="4683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390" name="Rectangle 2386"/>
            <p:cNvSpPr>
              <a:spLocks noChangeArrowheads="1"/>
            </p:cNvSpPr>
            <p:nvPr/>
          </p:nvSpPr>
          <p:spPr bwMode="auto">
            <a:xfrm>
              <a:off x="4751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391" name="Rectangle 2387"/>
            <p:cNvSpPr>
              <a:spLocks noChangeArrowheads="1"/>
            </p:cNvSpPr>
            <p:nvPr/>
          </p:nvSpPr>
          <p:spPr bwMode="auto">
            <a:xfrm>
              <a:off x="4819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392" name="Rectangle 2388"/>
            <p:cNvSpPr>
              <a:spLocks noChangeArrowheads="1"/>
            </p:cNvSpPr>
            <p:nvPr/>
          </p:nvSpPr>
          <p:spPr bwMode="auto">
            <a:xfrm>
              <a:off x="4887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393" name="Rectangle 2389"/>
            <p:cNvSpPr>
              <a:spLocks noChangeArrowheads="1"/>
            </p:cNvSpPr>
            <p:nvPr/>
          </p:nvSpPr>
          <p:spPr bwMode="auto">
            <a:xfrm>
              <a:off x="4955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170</a:t>
              </a:r>
            </a:p>
          </p:txBody>
        </p:sp>
        <p:sp>
          <p:nvSpPr>
            <p:cNvPr id="2394" name="Rectangle 2390"/>
            <p:cNvSpPr>
              <a:spLocks noChangeArrowheads="1"/>
            </p:cNvSpPr>
            <p:nvPr/>
          </p:nvSpPr>
          <p:spPr bwMode="auto">
            <a:xfrm>
              <a:off x="5023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171</a:t>
              </a:r>
            </a:p>
          </p:txBody>
        </p:sp>
        <p:sp>
          <p:nvSpPr>
            <p:cNvPr id="2395" name="Rectangle 2391"/>
            <p:cNvSpPr>
              <a:spLocks noChangeArrowheads="1"/>
            </p:cNvSpPr>
            <p:nvPr/>
          </p:nvSpPr>
          <p:spPr bwMode="auto">
            <a:xfrm>
              <a:off x="5091" y="89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Ho</a:t>
              </a:r>
            </a:p>
            <a:p>
              <a:pPr algn="ctr" eaLnBrk="0" hangingPunct="0"/>
              <a:r>
                <a:rPr lang="en-US" sz="200" b="1"/>
                <a:t>172</a:t>
              </a:r>
            </a:p>
          </p:txBody>
        </p:sp>
        <p:sp>
          <p:nvSpPr>
            <p:cNvPr id="2396" name="Rectangle 2392"/>
            <p:cNvSpPr>
              <a:spLocks noChangeArrowheads="1"/>
            </p:cNvSpPr>
            <p:nvPr/>
          </p:nvSpPr>
          <p:spPr bwMode="auto">
            <a:xfrm>
              <a:off x="5159" y="8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106</a:t>
              </a:r>
            </a:p>
          </p:txBody>
        </p:sp>
        <p:sp>
          <p:nvSpPr>
            <p:cNvPr id="2397" name="Rectangle 2393"/>
            <p:cNvSpPr>
              <a:spLocks noChangeArrowheads="1"/>
            </p:cNvSpPr>
            <p:nvPr/>
          </p:nvSpPr>
          <p:spPr bwMode="auto">
            <a:xfrm>
              <a:off x="2915" y="95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66</a:t>
              </a:r>
            </a:p>
          </p:txBody>
        </p:sp>
        <p:sp>
          <p:nvSpPr>
            <p:cNvPr id="2398" name="Rectangle 2394"/>
            <p:cNvSpPr>
              <a:spLocks noChangeArrowheads="1"/>
            </p:cNvSpPr>
            <p:nvPr/>
          </p:nvSpPr>
          <p:spPr bwMode="auto">
            <a:xfrm>
              <a:off x="2983" y="95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9" name="Rectangle 2395"/>
            <p:cNvSpPr>
              <a:spLocks noChangeArrowheads="1"/>
            </p:cNvSpPr>
            <p:nvPr/>
          </p:nvSpPr>
          <p:spPr bwMode="auto">
            <a:xfrm>
              <a:off x="3051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400" name="Rectangle 2396"/>
            <p:cNvSpPr>
              <a:spLocks noChangeArrowheads="1"/>
            </p:cNvSpPr>
            <p:nvPr/>
          </p:nvSpPr>
          <p:spPr bwMode="auto">
            <a:xfrm>
              <a:off x="3119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401" name="Rectangle 2397"/>
            <p:cNvSpPr>
              <a:spLocks noChangeArrowheads="1"/>
            </p:cNvSpPr>
            <p:nvPr/>
          </p:nvSpPr>
          <p:spPr bwMode="auto">
            <a:xfrm>
              <a:off x="3187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402" name="Rectangle 2398"/>
            <p:cNvSpPr>
              <a:spLocks noChangeArrowheads="1"/>
            </p:cNvSpPr>
            <p:nvPr/>
          </p:nvSpPr>
          <p:spPr bwMode="auto">
            <a:xfrm>
              <a:off x="3255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403" name="Rectangle 2399"/>
            <p:cNvSpPr>
              <a:spLocks noChangeArrowheads="1"/>
            </p:cNvSpPr>
            <p:nvPr/>
          </p:nvSpPr>
          <p:spPr bwMode="auto">
            <a:xfrm>
              <a:off x="3323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404" name="Rectangle 2400"/>
            <p:cNvSpPr>
              <a:spLocks noChangeArrowheads="1"/>
            </p:cNvSpPr>
            <p:nvPr/>
          </p:nvSpPr>
          <p:spPr bwMode="auto">
            <a:xfrm>
              <a:off x="3391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405" name="Rectangle 2401"/>
            <p:cNvSpPr>
              <a:spLocks noChangeArrowheads="1"/>
            </p:cNvSpPr>
            <p:nvPr/>
          </p:nvSpPr>
          <p:spPr bwMode="auto">
            <a:xfrm>
              <a:off x="3459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406" name="Rectangle 2402"/>
            <p:cNvSpPr>
              <a:spLocks noChangeArrowheads="1"/>
            </p:cNvSpPr>
            <p:nvPr/>
          </p:nvSpPr>
          <p:spPr bwMode="auto">
            <a:xfrm>
              <a:off x="3527" y="95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407" name="Rectangle 2403"/>
            <p:cNvSpPr>
              <a:spLocks noChangeArrowheads="1"/>
            </p:cNvSpPr>
            <p:nvPr/>
          </p:nvSpPr>
          <p:spPr bwMode="auto">
            <a:xfrm>
              <a:off x="3595" y="95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408" name="Rectangle 2404"/>
            <p:cNvSpPr>
              <a:spLocks noChangeArrowheads="1"/>
            </p:cNvSpPr>
            <p:nvPr/>
          </p:nvSpPr>
          <p:spPr bwMode="auto">
            <a:xfrm>
              <a:off x="3663" y="95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409" name="Rectangle 2405"/>
            <p:cNvSpPr>
              <a:spLocks noChangeArrowheads="1"/>
            </p:cNvSpPr>
            <p:nvPr/>
          </p:nvSpPr>
          <p:spPr bwMode="auto">
            <a:xfrm>
              <a:off x="3731" y="958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410" name="Rectangle 2406"/>
            <p:cNvSpPr>
              <a:spLocks noChangeArrowheads="1"/>
            </p:cNvSpPr>
            <p:nvPr/>
          </p:nvSpPr>
          <p:spPr bwMode="auto">
            <a:xfrm>
              <a:off x="3799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411" name="Rectangle 2407"/>
            <p:cNvSpPr>
              <a:spLocks noChangeArrowheads="1"/>
            </p:cNvSpPr>
            <p:nvPr/>
          </p:nvSpPr>
          <p:spPr bwMode="auto">
            <a:xfrm>
              <a:off x="3867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412" name="Rectangle 2408"/>
            <p:cNvSpPr>
              <a:spLocks noChangeArrowheads="1"/>
            </p:cNvSpPr>
            <p:nvPr/>
          </p:nvSpPr>
          <p:spPr bwMode="auto">
            <a:xfrm>
              <a:off x="3935" y="95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413" name="Rectangle 2409"/>
            <p:cNvSpPr>
              <a:spLocks noChangeArrowheads="1"/>
            </p:cNvSpPr>
            <p:nvPr/>
          </p:nvSpPr>
          <p:spPr bwMode="auto">
            <a:xfrm>
              <a:off x="4003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414" name="Rectangle 2410"/>
            <p:cNvSpPr>
              <a:spLocks noChangeArrowheads="1"/>
            </p:cNvSpPr>
            <p:nvPr/>
          </p:nvSpPr>
          <p:spPr bwMode="auto">
            <a:xfrm>
              <a:off x="4071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2415" name="Rectangle 2411"/>
            <p:cNvSpPr>
              <a:spLocks noChangeArrowheads="1"/>
            </p:cNvSpPr>
            <p:nvPr/>
          </p:nvSpPr>
          <p:spPr bwMode="auto">
            <a:xfrm>
              <a:off x="4139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416" name="Rectangle 2412"/>
            <p:cNvSpPr>
              <a:spLocks noChangeArrowheads="1"/>
            </p:cNvSpPr>
            <p:nvPr/>
          </p:nvSpPr>
          <p:spPr bwMode="auto">
            <a:xfrm>
              <a:off x="4207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158</a:t>
              </a:r>
            </a:p>
          </p:txBody>
        </p:sp>
        <p:sp>
          <p:nvSpPr>
            <p:cNvPr id="2417" name="Rectangle 2413"/>
            <p:cNvSpPr>
              <a:spLocks noChangeArrowheads="1"/>
            </p:cNvSpPr>
            <p:nvPr/>
          </p:nvSpPr>
          <p:spPr bwMode="auto">
            <a:xfrm>
              <a:off x="4275" y="95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418" name="Rectangle 2414"/>
            <p:cNvSpPr>
              <a:spLocks noChangeArrowheads="1"/>
            </p:cNvSpPr>
            <p:nvPr/>
          </p:nvSpPr>
          <p:spPr bwMode="auto">
            <a:xfrm>
              <a:off x="4343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160</a:t>
              </a:r>
            </a:p>
          </p:txBody>
        </p:sp>
        <p:sp>
          <p:nvSpPr>
            <p:cNvPr id="2419" name="Rectangle 2415"/>
            <p:cNvSpPr>
              <a:spLocks noChangeArrowheads="1"/>
            </p:cNvSpPr>
            <p:nvPr/>
          </p:nvSpPr>
          <p:spPr bwMode="auto">
            <a:xfrm>
              <a:off x="4411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161</a:t>
              </a:r>
            </a:p>
          </p:txBody>
        </p:sp>
        <p:sp>
          <p:nvSpPr>
            <p:cNvPr id="2420" name="Rectangle 2416"/>
            <p:cNvSpPr>
              <a:spLocks noChangeArrowheads="1"/>
            </p:cNvSpPr>
            <p:nvPr/>
          </p:nvSpPr>
          <p:spPr bwMode="auto">
            <a:xfrm>
              <a:off x="4479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162</a:t>
              </a:r>
            </a:p>
          </p:txBody>
        </p:sp>
        <p:sp>
          <p:nvSpPr>
            <p:cNvPr id="2421" name="Rectangle 2417"/>
            <p:cNvSpPr>
              <a:spLocks noChangeArrowheads="1"/>
            </p:cNvSpPr>
            <p:nvPr/>
          </p:nvSpPr>
          <p:spPr bwMode="auto">
            <a:xfrm>
              <a:off x="4547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163</a:t>
              </a:r>
            </a:p>
          </p:txBody>
        </p:sp>
        <p:sp>
          <p:nvSpPr>
            <p:cNvPr id="2422" name="Rectangle 2418"/>
            <p:cNvSpPr>
              <a:spLocks noChangeArrowheads="1"/>
            </p:cNvSpPr>
            <p:nvPr/>
          </p:nvSpPr>
          <p:spPr bwMode="auto">
            <a:xfrm>
              <a:off x="4615" y="958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Dy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164</a:t>
              </a:r>
            </a:p>
          </p:txBody>
        </p:sp>
        <p:sp>
          <p:nvSpPr>
            <p:cNvPr id="2423" name="Rectangle 2419"/>
            <p:cNvSpPr>
              <a:spLocks noChangeArrowheads="1"/>
            </p:cNvSpPr>
            <p:nvPr/>
          </p:nvSpPr>
          <p:spPr bwMode="auto">
            <a:xfrm>
              <a:off x="4683" y="9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424" name="Rectangle 2420"/>
            <p:cNvSpPr>
              <a:spLocks noChangeArrowheads="1"/>
            </p:cNvSpPr>
            <p:nvPr/>
          </p:nvSpPr>
          <p:spPr bwMode="auto">
            <a:xfrm>
              <a:off x="4751" y="9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425" name="Rectangle 2421"/>
            <p:cNvSpPr>
              <a:spLocks noChangeArrowheads="1"/>
            </p:cNvSpPr>
            <p:nvPr/>
          </p:nvSpPr>
          <p:spPr bwMode="auto">
            <a:xfrm>
              <a:off x="4819" y="9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167</a:t>
              </a:r>
            </a:p>
          </p:txBody>
        </p:sp>
        <p:sp>
          <p:nvSpPr>
            <p:cNvPr id="2426" name="Rectangle 2422"/>
            <p:cNvSpPr>
              <a:spLocks noChangeArrowheads="1"/>
            </p:cNvSpPr>
            <p:nvPr/>
          </p:nvSpPr>
          <p:spPr bwMode="auto">
            <a:xfrm>
              <a:off x="4887" y="9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168</a:t>
              </a:r>
            </a:p>
          </p:txBody>
        </p:sp>
        <p:sp>
          <p:nvSpPr>
            <p:cNvPr id="2427" name="Rectangle 2423"/>
            <p:cNvSpPr>
              <a:spLocks noChangeArrowheads="1"/>
            </p:cNvSpPr>
            <p:nvPr/>
          </p:nvSpPr>
          <p:spPr bwMode="auto">
            <a:xfrm>
              <a:off x="4955" y="95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Dy</a:t>
              </a:r>
            </a:p>
            <a:p>
              <a:pPr algn="ctr" eaLnBrk="0" hangingPunct="0"/>
              <a:r>
                <a:rPr lang="en-US" sz="200" b="1"/>
                <a:t>169</a:t>
              </a:r>
            </a:p>
          </p:txBody>
        </p:sp>
        <p:sp>
          <p:nvSpPr>
            <p:cNvPr id="2428" name="Rectangle 2424"/>
            <p:cNvSpPr>
              <a:spLocks noChangeArrowheads="1"/>
            </p:cNvSpPr>
            <p:nvPr/>
          </p:nvSpPr>
          <p:spPr bwMode="auto">
            <a:xfrm>
              <a:off x="5023" y="95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104</a:t>
              </a:r>
            </a:p>
          </p:txBody>
        </p:sp>
        <p:sp>
          <p:nvSpPr>
            <p:cNvPr id="2429" name="Rectangle 2425"/>
            <p:cNvSpPr>
              <a:spLocks noChangeArrowheads="1"/>
            </p:cNvSpPr>
            <p:nvPr/>
          </p:nvSpPr>
          <p:spPr bwMode="auto">
            <a:xfrm>
              <a:off x="2915" y="102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65</a:t>
              </a:r>
            </a:p>
          </p:txBody>
        </p:sp>
        <p:sp>
          <p:nvSpPr>
            <p:cNvPr id="2430" name="Rectangle 2426"/>
            <p:cNvSpPr>
              <a:spLocks noChangeArrowheads="1"/>
            </p:cNvSpPr>
            <p:nvPr/>
          </p:nvSpPr>
          <p:spPr bwMode="auto">
            <a:xfrm>
              <a:off x="2983" y="1026"/>
              <a:ext cx="68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2431" name="Rectangle 2427"/>
            <p:cNvSpPr>
              <a:spLocks noChangeArrowheads="1"/>
            </p:cNvSpPr>
            <p:nvPr/>
          </p:nvSpPr>
          <p:spPr bwMode="auto">
            <a:xfrm>
              <a:off x="3051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432" name="Rectangle 2428"/>
            <p:cNvSpPr>
              <a:spLocks noChangeArrowheads="1"/>
            </p:cNvSpPr>
            <p:nvPr/>
          </p:nvSpPr>
          <p:spPr bwMode="auto">
            <a:xfrm>
              <a:off x="3119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433" name="Rectangle 2429"/>
            <p:cNvSpPr>
              <a:spLocks noChangeArrowheads="1"/>
            </p:cNvSpPr>
            <p:nvPr/>
          </p:nvSpPr>
          <p:spPr bwMode="auto">
            <a:xfrm>
              <a:off x="3187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434" name="Rectangle 2430"/>
            <p:cNvSpPr>
              <a:spLocks noChangeArrowheads="1"/>
            </p:cNvSpPr>
            <p:nvPr/>
          </p:nvSpPr>
          <p:spPr bwMode="auto">
            <a:xfrm>
              <a:off x="3255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435" name="Rectangle 2431"/>
            <p:cNvSpPr>
              <a:spLocks noChangeArrowheads="1"/>
            </p:cNvSpPr>
            <p:nvPr/>
          </p:nvSpPr>
          <p:spPr bwMode="auto">
            <a:xfrm>
              <a:off x="3323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436" name="Rectangle 2432"/>
            <p:cNvSpPr>
              <a:spLocks noChangeArrowheads="1"/>
            </p:cNvSpPr>
            <p:nvPr/>
          </p:nvSpPr>
          <p:spPr bwMode="auto">
            <a:xfrm>
              <a:off x="3391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437" name="Rectangle 2433"/>
            <p:cNvSpPr>
              <a:spLocks noChangeArrowheads="1"/>
            </p:cNvSpPr>
            <p:nvPr/>
          </p:nvSpPr>
          <p:spPr bwMode="auto">
            <a:xfrm>
              <a:off x="3459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438" name="Rectangle 2434"/>
            <p:cNvSpPr>
              <a:spLocks noChangeArrowheads="1"/>
            </p:cNvSpPr>
            <p:nvPr/>
          </p:nvSpPr>
          <p:spPr bwMode="auto">
            <a:xfrm>
              <a:off x="3527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439" name="Rectangle 2435"/>
            <p:cNvSpPr>
              <a:spLocks noChangeArrowheads="1"/>
            </p:cNvSpPr>
            <p:nvPr/>
          </p:nvSpPr>
          <p:spPr bwMode="auto">
            <a:xfrm>
              <a:off x="3595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440" name="Rectangle 2436"/>
            <p:cNvSpPr>
              <a:spLocks noChangeArrowheads="1"/>
            </p:cNvSpPr>
            <p:nvPr/>
          </p:nvSpPr>
          <p:spPr bwMode="auto">
            <a:xfrm>
              <a:off x="3663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441" name="Rectangle 2437"/>
            <p:cNvSpPr>
              <a:spLocks noChangeArrowheads="1"/>
            </p:cNvSpPr>
            <p:nvPr/>
          </p:nvSpPr>
          <p:spPr bwMode="auto">
            <a:xfrm>
              <a:off x="3731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442" name="Rectangle 2438"/>
            <p:cNvSpPr>
              <a:spLocks noChangeArrowheads="1"/>
            </p:cNvSpPr>
            <p:nvPr/>
          </p:nvSpPr>
          <p:spPr bwMode="auto">
            <a:xfrm>
              <a:off x="3799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443" name="Rectangle 2439"/>
            <p:cNvSpPr>
              <a:spLocks noChangeArrowheads="1"/>
            </p:cNvSpPr>
            <p:nvPr/>
          </p:nvSpPr>
          <p:spPr bwMode="auto">
            <a:xfrm>
              <a:off x="3867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444" name="Rectangle 2440"/>
            <p:cNvSpPr>
              <a:spLocks noChangeArrowheads="1"/>
            </p:cNvSpPr>
            <p:nvPr/>
          </p:nvSpPr>
          <p:spPr bwMode="auto">
            <a:xfrm>
              <a:off x="3935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445" name="Rectangle 2441"/>
            <p:cNvSpPr>
              <a:spLocks noChangeArrowheads="1"/>
            </p:cNvSpPr>
            <p:nvPr/>
          </p:nvSpPr>
          <p:spPr bwMode="auto">
            <a:xfrm>
              <a:off x="4003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446" name="Rectangle 2442"/>
            <p:cNvSpPr>
              <a:spLocks noChangeArrowheads="1"/>
            </p:cNvSpPr>
            <p:nvPr/>
          </p:nvSpPr>
          <p:spPr bwMode="auto">
            <a:xfrm>
              <a:off x="4071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447" name="Rectangle 2443"/>
            <p:cNvSpPr>
              <a:spLocks noChangeArrowheads="1"/>
            </p:cNvSpPr>
            <p:nvPr/>
          </p:nvSpPr>
          <p:spPr bwMode="auto">
            <a:xfrm>
              <a:off x="4139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448" name="Rectangle 2444"/>
            <p:cNvSpPr>
              <a:spLocks noChangeArrowheads="1"/>
            </p:cNvSpPr>
            <p:nvPr/>
          </p:nvSpPr>
          <p:spPr bwMode="auto">
            <a:xfrm>
              <a:off x="4207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449" name="Rectangle 2445"/>
            <p:cNvSpPr>
              <a:spLocks noChangeArrowheads="1"/>
            </p:cNvSpPr>
            <p:nvPr/>
          </p:nvSpPr>
          <p:spPr bwMode="auto">
            <a:xfrm>
              <a:off x="4275" y="102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450" name="Rectangle 2446"/>
            <p:cNvSpPr>
              <a:spLocks noChangeArrowheads="1"/>
            </p:cNvSpPr>
            <p:nvPr/>
          </p:nvSpPr>
          <p:spPr bwMode="auto">
            <a:xfrm>
              <a:off x="4343" y="102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Tb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159</a:t>
              </a:r>
            </a:p>
          </p:txBody>
        </p:sp>
        <p:sp>
          <p:nvSpPr>
            <p:cNvPr id="2451" name="Rectangle 2447"/>
            <p:cNvSpPr>
              <a:spLocks noChangeArrowheads="1"/>
            </p:cNvSpPr>
            <p:nvPr/>
          </p:nvSpPr>
          <p:spPr bwMode="auto">
            <a:xfrm>
              <a:off x="4411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452" name="Rectangle 2448"/>
            <p:cNvSpPr>
              <a:spLocks noChangeArrowheads="1"/>
            </p:cNvSpPr>
            <p:nvPr/>
          </p:nvSpPr>
          <p:spPr bwMode="auto">
            <a:xfrm>
              <a:off x="4479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453" name="Rectangle 2449"/>
            <p:cNvSpPr>
              <a:spLocks noChangeArrowheads="1"/>
            </p:cNvSpPr>
            <p:nvPr/>
          </p:nvSpPr>
          <p:spPr bwMode="auto">
            <a:xfrm>
              <a:off x="4547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454" name="Rectangle 2450"/>
            <p:cNvSpPr>
              <a:spLocks noChangeArrowheads="1"/>
            </p:cNvSpPr>
            <p:nvPr/>
          </p:nvSpPr>
          <p:spPr bwMode="auto">
            <a:xfrm>
              <a:off x="4615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455" name="Rectangle 2451"/>
            <p:cNvSpPr>
              <a:spLocks noChangeArrowheads="1"/>
            </p:cNvSpPr>
            <p:nvPr/>
          </p:nvSpPr>
          <p:spPr bwMode="auto">
            <a:xfrm>
              <a:off x="4683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456" name="Rectangle 2452"/>
            <p:cNvSpPr>
              <a:spLocks noChangeArrowheads="1"/>
            </p:cNvSpPr>
            <p:nvPr/>
          </p:nvSpPr>
          <p:spPr bwMode="auto">
            <a:xfrm>
              <a:off x="4751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457" name="Rectangle 2453"/>
            <p:cNvSpPr>
              <a:spLocks noChangeArrowheads="1"/>
            </p:cNvSpPr>
            <p:nvPr/>
          </p:nvSpPr>
          <p:spPr bwMode="auto">
            <a:xfrm>
              <a:off x="4819" y="102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Tb</a:t>
              </a:r>
            </a:p>
            <a:p>
              <a:pPr algn="ctr" eaLnBrk="0" hangingPunct="0"/>
              <a:r>
                <a:rPr lang="en-US" sz="200" b="1"/>
                <a:t>166</a:t>
              </a:r>
            </a:p>
          </p:txBody>
        </p:sp>
        <p:sp>
          <p:nvSpPr>
            <p:cNvPr id="2458" name="Rectangle 2454"/>
            <p:cNvSpPr>
              <a:spLocks noChangeArrowheads="1"/>
            </p:cNvSpPr>
            <p:nvPr/>
          </p:nvSpPr>
          <p:spPr bwMode="auto">
            <a:xfrm>
              <a:off x="4887" y="102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102</a:t>
              </a:r>
            </a:p>
          </p:txBody>
        </p:sp>
        <p:sp>
          <p:nvSpPr>
            <p:cNvPr id="2459" name="Rectangle 2455"/>
            <p:cNvSpPr>
              <a:spLocks noChangeArrowheads="1"/>
            </p:cNvSpPr>
            <p:nvPr/>
          </p:nvSpPr>
          <p:spPr bwMode="auto">
            <a:xfrm>
              <a:off x="2711" y="109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64</a:t>
              </a:r>
            </a:p>
          </p:txBody>
        </p:sp>
        <p:sp>
          <p:nvSpPr>
            <p:cNvPr id="2460" name="Rectangle 2456"/>
            <p:cNvSpPr>
              <a:spLocks noChangeArrowheads="1"/>
            </p:cNvSpPr>
            <p:nvPr/>
          </p:nvSpPr>
          <p:spPr bwMode="auto">
            <a:xfrm>
              <a:off x="2779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135</a:t>
              </a:r>
            </a:p>
          </p:txBody>
        </p:sp>
        <p:sp>
          <p:nvSpPr>
            <p:cNvPr id="2461" name="Rectangle 2457"/>
            <p:cNvSpPr>
              <a:spLocks noChangeArrowheads="1"/>
            </p:cNvSpPr>
            <p:nvPr/>
          </p:nvSpPr>
          <p:spPr bwMode="auto">
            <a:xfrm>
              <a:off x="2847" y="1094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" name="Rectangle 2458"/>
            <p:cNvSpPr>
              <a:spLocks noChangeArrowheads="1"/>
            </p:cNvSpPr>
            <p:nvPr/>
          </p:nvSpPr>
          <p:spPr bwMode="auto">
            <a:xfrm>
              <a:off x="2915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137</a:t>
              </a:r>
            </a:p>
          </p:txBody>
        </p:sp>
        <p:sp>
          <p:nvSpPr>
            <p:cNvPr id="2463" name="Rectangle 2459"/>
            <p:cNvSpPr>
              <a:spLocks noChangeArrowheads="1"/>
            </p:cNvSpPr>
            <p:nvPr/>
          </p:nvSpPr>
          <p:spPr bwMode="auto">
            <a:xfrm>
              <a:off x="2983" y="1094"/>
              <a:ext cx="68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>
                <a:solidFill>
                  <a:schemeClr val="bg1"/>
                </a:solidFill>
              </a:endParaRPr>
            </a:p>
          </p:txBody>
        </p:sp>
        <p:sp>
          <p:nvSpPr>
            <p:cNvPr id="2464" name="Rectangle 2460"/>
            <p:cNvSpPr>
              <a:spLocks noChangeArrowheads="1"/>
            </p:cNvSpPr>
            <p:nvPr/>
          </p:nvSpPr>
          <p:spPr bwMode="auto">
            <a:xfrm>
              <a:off x="3051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139</a:t>
              </a:r>
            </a:p>
          </p:txBody>
        </p:sp>
        <p:sp>
          <p:nvSpPr>
            <p:cNvPr id="2465" name="Rectangle 2461"/>
            <p:cNvSpPr>
              <a:spLocks noChangeArrowheads="1"/>
            </p:cNvSpPr>
            <p:nvPr/>
          </p:nvSpPr>
          <p:spPr bwMode="auto">
            <a:xfrm>
              <a:off x="3119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466" name="Rectangle 2462"/>
            <p:cNvSpPr>
              <a:spLocks noChangeArrowheads="1"/>
            </p:cNvSpPr>
            <p:nvPr/>
          </p:nvSpPr>
          <p:spPr bwMode="auto">
            <a:xfrm>
              <a:off x="3187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467" name="Rectangle 2463"/>
            <p:cNvSpPr>
              <a:spLocks noChangeArrowheads="1"/>
            </p:cNvSpPr>
            <p:nvPr/>
          </p:nvSpPr>
          <p:spPr bwMode="auto">
            <a:xfrm>
              <a:off x="3255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468" name="Rectangle 2464"/>
            <p:cNvSpPr>
              <a:spLocks noChangeArrowheads="1"/>
            </p:cNvSpPr>
            <p:nvPr/>
          </p:nvSpPr>
          <p:spPr bwMode="auto">
            <a:xfrm>
              <a:off x="3323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469" name="Rectangle 2465"/>
            <p:cNvSpPr>
              <a:spLocks noChangeArrowheads="1"/>
            </p:cNvSpPr>
            <p:nvPr/>
          </p:nvSpPr>
          <p:spPr bwMode="auto">
            <a:xfrm>
              <a:off x="3391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470" name="Rectangle 2466"/>
            <p:cNvSpPr>
              <a:spLocks noChangeArrowheads="1"/>
            </p:cNvSpPr>
            <p:nvPr/>
          </p:nvSpPr>
          <p:spPr bwMode="auto">
            <a:xfrm>
              <a:off x="3459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471" name="Rectangle 2467"/>
            <p:cNvSpPr>
              <a:spLocks noChangeArrowheads="1"/>
            </p:cNvSpPr>
            <p:nvPr/>
          </p:nvSpPr>
          <p:spPr bwMode="auto">
            <a:xfrm>
              <a:off x="3527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472" name="Rectangle 2468"/>
            <p:cNvSpPr>
              <a:spLocks noChangeArrowheads="1"/>
            </p:cNvSpPr>
            <p:nvPr/>
          </p:nvSpPr>
          <p:spPr bwMode="auto">
            <a:xfrm>
              <a:off x="3595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473" name="Rectangle 2469"/>
            <p:cNvSpPr>
              <a:spLocks noChangeArrowheads="1"/>
            </p:cNvSpPr>
            <p:nvPr/>
          </p:nvSpPr>
          <p:spPr bwMode="auto">
            <a:xfrm>
              <a:off x="3663" y="109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474" name="Rectangle 2470"/>
            <p:cNvSpPr>
              <a:spLocks noChangeArrowheads="1"/>
            </p:cNvSpPr>
            <p:nvPr/>
          </p:nvSpPr>
          <p:spPr bwMode="auto">
            <a:xfrm>
              <a:off x="3731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475" name="Rectangle 2471"/>
            <p:cNvSpPr>
              <a:spLocks noChangeArrowheads="1"/>
            </p:cNvSpPr>
            <p:nvPr/>
          </p:nvSpPr>
          <p:spPr bwMode="auto">
            <a:xfrm>
              <a:off x="3799" y="1094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476" name="Rectangle 2472"/>
            <p:cNvSpPr>
              <a:spLocks noChangeArrowheads="1"/>
            </p:cNvSpPr>
            <p:nvPr/>
          </p:nvSpPr>
          <p:spPr bwMode="auto">
            <a:xfrm>
              <a:off x="3867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477" name="Rectangle 2473"/>
            <p:cNvSpPr>
              <a:spLocks noChangeArrowheads="1"/>
            </p:cNvSpPr>
            <p:nvPr/>
          </p:nvSpPr>
          <p:spPr bwMode="auto">
            <a:xfrm>
              <a:off x="3935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2478" name="Rectangle 2474"/>
            <p:cNvSpPr>
              <a:spLocks noChangeArrowheads="1"/>
            </p:cNvSpPr>
            <p:nvPr/>
          </p:nvSpPr>
          <p:spPr bwMode="auto">
            <a:xfrm>
              <a:off x="4003" y="109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479" name="Rectangle 2475"/>
            <p:cNvSpPr>
              <a:spLocks noChangeArrowheads="1"/>
            </p:cNvSpPr>
            <p:nvPr/>
          </p:nvSpPr>
          <p:spPr bwMode="auto">
            <a:xfrm>
              <a:off x="4071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154</a:t>
              </a:r>
            </a:p>
          </p:txBody>
        </p:sp>
        <p:sp>
          <p:nvSpPr>
            <p:cNvPr id="2480" name="Rectangle 2476"/>
            <p:cNvSpPr>
              <a:spLocks noChangeArrowheads="1"/>
            </p:cNvSpPr>
            <p:nvPr/>
          </p:nvSpPr>
          <p:spPr bwMode="auto">
            <a:xfrm>
              <a:off x="4139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155</a:t>
              </a:r>
            </a:p>
          </p:txBody>
        </p:sp>
        <p:sp>
          <p:nvSpPr>
            <p:cNvPr id="2481" name="Rectangle 2477"/>
            <p:cNvSpPr>
              <a:spLocks noChangeArrowheads="1"/>
            </p:cNvSpPr>
            <p:nvPr/>
          </p:nvSpPr>
          <p:spPr bwMode="auto">
            <a:xfrm>
              <a:off x="4207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2482" name="Rectangle 2478"/>
            <p:cNvSpPr>
              <a:spLocks noChangeArrowheads="1"/>
            </p:cNvSpPr>
            <p:nvPr/>
          </p:nvSpPr>
          <p:spPr bwMode="auto">
            <a:xfrm>
              <a:off x="4275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157</a:t>
              </a:r>
            </a:p>
          </p:txBody>
        </p:sp>
        <p:sp>
          <p:nvSpPr>
            <p:cNvPr id="2483" name="Rectangle 2479"/>
            <p:cNvSpPr>
              <a:spLocks noChangeArrowheads="1"/>
            </p:cNvSpPr>
            <p:nvPr/>
          </p:nvSpPr>
          <p:spPr bwMode="auto">
            <a:xfrm>
              <a:off x="4343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158</a:t>
              </a:r>
            </a:p>
          </p:txBody>
        </p:sp>
        <p:sp>
          <p:nvSpPr>
            <p:cNvPr id="2484" name="Rectangle 2480"/>
            <p:cNvSpPr>
              <a:spLocks noChangeArrowheads="1"/>
            </p:cNvSpPr>
            <p:nvPr/>
          </p:nvSpPr>
          <p:spPr bwMode="auto">
            <a:xfrm>
              <a:off x="4411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485" name="Rectangle 2481"/>
            <p:cNvSpPr>
              <a:spLocks noChangeArrowheads="1"/>
            </p:cNvSpPr>
            <p:nvPr/>
          </p:nvSpPr>
          <p:spPr bwMode="auto">
            <a:xfrm>
              <a:off x="4479" y="109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Gd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160</a:t>
              </a:r>
            </a:p>
          </p:txBody>
        </p:sp>
        <p:sp>
          <p:nvSpPr>
            <p:cNvPr id="2486" name="Rectangle 2482"/>
            <p:cNvSpPr>
              <a:spLocks noChangeArrowheads="1"/>
            </p:cNvSpPr>
            <p:nvPr/>
          </p:nvSpPr>
          <p:spPr bwMode="auto">
            <a:xfrm>
              <a:off x="4547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487" name="Rectangle 2483"/>
            <p:cNvSpPr>
              <a:spLocks noChangeArrowheads="1"/>
            </p:cNvSpPr>
            <p:nvPr/>
          </p:nvSpPr>
          <p:spPr bwMode="auto">
            <a:xfrm>
              <a:off x="4615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488" name="Rectangle 2484"/>
            <p:cNvSpPr>
              <a:spLocks noChangeArrowheads="1"/>
            </p:cNvSpPr>
            <p:nvPr/>
          </p:nvSpPr>
          <p:spPr bwMode="auto">
            <a:xfrm>
              <a:off x="4683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163</a:t>
              </a:r>
            </a:p>
          </p:txBody>
        </p:sp>
        <p:sp>
          <p:nvSpPr>
            <p:cNvPr id="2489" name="Rectangle 2485"/>
            <p:cNvSpPr>
              <a:spLocks noChangeArrowheads="1"/>
            </p:cNvSpPr>
            <p:nvPr/>
          </p:nvSpPr>
          <p:spPr bwMode="auto">
            <a:xfrm>
              <a:off x="4751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490" name="Rectangle 2486"/>
            <p:cNvSpPr>
              <a:spLocks noChangeArrowheads="1"/>
            </p:cNvSpPr>
            <p:nvPr/>
          </p:nvSpPr>
          <p:spPr bwMode="auto">
            <a:xfrm>
              <a:off x="4819" y="109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Gd</a:t>
              </a:r>
            </a:p>
            <a:p>
              <a:pPr algn="ctr" eaLnBrk="0" hangingPunct="0"/>
              <a:r>
                <a:rPr lang="en-US" sz="200" b="1"/>
                <a:t>165</a:t>
              </a:r>
            </a:p>
          </p:txBody>
        </p:sp>
        <p:sp>
          <p:nvSpPr>
            <p:cNvPr id="2491" name="Rectangle 2487"/>
            <p:cNvSpPr>
              <a:spLocks noChangeArrowheads="1"/>
            </p:cNvSpPr>
            <p:nvPr/>
          </p:nvSpPr>
          <p:spPr bwMode="auto">
            <a:xfrm>
              <a:off x="2507" y="116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63</a:t>
              </a:r>
            </a:p>
          </p:txBody>
        </p:sp>
        <p:sp>
          <p:nvSpPr>
            <p:cNvPr id="2492" name="Rectangle 2488"/>
            <p:cNvSpPr>
              <a:spLocks noChangeArrowheads="1"/>
            </p:cNvSpPr>
            <p:nvPr/>
          </p:nvSpPr>
          <p:spPr bwMode="auto">
            <a:xfrm>
              <a:off x="2575" y="1162"/>
              <a:ext cx="68" cy="6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131</a:t>
              </a:r>
            </a:p>
          </p:txBody>
        </p:sp>
        <p:sp>
          <p:nvSpPr>
            <p:cNvPr id="2493" name="Rectangle 2489"/>
            <p:cNvSpPr>
              <a:spLocks noChangeArrowheads="1"/>
            </p:cNvSpPr>
            <p:nvPr/>
          </p:nvSpPr>
          <p:spPr bwMode="auto">
            <a:xfrm>
              <a:off x="2643" y="1162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" name="Rectangle 2490"/>
            <p:cNvSpPr>
              <a:spLocks noChangeArrowheads="1"/>
            </p:cNvSpPr>
            <p:nvPr/>
          </p:nvSpPr>
          <p:spPr bwMode="auto">
            <a:xfrm>
              <a:off x="2711" y="1162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" name="Rectangle 2491"/>
            <p:cNvSpPr>
              <a:spLocks noChangeArrowheads="1"/>
            </p:cNvSpPr>
            <p:nvPr/>
          </p:nvSpPr>
          <p:spPr bwMode="auto">
            <a:xfrm>
              <a:off x="2779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134</a:t>
              </a:r>
            </a:p>
          </p:txBody>
        </p:sp>
        <p:sp>
          <p:nvSpPr>
            <p:cNvPr id="2496" name="Rectangle 2492"/>
            <p:cNvSpPr>
              <a:spLocks noChangeArrowheads="1"/>
            </p:cNvSpPr>
            <p:nvPr/>
          </p:nvSpPr>
          <p:spPr bwMode="auto">
            <a:xfrm>
              <a:off x="2847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135</a:t>
              </a:r>
            </a:p>
          </p:txBody>
        </p:sp>
        <p:sp>
          <p:nvSpPr>
            <p:cNvPr id="2497" name="Rectangle 2493"/>
            <p:cNvSpPr>
              <a:spLocks noChangeArrowheads="1"/>
            </p:cNvSpPr>
            <p:nvPr/>
          </p:nvSpPr>
          <p:spPr bwMode="auto">
            <a:xfrm>
              <a:off x="2915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136</a:t>
              </a:r>
            </a:p>
          </p:txBody>
        </p:sp>
        <p:sp>
          <p:nvSpPr>
            <p:cNvPr id="2498" name="Rectangle 2494"/>
            <p:cNvSpPr>
              <a:spLocks noChangeArrowheads="1"/>
            </p:cNvSpPr>
            <p:nvPr/>
          </p:nvSpPr>
          <p:spPr bwMode="auto">
            <a:xfrm>
              <a:off x="2983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137</a:t>
              </a:r>
            </a:p>
          </p:txBody>
        </p:sp>
        <p:sp>
          <p:nvSpPr>
            <p:cNvPr id="2499" name="Rectangle 2495"/>
            <p:cNvSpPr>
              <a:spLocks noChangeArrowheads="1"/>
            </p:cNvSpPr>
            <p:nvPr/>
          </p:nvSpPr>
          <p:spPr bwMode="auto">
            <a:xfrm>
              <a:off x="3051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138</a:t>
              </a:r>
            </a:p>
          </p:txBody>
        </p:sp>
        <p:sp>
          <p:nvSpPr>
            <p:cNvPr id="2500" name="Rectangle 2496"/>
            <p:cNvSpPr>
              <a:spLocks noChangeArrowheads="1"/>
            </p:cNvSpPr>
            <p:nvPr/>
          </p:nvSpPr>
          <p:spPr bwMode="auto">
            <a:xfrm>
              <a:off x="3119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139</a:t>
              </a:r>
            </a:p>
          </p:txBody>
        </p:sp>
        <p:sp>
          <p:nvSpPr>
            <p:cNvPr id="2501" name="Rectangle 2497"/>
            <p:cNvSpPr>
              <a:spLocks noChangeArrowheads="1"/>
            </p:cNvSpPr>
            <p:nvPr/>
          </p:nvSpPr>
          <p:spPr bwMode="auto">
            <a:xfrm>
              <a:off x="3187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502" name="Rectangle 2498"/>
            <p:cNvSpPr>
              <a:spLocks noChangeArrowheads="1"/>
            </p:cNvSpPr>
            <p:nvPr/>
          </p:nvSpPr>
          <p:spPr bwMode="auto">
            <a:xfrm>
              <a:off x="3255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503" name="Rectangle 2499"/>
            <p:cNvSpPr>
              <a:spLocks noChangeArrowheads="1"/>
            </p:cNvSpPr>
            <p:nvPr/>
          </p:nvSpPr>
          <p:spPr bwMode="auto">
            <a:xfrm>
              <a:off x="3323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504" name="Rectangle 2500"/>
            <p:cNvSpPr>
              <a:spLocks noChangeArrowheads="1"/>
            </p:cNvSpPr>
            <p:nvPr/>
          </p:nvSpPr>
          <p:spPr bwMode="auto">
            <a:xfrm>
              <a:off x="3391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505" name="Rectangle 2501"/>
            <p:cNvSpPr>
              <a:spLocks noChangeArrowheads="1"/>
            </p:cNvSpPr>
            <p:nvPr/>
          </p:nvSpPr>
          <p:spPr bwMode="auto">
            <a:xfrm>
              <a:off x="3459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506" name="Rectangle 2502"/>
            <p:cNvSpPr>
              <a:spLocks noChangeArrowheads="1"/>
            </p:cNvSpPr>
            <p:nvPr/>
          </p:nvSpPr>
          <p:spPr bwMode="auto">
            <a:xfrm>
              <a:off x="3527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507" name="Rectangle 2503"/>
            <p:cNvSpPr>
              <a:spLocks noChangeArrowheads="1"/>
            </p:cNvSpPr>
            <p:nvPr/>
          </p:nvSpPr>
          <p:spPr bwMode="auto">
            <a:xfrm>
              <a:off x="3595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508" name="Rectangle 2504"/>
            <p:cNvSpPr>
              <a:spLocks noChangeArrowheads="1"/>
            </p:cNvSpPr>
            <p:nvPr/>
          </p:nvSpPr>
          <p:spPr bwMode="auto">
            <a:xfrm>
              <a:off x="3663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509" name="Rectangle 2505"/>
            <p:cNvSpPr>
              <a:spLocks noChangeArrowheads="1"/>
            </p:cNvSpPr>
            <p:nvPr/>
          </p:nvSpPr>
          <p:spPr bwMode="auto">
            <a:xfrm>
              <a:off x="3731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510" name="Rectangle 2506"/>
            <p:cNvSpPr>
              <a:spLocks noChangeArrowheads="1"/>
            </p:cNvSpPr>
            <p:nvPr/>
          </p:nvSpPr>
          <p:spPr bwMode="auto">
            <a:xfrm>
              <a:off x="3799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511" name="Rectangle 2507"/>
            <p:cNvSpPr>
              <a:spLocks noChangeArrowheads="1"/>
            </p:cNvSpPr>
            <p:nvPr/>
          </p:nvSpPr>
          <p:spPr bwMode="auto">
            <a:xfrm>
              <a:off x="3867" y="116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512" name="Rectangle 2508"/>
            <p:cNvSpPr>
              <a:spLocks noChangeArrowheads="1"/>
            </p:cNvSpPr>
            <p:nvPr/>
          </p:nvSpPr>
          <p:spPr bwMode="auto">
            <a:xfrm>
              <a:off x="3935" y="11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151</a:t>
              </a:r>
            </a:p>
          </p:txBody>
        </p:sp>
        <p:sp>
          <p:nvSpPr>
            <p:cNvPr id="2513" name="Rectangle 2509"/>
            <p:cNvSpPr>
              <a:spLocks noChangeArrowheads="1"/>
            </p:cNvSpPr>
            <p:nvPr/>
          </p:nvSpPr>
          <p:spPr bwMode="auto">
            <a:xfrm>
              <a:off x="4003" y="116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514" name="Rectangle 2510"/>
            <p:cNvSpPr>
              <a:spLocks noChangeArrowheads="1"/>
            </p:cNvSpPr>
            <p:nvPr/>
          </p:nvSpPr>
          <p:spPr bwMode="auto">
            <a:xfrm>
              <a:off x="4071" y="1162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Eu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153</a:t>
              </a:r>
            </a:p>
          </p:txBody>
        </p:sp>
        <p:sp>
          <p:nvSpPr>
            <p:cNvPr id="2515" name="Rectangle 2511"/>
            <p:cNvSpPr>
              <a:spLocks noChangeArrowheads="1"/>
            </p:cNvSpPr>
            <p:nvPr/>
          </p:nvSpPr>
          <p:spPr bwMode="auto">
            <a:xfrm>
              <a:off x="4139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516" name="Rectangle 2512"/>
            <p:cNvSpPr>
              <a:spLocks noChangeArrowheads="1"/>
            </p:cNvSpPr>
            <p:nvPr/>
          </p:nvSpPr>
          <p:spPr bwMode="auto">
            <a:xfrm>
              <a:off x="4207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517" name="Rectangle 2513"/>
            <p:cNvSpPr>
              <a:spLocks noChangeArrowheads="1"/>
            </p:cNvSpPr>
            <p:nvPr/>
          </p:nvSpPr>
          <p:spPr bwMode="auto">
            <a:xfrm>
              <a:off x="4275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518" name="Rectangle 2514"/>
            <p:cNvSpPr>
              <a:spLocks noChangeArrowheads="1"/>
            </p:cNvSpPr>
            <p:nvPr/>
          </p:nvSpPr>
          <p:spPr bwMode="auto">
            <a:xfrm>
              <a:off x="4343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519" name="Rectangle 2515"/>
            <p:cNvSpPr>
              <a:spLocks noChangeArrowheads="1"/>
            </p:cNvSpPr>
            <p:nvPr/>
          </p:nvSpPr>
          <p:spPr bwMode="auto">
            <a:xfrm>
              <a:off x="4411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520" name="Rectangle 2516"/>
            <p:cNvSpPr>
              <a:spLocks noChangeArrowheads="1"/>
            </p:cNvSpPr>
            <p:nvPr/>
          </p:nvSpPr>
          <p:spPr bwMode="auto">
            <a:xfrm>
              <a:off x="4479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521" name="Rectangle 2517"/>
            <p:cNvSpPr>
              <a:spLocks noChangeArrowheads="1"/>
            </p:cNvSpPr>
            <p:nvPr/>
          </p:nvSpPr>
          <p:spPr bwMode="auto">
            <a:xfrm>
              <a:off x="4547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522" name="Rectangle 2518"/>
            <p:cNvSpPr>
              <a:spLocks noChangeArrowheads="1"/>
            </p:cNvSpPr>
            <p:nvPr/>
          </p:nvSpPr>
          <p:spPr bwMode="auto">
            <a:xfrm>
              <a:off x="4615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523" name="Rectangle 2519"/>
            <p:cNvSpPr>
              <a:spLocks noChangeArrowheads="1"/>
            </p:cNvSpPr>
            <p:nvPr/>
          </p:nvSpPr>
          <p:spPr bwMode="auto">
            <a:xfrm>
              <a:off x="4683" y="116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Eu</a:t>
              </a:r>
            </a:p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524" name="Rectangle 2520"/>
            <p:cNvSpPr>
              <a:spLocks noChangeArrowheads="1"/>
            </p:cNvSpPr>
            <p:nvPr/>
          </p:nvSpPr>
          <p:spPr bwMode="auto">
            <a:xfrm>
              <a:off x="4751" y="116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100</a:t>
              </a:r>
            </a:p>
          </p:txBody>
        </p:sp>
        <p:sp>
          <p:nvSpPr>
            <p:cNvPr id="2525" name="Rectangle 2521"/>
            <p:cNvSpPr>
              <a:spLocks noChangeArrowheads="1"/>
            </p:cNvSpPr>
            <p:nvPr/>
          </p:nvSpPr>
          <p:spPr bwMode="auto">
            <a:xfrm>
              <a:off x="2507" y="123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62</a:t>
              </a:r>
            </a:p>
          </p:txBody>
        </p:sp>
        <p:sp>
          <p:nvSpPr>
            <p:cNvPr id="2526" name="Rectangle 2522"/>
            <p:cNvSpPr>
              <a:spLocks noChangeArrowheads="1"/>
            </p:cNvSpPr>
            <p:nvPr/>
          </p:nvSpPr>
          <p:spPr bwMode="auto">
            <a:xfrm>
              <a:off x="2575" y="1230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7" name="Rectangle 2523"/>
            <p:cNvSpPr>
              <a:spLocks noChangeArrowheads="1"/>
            </p:cNvSpPr>
            <p:nvPr/>
          </p:nvSpPr>
          <p:spPr bwMode="auto">
            <a:xfrm>
              <a:off x="2643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131</a:t>
              </a:r>
            </a:p>
          </p:txBody>
        </p:sp>
        <p:sp>
          <p:nvSpPr>
            <p:cNvPr id="2528" name="Rectangle 2524"/>
            <p:cNvSpPr>
              <a:spLocks noChangeArrowheads="1"/>
            </p:cNvSpPr>
            <p:nvPr/>
          </p:nvSpPr>
          <p:spPr bwMode="auto">
            <a:xfrm>
              <a:off x="2711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132</a:t>
              </a:r>
            </a:p>
          </p:txBody>
        </p:sp>
        <p:sp>
          <p:nvSpPr>
            <p:cNvPr id="2529" name="Rectangle 2525"/>
            <p:cNvSpPr>
              <a:spLocks noChangeArrowheads="1"/>
            </p:cNvSpPr>
            <p:nvPr/>
          </p:nvSpPr>
          <p:spPr bwMode="auto">
            <a:xfrm>
              <a:off x="2779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133</a:t>
              </a:r>
            </a:p>
          </p:txBody>
        </p:sp>
        <p:sp>
          <p:nvSpPr>
            <p:cNvPr id="2530" name="Rectangle 2526"/>
            <p:cNvSpPr>
              <a:spLocks noChangeArrowheads="1"/>
            </p:cNvSpPr>
            <p:nvPr/>
          </p:nvSpPr>
          <p:spPr bwMode="auto">
            <a:xfrm>
              <a:off x="2847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134</a:t>
              </a:r>
            </a:p>
          </p:txBody>
        </p:sp>
        <p:sp>
          <p:nvSpPr>
            <p:cNvPr id="2531" name="Rectangle 2527"/>
            <p:cNvSpPr>
              <a:spLocks noChangeArrowheads="1"/>
            </p:cNvSpPr>
            <p:nvPr/>
          </p:nvSpPr>
          <p:spPr bwMode="auto">
            <a:xfrm>
              <a:off x="2915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135</a:t>
              </a:r>
            </a:p>
          </p:txBody>
        </p:sp>
        <p:sp>
          <p:nvSpPr>
            <p:cNvPr id="2532" name="Rectangle 2528"/>
            <p:cNvSpPr>
              <a:spLocks noChangeArrowheads="1"/>
            </p:cNvSpPr>
            <p:nvPr/>
          </p:nvSpPr>
          <p:spPr bwMode="auto">
            <a:xfrm>
              <a:off x="2983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136</a:t>
              </a:r>
            </a:p>
          </p:txBody>
        </p:sp>
        <p:sp>
          <p:nvSpPr>
            <p:cNvPr id="2533" name="Rectangle 2529"/>
            <p:cNvSpPr>
              <a:spLocks noChangeArrowheads="1"/>
            </p:cNvSpPr>
            <p:nvPr/>
          </p:nvSpPr>
          <p:spPr bwMode="auto">
            <a:xfrm>
              <a:off x="3051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137</a:t>
              </a:r>
            </a:p>
          </p:txBody>
        </p:sp>
        <p:sp>
          <p:nvSpPr>
            <p:cNvPr id="2534" name="Rectangle 2530"/>
            <p:cNvSpPr>
              <a:spLocks noChangeArrowheads="1"/>
            </p:cNvSpPr>
            <p:nvPr/>
          </p:nvSpPr>
          <p:spPr bwMode="auto">
            <a:xfrm>
              <a:off x="3119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138</a:t>
              </a:r>
            </a:p>
          </p:txBody>
        </p:sp>
        <p:sp>
          <p:nvSpPr>
            <p:cNvPr id="2535" name="Rectangle 2531"/>
            <p:cNvSpPr>
              <a:spLocks noChangeArrowheads="1"/>
            </p:cNvSpPr>
            <p:nvPr/>
          </p:nvSpPr>
          <p:spPr bwMode="auto">
            <a:xfrm>
              <a:off x="3187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139</a:t>
              </a:r>
            </a:p>
          </p:txBody>
        </p:sp>
        <p:sp>
          <p:nvSpPr>
            <p:cNvPr id="2536" name="Rectangle 2532"/>
            <p:cNvSpPr>
              <a:spLocks noChangeArrowheads="1"/>
            </p:cNvSpPr>
            <p:nvPr/>
          </p:nvSpPr>
          <p:spPr bwMode="auto">
            <a:xfrm>
              <a:off x="3255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537" name="Rectangle 2533"/>
            <p:cNvSpPr>
              <a:spLocks noChangeArrowheads="1"/>
            </p:cNvSpPr>
            <p:nvPr/>
          </p:nvSpPr>
          <p:spPr bwMode="auto">
            <a:xfrm>
              <a:off x="3323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538" name="Rectangle 2534"/>
            <p:cNvSpPr>
              <a:spLocks noChangeArrowheads="1"/>
            </p:cNvSpPr>
            <p:nvPr/>
          </p:nvSpPr>
          <p:spPr bwMode="auto">
            <a:xfrm>
              <a:off x="3391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539" name="Rectangle 2535"/>
            <p:cNvSpPr>
              <a:spLocks noChangeArrowheads="1"/>
            </p:cNvSpPr>
            <p:nvPr/>
          </p:nvSpPr>
          <p:spPr bwMode="auto">
            <a:xfrm>
              <a:off x="3459" y="123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540" name="Rectangle 2536"/>
            <p:cNvSpPr>
              <a:spLocks noChangeArrowheads="1"/>
            </p:cNvSpPr>
            <p:nvPr/>
          </p:nvSpPr>
          <p:spPr bwMode="auto">
            <a:xfrm>
              <a:off x="3527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144</a:t>
              </a:r>
            </a:p>
          </p:txBody>
        </p:sp>
        <p:sp>
          <p:nvSpPr>
            <p:cNvPr id="2541" name="Rectangle 2537"/>
            <p:cNvSpPr>
              <a:spLocks noChangeArrowheads="1"/>
            </p:cNvSpPr>
            <p:nvPr/>
          </p:nvSpPr>
          <p:spPr bwMode="auto">
            <a:xfrm>
              <a:off x="3595" y="1230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542" name="Rectangle 2538"/>
            <p:cNvSpPr>
              <a:spLocks noChangeArrowheads="1"/>
            </p:cNvSpPr>
            <p:nvPr/>
          </p:nvSpPr>
          <p:spPr bwMode="auto">
            <a:xfrm>
              <a:off x="3663" y="1230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543" name="Rectangle 2539"/>
            <p:cNvSpPr>
              <a:spLocks noChangeArrowheads="1"/>
            </p:cNvSpPr>
            <p:nvPr/>
          </p:nvSpPr>
          <p:spPr bwMode="auto">
            <a:xfrm>
              <a:off x="3731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147</a:t>
              </a:r>
            </a:p>
          </p:txBody>
        </p:sp>
        <p:sp>
          <p:nvSpPr>
            <p:cNvPr id="2544" name="Rectangle 2540"/>
            <p:cNvSpPr>
              <a:spLocks noChangeArrowheads="1"/>
            </p:cNvSpPr>
            <p:nvPr/>
          </p:nvSpPr>
          <p:spPr bwMode="auto">
            <a:xfrm>
              <a:off x="3799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148</a:t>
              </a:r>
            </a:p>
          </p:txBody>
        </p:sp>
        <p:sp>
          <p:nvSpPr>
            <p:cNvPr id="2545" name="Rectangle 2541"/>
            <p:cNvSpPr>
              <a:spLocks noChangeArrowheads="1"/>
            </p:cNvSpPr>
            <p:nvPr/>
          </p:nvSpPr>
          <p:spPr bwMode="auto">
            <a:xfrm>
              <a:off x="3867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149</a:t>
              </a:r>
            </a:p>
          </p:txBody>
        </p:sp>
        <p:sp>
          <p:nvSpPr>
            <p:cNvPr id="2546" name="Rectangle 2542"/>
            <p:cNvSpPr>
              <a:spLocks noChangeArrowheads="1"/>
            </p:cNvSpPr>
            <p:nvPr/>
          </p:nvSpPr>
          <p:spPr bwMode="auto">
            <a:xfrm>
              <a:off x="3935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2547" name="Rectangle 2543"/>
            <p:cNvSpPr>
              <a:spLocks noChangeArrowheads="1"/>
            </p:cNvSpPr>
            <p:nvPr/>
          </p:nvSpPr>
          <p:spPr bwMode="auto">
            <a:xfrm>
              <a:off x="4003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548" name="Rectangle 2544"/>
            <p:cNvSpPr>
              <a:spLocks noChangeArrowheads="1"/>
            </p:cNvSpPr>
            <p:nvPr/>
          </p:nvSpPr>
          <p:spPr bwMode="auto">
            <a:xfrm>
              <a:off x="4071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2549" name="Rectangle 2545"/>
            <p:cNvSpPr>
              <a:spLocks noChangeArrowheads="1"/>
            </p:cNvSpPr>
            <p:nvPr/>
          </p:nvSpPr>
          <p:spPr bwMode="auto">
            <a:xfrm>
              <a:off x="4139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550" name="Rectangle 2546"/>
            <p:cNvSpPr>
              <a:spLocks noChangeArrowheads="1"/>
            </p:cNvSpPr>
            <p:nvPr/>
          </p:nvSpPr>
          <p:spPr bwMode="auto">
            <a:xfrm>
              <a:off x="4207" y="1230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Sm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154</a:t>
              </a:r>
            </a:p>
          </p:txBody>
        </p:sp>
        <p:sp>
          <p:nvSpPr>
            <p:cNvPr id="2551" name="Rectangle 2547"/>
            <p:cNvSpPr>
              <a:spLocks noChangeArrowheads="1"/>
            </p:cNvSpPr>
            <p:nvPr/>
          </p:nvSpPr>
          <p:spPr bwMode="auto">
            <a:xfrm>
              <a:off x="4275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552" name="Rectangle 2548"/>
            <p:cNvSpPr>
              <a:spLocks noChangeArrowheads="1"/>
            </p:cNvSpPr>
            <p:nvPr/>
          </p:nvSpPr>
          <p:spPr bwMode="auto">
            <a:xfrm>
              <a:off x="4343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553" name="Rectangle 2549"/>
            <p:cNvSpPr>
              <a:spLocks noChangeArrowheads="1"/>
            </p:cNvSpPr>
            <p:nvPr/>
          </p:nvSpPr>
          <p:spPr bwMode="auto">
            <a:xfrm>
              <a:off x="4411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554" name="Rectangle 2550"/>
            <p:cNvSpPr>
              <a:spLocks noChangeArrowheads="1"/>
            </p:cNvSpPr>
            <p:nvPr/>
          </p:nvSpPr>
          <p:spPr bwMode="auto">
            <a:xfrm>
              <a:off x="4479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555" name="Rectangle 2551"/>
            <p:cNvSpPr>
              <a:spLocks noChangeArrowheads="1"/>
            </p:cNvSpPr>
            <p:nvPr/>
          </p:nvSpPr>
          <p:spPr bwMode="auto">
            <a:xfrm>
              <a:off x="4547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159</a:t>
              </a:r>
            </a:p>
          </p:txBody>
        </p:sp>
        <p:sp>
          <p:nvSpPr>
            <p:cNvPr id="2556" name="Rectangle 2552"/>
            <p:cNvSpPr>
              <a:spLocks noChangeArrowheads="1"/>
            </p:cNvSpPr>
            <p:nvPr/>
          </p:nvSpPr>
          <p:spPr bwMode="auto">
            <a:xfrm>
              <a:off x="4615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557" name="Rectangle 2553"/>
            <p:cNvSpPr>
              <a:spLocks noChangeArrowheads="1"/>
            </p:cNvSpPr>
            <p:nvPr/>
          </p:nvSpPr>
          <p:spPr bwMode="auto">
            <a:xfrm>
              <a:off x="4683" y="123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Sm</a:t>
              </a:r>
            </a:p>
            <a:p>
              <a:pPr algn="ctr" eaLnBrk="0" hangingPunct="0"/>
              <a:r>
                <a:rPr lang="en-US" sz="200" b="1"/>
                <a:t>161</a:t>
              </a:r>
            </a:p>
          </p:txBody>
        </p:sp>
        <p:sp>
          <p:nvSpPr>
            <p:cNvPr id="2558" name="Rectangle 2554"/>
            <p:cNvSpPr>
              <a:spLocks noChangeArrowheads="1"/>
            </p:cNvSpPr>
            <p:nvPr/>
          </p:nvSpPr>
          <p:spPr bwMode="auto">
            <a:xfrm>
              <a:off x="2507" y="129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61</a:t>
              </a:r>
            </a:p>
          </p:txBody>
        </p:sp>
        <p:sp>
          <p:nvSpPr>
            <p:cNvPr id="2559" name="Rectangle 2555"/>
            <p:cNvSpPr>
              <a:spLocks noChangeArrowheads="1"/>
            </p:cNvSpPr>
            <p:nvPr/>
          </p:nvSpPr>
          <p:spPr bwMode="auto">
            <a:xfrm>
              <a:off x="2575" y="129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" name="Rectangle 2556"/>
            <p:cNvSpPr>
              <a:spLocks noChangeArrowheads="1"/>
            </p:cNvSpPr>
            <p:nvPr/>
          </p:nvSpPr>
          <p:spPr bwMode="auto">
            <a:xfrm>
              <a:off x="2643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130</a:t>
              </a:r>
            </a:p>
          </p:txBody>
        </p:sp>
        <p:sp>
          <p:nvSpPr>
            <p:cNvPr id="2561" name="Rectangle 2557"/>
            <p:cNvSpPr>
              <a:spLocks noChangeArrowheads="1"/>
            </p:cNvSpPr>
            <p:nvPr/>
          </p:nvSpPr>
          <p:spPr bwMode="auto">
            <a:xfrm>
              <a:off x="2711" y="1298"/>
              <a:ext cx="68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2562" name="Rectangle 2558"/>
            <p:cNvSpPr>
              <a:spLocks noChangeArrowheads="1"/>
            </p:cNvSpPr>
            <p:nvPr/>
          </p:nvSpPr>
          <p:spPr bwMode="auto">
            <a:xfrm>
              <a:off x="2779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132</a:t>
              </a:r>
            </a:p>
          </p:txBody>
        </p:sp>
        <p:sp>
          <p:nvSpPr>
            <p:cNvPr id="2563" name="Rectangle 2559"/>
            <p:cNvSpPr>
              <a:spLocks noChangeArrowheads="1"/>
            </p:cNvSpPr>
            <p:nvPr/>
          </p:nvSpPr>
          <p:spPr bwMode="auto">
            <a:xfrm>
              <a:off x="2847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133</a:t>
              </a:r>
            </a:p>
          </p:txBody>
        </p:sp>
        <p:sp>
          <p:nvSpPr>
            <p:cNvPr id="2564" name="Rectangle 2560"/>
            <p:cNvSpPr>
              <a:spLocks noChangeArrowheads="1"/>
            </p:cNvSpPr>
            <p:nvPr/>
          </p:nvSpPr>
          <p:spPr bwMode="auto">
            <a:xfrm>
              <a:off x="2915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134</a:t>
              </a:r>
            </a:p>
          </p:txBody>
        </p:sp>
        <p:sp>
          <p:nvSpPr>
            <p:cNvPr id="2565" name="Rectangle 2561"/>
            <p:cNvSpPr>
              <a:spLocks noChangeArrowheads="1"/>
            </p:cNvSpPr>
            <p:nvPr/>
          </p:nvSpPr>
          <p:spPr bwMode="auto">
            <a:xfrm>
              <a:off x="2983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135</a:t>
              </a:r>
            </a:p>
          </p:txBody>
        </p:sp>
        <p:sp>
          <p:nvSpPr>
            <p:cNvPr id="2566" name="Rectangle 2562"/>
            <p:cNvSpPr>
              <a:spLocks noChangeArrowheads="1"/>
            </p:cNvSpPr>
            <p:nvPr/>
          </p:nvSpPr>
          <p:spPr bwMode="auto">
            <a:xfrm>
              <a:off x="3051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136</a:t>
              </a:r>
            </a:p>
          </p:txBody>
        </p:sp>
        <p:sp>
          <p:nvSpPr>
            <p:cNvPr id="2567" name="Rectangle 2563"/>
            <p:cNvSpPr>
              <a:spLocks noChangeArrowheads="1"/>
            </p:cNvSpPr>
            <p:nvPr/>
          </p:nvSpPr>
          <p:spPr bwMode="auto">
            <a:xfrm>
              <a:off x="3119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137</a:t>
              </a:r>
            </a:p>
          </p:txBody>
        </p:sp>
        <p:sp>
          <p:nvSpPr>
            <p:cNvPr id="2568" name="Rectangle 2564"/>
            <p:cNvSpPr>
              <a:spLocks noChangeArrowheads="1"/>
            </p:cNvSpPr>
            <p:nvPr/>
          </p:nvSpPr>
          <p:spPr bwMode="auto">
            <a:xfrm>
              <a:off x="3187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138</a:t>
              </a:r>
            </a:p>
          </p:txBody>
        </p:sp>
        <p:sp>
          <p:nvSpPr>
            <p:cNvPr id="2569" name="Rectangle 2565"/>
            <p:cNvSpPr>
              <a:spLocks noChangeArrowheads="1"/>
            </p:cNvSpPr>
            <p:nvPr/>
          </p:nvSpPr>
          <p:spPr bwMode="auto">
            <a:xfrm>
              <a:off x="3255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139</a:t>
              </a:r>
            </a:p>
          </p:txBody>
        </p:sp>
        <p:sp>
          <p:nvSpPr>
            <p:cNvPr id="2570" name="Rectangle 2566"/>
            <p:cNvSpPr>
              <a:spLocks noChangeArrowheads="1"/>
            </p:cNvSpPr>
            <p:nvPr/>
          </p:nvSpPr>
          <p:spPr bwMode="auto">
            <a:xfrm>
              <a:off x="3323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571" name="Rectangle 2567"/>
            <p:cNvSpPr>
              <a:spLocks noChangeArrowheads="1"/>
            </p:cNvSpPr>
            <p:nvPr/>
          </p:nvSpPr>
          <p:spPr bwMode="auto">
            <a:xfrm>
              <a:off x="3391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572" name="Rectangle 2568"/>
            <p:cNvSpPr>
              <a:spLocks noChangeArrowheads="1"/>
            </p:cNvSpPr>
            <p:nvPr/>
          </p:nvSpPr>
          <p:spPr bwMode="auto">
            <a:xfrm>
              <a:off x="3459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142</a:t>
              </a:r>
            </a:p>
          </p:txBody>
        </p:sp>
        <p:sp>
          <p:nvSpPr>
            <p:cNvPr id="2573" name="Rectangle 2569"/>
            <p:cNvSpPr>
              <a:spLocks noChangeArrowheads="1"/>
            </p:cNvSpPr>
            <p:nvPr/>
          </p:nvSpPr>
          <p:spPr bwMode="auto">
            <a:xfrm>
              <a:off x="3527" y="129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143</a:t>
              </a:r>
            </a:p>
          </p:txBody>
        </p:sp>
        <p:sp>
          <p:nvSpPr>
            <p:cNvPr id="2574" name="Rectangle 2570"/>
            <p:cNvSpPr>
              <a:spLocks noChangeArrowheads="1"/>
            </p:cNvSpPr>
            <p:nvPr/>
          </p:nvSpPr>
          <p:spPr bwMode="auto">
            <a:xfrm>
              <a:off x="3595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575" name="Rectangle 2571"/>
            <p:cNvSpPr>
              <a:spLocks noChangeArrowheads="1"/>
            </p:cNvSpPr>
            <p:nvPr/>
          </p:nvSpPr>
          <p:spPr bwMode="auto">
            <a:xfrm>
              <a:off x="3663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145</a:t>
              </a:r>
            </a:p>
          </p:txBody>
        </p:sp>
        <p:sp>
          <p:nvSpPr>
            <p:cNvPr id="2576" name="Rectangle 2572"/>
            <p:cNvSpPr>
              <a:spLocks noChangeArrowheads="1"/>
            </p:cNvSpPr>
            <p:nvPr/>
          </p:nvSpPr>
          <p:spPr bwMode="auto">
            <a:xfrm>
              <a:off x="3731" y="1298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577" name="Rectangle 2573"/>
            <p:cNvSpPr>
              <a:spLocks noChangeArrowheads="1"/>
            </p:cNvSpPr>
            <p:nvPr/>
          </p:nvSpPr>
          <p:spPr bwMode="auto">
            <a:xfrm>
              <a:off x="3799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578" name="Rectangle 2574"/>
            <p:cNvSpPr>
              <a:spLocks noChangeArrowheads="1"/>
            </p:cNvSpPr>
            <p:nvPr/>
          </p:nvSpPr>
          <p:spPr bwMode="auto">
            <a:xfrm>
              <a:off x="3867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2579" name="Rectangle 2575"/>
            <p:cNvSpPr>
              <a:spLocks noChangeArrowheads="1"/>
            </p:cNvSpPr>
            <p:nvPr/>
          </p:nvSpPr>
          <p:spPr bwMode="auto">
            <a:xfrm>
              <a:off x="3935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580" name="Rectangle 2576"/>
            <p:cNvSpPr>
              <a:spLocks noChangeArrowheads="1"/>
            </p:cNvSpPr>
            <p:nvPr/>
          </p:nvSpPr>
          <p:spPr bwMode="auto">
            <a:xfrm>
              <a:off x="4003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2581" name="Rectangle 2577"/>
            <p:cNvSpPr>
              <a:spLocks noChangeArrowheads="1"/>
            </p:cNvSpPr>
            <p:nvPr/>
          </p:nvSpPr>
          <p:spPr bwMode="auto">
            <a:xfrm>
              <a:off x="4071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582" name="Rectangle 2578"/>
            <p:cNvSpPr>
              <a:spLocks noChangeArrowheads="1"/>
            </p:cNvSpPr>
            <p:nvPr/>
          </p:nvSpPr>
          <p:spPr bwMode="auto">
            <a:xfrm>
              <a:off x="4139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583" name="Rectangle 2579"/>
            <p:cNvSpPr>
              <a:spLocks noChangeArrowheads="1"/>
            </p:cNvSpPr>
            <p:nvPr/>
          </p:nvSpPr>
          <p:spPr bwMode="auto">
            <a:xfrm>
              <a:off x="4207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584" name="Rectangle 2580"/>
            <p:cNvSpPr>
              <a:spLocks noChangeArrowheads="1"/>
            </p:cNvSpPr>
            <p:nvPr/>
          </p:nvSpPr>
          <p:spPr bwMode="auto">
            <a:xfrm>
              <a:off x="4275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585" name="Rectangle 2581"/>
            <p:cNvSpPr>
              <a:spLocks noChangeArrowheads="1"/>
            </p:cNvSpPr>
            <p:nvPr/>
          </p:nvSpPr>
          <p:spPr bwMode="auto">
            <a:xfrm>
              <a:off x="4343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586" name="Rectangle 2582"/>
            <p:cNvSpPr>
              <a:spLocks noChangeArrowheads="1"/>
            </p:cNvSpPr>
            <p:nvPr/>
          </p:nvSpPr>
          <p:spPr bwMode="auto">
            <a:xfrm>
              <a:off x="4411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587" name="Rectangle 2583"/>
            <p:cNvSpPr>
              <a:spLocks noChangeArrowheads="1"/>
            </p:cNvSpPr>
            <p:nvPr/>
          </p:nvSpPr>
          <p:spPr bwMode="auto">
            <a:xfrm>
              <a:off x="4479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588" name="Rectangle 2584"/>
            <p:cNvSpPr>
              <a:spLocks noChangeArrowheads="1"/>
            </p:cNvSpPr>
            <p:nvPr/>
          </p:nvSpPr>
          <p:spPr bwMode="auto">
            <a:xfrm>
              <a:off x="4547" y="129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Pm</a:t>
              </a:r>
            </a:p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589" name="Rectangle 2585"/>
            <p:cNvSpPr>
              <a:spLocks noChangeArrowheads="1"/>
            </p:cNvSpPr>
            <p:nvPr/>
          </p:nvSpPr>
          <p:spPr bwMode="auto">
            <a:xfrm>
              <a:off x="4615" y="1298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" name="Rectangle 2586"/>
            <p:cNvSpPr>
              <a:spLocks noChangeArrowheads="1"/>
            </p:cNvSpPr>
            <p:nvPr/>
          </p:nvSpPr>
          <p:spPr bwMode="auto">
            <a:xfrm>
              <a:off x="2439" y="136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60</a:t>
              </a:r>
            </a:p>
          </p:txBody>
        </p:sp>
        <p:sp>
          <p:nvSpPr>
            <p:cNvPr id="2591" name="Rectangle 2587"/>
            <p:cNvSpPr>
              <a:spLocks noChangeArrowheads="1"/>
            </p:cNvSpPr>
            <p:nvPr/>
          </p:nvSpPr>
          <p:spPr bwMode="auto">
            <a:xfrm>
              <a:off x="2507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Nd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2592" name="Rectangle 2588"/>
            <p:cNvSpPr>
              <a:spLocks noChangeArrowheads="1"/>
            </p:cNvSpPr>
            <p:nvPr/>
          </p:nvSpPr>
          <p:spPr bwMode="auto">
            <a:xfrm>
              <a:off x="2575" y="136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" name="Rectangle 2589"/>
            <p:cNvSpPr>
              <a:spLocks noChangeArrowheads="1"/>
            </p:cNvSpPr>
            <p:nvPr/>
          </p:nvSpPr>
          <p:spPr bwMode="auto">
            <a:xfrm>
              <a:off x="2643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129</a:t>
              </a:r>
            </a:p>
          </p:txBody>
        </p:sp>
        <p:sp>
          <p:nvSpPr>
            <p:cNvPr id="2594" name="Rectangle 2590"/>
            <p:cNvSpPr>
              <a:spLocks noChangeArrowheads="1"/>
            </p:cNvSpPr>
            <p:nvPr/>
          </p:nvSpPr>
          <p:spPr bwMode="auto">
            <a:xfrm>
              <a:off x="2711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130</a:t>
              </a:r>
            </a:p>
          </p:txBody>
        </p:sp>
        <p:sp>
          <p:nvSpPr>
            <p:cNvPr id="2595" name="Rectangle 2591"/>
            <p:cNvSpPr>
              <a:spLocks noChangeArrowheads="1"/>
            </p:cNvSpPr>
            <p:nvPr/>
          </p:nvSpPr>
          <p:spPr bwMode="auto">
            <a:xfrm>
              <a:off x="2779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131</a:t>
              </a:r>
            </a:p>
          </p:txBody>
        </p:sp>
        <p:sp>
          <p:nvSpPr>
            <p:cNvPr id="2596" name="Rectangle 2592"/>
            <p:cNvSpPr>
              <a:spLocks noChangeArrowheads="1"/>
            </p:cNvSpPr>
            <p:nvPr/>
          </p:nvSpPr>
          <p:spPr bwMode="auto">
            <a:xfrm>
              <a:off x="2847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132</a:t>
              </a:r>
            </a:p>
          </p:txBody>
        </p:sp>
        <p:sp>
          <p:nvSpPr>
            <p:cNvPr id="2597" name="Rectangle 2593"/>
            <p:cNvSpPr>
              <a:spLocks noChangeArrowheads="1"/>
            </p:cNvSpPr>
            <p:nvPr/>
          </p:nvSpPr>
          <p:spPr bwMode="auto">
            <a:xfrm>
              <a:off x="2915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133</a:t>
              </a:r>
            </a:p>
          </p:txBody>
        </p:sp>
        <p:sp>
          <p:nvSpPr>
            <p:cNvPr id="2598" name="Rectangle 2594"/>
            <p:cNvSpPr>
              <a:spLocks noChangeArrowheads="1"/>
            </p:cNvSpPr>
            <p:nvPr/>
          </p:nvSpPr>
          <p:spPr bwMode="auto">
            <a:xfrm>
              <a:off x="2983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134</a:t>
              </a:r>
            </a:p>
          </p:txBody>
        </p:sp>
        <p:sp>
          <p:nvSpPr>
            <p:cNvPr id="2599" name="Rectangle 2595"/>
            <p:cNvSpPr>
              <a:spLocks noChangeArrowheads="1"/>
            </p:cNvSpPr>
            <p:nvPr/>
          </p:nvSpPr>
          <p:spPr bwMode="auto">
            <a:xfrm>
              <a:off x="3051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135</a:t>
              </a:r>
            </a:p>
          </p:txBody>
        </p:sp>
        <p:sp>
          <p:nvSpPr>
            <p:cNvPr id="2600" name="Rectangle 2596"/>
            <p:cNvSpPr>
              <a:spLocks noChangeArrowheads="1"/>
            </p:cNvSpPr>
            <p:nvPr/>
          </p:nvSpPr>
          <p:spPr bwMode="auto">
            <a:xfrm>
              <a:off x="3119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136</a:t>
              </a:r>
            </a:p>
          </p:txBody>
        </p:sp>
        <p:sp>
          <p:nvSpPr>
            <p:cNvPr id="2601" name="Rectangle 2597"/>
            <p:cNvSpPr>
              <a:spLocks noChangeArrowheads="1"/>
            </p:cNvSpPr>
            <p:nvPr/>
          </p:nvSpPr>
          <p:spPr bwMode="auto">
            <a:xfrm>
              <a:off x="3187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137</a:t>
              </a:r>
            </a:p>
          </p:txBody>
        </p:sp>
        <p:sp>
          <p:nvSpPr>
            <p:cNvPr id="2602" name="Rectangle 2598"/>
            <p:cNvSpPr>
              <a:spLocks noChangeArrowheads="1"/>
            </p:cNvSpPr>
            <p:nvPr/>
          </p:nvSpPr>
          <p:spPr bwMode="auto">
            <a:xfrm>
              <a:off x="3255" y="1366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138</a:t>
              </a:r>
            </a:p>
          </p:txBody>
        </p:sp>
        <p:sp>
          <p:nvSpPr>
            <p:cNvPr id="2603" name="Rectangle 2599"/>
            <p:cNvSpPr>
              <a:spLocks noChangeArrowheads="1"/>
            </p:cNvSpPr>
            <p:nvPr/>
          </p:nvSpPr>
          <p:spPr bwMode="auto">
            <a:xfrm>
              <a:off x="3323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139</a:t>
              </a:r>
            </a:p>
          </p:txBody>
        </p:sp>
        <p:sp>
          <p:nvSpPr>
            <p:cNvPr id="2604" name="Rectangle 2600"/>
            <p:cNvSpPr>
              <a:spLocks noChangeArrowheads="1"/>
            </p:cNvSpPr>
            <p:nvPr/>
          </p:nvSpPr>
          <p:spPr bwMode="auto">
            <a:xfrm>
              <a:off x="3391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140</a:t>
              </a:r>
            </a:p>
          </p:txBody>
        </p:sp>
        <p:sp>
          <p:nvSpPr>
            <p:cNvPr id="2605" name="Rectangle 2601"/>
            <p:cNvSpPr>
              <a:spLocks noChangeArrowheads="1"/>
            </p:cNvSpPr>
            <p:nvPr/>
          </p:nvSpPr>
          <p:spPr bwMode="auto">
            <a:xfrm>
              <a:off x="3459" y="1366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141</a:t>
              </a:r>
            </a:p>
          </p:txBody>
        </p:sp>
        <p:sp>
          <p:nvSpPr>
            <p:cNvPr id="2606" name="Rectangle 2602"/>
            <p:cNvSpPr>
              <a:spLocks noChangeArrowheads="1"/>
            </p:cNvSpPr>
            <p:nvPr/>
          </p:nvSpPr>
          <p:spPr bwMode="auto">
            <a:xfrm>
              <a:off x="3527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142</a:t>
              </a:r>
            </a:p>
          </p:txBody>
        </p:sp>
        <p:sp>
          <p:nvSpPr>
            <p:cNvPr id="2607" name="Rectangle 2603"/>
            <p:cNvSpPr>
              <a:spLocks noChangeArrowheads="1"/>
            </p:cNvSpPr>
            <p:nvPr/>
          </p:nvSpPr>
          <p:spPr bwMode="auto">
            <a:xfrm>
              <a:off x="3595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143</a:t>
              </a:r>
            </a:p>
          </p:txBody>
        </p:sp>
        <p:sp>
          <p:nvSpPr>
            <p:cNvPr id="2608" name="Rectangle 2604"/>
            <p:cNvSpPr>
              <a:spLocks noChangeArrowheads="1"/>
            </p:cNvSpPr>
            <p:nvPr/>
          </p:nvSpPr>
          <p:spPr bwMode="auto">
            <a:xfrm>
              <a:off x="3663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144</a:t>
              </a:r>
            </a:p>
          </p:txBody>
        </p:sp>
        <p:sp>
          <p:nvSpPr>
            <p:cNvPr id="2609" name="Rectangle 2605"/>
            <p:cNvSpPr>
              <a:spLocks noChangeArrowheads="1"/>
            </p:cNvSpPr>
            <p:nvPr/>
          </p:nvSpPr>
          <p:spPr bwMode="auto">
            <a:xfrm>
              <a:off x="3731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145</a:t>
              </a:r>
            </a:p>
          </p:txBody>
        </p:sp>
        <p:sp>
          <p:nvSpPr>
            <p:cNvPr id="2610" name="Rectangle 2606"/>
            <p:cNvSpPr>
              <a:spLocks noChangeArrowheads="1"/>
            </p:cNvSpPr>
            <p:nvPr/>
          </p:nvSpPr>
          <p:spPr bwMode="auto">
            <a:xfrm>
              <a:off x="3799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146</a:t>
              </a:r>
            </a:p>
          </p:txBody>
        </p:sp>
        <p:sp>
          <p:nvSpPr>
            <p:cNvPr id="2611" name="Rectangle 2607"/>
            <p:cNvSpPr>
              <a:spLocks noChangeArrowheads="1"/>
            </p:cNvSpPr>
            <p:nvPr/>
          </p:nvSpPr>
          <p:spPr bwMode="auto">
            <a:xfrm>
              <a:off x="3867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147</a:t>
              </a:r>
            </a:p>
          </p:txBody>
        </p:sp>
        <p:sp>
          <p:nvSpPr>
            <p:cNvPr id="2612" name="Rectangle 2608"/>
            <p:cNvSpPr>
              <a:spLocks noChangeArrowheads="1"/>
            </p:cNvSpPr>
            <p:nvPr/>
          </p:nvSpPr>
          <p:spPr bwMode="auto">
            <a:xfrm>
              <a:off x="3935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148</a:t>
              </a:r>
            </a:p>
          </p:txBody>
        </p:sp>
        <p:sp>
          <p:nvSpPr>
            <p:cNvPr id="2613" name="Rectangle 2609"/>
            <p:cNvSpPr>
              <a:spLocks noChangeArrowheads="1"/>
            </p:cNvSpPr>
            <p:nvPr/>
          </p:nvSpPr>
          <p:spPr bwMode="auto">
            <a:xfrm>
              <a:off x="4003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149</a:t>
              </a:r>
            </a:p>
          </p:txBody>
        </p:sp>
        <p:sp>
          <p:nvSpPr>
            <p:cNvPr id="2614" name="Rectangle 2610"/>
            <p:cNvSpPr>
              <a:spLocks noChangeArrowheads="1"/>
            </p:cNvSpPr>
            <p:nvPr/>
          </p:nvSpPr>
          <p:spPr bwMode="auto">
            <a:xfrm>
              <a:off x="4071" y="1366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Nd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2615" name="Rectangle 2611"/>
            <p:cNvSpPr>
              <a:spLocks noChangeArrowheads="1"/>
            </p:cNvSpPr>
            <p:nvPr/>
          </p:nvSpPr>
          <p:spPr bwMode="auto">
            <a:xfrm>
              <a:off x="4139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151</a:t>
              </a:r>
            </a:p>
          </p:txBody>
        </p:sp>
        <p:sp>
          <p:nvSpPr>
            <p:cNvPr id="2616" name="Rectangle 2612"/>
            <p:cNvSpPr>
              <a:spLocks noChangeArrowheads="1"/>
            </p:cNvSpPr>
            <p:nvPr/>
          </p:nvSpPr>
          <p:spPr bwMode="auto">
            <a:xfrm>
              <a:off x="4207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2617" name="Rectangle 2613"/>
            <p:cNvSpPr>
              <a:spLocks noChangeArrowheads="1"/>
            </p:cNvSpPr>
            <p:nvPr/>
          </p:nvSpPr>
          <p:spPr bwMode="auto">
            <a:xfrm>
              <a:off x="4275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153</a:t>
              </a:r>
            </a:p>
          </p:txBody>
        </p:sp>
        <p:sp>
          <p:nvSpPr>
            <p:cNvPr id="2618" name="Rectangle 2614"/>
            <p:cNvSpPr>
              <a:spLocks noChangeArrowheads="1"/>
            </p:cNvSpPr>
            <p:nvPr/>
          </p:nvSpPr>
          <p:spPr bwMode="auto">
            <a:xfrm>
              <a:off x="4343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619" name="Rectangle 2615"/>
            <p:cNvSpPr>
              <a:spLocks noChangeArrowheads="1"/>
            </p:cNvSpPr>
            <p:nvPr/>
          </p:nvSpPr>
          <p:spPr bwMode="auto">
            <a:xfrm>
              <a:off x="4411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155</a:t>
              </a:r>
            </a:p>
          </p:txBody>
        </p:sp>
        <p:sp>
          <p:nvSpPr>
            <p:cNvPr id="2620" name="Rectangle 2616"/>
            <p:cNvSpPr>
              <a:spLocks noChangeArrowheads="1"/>
            </p:cNvSpPr>
            <p:nvPr/>
          </p:nvSpPr>
          <p:spPr bwMode="auto">
            <a:xfrm>
              <a:off x="4479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621" name="Rectangle 2617"/>
            <p:cNvSpPr>
              <a:spLocks noChangeArrowheads="1"/>
            </p:cNvSpPr>
            <p:nvPr/>
          </p:nvSpPr>
          <p:spPr bwMode="auto">
            <a:xfrm>
              <a:off x="4547" y="1366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Nd</a:t>
              </a:r>
            </a:p>
            <a:p>
              <a:pPr algn="ctr" eaLnBrk="0" hangingPunct="0"/>
              <a:r>
                <a:rPr lang="en-US" sz="200" b="1"/>
                <a:t>157</a:t>
              </a:r>
            </a:p>
          </p:txBody>
        </p:sp>
        <p:sp>
          <p:nvSpPr>
            <p:cNvPr id="2622" name="Rectangle 2618"/>
            <p:cNvSpPr>
              <a:spLocks noChangeArrowheads="1"/>
            </p:cNvSpPr>
            <p:nvPr/>
          </p:nvSpPr>
          <p:spPr bwMode="auto">
            <a:xfrm>
              <a:off x="4615" y="1366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" name="Rectangle 2619"/>
            <p:cNvSpPr>
              <a:spLocks noChangeArrowheads="1"/>
            </p:cNvSpPr>
            <p:nvPr/>
          </p:nvSpPr>
          <p:spPr bwMode="auto">
            <a:xfrm>
              <a:off x="2303" y="1434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59</a:t>
              </a:r>
            </a:p>
          </p:txBody>
        </p:sp>
        <p:sp>
          <p:nvSpPr>
            <p:cNvPr id="2624" name="Rectangle 2620"/>
            <p:cNvSpPr>
              <a:spLocks noChangeArrowheads="1"/>
            </p:cNvSpPr>
            <p:nvPr/>
          </p:nvSpPr>
          <p:spPr bwMode="auto">
            <a:xfrm>
              <a:off x="2371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2625" name="Rectangle 2621"/>
            <p:cNvSpPr>
              <a:spLocks noChangeArrowheads="1"/>
            </p:cNvSpPr>
            <p:nvPr/>
          </p:nvSpPr>
          <p:spPr bwMode="auto">
            <a:xfrm>
              <a:off x="2439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2626" name="Rectangle 2622"/>
            <p:cNvSpPr>
              <a:spLocks noChangeArrowheads="1"/>
            </p:cNvSpPr>
            <p:nvPr/>
          </p:nvSpPr>
          <p:spPr bwMode="auto">
            <a:xfrm>
              <a:off x="2507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2627" name="Rectangle 2623"/>
            <p:cNvSpPr>
              <a:spLocks noChangeArrowheads="1"/>
            </p:cNvSpPr>
            <p:nvPr/>
          </p:nvSpPr>
          <p:spPr bwMode="auto">
            <a:xfrm>
              <a:off x="2575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2628" name="Rectangle 2624"/>
            <p:cNvSpPr>
              <a:spLocks noChangeArrowheads="1"/>
            </p:cNvSpPr>
            <p:nvPr/>
          </p:nvSpPr>
          <p:spPr bwMode="auto">
            <a:xfrm>
              <a:off x="2643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2629" name="Rectangle 2625"/>
            <p:cNvSpPr>
              <a:spLocks noChangeArrowheads="1"/>
            </p:cNvSpPr>
            <p:nvPr/>
          </p:nvSpPr>
          <p:spPr bwMode="auto">
            <a:xfrm>
              <a:off x="2711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2630" name="Rectangle 2626"/>
            <p:cNvSpPr>
              <a:spLocks noChangeArrowheads="1"/>
            </p:cNvSpPr>
            <p:nvPr/>
          </p:nvSpPr>
          <p:spPr bwMode="auto">
            <a:xfrm>
              <a:off x="2779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2631" name="Rectangle 2627"/>
            <p:cNvSpPr>
              <a:spLocks noChangeArrowheads="1"/>
            </p:cNvSpPr>
            <p:nvPr/>
          </p:nvSpPr>
          <p:spPr bwMode="auto">
            <a:xfrm>
              <a:off x="2847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2632" name="Rectangle 2628"/>
            <p:cNvSpPr>
              <a:spLocks noChangeArrowheads="1"/>
            </p:cNvSpPr>
            <p:nvPr/>
          </p:nvSpPr>
          <p:spPr bwMode="auto">
            <a:xfrm>
              <a:off x="2915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2633" name="Rectangle 2629"/>
            <p:cNvSpPr>
              <a:spLocks noChangeArrowheads="1"/>
            </p:cNvSpPr>
            <p:nvPr/>
          </p:nvSpPr>
          <p:spPr bwMode="auto">
            <a:xfrm>
              <a:off x="2983" y="14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2634" name="Rectangle 2630"/>
            <p:cNvSpPr>
              <a:spLocks noChangeArrowheads="1"/>
            </p:cNvSpPr>
            <p:nvPr/>
          </p:nvSpPr>
          <p:spPr bwMode="auto">
            <a:xfrm>
              <a:off x="3051" y="14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2635" name="Rectangle 2631"/>
            <p:cNvSpPr>
              <a:spLocks noChangeArrowheads="1"/>
            </p:cNvSpPr>
            <p:nvPr/>
          </p:nvSpPr>
          <p:spPr bwMode="auto">
            <a:xfrm>
              <a:off x="3119" y="14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2636" name="Rectangle 2632"/>
            <p:cNvSpPr>
              <a:spLocks noChangeArrowheads="1"/>
            </p:cNvSpPr>
            <p:nvPr/>
          </p:nvSpPr>
          <p:spPr bwMode="auto">
            <a:xfrm>
              <a:off x="3187" y="14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136</a:t>
              </a:r>
            </a:p>
          </p:txBody>
        </p:sp>
        <p:sp>
          <p:nvSpPr>
            <p:cNvPr id="2637" name="Rectangle 2633"/>
            <p:cNvSpPr>
              <a:spLocks noChangeArrowheads="1"/>
            </p:cNvSpPr>
            <p:nvPr/>
          </p:nvSpPr>
          <p:spPr bwMode="auto">
            <a:xfrm>
              <a:off x="3255" y="1434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2638" name="Rectangle 2634"/>
            <p:cNvSpPr>
              <a:spLocks noChangeArrowheads="1"/>
            </p:cNvSpPr>
            <p:nvPr/>
          </p:nvSpPr>
          <p:spPr bwMode="auto">
            <a:xfrm>
              <a:off x="3323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138</a:t>
              </a:r>
            </a:p>
          </p:txBody>
        </p:sp>
        <p:sp>
          <p:nvSpPr>
            <p:cNvPr id="2639" name="Rectangle 2635"/>
            <p:cNvSpPr>
              <a:spLocks noChangeArrowheads="1"/>
            </p:cNvSpPr>
            <p:nvPr/>
          </p:nvSpPr>
          <p:spPr bwMode="auto">
            <a:xfrm>
              <a:off x="3391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2640" name="Rectangle 2636"/>
            <p:cNvSpPr>
              <a:spLocks noChangeArrowheads="1"/>
            </p:cNvSpPr>
            <p:nvPr/>
          </p:nvSpPr>
          <p:spPr bwMode="auto">
            <a:xfrm>
              <a:off x="3459" y="1434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140</a:t>
              </a:r>
            </a:p>
          </p:txBody>
        </p:sp>
        <p:sp>
          <p:nvSpPr>
            <p:cNvPr id="2641" name="Rectangle 2637"/>
            <p:cNvSpPr>
              <a:spLocks noChangeArrowheads="1"/>
            </p:cNvSpPr>
            <p:nvPr/>
          </p:nvSpPr>
          <p:spPr bwMode="auto">
            <a:xfrm>
              <a:off x="3527" y="1434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Pr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642" name="Rectangle 2638"/>
            <p:cNvSpPr>
              <a:spLocks noChangeArrowheads="1"/>
            </p:cNvSpPr>
            <p:nvPr/>
          </p:nvSpPr>
          <p:spPr bwMode="auto">
            <a:xfrm>
              <a:off x="3595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142</a:t>
              </a:r>
            </a:p>
          </p:txBody>
        </p:sp>
        <p:sp>
          <p:nvSpPr>
            <p:cNvPr id="2643" name="Rectangle 2639"/>
            <p:cNvSpPr>
              <a:spLocks noChangeArrowheads="1"/>
            </p:cNvSpPr>
            <p:nvPr/>
          </p:nvSpPr>
          <p:spPr bwMode="auto">
            <a:xfrm>
              <a:off x="3663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2644" name="Rectangle 2640"/>
            <p:cNvSpPr>
              <a:spLocks noChangeArrowheads="1"/>
            </p:cNvSpPr>
            <p:nvPr/>
          </p:nvSpPr>
          <p:spPr bwMode="auto">
            <a:xfrm>
              <a:off x="3731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2645" name="Rectangle 2641"/>
            <p:cNvSpPr>
              <a:spLocks noChangeArrowheads="1"/>
            </p:cNvSpPr>
            <p:nvPr/>
          </p:nvSpPr>
          <p:spPr bwMode="auto">
            <a:xfrm>
              <a:off x="3799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2646" name="Rectangle 2642"/>
            <p:cNvSpPr>
              <a:spLocks noChangeArrowheads="1"/>
            </p:cNvSpPr>
            <p:nvPr/>
          </p:nvSpPr>
          <p:spPr bwMode="auto">
            <a:xfrm>
              <a:off x="3867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2647" name="Rectangle 2643"/>
            <p:cNvSpPr>
              <a:spLocks noChangeArrowheads="1"/>
            </p:cNvSpPr>
            <p:nvPr/>
          </p:nvSpPr>
          <p:spPr bwMode="auto">
            <a:xfrm>
              <a:off x="3935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2648" name="Rectangle 2644"/>
            <p:cNvSpPr>
              <a:spLocks noChangeArrowheads="1"/>
            </p:cNvSpPr>
            <p:nvPr/>
          </p:nvSpPr>
          <p:spPr bwMode="auto">
            <a:xfrm>
              <a:off x="4003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148</a:t>
              </a:r>
            </a:p>
          </p:txBody>
        </p:sp>
        <p:sp>
          <p:nvSpPr>
            <p:cNvPr id="2649" name="Rectangle 2645"/>
            <p:cNvSpPr>
              <a:spLocks noChangeArrowheads="1"/>
            </p:cNvSpPr>
            <p:nvPr/>
          </p:nvSpPr>
          <p:spPr bwMode="auto">
            <a:xfrm>
              <a:off x="4071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149</a:t>
              </a:r>
            </a:p>
          </p:txBody>
        </p:sp>
        <p:sp>
          <p:nvSpPr>
            <p:cNvPr id="2650" name="Rectangle 2646"/>
            <p:cNvSpPr>
              <a:spLocks noChangeArrowheads="1"/>
            </p:cNvSpPr>
            <p:nvPr/>
          </p:nvSpPr>
          <p:spPr bwMode="auto">
            <a:xfrm>
              <a:off x="4139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150</a:t>
              </a:r>
            </a:p>
          </p:txBody>
        </p:sp>
        <p:sp>
          <p:nvSpPr>
            <p:cNvPr id="2651" name="Rectangle 2647"/>
            <p:cNvSpPr>
              <a:spLocks noChangeArrowheads="1"/>
            </p:cNvSpPr>
            <p:nvPr/>
          </p:nvSpPr>
          <p:spPr bwMode="auto">
            <a:xfrm>
              <a:off x="4207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151</a:t>
              </a:r>
            </a:p>
          </p:txBody>
        </p:sp>
        <p:sp>
          <p:nvSpPr>
            <p:cNvPr id="2652" name="Rectangle 2648"/>
            <p:cNvSpPr>
              <a:spLocks noChangeArrowheads="1"/>
            </p:cNvSpPr>
            <p:nvPr/>
          </p:nvSpPr>
          <p:spPr bwMode="auto">
            <a:xfrm>
              <a:off x="4275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152</a:t>
              </a:r>
            </a:p>
          </p:txBody>
        </p:sp>
        <p:sp>
          <p:nvSpPr>
            <p:cNvPr id="2653" name="Rectangle 2649"/>
            <p:cNvSpPr>
              <a:spLocks noChangeArrowheads="1"/>
            </p:cNvSpPr>
            <p:nvPr/>
          </p:nvSpPr>
          <p:spPr bwMode="auto">
            <a:xfrm>
              <a:off x="4343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153</a:t>
              </a:r>
            </a:p>
          </p:txBody>
        </p:sp>
        <p:sp>
          <p:nvSpPr>
            <p:cNvPr id="2654" name="Rectangle 2650"/>
            <p:cNvSpPr>
              <a:spLocks noChangeArrowheads="1"/>
            </p:cNvSpPr>
            <p:nvPr/>
          </p:nvSpPr>
          <p:spPr bwMode="auto">
            <a:xfrm>
              <a:off x="4411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154</a:t>
              </a:r>
            </a:p>
          </p:txBody>
        </p:sp>
        <p:sp>
          <p:nvSpPr>
            <p:cNvPr id="2655" name="Rectangle 2651"/>
            <p:cNvSpPr>
              <a:spLocks noChangeArrowheads="1"/>
            </p:cNvSpPr>
            <p:nvPr/>
          </p:nvSpPr>
          <p:spPr bwMode="auto">
            <a:xfrm>
              <a:off x="4479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155</a:t>
              </a:r>
            </a:p>
          </p:txBody>
        </p:sp>
        <p:sp>
          <p:nvSpPr>
            <p:cNvPr id="2656" name="Rectangle 2652"/>
            <p:cNvSpPr>
              <a:spLocks noChangeArrowheads="1"/>
            </p:cNvSpPr>
            <p:nvPr/>
          </p:nvSpPr>
          <p:spPr bwMode="auto">
            <a:xfrm>
              <a:off x="4547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156</a:t>
              </a:r>
            </a:p>
          </p:txBody>
        </p:sp>
        <p:sp>
          <p:nvSpPr>
            <p:cNvPr id="2657" name="Rectangle 2653"/>
            <p:cNvSpPr>
              <a:spLocks noChangeArrowheads="1"/>
            </p:cNvSpPr>
            <p:nvPr/>
          </p:nvSpPr>
          <p:spPr bwMode="auto">
            <a:xfrm>
              <a:off x="4615" y="1434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Pr</a:t>
              </a:r>
            </a:p>
            <a:p>
              <a:pPr algn="ctr" eaLnBrk="0" hangingPunct="0"/>
              <a:r>
                <a:rPr lang="de-DE" sz="200" b="1"/>
                <a:t>157</a:t>
              </a:r>
            </a:p>
          </p:txBody>
        </p:sp>
        <p:sp>
          <p:nvSpPr>
            <p:cNvPr id="2658" name="Rectangle 2654"/>
            <p:cNvSpPr>
              <a:spLocks noChangeArrowheads="1"/>
            </p:cNvSpPr>
            <p:nvPr/>
          </p:nvSpPr>
          <p:spPr bwMode="auto">
            <a:xfrm>
              <a:off x="2303" y="150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58</a:t>
              </a:r>
            </a:p>
          </p:txBody>
        </p:sp>
        <p:sp>
          <p:nvSpPr>
            <p:cNvPr id="2659" name="Rectangle 2655"/>
            <p:cNvSpPr>
              <a:spLocks noChangeArrowheads="1"/>
            </p:cNvSpPr>
            <p:nvPr/>
          </p:nvSpPr>
          <p:spPr bwMode="auto">
            <a:xfrm>
              <a:off x="2371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123</a:t>
              </a:r>
            </a:p>
          </p:txBody>
        </p:sp>
        <p:sp>
          <p:nvSpPr>
            <p:cNvPr id="2660" name="Rectangle 2656"/>
            <p:cNvSpPr>
              <a:spLocks noChangeArrowheads="1"/>
            </p:cNvSpPr>
            <p:nvPr/>
          </p:nvSpPr>
          <p:spPr bwMode="auto">
            <a:xfrm>
              <a:off x="2439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124</a:t>
              </a:r>
            </a:p>
          </p:txBody>
        </p:sp>
        <p:sp>
          <p:nvSpPr>
            <p:cNvPr id="2661" name="Rectangle 2657"/>
            <p:cNvSpPr>
              <a:spLocks noChangeArrowheads="1"/>
            </p:cNvSpPr>
            <p:nvPr/>
          </p:nvSpPr>
          <p:spPr bwMode="auto">
            <a:xfrm>
              <a:off x="2507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125</a:t>
              </a:r>
            </a:p>
          </p:txBody>
        </p:sp>
        <p:sp>
          <p:nvSpPr>
            <p:cNvPr id="2662" name="Rectangle 2658"/>
            <p:cNvSpPr>
              <a:spLocks noChangeArrowheads="1"/>
            </p:cNvSpPr>
            <p:nvPr/>
          </p:nvSpPr>
          <p:spPr bwMode="auto">
            <a:xfrm>
              <a:off x="2575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126</a:t>
              </a:r>
            </a:p>
          </p:txBody>
        </p:sp>
        <p:sp>
          <p:nvSpPr>
            <p:cNvPr id="2663" name="Rectangle 2659"/>
            <p:cNvSpPr>
              <a:spLocks noChangeArrowheads="1"/>
            </p:cNvSpPr>
            <p:nvPr/>
          </p:nvSpPr>
          <p:spPr bwMode="auto">
            <a:xfrm>
              <a:off x="2643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127</a:t>
              </a:r>
            </a:p>
          </p:txBody>
        </p:sp>
        <p:sp>
          <p:nvSpPr>
            <p:cNvPr id="2664" name="Rectangle 2660"/>
            <p:cNvSpPr>
              <a:spLocks noChangeArrowheads="1"/>
            </p:cNvSpPr>
            <p:nvPr/>
          </p:nvSpPr>
          <p:spPr bwMode="auto">
            <a:xfrm>
              <a:off x="2711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128</a:t>
              </a:r>
            </a:p>
          </p:txBody>
        </p:sp>
        <p:sp>
          <p:nvSpPr>
            <p:cNvPr id="2665" name="Rectangle 2661"/>
            <p:cNvSpPr>
              <a:spLocks noChangeArrowheads="1"/>
            </p:cNvSpPr>
            <p:nvPr/>
          </p:nvSpPr>
          <p:spPr bwMode="auto">
            <a:xfrm>
              <a:off x="2779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129</a:t>
              </a:r>
            </a:p>
          </p:txBody>
        </p:sp>
        <p:sp>
          <p:nvSpPr>
            <p:cNvPr id="2666" name="Rectangle 2662"/>
            <p:cNvSpPr>
              <a:spLocks noChangeArrowheads="1"/>
            </p:cNvSpPr>
            <p:nvPr/>
          </p:nvSpPr>
          <p:spPr bwMode="auto">
            <a:xfrm>
              <a:off x="2847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130</a:t>
              </a:r>
            </a:p>
          </p:txBody>
        </p:sp>
        <p:sp>
          <p:nvSpPr>
            <p:cNvPr id="2667" name="Rectangle 2663"/>
            <p:cNvSpPr>
              <a:spLocks noChangeArrowheads="1"/>
            </p:cNvSpPr>
            <p:nvPr/>
          </p:nvSpPr>
          <p:spPr bwMode="auto">
            <a:xfrm>
              <a:off x="2915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131</a:t>
              </a:r>
            </a:p>
          </p:txBody>
        </p:sp>
        <p:sp>
          <p:nvSpPr>
            <p:cNvPr id="2668" name="Rectangle 2664"/>
            <p:cNvSpPr>
              <a:spLocks noChangeArrowheads="1"/>
            </p:cNvSpPr>
            <p:nvPr/>
          </p:nvSpPr>
          <p:spPr bwMode="auto">
            <a:xfrm>
              <a:off x="2983" y="15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132</a:t>
              </a:r>
            </a:p>
          </p:txBody>
        </p:sp>
        <p:sp>
          <p:nvSpPr>
            <p:cNvPr id="2669" name="Rectangle 2665"/>
            <p:cNvSpPr>
              <a:spLocks noChangeArrowheads="1"/>
            </p:cNvSpPr>
            <p:nvPr/>
          </p:nvSpPr>
          <p:spPr bwMode="auto">
            <a:xfrm>
              <a:off x="3051" y="15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133</a:t>
              </a:r>
            </a:p>
          </p:txBody>
        </p:sp>
        <p:sp>
          <p:nvSpPr>
            <p:cNvPr id="2670" name="Rectangle 2666"/>
            <p:cNvSpPr>
              <a:spLocks noChangeArrowheads="1"/>
            </p:cNvSpPr>
            <p:nvPr/>
          </p:nvSpPr>
          <p:spPr bwMode="auto">
            <a:xfrm>
              <a:off x="3119" y="1502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134</a:t>
              </a:r>
            </a:p>
          </p:txBody>
        </p:sp>
        <p:sp>
          <p:nvSpPr>
            <p:cNvPr id="2671" name="Rectangle 2667"/>
            <p:cNvSpPr>
              <a:spLocks noChangeArrowheads="1"/>
            </p:cNvSpPr>
            <p:nvPr/>
          </p:nvSpPr>
          <p:spPr bwMode="auto">
            <a:xfrm>
              <a:off x="3187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135</a:t>
              </a:r>
            </a:p>
          </p:txBody>
        </p:sp>
        <p:sp>
          <p:nvSpPr>
            <p:cNvPr id="2672" name="Rectangle 2668"/>
            <p:cNvSpPr>
              <a:spLocks noChangeArrowheads="1"/>
            </p:cNvSpPr>
            <p:nvPr/>
          </p:nvSpPr>
          <p:spPr bwMode="auto">
            <a:xfrm>
              <a:off x="3255" y="150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136</a:t>
              </a:r>
            </a:p>
          </p:txBody>
        </p:sp>
        <p:sp>
          <p:nvSpPr>
            <p:cNvPr id="2673" name="Rectangle 2669"/>
            <p:cNvSpPr>
              <a:spLocks noChangeArrowheads="1"/>
            </p:cNvSpPr>
            <p:nvPr/>
          </p:nvSpPr>
          <p:spPr bwMode="auto">
            <a:xfrm>
              <a:off x="3323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137</a:t>
              </a:r>
            </a:p>
          </p:txBody>
        </p:sp>
        <p:sp>
          <p:nvSpPr>
            <p:cNvPr id="2674" name="Rectangle 2670"/>
            <p:cNvSpPr>
              <a:spLocks noChangeArrowheads="1"/>
            </p:cNvSpPr>
            <p:nvPr/>
          </p:nvSpPr>
          <p:spPr bwMode="auto">
            <a:xfrm>
              <a:off x="3391" y="150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138</a:t>
              </a:r>
            </a:p>
          </p:txBody>
        </p:sp>
        <p:sp>
          <p:nvSpPr>
            <p:cNvPr id="2675" name="Rectangle 2671"/>
            <p:cNvSpPr>
              <a:spLocks noChangeArrowheads="1"/>
            </p:cNvSpPr>
            <p:nvPr/>
          </p:nvSpPr>
          <p:spPr bwMode="auto">
            <a:xfrm>
              <a:off x="3459" y="1502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139</a:t>
              </a:r>
            </a:p>
          </p:txBody>
        </p:sp>
        <p:sp>
          <p:nvSpPr>
            <p:cNvPr id="2676" name="Rectangle 2672"/>
            <p:cNvSpPr>
              <a:spLocks noChangeArrowheads="1"/>
            </p:cNvSpPr>
            <p:nvPr/>
          </p:nvSpPr>
          <p:spPr bwMode="auto">
            <a:xfrm>
              <a:off x="3527" y="150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140</a:t>
              </a:r>
            </a:p>
          </p:txBody>
        </p:sp>
        <p:sp>
          <p:nvSpPr>
            <p:cNvPr id="2677" name="Rectangle 2673"/>
            <p:cNvSpPr>
              <a:spLocks noChangeArrowheads="1"/>
            </p:cNvSpPr>
            <p:nvPr/>
          </p:nvSpPr>
          <p:spPr bwMode="auto">
            <a:xfrm>
              <a:off x="3595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141</a:t>
              </a:r>
            </a:p>
          </p:txBody>
        </p:sp>
        <p:sp>
          <p:nvSpPr>
            <p:cNvPr id="2678" name="Rectangle 2674"/>
            <p:cNvSpPr>
              <a:spLocks noChangeArrowheads="1"/>
            </p:cNvSpPr>
            <p:nvPr/>
          </p:nvSpPr>
          <p:spPr bwMode="auto">
            <a:xfrm>
              <a:off x="3663" y="1502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Ce</a:t>
              </a:r>
            </a:p>
            <a:p>
              <a:pPr algn="ctr" eaLnBrk="0" hangingPunct="0"/>
              <a:r>
                <a:rPr lang="de-DE" sz="200" b="1">
                  <a:solidFill>
                    <a:schemeClr val="bg1"/>
                  </a:solidFill>
                </a:rPr>
                <a:t>142</a:t>
              </a:r>
            </a:p>
          </p:txBody>
        </p:sp>
        <p:sp>
          <p:nvSpPr>
            <p:cNvPr id="2679" name="Rectangle 2675"/>
            <p:cNvSpPr>
              <a:spLocks noChangeArrowheads="1"/>
            </p:cNvSpPr>
            <p:nvPr/>
          </p:nvSpPr>
          <p:spPr bwMode="auto">
            <a:xfrm>
              <a:off x="3731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143</a:t>
              </a:r>
            </a:p>
          </p:txBody>
        </p:sp>
        <p:sp>
          <p:nvSpPr>
            <p:cNvPr id="2680" name="Rectangle 2676"/>
            <p:cNvSpPr>
              <a:spLocks noChangeArrowheads="1"/>
            </p:cNvSpPr>
            <p:nvPr/>
          </p:nvSpPr>
          <p:spPr bwMode="auto">
            <a:xfrm>
              <a:off x="3799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144</a:t>
              </a:r>
            </a:p>
          </p:txBody>
        </p:sp>
        <p:sp>
          <p:nvSpPr>
            <p:cNvPr id="2681" name="Rectangle 2677"/>
            <p:cNvSpPr>
              <a:spLocks noChangeArrowheads="1"/>
            </p:cNvSpPr>
            <p:nvPr/>
          </p:nvSpPr>
          <p:spPr bwMode="auto">
            <a:xfrm>
              <a:off x="3867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145</a:t>
              </a:r>
            </a:p>
          </p:txBody>
        </p:sp>
        <p:sp>
          <p:nvSpPr>
            <p:cNvPr id="2682" name="Rectangle 2678"/>
            <p:cNvSpPr>
              <a:spLocks noChangeArrowheads="1"/>
            </p:cNvSpPr>
            <p:nvPr/>
          </p:nvSpPr>
          <p:spPr bwMode="auto">
            <a:xfrm>
              <a:off x="3935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146</a:t>
              </a:r>
            </a:p>
          </p:txBody>
        </p:sp>
        <p:sp>
          <p:nvSpPr>
            <p:cNvPr id="2683" name="Rectangle 2679"/>
            <p:cNvSpPr>
              <a:spLocks noChangeArrowheads="1"/>
            </p:cNvSpPr>
            <p:nvPr/>
          </p:nvSpPr>
          <p:spPr bwMode="auto">
            <a:xfrm>
              <a:off x="4003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147</a:t>
              </a:r>
            </a:p>
          </p:txBody>
        </p:sp>
        <p:sp>
          <p:nvSpPr>
            <p:cNvPr id="2684" name="Rectangle 2680"/>
            <p:cNvSpPr>
              <a:spLocks noChangeArrowheads="1"/>
            </p:cNvSpPr>
            <p:nvPr/>
          </p:nvSpPr>
          <p:spPr bwMode="auto">
            <a:xfrm>
              <a:off x="4071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148</a:t>
              </a:r>
            </a:p>
          </p:txBody>
        </p:sp>
        <p:sp>
          <p:nvSpPr>
            <p:cNvPr id="2685" name="Rectangle 2681"/>
            <p:cNvSpPr>
              <a:spLocks noChangeArrowheads="1"/>
            </p:cNvSpPr>
            <p:nvPr/>
          </p:nvSpPr>
          <p:spPr bwMode="auto">
            <a:xfrm>
              <a:off x="4139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149</a:t>
              </a:r>
            </a:p>
          </p:txBody>
        </p:sp>
        <p:sp>
          <p:nvSpPr>
            <p:cNvPr id="2686" name="Rectangle 2682"/>
            <p:cNvSpPr>
              <a:spLocks noChangeArrowheads="1"/>
            </p:cNvSpPr>
            <p:nvPr/>
          </p:nvSpPr>
          <p:spPr bwMode="auto">
            <a:xfrm>
              <a:off x="4207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150</a:t>
              </a:r>
            </a:p>
          </p:txBody>
        </p:sp>
        <p:sp>
          <p:nvSpPr>
            <p:cNvPr id="2687" name="Rectangle 2683"/>
            <p:cNvSpPr>
              <a:spLocks noChangeArrowheads="1"/>
            </p:cNvSpPr>
            <p:nvPr/>
          </p:nvSpPr>
          <p:spPr bwMode="auto">
            <a:xfrm>
              <a:off x="4275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151</a:t>
              </a:r>
            </a:p>
          </p:txBody>
        </p:sp>
        <p:sp>
          <p:nvSpPr>
            <p:cNvPr id="2688" name="Rectangle 2684"/>
            <p:cNvSpPr>
              <a:spLocks noChangeArrowheads="1"/>
            </p:cNvSpPr>
            <p:nvPr/>
          </p:nvSpPr>
          <p:spPr bwMode="auto">
            <a:xfrm>
              <a:off x="4343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152</a:t>
              </a:r>
            </a:p>
          </p:txBody>
        </p:sp>
        <p:sp>
          <p:nvSpPr>
            <p:cNvPr id="2689" name="Rectangle 2685"/>
            <p:cNvSpPr>
              <a:spLocks noChangeArrowheads="1"/>
            </p:cNvSpPr>
            <p:nvPr/>
          </p:nvSpPr>
          <p:spPr bwMode="auto">
            <a:xfrm>
              <a:off x="4411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153</a:t>
              </a:r>
            </a:p>
          </p:txBody>
        </p:sp>
        <p:sp>
          <p:nvSpPr>
            <p:cNvPr id="2690" name="Rectangle 2686"/>
            <p:cNvSpPr>
              <a:spLocks noChangeArrowheads="1"/>
            </p:cNvSpPr>
            <p:nvPr/>
          </p:nvSpPr>
          <p:spPr bwMode="auto">
            <a:xfrm>
              <a:off x="4479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154</a:t>
              </a:r>
            </a:p>
          </p:txBody>
        </p:sp>
        <p:sp>
          <p:nvSpPr>
            <p:cNvPr id="2691" name="Rectangle 2687"/>
            <p:cNvSpPr>
              <a:spLocks noChangeArrowheads="1"/>
            </p:cNvSpPr>
            <p:nvPr/>
          </p:nvSpPr>
          <p:spPr bwMode="auto">
            <a:xfrm>
              <a:off x="4547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155</a:t>
              </a:r>
            </a:p>
          </p:txBody>
        </p:sp>
        <p:sp>
          <p:nvSpPr>
            <p:cNvPr id="2692" name="Rectangle 2688"/>
            <p:cNvSpPr>
              <a:spLocks noChangeArrowheads="1"/>
            </p:cNvSpPr>
            <p:nvPr/>
          </p:nvSpPr>
          <p:spPr bwMode="auto">
            <a:xfrm>
              <a:off x="4615" y="1502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DE" sz="200" b="1"/>
                <a:t>Ce</a:t>
              </a:r>
            </a:p>
            <a:p>
              <a:pPr algn="ctr" eaLnBrk="0" hangingPunct="0"/>
              <a:r>
                <a:rPr lang="de-DE" sz="200" b="1"/>
                <a:t>156</a:t>
              </a:r>
            </a:p>
          </p:txBody>
        </p:sp>
        <p:sp>
          <p:nvSpPr>
            <p:cNvPr id="2693" name="Rectangle 2689"/>
            <p:cNvSpPr>
              <a:spLocks noChangeArrowheads="1"/>
            </p:cNvSpPr>
            <p:nvPr/>
          </p:nvSpPr>
          <p:spPr bwMode="auto">
            <a:xfrm>
              <a:off x="7675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694" name="Rectangle 2690"/>
            <p:cNvSpPr>
              <a:spLocks noChangeArrowheads="1"/>
            </p:cNvSpPr>
            <p:nvPr/>
          </p:nvSpPr>
          <p:spPr bwMode="auto">
            <a:xfrm>
              <a:off x="7743" y="-538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2695" name="Rectangle 2691"/>
            <p:cNvSpPr>
              <a:spLocks noChangeArrowheads="1"/>
            </p:cNvSpPr>
            <p:nvPr/>
          </p:nvSpPr>
          <p:spPr bwMode="auto">
            <a:xfrm>
              <a:off x="7811" y="-5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2696" name="Rectangle 2692"/>
            <p:cNvSpPr>
              <a:spLocks noChangeArrowheads="1"/>
            </p:cNvSpPr>
            <p:nvPr/>
          </p:nvSpPr>
          <p:spPr bwMode="auto">
            <a:xfrm>
              <a:off x="7879" y="-538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Ra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2697" name="Rectangle 2693"/>
            <p:cNvSpPr>
              <a:spLocks noChangeArrowheads="1"/>
            </p:cNvSpPr>
            <p:nvPr/>
          </p:nvSpPr>
          <p:spPr bwMode="auto">
            <a:xfrm>
              <a:off x="7675" y="-470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2698" name="Rectangle 2694"/>
            <p:cNvSpPr>
              <a:spLocks noChangeArrowheads="1"/>
            </p:cNvSpPr>
            <p:nvPr/>
          </p:nvSpPr>
          <p:spPr bwMode="auto">
            <a:xfrm>
              <a:off x="7743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699" name="Rectangle 2695"/>
            <p:cNvSpPr>
              <a:spLocks noChangeArrowheads="1"/>
            </p:cNvSpPr>
            <p:nvPr/>
          </p:nvSpPr>
          <p:spPr bwMode="auto">
            <a:xfrm>
              <a:off x="7811" y="-470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Fr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700" name="Rectangle 2696"/>
            <p:cNvSpPr>
              <a:spLocks noChangeArrowheads="1"/>
            </p:cNvSpPr>
            <p:nvPr/>
          </p:nvSpPr>
          <p:spPr bwMode="auto">
            <a:xfrm>
              <a:off x="7879" y="-47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146</a:t>
              </a:r>
            </a:p>
          </p:txBody>
        </p:sp>
        <p:sp>
          <p:nvSpPr>
            <p:cNvPr id="2701" name="Rectangle 2697"/>
            <p:cNvSpPr>
              <a:spLocks noChangeArrowheads="1"/>
            </p:cNvSpPr>
            <p:nvPr/>
          </p:nvSpPr>
          <p:spPr bwMode="auto">
            <a:xfrm>
              <a:off x="7743" y="-40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144</a:t>
              </a:r>
            </a:p>
          </p:txBody>
        </p:sp>
        <p:sp>
          <p:nvSpPr>
            <p:cNvPr id="2702" name="Rectangle 2698"/>
            <p:cNvSpPr>
              <a:spLocks noChangeArrowheads="1"/>
            </p:cNvSpPr>
            <p:nvPr/>
          </p:nvSpPr>
          <p:spPr bwMode="auto">
            <a:xfrm>
              <a:off x="6519" y="-199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Bi</a:t>
              </a:r>
            </a:p>
            <a:p>
              <a:pPr algn="ctr" eaLnBrk="0" hangingPunct="0"/>
              <a:r>
                <a:rPr lang="en-US" sz="200" b="1"/>
                <a:t>209</a:t>
              </a:r>
            </a:p>
          </p:txBody>
        </p:sp>
        <p:sp>
          <p:nvSpPr>
            <p:cNvPr id="2703" name="Rectangle 2699"/>
            <p:cNvSpPr>
              <a:spLocks noChangeArrowheads="1"/>
            </p:cNvSpPr>
            <p:nvPr/>
          </p:nvSpPr>
          <p:spPr bwMode="auto">
            <a:xfrm>
              <a:off x="7676" y="-401"/>
              <a:ext cx="68" cy="6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Rn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2704" name="Rectangle 2700"/>
            <p:cNvSpPr>
              <a:spLocks noChangeArrowheads="1"/>
            </p:cNvSpPr>
            <p:nvPr/>
          </p:nvSpPr>
          <p:spPr bwMode="auto">
            <a:xfrm>
              <a:off x="6453" y="-80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92</a:t>
              </a:r>
            </a:p>
          </p:txBody>
        </p:sp>
        <p:sp>
          <p:nvSpPr>
            <p:cNvPr id="2705" name="Rectangle 2701"/>
            <p:cNvSpPr>
              <a:spLocks noChangeArrowheads="1"/>
            </p:cNvSpPr>
            <p:nvPr/>
          </p:nvSpPr>
          <p:spPr bwMode="auto">
            <a:xfrm>
              <a:off x="6525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218</a:t>
              </a:r>
            </a:p>
          </p:txBody>
        </p:sp>
        <p:sp>
          <p:nvSpPr>
            <p:cNvPr id="2706" name="Rectangle 2702"/>
            <p:cNvSpPr>
              <a:spLocks noChangeArrowheads="1"/>
            </p:cNvSpPr>
            <p:nvPr/>
          </p:nvSpPr>
          <p:spPr bwMode="auto">
            <a:xfrm>
              <a:off x="7677" y="-142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101</a:t>
              </a:r>
            </a:p>
          </p:txBody>
        </p:sp>
        <p:sp>
          <p:nvSpPr>
            <p:cNvPr id="2707" name="Rectangle 2703"/>
            <p:cNvSpPr>
              <a:spLocks noChangeArrowheads="1"/>
            </p:cNvSpPr>
            <p:nvPr/>
          </p:nvSpPr>
          <p:spPr bwMode="auto">
            <a:xfrm>
              <a:off x="7745" y="-142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708" name="Rectangle 2704"/>
            <p:cNvSpPr>
              <a:spLocks noChangeArrowheads="1"/>
            </p:cNvSpPr>
            <p:nvPr/>
          </p:nvSpPr>
          <p:spPr bwMode="auto">
            <a:xfrm>
              <a:off x="7541" y="-135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100</a:t>
              </a:r>
            </a:p>
          </p:txBody>
        </p:sp>
        <p:sp>
          <p:nvSpPr>
            <p:cNvPr id="2709" name="Rectangle 2705"/>
            <p:cNvSpPr>
              <a:spLocks noChangeArrowheads="1"/>
            </p:cNvSpPr>
            <p:nvPr/>
          </p:nvSpPr>
          <p:spPr bwMode="auto">
            <a:xfrm>
              <a:off x="7609" y="-135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710" name="Rectangle 2706"/>
            <p:cNvSpPr>
              <a:spLocks noChangeArrowheads="1"/>
            </p:cNvSpPr>
            <p:nvPr/>
          </p:nvSpPr>
          <p:spPr bwMode="auto">
            <a:xfrm>
              <a:off x="7677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711" name="Rectangle 2707"/>
            <p:cNvSpPr>
              <a:spLocks noChangeArrowheads="1"/>
            </p:cNvSpPr>
            <p:nvPr/>
          </p:nvSpPr>
          <p:spPr bwMode="auto">
            <a:xfrm>
              <a:off x="7745" y="-135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712" name="Rectangle 2708"/>
            <p:cNvSpPr>
              <a:spLocks noChangeArrowheads="1"/>
            </p:cNvSpPr>
            <p:nvPr/>
          </p:nvSpPr>
          <p:spPr bwMode="auto">
            <a:xfrm>
              <a:off x="7541" y="-128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99</a:t>
              </a:r>
            </a:p>
          </p:txBody>
        </p:sp>
        <p:sp>
          <p:nvSpPr>
            <p:cNvPr id="2713" name="Rectangle 2709"/>
            <p:cNvSpPr>
              <a:spLocks noChangeArrowheads="1"/>
            </p:cNvSpPr>
            <p:nvPr/>
          </p:nvSpPr>
          <p:spPr bwMode="auto">
            <a:xfrm>
              <a:off x="7609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2714" name="Rectangle 2710"/>
            <p:cNvSpPr>
              <a:spLocks noChangeArrowheads="1"/>
            </p:cNvSpPr>
            <p:nvPr/>
          </p:nvSpPr>
          <p:spPr bwMode="auto">
            <a:xfrm>
              <a:off x="7677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715" name="Rectangle 2711"/>
            <p:cNvSpPr>
              <a:spLocks noChangeArrowheads="1"/>
            </p:cNvSpPr>
            <p:nvPr/>
          </p:nvSpPr>
          <p:spPr bwMode="auto">
            <a:xfrm>
              <a:off x="7745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716" name="Rectangle 2712"/>
            <p:cNvSpPr>
              <a:spLocks noChangeArrowheads="1"/>
            </p:cNvSpPr>
            <p:nvPr/>
          </p:nvSpPr>
          <p:spPr bwMode="auto">
            <a:xfrm>
              <a:off x="7337" y="-121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98</a:t>
              </a:r>
            </a:p>
          </p:txBody>
        </p:sp>
        <p:sp>
          <p:nvSpPr>
            <p:cNvPr id="2717" name="Rectangle 2713"/>
            <p:cNvSpPr>
              <a:spLocks noChangeArrowheads="1"/>
            </p:cNvSpPr>
            <p:nvPr/>
          </p:nvSpPr>
          <p:spPr bwMode="auto">
            <a:xfrm>
              <a:off x="7405" y="-1217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2718" name="Rectangle 2714"/>
            <p:cNvSpPr>
              <a:spLocks noChangeArrowheads="1"/>
            </p:cNvSpPr>
            <p:nvPr/>
          </p:nvSpPr>
          <p:spPr bwMode="auto">
            <a:xfrm>
              <a:off x="7473" y="-1217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2719" name="Rectangle 2715"/>
            <p:cNvSpPr>
              <a:spLocks noChangeArrowheads="1"/>
            </p:cNvSpPr>
            <p:nvPr/>
          </p:nvSpPr>
          <p:spPr bwMode="auto">
            <a:xfrm>
              <a:off x="7541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2720" name="Rectangle 2716"/>
            <p:cNvSpPr>
              <a:spLocks noChangeArrowheads="1"/>
            </p:cNvSpPr>
            <p:nvPr/>
          </p:nvSpPr>
          <p:spPr bwMode="auto">
            <a:xfrm>
              <a:off x="7609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2721" name="Rectangle 2717"/>
            <p:cNvSpPr>
              <a:spLocks noChangeArrowheads="1"/>
            </p:cNvSpPr>
            <p:nvPr/>
          </p:nvSpPr>
          <p:spPr bwMode="auto">
            <a:xfrm>
              <a:off x="7677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2722" name="Rectangle 2718"/>
            <p:cNvSpPr>
              <a:spLocks noChangeArrowheads="1"/>
            </p:cNvSpPr>
            <p:nvPr/>
          </p:nvSpPr>
          <p:spPr bwMode="auto">
            <a:xfrm>
              <a:off x="7745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723" name="Rectangle 2719"/>
            <p:cNvSpPr>
              <a:spLocks noChangeArrowheads="1"/>
            </p:cNvSpPr>
            <p:nvPr/>
          </p:nvSpPr>
          <p:spPr bwMode="auto">
            <a:xfrm>
              <a:off x="7337" y="-11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97</a:t>
              </a:r>
            </a:p>
          </p:txBody>
        </p:sp>
        <p:sp>
          <p:nvSpPr>
            <p:cNvPr id="2724" name="Rectangle 2720"/>
            <p:cNvSpPr>
              <a:spLocks noChangeArrowheads="1"/>
            </p:cNvSpPr>
            <p:nvPr/>
          </p:nvSpPr>
          <p:spPr bwMode="auto">
            <a:xfrm>
              <a:off x="7405" y="-114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" name="Rectangle 2721"/>
            <p:cNvSpPr>
              <a:spLocks noChangeArrowheads="1"/>
            </p:cNvSpPr>
            <p:nvPr/>
          </p:nvSpPr>
          <p:spPr bwMode="auto">
            <a:xfrm>
              <a:off x="7473" y="-114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" name="Rectangle 2722"/>
            <p:cNvSpPr>
              <a:spLocks noChangeArrowheads="1"/>
            </p:cNvSpPr>
            <p:nvPr/>
          </p:nvSpPr>
          <p:spPr bwMode="auto">
            <a:xfrm>
              <a:off x="7541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2727" name="Rectangle 2723"/>
            <p:cNvSpPr>
              <a:spLocks noChangeArrowheads="1"/>
            </p:cNvSpPr>
            <p:nvPr/>
          </p:nvSpPr>
          <p:spPr bwMode="auto">
            <a:xfrm>
              <a:off x="7609" y="-114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" name="Rectangle 2724"/>
            <p:cNvSpPr>
              <a:spLocks noChangeArrowheads="1"/>
            </p:cNvSpPr>
            <p:nvPr/>
          </p:nvSpPr>
          <p:spPr bwMode="auto">
            <a:xfrm>
              <a:off x="7677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2729" name="Rectangle 2725"/>
            <p:cNvSpPr>
              <a:spLocks noChangeArrowheads="1"/>
            </p:cNvSpPr>
            <p:nvPr/>
          </p:nvSpPr>
          <p:spPr bwMode="auto">
            <a:xfrm>
              <a:off x="7745" y="-114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0" name="Rectangle 2726"/>
            <p:cNvSpPr>
              <a:spLocks noChangeArrowheads="1"/>
            </p:cNvSpPr>
            <p:nvPr/>
          </p:nvSpPr>
          <p:spPr bwMode="auto">
            <a:xfrm>
              <a:off x="7337" y="-108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96</a:t>
              </a:r>
            </a:p>
          </p:txBody>
        </p:sp>
        <p:sp>
          <p:nvSpPr>
            <p:cNvPr id="2731" name="Rectangle 2727"/>
            <p:cNvSpPr>
              <a:spLocks noChangeArrowheads="1"/>
            </p:cNvSpPr>
            <p:nvPr/>
          </p:nvSpPr>
          <p:spPr bwMode="auto">
            <a:xfrm>
              <a:off x="7405" y="-108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" name="Rectangle 2728"/>
            <p:cNvSpPr>
              <a:spLocks noChangeArrowheads="1"/>
            </p:cNvSpPr>
            <p:nvPr/>
          </p:nvSpPr>
          <p:spPr bwMode="auto">
            <a:xfrm>
              <a:off x="7473" y="-108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3" name="Rectangle 2729"/>
            <p:cNvSpPr>
              <a:spLocks noChangeArrowheads="1"/>
            </p:cNvSpPr>
            <p:nvPr/>
          </p:nvSpPr>
          <p:spPr bwMode="auto">
            <a:xfrm>
              <a:off x="7541" y="-108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" name="Rectangle 2730"/>
            <p:cNvSpPr>
              <a:spLocks noChangeArrowheads="1"/>
            </p:cNvSpPr>
            <p:nvPr/>
          </p:nvSpPr>
          <p:spPr bwMode="auto">
            <a:xfrm>
              <a:off x="7609" y="-108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2735" name="Rectangle 2731"/>
            <p:cNvSpPr>
              <a:spLocks noChangeArrowheads="1"/>
            </p:cNvSpPr>
            <p:nvPr/>
          </p:nvSpPr>
          <p:spPr bwMode="auto">
            <a:xfrm>
              <a:off x="7677" y="-108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2736" name="Rectangle 2732"/>
            <p:cNvSpPr>
              <a:spLocks noChangeArrowheads="1"/>
            </p:cNvSpPr>
            <p:nvPr/>
          </p:nvSpPr>
          <p:spPr bwMode="auto">
            <a:xfrm>
              <a:off x="7745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2737" name="Rectangle 2733"/>
            <p:cNvSpPr>
              <a:spLocks noChangeArrowheads="1"/>
            </p:cNvSpPr>
            <p:nvPr/>
          </p:nvSpPr>
          <p:spPr bwMode="auto">
            <a:xfrm>
              <a:off x="7201" y="-101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95</a:t>
              </a:r>
            </a:p>
          </p:txBody>
        </p:sp>
        <p:sp>
          <p:nvSpPr>
            <p:cNvPr id="2738" name="Rectangle 2734"/>
            <p:cNvSpPr>
              <a:spLocks noChangeArrowheads="1"/>
            </p:cNvSpPr>
            <p:nvPr/>
          </p:nvSpPr>
          <p:spPr bwMode="auto">
            <a:xfrm>
              <a:off x="7269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2739" name="Rectangle 2735"/>
            <p:cNvSpPr>
              <a:spLocks noChangeArrowheads="1"/>
            </p:cNvSpPr>
            <p:nvPr/>
          </p:nvSpPr>
          <p:spPr bwMode="auto">
            <a:xfrm>
              <a:off x="7337" y="-101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Am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232</a:t>
              </a:r>
            </a:p>
          </p:txBody>
        </p:sp>
        <p:sp>
          <p:nvSpPr>
            <p:cNvPr id="2740" name="Rectangle 2736"/>
            <p:cNvSpPr>
              <a:spLocks noChangeArrowheads="1"/>
            </p:cNvSpPr>
            <p:nvPr/>
          </p:nvSpPr>
          <p:spPr bwMode="auto">
            <a:xfrm>
              <a:off x="7405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2741" name="Rectangle 2737"/>
            <p:cNvSpPr>
              <a:spLocks noChangeArrowheads="1"/>
            </p:cNvSpPr>
            <p:nvPr/>
          </p:nvSpPr>
          <p:spPr bwMode="auto">
            <a:xfrm>
              <a:off x="7473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235</a:t>
              </a:r>
            </a:p>
          </p:txBody>
        </p:sp>
        <p:sp>
          <p:nvSpPr>
            <p:cNvPr id="2742" name="Rectangle 2738"/>
            <p:cNvSpPr>
              <a:spLocks noChangeArrowheads="1"/>
            </p:cNvSpPr>
            <p:nvPr/>
          </p:nvSpPr>
          <p:spPr bwMode="auto">
            <a:xfrm>
              <a:off x="7541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2743" name="Rectangle 2739"/>
            <p:cNvSpPr>
              <a:spLocks noChangeArrowheads="1"/>
            </p:cNvSpPr>
            <p:nvPr/>
          </p:nvSpPr>
          <p:spPr bwMode="auto">
            <a:xfrm>
              <a:off x="7609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2744" name="Rectangle 2740"/>
            <p:cNvSpPr>
              <a:spLocks noChangeArrowheads="1"/>
            </p:cNvSpPr>
            <p:nvPr/>
          </p:nvSpPr>
          <p:spPr bwMode="auto">
            <a:xfrm>
              <a:off x="7677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2745" name="Rectangle 2741"/>
            <p:cNvSpPr>
              <a:spLocks noChangeArrowheads="1"/>
            </p:cNvSpPr>
            <p:nvPr/>
          </p:nvSpPr>
          <p:spPr bwMode="auto">
            <a:xfrm>
              <a:off x="7745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2746" name="Rectangle 2742"/>
            <p:cNvSpPr>
              <a:spLocks noChangeArrowheads="1"/>
            </p:cNvSpPr>
            <p:nvPr/>
          </p:nvSpPr>
          <p:spPr bwMode="auto">
            <a:xfrm>
              <a:off x="6997" y="-94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94</a:t>
              </a:r>
            </a:p>
          </p:txBody>
        </p:sp>
        <p:sp>
          <p:nvSpPr>
            <p:cNvPr id="2747" name="Rectangle 2743"/>
            <p:cNvSpPr>
              <a:spLocks noChangeArrowheads="1"/>
            </p:cNvSpPr>
            <p:nvPr/>
          </p:nvSpPr>
          <p:spPr bwMode="auto">
            <a:xfrm>
              <a:off x="7065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2748" name="Rectangle 2744"/>
            <p:cNvSpPr>
              <a:spLocks noChangeArrowheads="1"/>
            </p:cNvSpPr>
            <p:nvPr/>
          </p:nvSpPr>
          <p:spPr bwMode="auto">
            <a:xfrm>
              <a:off x="7133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2749" name="Rectangle 2745"/>
            <p:cNvSpPr>
              <a:spLocks noChangeArrowheads="1"/>
            </p:cNvSpPr>
            <p:nvPr/>
          </p:nvSpPr>
          <p:spPr bwMode="auto">
            <a:xfrm>
              <a:off x="7201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2750" name="Rectangle 2746"/>
            <p:cNvSpPr>
              <a:spLocks noChangeArrowheads="1"/>
            </p:cNvSpPr>
            <p:nvPr/>
          </p:nvSpPr>
          <p:spPr bwMode="auto">
            <a:xfrm>
              <a:off x="7269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751" name="Rectangle 2747"/>
            <p:cNvSpPr>
              <a:spLocks noChangeArrowheads="1"/>
            </p:cNvSpPr>
            <p:nvPr/>
          </p:nvSpPr>
          <p:spPr bwMode="auto">
            <a:xfrm>
              <a:off x="7337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2752" name="Rectangle 2748"/>
            <p:cNvSpPr>
              <a:spLocks noChangeArrowheads="1"/>
            </p:cNvSpPr>
            <p:nvPr/>
          </p:nvSpPr>
          <p:spPr bwMode="auto">
            <a:xfrm>
              <a:off x="7405" y="-94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2753" name="Rectangle 2749"/>
            <p:cNvSpPr>
              <a:spLocks noChangeArrowheads="1"/>
            </p:cNvSpPr>
            <p:nvPr/>
          </p:nvSpPr>
          <p:spPr bwMode="auto">
            <a:xfrm>
              <a:off x="7473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2754" name="Rectangle 2750"/>
            <p:cNvSpPr>
              <a:spLocks noChangeArrowheads="1"/>
            </p:cNvSpPr>
            <p:nvPr/>
          </p:nvSpPr>
          <p:spPr bwMode="auto">
            <a:xfrm>
              <a:off x="7541" y="-94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235</a:t>
              </a:r>
            </a:p>
          </p:txBody>
        </p:sp>
        <p:sp>
          <p:nvSpPr>
            <p:cNvPr id="2755" name="Rectangle 2751"/>
            <p:cNvSpPr>
              <a:spLocks noChangeArrowheads="1"/>
            </p:cNvSpPr>
            <p:nvPr/>
          </p:nvSpPr>
          <p:spPr bwMode="auto">
            <a:xfrm>
              <a:off x="7609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2756" name="Rectangle 2752"/>
            <p:cNvSpPr>
              <a:spLocks noChangeArrowheads="1"/>
            </p:cNvSpPr>
            <p:nvPr/>
          </p:nvSpPr>
          <p:spPr bwMode="auto">
            <a:xfrm>
              <a:off x="7677" y="-94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2757" name="Rectangle 2753"/>
            <p:cNvSpPr>
              <a:spLocks noChangeArrowheads="1"/>
            </p:cNvSpPr>
            <p:nvPr/>
          </p:nvSpPr>
          <p:spPr bwMode="auto">
            <a:xfrm>
              <a:off x="7745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2758" name="Rectangle 2754"/>
            <p:cNvSpPr>
              <a:spLocks noChangeArrowheads="1"/>
            </p:cNvSpPr>
            <p:nvPr/>
          </p:nvSpPr>
          <p:spPr bwMode="auto">
            <a:xfrm>
              <a:off x="6861" y="-87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93</a:t>
              </a:r>
            </a:p>
          </p:txBody>
        </p:sp>
        <p:sp>
          <p:nvSpPr>
            <p:cNvPr id="2759" name="Rectangle 2755"/>
            <p:cNvSpPr>
              <a:spLocks noChangeArrowheads="1"/>
            </p:cNvSpPr>
            <p:nvPr/>
          </p:nvSpPr>
          <p:spPr bwMode="auto">
            <a:xfrm>
              <a:off x="6929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2760" name="Rectangle 2756"/>
            <p:cNvSpPr>
              <a:spLocks noChangeArrowheads="1"/>
            </p:cNvSpPr>
            <p:nvPr/>
          </p:nvSpPr>
          <p:spPr bwMode="auto">
            <a:xfrm>
              <a:off x="6997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2761" name="Rectangle 2757"/>
            <p:cNvSpPr>
              <a:spLocks noChangeArrowheads="1"/>
            </p:cNvSpPr>
            <p:nvPr/>
          </p:nvSpPr>
          <p:spPr bwMode="auto">
            <a:xfrm>
              <a:off x="7065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2762" name="Rectangle 2758"/>
            <p:cNvSpPr>
              <a:spLocks noChangeArrowheads="1"/>
            </p:cNvSpPr>
            <p:nvPr/>
          </p:nvSpPr>
          <p:spPr bwMode="auto">
            <a:xfrm>
              <a:off x="7133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2763" name="Rectangle 2759"/>
            <p:cNvSpPr>
              <a:spLocks noChangeArrowheads="1"/>
            </p:cNvSpPr>
            <p:nvPr/>
          </p:nvSpPr>
          <p:spPr bwMode="auto">
            <a:xfrm>
              <a:off x="7201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2764" name="Rectangle 2760"/>
            <p:cNvSpPr>
              <a:spLocks noChangeArrowheads="1"/>
            </p:cNvSpPr>
            <p:nvPr/>
          </p:nvSpPr>
          <p:spPr bwMode="auto">
            <a:xfrm>
              <a:off x="7269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2765" name="Rectangle 2761"/>
            <p:cNvSpPr>
              <a:spLocks noChangeArrowheads="1"/>
            </p:cNvSpPr>
            <p:nvPr/>
          </p:nvSpPr>
          <p:spPr bwMode="auto">
            <a:xfrm>
              <a:off x="7337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766" name="Rectangle 2762"/>
            <p:cNvSpPr>
              <a:spLocks noChangeArrowheads="1"/>
            </p:cNvSpPr>
            <p:nvPr/>
          </p:nvSpPr>
          <p:spPr bwMode="auto">
            <a:xfrm>
              <a:off x="7405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2767" name="Rectangle 2763"/>
            <p:cNvSpPr>
              <a:spLocks noChangeArrowheads="1"/>
            </p:cNvSpPr>
            <p:nvPr/>
          </p:nvSpPr>
          <p:spPr bwMode="auto">
            <a:xfrm>
              <a:off x="7473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2768" name="Rectangle 2764"/>
            <p:cNvSpPr>
              <a:spLocks noChangeArrowheads="1"/>
            </p:cNvSpPr>
            <p:nvPr/>
          </p:nvSpPr>
          <p:spPr bwMode="auto">
            <a:xfrm>
              <a:off x="7541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234</a:t>
              </a:r>
            </a:p>
          </p:txBody>
        </p:sp>
        <p:sp>
          <p:nvSpPr>
            <p:cNvPr id="2769" name="Rectangle 2765"/>
            <p:cNvSpPr>
              <a:spLocks noChangeArrowheads="1"/>
            </p:cNvSpPr>
            <p:nvPr/>
          </p:nvSpPr>
          <p:spPr bwMode="auto">
            <a:xfrm>
              <a:off x="7609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235</a:t>
              </a:r>
            </a:p>
          </p:txBody>
        </p:sp>
        <p:sp>
          <p:nvSpPr>
            <p:cNvPr id="2770" name="Rectangle 2766"/>
            <p:cNvSpPr>
              <a:spLocks noChangeArrowheads="1"/>
            </p:cNvSpPr>
            <p:nvPr/>
          </p:nvSpPr>
          <p:spPr bwMode="auto">
            <a:xfrm>
              <a:off x="7677" y="-87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2771" name="Rectangle 2767"/>
            <p:cNvSpPr>
              <a:spLocks noChangeArrowheads="1"/>
            </p:cNvSpPr>
            <p:nvPr/>
          </p:nvSpPr>
          <p:spPr bwMode="auto">
            <a:xfrm>
              <a:off x="7745" y="-87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2772" name="Rectangle 2768"/>
            <p:cNvSpPr>
              <a:spLocks noChangeArrowheads="1"/>
            </p:cNvSpPr>
            <p:nvPr/>
          </p:nvSpPr>
          <p:spPr bwMode="auto">
            <a:xfrm>
              <a:off x="6589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219</a:t>
              </a:r>
            </a:p>
          </p:txBody>
        </p:sp>
        <p:sp>
          <p:nvSpPr>
            <p:cNvPr id="2773" name="Rectangle 2769"/>
            <p:cNvSpPr>
              <a:spLocks noChangeArrowheads="1"/>
            </p:cNvSpPr>
            <p:nvPr/>
          </p:nvSpPr>
          <p:spPr bwMode="auto">
            <a:xfrm>
              <a:off x="6657" y="-8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" name="Rectangle 2770"/>
            <p:cNvSpPr>
              <a:spLocks noChangeArrowheads="1"/>
            </p:cNvSpPr>
            <p:nvPr/>
          </p:nvSpPr>
          <p:spPr bwMode="auto">
            <a:xfrm>
              <a:off x="6725" y="-8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" name="Rectangle 2771"/>
            <p:cNvSpPr>
              <a:spLocks noChangeArrowheads="1"/>
            </p:cNvSpPr>
            <p:nvPr/>
          </p:nvSpPr>
          <p:spPr bwMode="auto">
            <a:xfrm>
              <a:off x="6793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222</a:t>
              </a:r>
            </a:p>
          </p:txBody>
        </p:sp>
        <p:sp>
          <p:nvSpPr>
            <p:cNvPr id="2776" name="Rectangle 2772"/>
            <p:cNvSpPr>
              <a:spLocks noChangeArrowheads="1"/>
            </p:cNvSpPr>
            <p:nvPr/>
          </p:nvSpPr>
          <p:spPr bwMode="auto">
            <a:xfrm>
              <a:off x="6861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223</a:t>
              </a:r>
            </a:p>
          </p:txBody>
        </p:sp>
        <p:sp>
          <p:nvSpPr>
            <p:cNvPr id="2777" name="Rectangle 2773"/>
            <p:cNvSpPr>
              <a:spLocks noChangeArrowheads="1"/>
            </p:cNvSpPr>
            <p:nvPr/>
          </p:nvSpPr>
          <p:spPr bwMode="auto">
            <a:xfrm>
              <a:off x="6929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224</a:t>
              </a:r>
            </a:p>
          </p:txBody>
        </p:sp>
        <p:sp>
          <p:nvSpPr>
            <p:cNvPr id="2778" name="Rectangle 2774"/>
            <p:cNvSpPr>
              <a:spLocks noChangeArrowheads="1"/>
            </p:cNvSpPr>
            <p:nvPr/>
          </p:nvSpPr>
          <p:spPr bwMode="auto">
            <a:xfrm>
              <a:off x="6997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225</a:t>
              </a:r>
            </a:p>
          </p:txBody>
        </p:sp>
        <p:sp>
          <p:nvSpPr>
            <p:cNvPr id="2779" name="Rectangle 2775"/>
            <p:cNvSpPr>
              <a:spLocks noChangeArrowheads="1"/>
            </p:cNvSpPr>
            <p:nvPr/>
          </p:nvSpPr>
          <p:spPr bwMode="auto">
            <a:xfrm>
              <a:off x="7065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226</a:t>
              </a:r>
            </a:p>
          </p:txBody>
        </p:sp>
        <p:sp>
          <p:nvSpPr>
            <p:cNvPr id="2780" name="Rectangle 2776"/>
            <p:cNvSpPr>
              <a:spLocks noChangeArrowheads="1"/>
            </p:cNvSpPr>
            <p:nvPr/>
          </p:nvSpPr>
          <p:spPr bwMode="auto">
            <a:xfrm>
              <a:off x="7133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227</a:t>
              </a:r>
            </a:p>
          </p:txBody>
        </p:sp>
        <p:sp>
          <p:nvSpPr>
            <p:cNvPr id="2781" name="Rectangle 2777"/>
            <p:cNvSpPr>
              <a:spLocks noChangeArrowheads="1"/>
            </p:cNvSpPr>
            <p:nvPr/>
          </p:nvSpPr>
          <p:spPr bwMode="auto">
            <a:xfrm>
              <a:off x="7201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228</a:t>
              </a:r>
            </a:p>
          </p:txBody>
        </p:sp>
        <p:sp>
          <p:nvSpPr>
            <p:cNvPr id="2782" name="Rectangle 2778"/>
            <p:cNvSpPr>
              <a:spLocks noChangeArrowheads="1"/>
            </p:cNvSpPr>
            <p:nvPr/>
          </p:nvSpPr>
          <p:spPr bwMode="auto">
            <a:xfrm>
              <a:off x="7269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229</a:t>
              </a:r>
            </a:p>
          </p:txBody>
        </p:sp>
        <p:sp>
          <p:nvSpPr>
            <p:cNvPr id="2783" name="Rectangle 2779"/>
            <p:cNvSpPr>
              <a:spLocks noChangeArrowheads="1"/>
            </p:cNvSpPr>
            <p:nvPr/>
          </p:nvSpPr>
          <p:spPr bwMode="auto">
            <a:xfrm>
              <a:off x="7337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230</a:t>
              </a:r>
            </a:p>
          </p:txBody>
        </p:sp>
        <p:sp>
          <p:nvSpPr>
            <p:cNvPr id="2784" name="Rectangle 2780"/>
            <p:cNvSpPr>
              <a:spLocks noChangeArrowheads="1"/>
            </p:cNvSpPr>
            <p:nvPr/>
          </p:nvSpPr>
          <p:spPr bwMode="auto">
            <a:xfrm>
              <a:off x="7405" y="-80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231</a:t>
              </a:r>
            </a:p>
          </p:txBody>
        </p:sp>
        <p:sp>
          <p:nvSpPr>
            <p:cNvPr id="2785" name="Rectangle 2781"/>
            <p:cNvSpPr>
              <a:spLocks noChangeArrowheads="1"/>
            </p:cNvSpPr>
            <p:nvPr/>
          </p:nvSpPr>
          <p:spPr bwMode="auto">
            <a:xfrm>
              <a:off x="7473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232</a:t>
              </a:r>
            </a:p>
          </p:txBody>
        </p:sp>
        <p:sp>
          <p:nvSpPr>
            <p:cNvPr id="2786" name="Rectangle 2782"/>
            <p:cNvSpPr>
              <a:spLocks noChangeArrowheads="1"/>
            </p:cNvSpPr>
            <p:nvPr/>
          </p:nvSpPr>
          <p:spPr bwMode="auto">
            <a:xfrm>
              <a:off x="7541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233</a:t>
              </a:r>
            </a:p>
          </p:txBody>
        </p:sp>
        <p:sp>
          <p:nvSpPr>
            <p:cNvPr id="2787" name="Rectangle 2783"/>
            <p:cNvSpPr>
              <a:spLocks noChangeArrowheads="1"/>
            </p:cNvSpPr>
            <p:nvPr/>
          </p:nvSpPr>
          <p:spPr bwMode="auto">
            <a:xfrm>
              <a:off x="7609" y="-80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788" name="Rectangle 2784"/>
            <p:cNvSpPr>
              <a:spLocks noChangeArrowheads="1"/>
            </p:cNvSpPr>
            <p:nvPr/>
          </p:nvSpPr>
          <p:spPr bwMode="auto">
            <a:xfrm>
              <a:off x="7677" y="-80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235</a:t>
              </a:r>
            </a:p>
          </p:txBody>
        </p:sp>
        <p:sp>
          <p:nvSpPr>
            <p:cNvPr id="2789" name="Rectangle 2785"/>
            <p:cNvSpPr>
              <a:spLocks noChangeArrowheads="1"/>
            </p:cNvSpPr>
            <p:nvPr/>
          </p:nvSpPr>
          <p:spPr bwMode="auto">
            <a:xfrm>
              <a:off x="7745" y="-80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236</a:t>
              </a:r>
            </a:p>
          </p:txBody>
        </p:sp>
        <p:sp>
          <p:nvSpPr>
            <p:cNvPr id="2790" name="Rectangle 2786"/>
            <p:cNvSpPr>
              <a:spLocks noChangeArrowheads="1"/>
            </p:cNvSpPr>
            <p:nvPr/>
          </p:nvSpPr>
          <p:spPr bwMode="auto">
            <a:xfrm>
              <a:off x="8833" y="-216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112</a:t>
              </a:r>
            </a:p>
          </p:txBody>
        </p:sp>
        <p:sp>
          <p:nvSpPr>
            <p:cNvPr id="2791" name="Rectangle 2787"/>
            <p:cNvSpPr>
              <a:spLocks noChangeArrowheads="1"/>
            </p:cNvSpPr>
            <p:nvPr/>
          </p:nvSpPr>
          <p:spPr bwMode="auto">
            <a:xfrm>
              <a:off x="8969" y="-216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" b="1"/>
            </a:p>
          </p:txBody>
        </p:sp>
        <p:sp>
          <p:nvSpPr>
            <p:cNvPr id="2792" name="Rectangle 2788"/>
            <p:cNvSpPr>
              <a:spLocks noChangeArrowheads="1"/>
            </p:cNvSpPr>
            <p:nvPr/>
          </p:nvSpPr>
          <p:spPr bwMode="auto">
            <a:xfrm>
              <a:off x="9037" y="-216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" name="Rectangle 2789"/>
            <p:cNvSpPr>
              <a:spLocks noChangeArrowheads="1"/>
            </p:cNvSpPr>
            <p:nvPr/>
          </p:nvSpPr>
          <p:spPr bwMode="auto">
            <a:xfrm>
              <a:off x="9105" y="-216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" name="Rectangle 2790"/>
            <p:cNvSpPr>
              <a:spLocks noChangeArrowheads="1"/>
            </p:cNvSpPr>
            <p:nvPr/>
          </p:nvSpPr>
          <p:spPr bwMode="auto">
            <a:xfrm>
              <a:off x="9173" y="-216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277</a:t>
              </a:r>
            </a:p>
          </p:txBody>
        </p:sp>
        <p:sp>
          <p:nvSpPr>
            <p:cNvPr id="2795" name="Rectangle 2791"/>
            <p:cNvSpPr>
              <a:spLocks noChangeArrowheads="1"/>
            </p:cNvSpPr>
            <p:nvPr/>
          </p:nvSpPr>
          <p:spPr bwMode="auto">
            <a:xfrm>
              <a:off x="8833" y="-210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111</a:t>
              </a:r>
            </a:p>
          </p:txBody>
        </p:sp>
        <p:sp>
          <p:nvSpPr>
            <p:cNvPr id="2796" name="Rectangle 2792"/>
            <p:cNvSpPr>
              <a:spLocks noChangeArrowheads="1"/>
            </p:cNvSpPr>
            <p:nvPr/>
          </p:nvSpPr>
          <p:spPr bwMode="auto">
            <a:xfrm>
              <a:off x="8901" y="-210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272</a:t>
              </a:r>
            </a:p>
          </p:txBody>
        </p:sp>
        <p:sp>
          <p:nvSpPr>
            <p:cNvPr id="2797" name="Rectangle 2793"/>
            <p:cNvSpPr>
              <a:spLocks noChangeArrowheads="1"/>
            </p:cNvSpPr>
            <p:nvPr/>
          </p:nvSpPr>
          <p:spPr bwMode="auto">
            <a:xfrm>
              <a:off x="8969" y="-210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" name="Rectangle 2794"/>
            <p:cNvSpPr>
              <a:spLocks noChangeArrowheads="1"/>
            </p:cNvSpPr>
            <p:nvPr/>
          </p:nvSpPr>
          <p:spPr bwMode="auto">
            <a:xfrm>
              <a:off x="9037" y="-210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" name="Rectangle 2795"/>
            <p:cNvSpPr>
              <a:spLocks noChangeArrowheads="1"/>
            </p:cNvSpPr>
            <p:nvPr/>
          </p:nvSpPr>
          <p:spPr bwMode="auto">
            <a:xfrm>
              <a:off x="9105" y="-210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" name="Rectangle 2796"/>
            <p:cNvSpPr>
              <a:spLocks noChangeArrowheads="1"/>
            </p:cNvSpPr>
            <p:nvPr/>
          </p:nvSpPr>
          <p:spPr bwMode="auto">
            <a:xfrm>
              <a:off x="9173" y="-210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" name="Rectangle 2797"/>
            <p:cNvSpPr>
              <a:spLocks noChangeArrowheads="1"/>
            </p:cNvSpPr>
            <p:nvPr/>
          </p:nvSpPr>
          <p:spPr bwMode="auto">
            <a:xfrm>
              <a:off x="8561" y="-203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110</a:t>
              </a:r>
            </a:p>
          </p:txBody>
        </p:sp>
        <p:sp>
          <p:nvSpPr>
            <p:cNvPr id="2802" name="Rectangle 2798"/>
            <p:cNvSpPr>
              <a:spLocks noChangeArrowheads="1"/>
            </p:cNvSpPr>
            <p:nvPr/>
          </p:nvSpPr>
          <p:spPr bwMode="auto">
            <a:xfrm>
              <a:off x="8629" y="-203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267</a:t>
              </a:r>
            </a:p>
          </p:txBody>
        </p:sp>
        <p:sp>
          <p:nvSpPr>
            <p:cNvPr id="2803" name="Rectangle 2799"/>
            <p:cNvSpPr>
              <a:spLocks noChangeArrowheads="1"/>
            </p:cNvSpPr>
            <p:nvPr/>
          </p:nvSpPr>
          <p:spPr bwMode="auto">
            <a:xfrm>
              <a:off x="8697" y="-203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" name="Rectangle 2800"/>
            <p:cNvSpPr>
              <a:spLocks noChangeArrowheads="1"/>
            </p:cNvSpPr>
            <p:nvPr/>
          </p:nvSpPr>
          <p:spPr bwMode="auto">
            <a:xfrm>
              <a:off x="8765" y="-203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269</a:t>
              </a:r>
            </a:p>
          </p:txBody>
        </p:sp>
        <p:sp>
          <p:nvSpPr>
            <p:cNvPr id="2805" name="Rectangle 2801"/>
            <p:cNvSpPr>
              <a:spLocks noChangeArrowheads="1"/>
            </p:cNvSpPr>
            <p:nvPr/>
          </p:nvSpPr>
          <p:spPr bwMode="auto">
            <a:xfrm>
              <a:off x="8833" y="-203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" name="Rectangle 2802"/>
            <p:cNvSpPr>
              <a:spLocks noChangeArrowheads="1"/>
            </p:cNvSpPr>
            <p:nvPr/>
          </p:nvSpPr>
          <p:spPr bwMode="auto">
            <a:xfrm>
              <a:off x="8901" y="-203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271</a:t>
              </a:r>
            </a:p>
          </p:txBody>
        </p:sp>
        <p:sp>
          <p:nvSpPr>
            <p:cNvPr id="2807" name="Rectangle 2803"/>
            <p:cNvSpPr>
              <a:spLocks noChangeArrowheads="1"/>
            </p:cNvSpPr>
            <p:nvPr/>
          </p:nvSpPr>
          <p:spPr bwMode="auto">
            <a:xfrm>
              <a:off x="8969" y="-203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" name="Rectangle 2804"/>
            <p:cNvSpPr>
              <a:spLocks noChangeArrowheads="1"/>
            </p:cNvSpPr>
            <p:nvPr/>
          </p:nvSpPr>
          <p:spPr bwMode="auto">
            <a:xfrm>
              <a:off x="9037" y="-203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273</a:t>
              </a:r>
            </a:p>
          </p:txBody>
        </p:sp>
        <p:sp>
          <p:nvSpPr>
            <p:cNvPr id="2809" name="Rectangle 2805"/>
            <p:cNvSpPr>
              <a:spLocks noChangeArrowheads="1"/>
            </p:cNvSpPr>
            <p:nvPr/>
          </p:nvSpPr>
          <p:spPr bwMode="auto">
            <a:xfrm>
              <a:off x="9105" y="-203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" name="Rectangle 2806"/>
            <p:cNvSpPr>
              <a:spLocks noChangeArrowheads="1"/>
            </p:cNvSpPr>
            <p:nvPr/>
          </p:nvSpPr>
          <p:spPr bwMode="auto">
            <a:xfrm>
              <a:off x="8561" y="-196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109</a:t>
              </a:r>
            </a:p>
          </p:txBody>
        </p:sp>
        <p:sp>
          <p:nvSpPr>
            <p:cNvPr id="2811" name="Rectangle 2807"/>
            <p:cNvSpPr>
              <a:spLocks noChangeArrowheads="1"/>
            </p:cNvSpPr>
            <p:nvPr/>
          </p:nvSpPr>
          <p:spPr bwMode="auto">
            <a:xfrm>
              <a:off x="8629" y="-196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Mt</a:t>
              </a:r>
            </a:p>
            <a:p>
              <a:pPr algn="ctr" eaLnBrk="0" hangingPunct="0"/>
              <a:r>
                <a:rPr lang="en-US" sz="200" b="1"/>
                <a:t>266</a:t>
              </a:r>
            </a:p>
          </p:txBody>
        </p:sp>
        <p:sp>
          <p:nvSpPr>
            <p:cNvPr id="2812" name="Rectangle 2808"/>
            <p:cNvSpPr>
              <a:spLocks noChangeArrowheads="1"/>
            </p:cNvSpPr>
            <p:nvPr/>
          </p:nvSpPr>
          <p:spPr bwMode="auto">
            <a:xfrm>
              <a:off x="8697" y="-196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" name="Rectangle 2809"/>
            <p:cNvSpPr>
              <a:spLocks noChangeArrowheads="1"/>
            </p:cNvSpPr>
            <p:nvPr/>
          </p:nvSpPr>
          <p:spPr bwMode="auto">
            <a:xfrm>
              <a:off x="8765" y="-196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Mt</a:t>
              </a:r>
            </a:p>
            <a:p>
              <a:pPr algn="ctr" eaLnBrk="0" hangingPunct="0"/>
              <a:r>
                <a:rPr lang="en-US" sz="200" b="1"/>
                <a:t>268</a:t>
              </a:r>
            </a:p>
          </p:txBody>
        </p:sp>
        <p:sp>
          <p:nvSpPr>
            <p:cNvPr id="2814" name="Rectangle 2810"/>
            <p:cNvSpPr>
              <a:spLocks noChangeArrowheads="1"/>
            </p:cNvSpPr>
            <p:nvPr/>
          </p:nvSpPr>
          <p:spPr bwMode="auto">
            <a:xfrm>
              <a:off x="8833" y="-196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" name="Rectangle 2811"/>
            <p:cNvSpPr>
              <a:spLocks noChangeArrowheads="1"/>
            </p:cNvSpPr>
            <p:nvPr/>
          </p:nvSpPr>
          <p:spPr bwMode="auto">
            <a:xfrm>
              <a:off x="8901" y="-196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" name="Rectangle 2812"/>
            <p:cNvSpPr>
              <a:spLocks noChangeArrowheads="1"/>
            </p:cNvSpPr>
            <p:nvPr/>
          </p:nvSpPr>
          <p:spPr bwMode="auto">
            <a:xfrm>
              <a:off x="9037" y="-196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" name="Rectangle 2813"/>
            <p:cNvSpPr>
              <a:spLocks noChangeArrowheads="1"/>
            </p:cNvSpPr>
            <p:nvPr/>
          </p:nvSpPr>
          <p:spPr bwMode="auto">
            <a:xfrm>
              <a:off x="9105" y="-196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164</a:t>
              </a:r>
            </a:p>
          </p:txBody>
        </p:sp>
        <p:sp>
          <p:nvSpPr>
            <p:cNvPr id="2818" name="Rectangle 2814"/>
            <p:cNvSpPr>
              <a:spLocks noChangeArrowheads="1"/>
            </p:cNvSpPr>
            <p:nvPr/>
          </p:nvSpPr>
          <p:spPr bwMode="auto">
            <a:xfrm>
              <a:off x="8425" y="-189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108</a:t>
              </a:r>
            </a:p>
          </p:txBody>
        </p:sp>
        <p:sp>
          <p:nvSpPr>
            <p:cNvPr id="2819" name="Rectangle 2815"/>
            <p:cNvSpPr>
              <a:spLocks noChangeArrowheads="1"/>
            </p:cNvSpPr>
            <p:nvPr/>
          </p:nvSpPr>
          <p:spPr bwMode="auto">
            <a:xfrm>
              <a:off x="8493" y="-189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Hs</a:t>
              </a:r>
            </a:p>
            <a:p>
              <a:pPr algn="ctr" eaLnBrk="0" hangingPunct="0"/>
              <a:r>
                <a:rPr lang="en-US" sz="200" b="1"/>
                <a:t>263</a:t>
              </a:r>
            </a:p>
          </p:txBody>
        </p:sp>
        <p:sp>
          <p:nvSpPr>
            <p:cNvPr id="2820" name="Rectangle 2816"/>
            <p:cNvSpPr>
              <a:spLocks noChangeArrowheads="1"/>
            </p:cNvSpPr>
            <p:nvPr/>
          </p:nvSpPr>
          <p:spPr bwMode="auto">
            <a:xfrm>
              <a:off x="8561" y="-189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Hs</a:t>
              </a:r>
            </a:p>
            <a:p>
              <a:pPr algn="ctr" eaLnBrk="0" hangingPunct="0"/>
              <a:r>
                <a:rPr lang="en-US" sz="200" b="1"/>
                <a:t>264</a:t>
              </a:r>
            </a:p>
          </p:txBody>
        </p:sp>
        <p:sp>
          <p:nvSpPr>
            <p:cNvPr id="2821" name="Rectangle 2817"/>
            <p:cNvSpPr>
              <a:spLocks noChangeArrowheads="1"/>
            </p:cNvSpPr>
            <p:nvPr/>
          </p:nvSpPr>
          <p:spPr bwMode="auto">
            <a:xfrm>
              <a:off x="8629" y="-189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Hs</a:t>
              </a:r>
            </a:p>
            <a:p>
              <a:pPr algn="ctr" eaLnBrk="0" hangingPunct="0"/>
              <a:r>
                <a:rPr lang="en-US" sz="200" b="1"/>
                <a:t>265</a:t>
              </a:r>
            </a:p>
          </p:txBody>
        </p:sp>
        <p:sp>
          <p:nvSpPr>
            <p:cNvPr id="2822" name="Rectangle 2818"/>
            <p:cNvSpPr>
              <a:spLocks noChangeArrowheads="1"/>
            </p:cNvSpPr>
            <p:nvPr/>
          </p:nvSpPr>
          <p:spPr bwMode="auto">
            <a:xfrm>
              <a:off x="8697" y="-189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" name="Rectangle 2819"/>
            <p:cNvSpPr>
              <a:spLocks noChangeArrowheads="1"/>
            </p:cNvSpPr>
            <p:nvPr/>
          </p:nvSpPr>
          <p:spPr bwMode="auto">
            <a:xfrm>
              <a:off x="8765" y="-189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Hs</a:t>
              </a:r>
            </a:p>
            <a:p>
              <a:pPr algn="ctr" eaLnBrk="0" hangingPunct="0"/>
              <a:r>
                <a:rPr lang="en-US" sz="200" b="1"/>
                <a:t>267</a:t>
              </a:r>
            </a:p>
          </p:txBody>
        </p:sp>
        <p:sp>
          <p:nvSpPr>
            <p:cNvPr id="2824" name="Rectangle 2820"/>
            <p:cNvSpPr>
              <a:spLocks noChangeArrowheads="1"/>
            </p:cNvSpPr>
            <p:nvPr/>
          </p:nvSpPr>
          <p:spPr bwMode="auto">
            <a:xfrm>
              <a:off x="8833" y="-189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" name="Rectangle 2821"/>
            <p:cNvSpPr>
              <a:spLocks noChangeArrowheads="1"/>
            </p:cNvSpPr>
            <p:nvPr/>
          </p:nvSpPr>
          <p:spPr bwMode="auto">
            <a:xfrm>
              <a:off x="8901" y="-189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Hs</a:t>
              </a:r>
            </a:p>
            <a:p>
              <a:pPr algn="ctr" eaLnBrk="0" hangingPunct="0"/>
              <a:r>
                <a:rPr lang="en-US" sz="200" b="1"/>
                <a:t>269</a:t>
              </a:r>
            </a:p>
          </p:txBody>
        </p:sp>
        <p:sp>
          <p:nvSpPr>
            <p:cNvPr id="2826" name="Rectangle 2822"/>
            <p:cNvSpPr>
              <a:spLocks noChangeArrowheads="1"/>
            </p:cNvSpPr>
            <p:nvPr/>
          </p:nvSpPr>
          <p:spPr bwMode="auto">
            <a:xfrm>
              <a:off x="8969" y="-189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" name="Rectangle 2823"/>
            <p:cNvSpPr>
              <a:spLocks noChangeArrowheads="1"/>
            </p:cNvSpPr>
            <p:nvPr/>
          </p:nvSpPr>
          <p:spPr bwMode="auto">
            <a:xfrm>
              <a:off x="8289" y="-182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107</a:t>
              </a:r>
            </a:p>
          </p:txBody>
        </p:sp>
        <p:sp>
          <p:nvSpPr>
            <p:cNvPr id="2828" name="Rectangle 2824"/>
            <p:cNvSpPr>
              <a:spLocks noChangeArrowheads="1"/>
            </p:cNvSpPr>
            <p:nvPr/>
          </p:nvSpPr>
          <p:spPr bwMode="auto">
            <a:xfrm>
              <a:off x="8357" y="-182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Bh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29" name="Rectangle 2825"/>
            <p:cNvSpPr>
              <a:spLocks noChangeArrowheads="1"/>
            </p:cNvSpPr>
            <p:nvPr/>
          </p:nvSpPr>
          <p:spPr bwMode="auto">
            <a:xfrm>
              <a:off x="8425" y="-182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Bh</a:t>
              </a:r>
            </a:p>
            <a:p>
              <a:pPr algn="ctr" eaLnBrk="0" hangingPunct="0"/>
              <a:r>
                <a:rPr lang="en-US" sz="200" b="1"/>
                <a:t>261</a:t>
              </a:r>
            </a:p>
          </p:txBody>
        </p:sp>
        <p:sp>
          <p:nvSpPr>
            <p:cNvPr id="2830" name="Rectangle 2826"/>
            <p:cNvSpPr>
              <a:spLocks noChangeArrowheads="1"/>
            </p:cNvSpPr>
            <p:nvPr/>
          </p:nvSpPr>
          <p:spPr bwMode="auto">
            <a:xfrm>
              <a:off x="8493" y="-182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Bh</a:t>
              </a:r>
            </a:p>
            <a:p>
              <a:pPr algn="ctr" eaLnBrk="0" hangingPunct="0"/>
              <a:r>
                <a:rPr lang="en-US" sz="200" b="1"/>
                <a:t>262</a:t>
              </a:r>
            </a:p>
          </p:txBody>
        </p:sp>
        <p:sp>
          <p:nvSpPr>
            <p:cNvPr id="2831" name="Rectangle 2827"/>
            <p:cNvSpPr>
              <a:spLocks noChangeArrowheads="1"/>
            </p:cNvSpPr>
            <p:nvPr/>
          </p:nvSpPr>
          <p:spPr bwMode="auto">
            <a:xfrm>
              <a:off x="8561" y="-182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" name="Rectangle 2828"/>
            <p:cNvSpPr>
              <a:spLocks noChangeArrowheads="1"/>
            </p:cNvSpPr>
            <p:nvPr/>
          </p:nvSpPr>
          <p:spPr bwMode="auto">
            <a:xfrm>
              <a:off x="8629" y="-182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Bh</a:t>
              </a:r>
            </a:p>
            <a:p>
              <a:pPr algn="ctr" eaLnBrk="0" hangingPunct="0"/>
              <a:r>
                <a:rPr lang="en-US" sz="200" b="1"/>
                <a:t>264</a:t>
              </a:r>
            </a:p>
          </p:txBody>
        </p:sp>
        <p:sp>
          <p:nvSpPr>
            <p:cNvPr id="2833" name="Rectangle 2829"/>
            <p:cNvSpPr>
              <a:spLocks noChangeArrowheads="1"/>
            </p:cNvSpPr>
            <p:nvPr/>
          </p:nvSpPr>
          <p:spPr bwMode="auto">
            <a:xfrm>
              <a:off x="8697" y="-182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" name="Rectangle 2830"/>
            <p:cNvSpPr>
              <a:spLocks noChangeArrowheads="1"/>
            </p:cNvSpPr>
            <p:nvPr/>
          </p:nvSpPr>
          <p:spPr bwMode="auto">
            <a:xfrm>
              <a:off x="8765" y="-182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" name="Rectangle 2831"/>
            <p:cNvSpPr>
              <a:spLocks noChangeArrowheads="1"/>
            </p:cNvSpPr>
            <p:nvPr/>
          </p:nvSpPr>
          <p:spPr bwMode="auto">
            <a:xfrm>
              <a:off x="8833" y="-182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" name="Rectangle 2832"/>
            <p:cNvSpPr>
              <a:spLocks noChangeArrowheads="1"/>
            </p:cNvSpPr>
            <p:nvPr/>
          </p:nvSpPr>
          <p:spPr bwMode="auto">
            <a:xfrm>
              <a:off x="8969" y="-182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162</a:t>
              </a:r>
            </a:p>
          </p:txBody>
        </p:sp>
        <p:sp>
          <p:nvSpPr>
            <p:cNvPr id="2837" name="Rectangle 2833"/>
            <p:cNvSpPr>
              <a:spLocks noChangeArrowheads="1"/>
            </p:cNvSpPr>
            <p:nvPr/>
          </p:nvSpPr>
          <p:spPr bwMode="auto">
            <a:xfrm>
              <a:off x="8221" y="-176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106</a:t>
              </a:r>
            </a:p>
          </p:txBody>
        </p:sp>
        <p:sp>
          <p:nvSpPr>
            <p:cNvPr id="2838" name="Rectangle 2834"/>
            <p:cNvSpPr>
              <a:spLocks noChangeArrowheads="1"/>
            </p:cNvSpPr>
            <p:nvPr/>
          </p:nvSpPr>
          <p:spPr bwMode="auto">
            <a:xfrm>
              <a:off x="8289" y="-176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839" name="Rectangle 2835"/>
            <p:cNvSpPr>
              <a:spLocks noChangeArrowheads="1"/>
            </p:cNvSpPr>
            <p:nvPr/>
          </p:nvSpPr>
          <p:spPr bwMode="auto">
            <a:xfrm>
              <a:off x="8357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840" name="Rectangle 2836"/>
            <p:cNvSpPr>
              <a:spLocks noChangeArrowheads="1"/>
            </p:cNvSpPr>
            <p:nvPr/>
          </p:nvSpPr>
          <p:spPr bwMode="auto">
            <a:xfrm>
              <a:off x="8425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41" name="Rectangle 2837"/>
            <p:cNvSpPr>
              <a:spLocks noChangeArrowheads="1"/>
            </p:cNvSpPr>
            <p:nvPr/>
          </p:nvSpPr>
          <p:spPr bwMode="auto">
            <a:xfrm>
              <a:off x="8493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261</a:t>
              </a:r>
            </a:p>
          </p:txBody>
        </p:sp>
        <p:sp>
          <p:nvSpPr>
            <p:cNvPr id="2842" name="Rectangle 2838"/>
            <p:cNvSpPr>
              <a:spLocks noChangeArrowheads="1"/>
            </p:cNvSpPr>
            <p:nvPr/>
          </p:nvSpPr>
          <p:spPr bwMode="auto">
            <a:xfrm>
              <a:off x="8561" y="-176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3" name="Rectangle 2839"/>
            <p:cNvSpPr>
              <a:spLocks noChangeArrowheads="1"/>
            </p:cNvSpPr>
            <p:nvPr/>
          </p:nvSpPr>
          <p:spPr bwMode="auto">
            <a:xfrm>
              <a:off x="8629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263</a:t>
              </a:r>
            </a:p>
          </p:txBody>
        </p:sp>
        <p:sp>
          <p:nvSpPr>
            <p:cNvPr id="2844" name="Rectangle 2840"/>
            <p:cNvSpPr>
              <a:spLocks noChangeArrowheads="1"/>
            </p:cNvSpPr>
            <p:nvPr/>
          </p:nvSpPr>
          <p:spPr bwMode="auto">
            <a:xfrm>
              <a:off x="8697" y="-1761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5" name="Rectangle 2841"/>
            <p:cNvSpPr>
              <a:spLocks noChangeArrowheads="1"/>
            </p:cNvSpPr>
            <p:nvPr/>
          </p:nvSpPr>
          <p:spPr bwMode="auto">
            <a:xfrm>
              <a:off x="8765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265</a:t>
              </a:r>
            </a:p>
          </p:txBody>
        </p:sp>
        <p:sp>
          <p:nvSpPr>
            <p:cNvPr id="2846" name="Rectangle 2842"/>
            <p:cNvSpPr>
              <a:spLocks noChangeArrowheads="1"/>
            </p:cNvSpPr>
            <p:nvPr/>
          </p:nvSpPr>
          <p:spPr bwMode="auto">
            <a:xfrm>
              <a:off x="8833" y="-176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Sg</a:t>
              </a:r>
            </a:p>
            <a:p>
              <a:pPr algn="ctr" eaLnBrk="0" hangingPunct="0"/>
              <a:r>
                <a:rPr lang="en-US" sz="200" b="1"/>
                <a:t>266</a:t>
              </a:r>
            </a:p>
          </p:txBody>
        </p:sp>
        <p:sp>
          <p:nvSpPr>
            <p:cNvPr id="2847" name="Rectangle 2843"/>
            <p:cNvSpPr>
              <a:spLocks noChangeArrowheads="1"/>
            </p:cNvSpPr>
            <p:nvPr/>
          </p:nvSpPr>
          <p:spPr bwMode="auto">
            <a:xfrm>
              <a:off x="8085" y="-169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105</a:t>
              </a:r>
            </a:p>
          </p:txBody>
        </p:sp>
        <p:sp>
          <p:nvSpPr>
            <p:cNvPr id="2848" name="Rectangle 2844"/>
            <p:cNvSpPr>
              <a:spLocks noChangeArrowheads="1"/>
            </p:cNvSpPr>
            <p:nvPr/>
          </p:nvSpPr>
          <p:spPr bwMode="auto">
            <a:xfrm>
              <a:off x="8153" y="-169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849" name="Rectangle 2845"/>
            <p:cNvSpPr>
              <a:spLocks noChangeArrowheads="1"/>
            </p:cNvSpPr>
            <p:nvPr/>
          </p:nvSpPr>
          <p:spPr bwMode="auto">
            <a:xfrm>
              <a:off x="8221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850" name="Rectangle 2846"/>
            <p:cNvSpPr>
              <a:spLocks noChangeArrowheads="1"/>
            </p:cNvSpPr>
            <p:nvPr/>
          </p:nvSpPr>
          <p:spPr bwMode="auto">
            <a:xfrm>
              <a:off x="8289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851" name="Rectangle 2847"/>
            <p:cNvSpPr>
              <a:spLocks noChangeArrowheads="1"/>
            </p:cNvSpPr>
            <p:nvPr/>
          </p:nvSpPr>
          <p:spPr bwMode="auto">
            <a:xfrm>
              <a:off x="8357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852" name="Rectangle 2848"/>
            <p:cNvSpPr>
              <a:spLocks noChangeArrowheads="1"/>
            </p:cNvSpPr>
            <p:nvPr/>
          </p:nvSpPr>
          <p:spPr bwMode="auto">
            <a:xfrm>
              <a:off x="8425" y="-169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" name="Rectangle 2849"/>
            <p:cNvSpPr>
              <a:spLocks noChangeArrowheads="1"/>
            </p:cNvSpPr>
            <p:nvPr/>
          </p:nvSpPr>
          <p:spPr bwMode="auto">
            <a:xfrm>
              <a:off x="8493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54" name="Rectangle 2850"/>
            <p:cNvSpPr>
              <a:spLocks noChangeArrowheads="1"/>
            </p:cNvSpPr>
            <p:nvPr/>
          </p:nvSpPr>
          <p:spPr bwMode="auto">
            <a:xfrm>
              <a:off x="8561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261</a:t>
              </a:r>
            </a:p>
          </p:txBody>
        </p:sp>
        <p:sp>
          <p:nvSpPr>
            <p:cNvPr id="2855" name="Rectangle 2851"/>
            <p:cNvSpPr>
              <a:spLocks noChangeArrowheads="1"/>
            </p:cNvSpPr>
            <p:nvPr/>
          </p:nvSpPr>
          <p:spPr bwMode="auto">
            <a:xfrm>
              <a:off x="8629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262</a:t>
              </a:r>
            </a:p>
          </p:txBody>
        </p:sp>
        <p:sp>
          <p:nvSpPr>
            <p:cNvPr id="2856" name="Rectangle 2852"/>
            <p:cNvSpPr>
              <a:spLocks noChangeArrowheads="1"/>
            </p:cNvSpPr>
            <p:nvPr/>
          </p:nvSpPr>
          <p:spPr bwMode="auto">
            <a:xfrm>
              <a:off x="8697" y="-169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Db</a:t>
              </a:r>
            </a:p>
            <a:p>
              <a:pPr algn="ctr" eaLnBrk="0" hangingPunct="0"/>
              <a:r>
                <a:rPr lang="en-US" sz="200" b="1"/>
                <a:t>263</a:t>
              </a:r>
            </a:p>
          </p:txBody>
        </p:sp>
        <p:sp>
          <p:nvSpPr>
            <p:cNvPr id="2857" name="Rectangle 2853"/>
            <p:cNvSpPr>
              <a:spLocks noChangeArrowheads="1"/>
            </p:cNvSpPr>
            <p:nvPr/>
          </p:nvSpPr>
          <p:spPr bwMode="auto">
            <a:xfrm>
              <a:off x="8765" y="-169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8" name="Rectangle 2854"/>
            <p:cNvSpPr>
              <a:spLocks noChangeArrowheads="1"/>
            </p:cNvSpPr>
            <p:nvPr/>
          </p:nvSpPr>
          <p:spPr bwMode="auto">
            <a:xfrm>
              <a:off x="8833" y="-169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9" name="Rectangle 2855"/>
            <p:cNvSpPr>
              <a:spLocks noChangeArrowheads="1"/>
            </p:cNvSpPr>
            <p:nvPr/>
          </p:nvSpPr>
          <p:spPr bwMode="auto">
            <a:xfrm>
              <a:off x="8017" y="-162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104</a:t>
              </a:r>
            </a:p>
          </p:txBody>
        </p:sp>
        <p:sp>
          <p:nvSpPr>
            <p:cNvPr id="2860" name="Rectangle 2856"/>
            <p:cNvSpPr>
              <a:spLocks noChangeArrowheads="1"/>
            </p:cNvSpPr>
            <p:nvPr/>
          </p:nvSpPr>
          <p:spPr bwMode="auto">
            <a:xfrm>
              <a:off x="8085" y="-162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861" name="Rectangle 2857"/>
            <p:cNvSpPr>
              <a:spLocks noChangeArrowheads="1"/>
            </p:cNvSpPr>
            <p:nvPr/>
          </p:nvSpPr>
          <p:spPr bwMode="auto">
            <a:xfrm>
              <a:off x="8153" y="-162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862" name="Rectangle 2858"/>
            <p:cNvSpPr>
              <a:spLocks noChangeArrowheads="1"/>
            </p:cNvSpPr>
            <p:nvPr/>
          </p:nvSpPr>
          <p:spPr bwMode="auto">
            <a:xfrm>
              <a:off x="8221" y="-162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863" name="Rectangle 2859"/>
            <p:cNvSpPr>
              <a:spLocks noChangeArrowheads="1"/>
            </p:cNvSpPr>
            <p:nvPr/>
          </p:nvSpPr>
          <p:spPr bwMode="auto">
            <a:xfrm>
              <a:off x="8289" y="-162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864" name="Rectangle 2860"/>
            <p:cNvSpPr>
              <a:spLocks noChangeArrowheads="1"/>
            </p:cNvSpPr>
            <p:nvPr/>
          </p:nvSpPr>
          <p:spPr bwMode="auto">
            <a:xfrm>
              <a:off x="8357" y="-162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865" name="Rectangle 2861"/>
            <p:cNvSpPr>
              <a:spLocks noChangeArrowheads="1"/>
            </p:cNvSpPr>
            <p:nvPr/>
          </p:nvSpPr>
          <p:spPr bwMode="auto">
            <a:xfrm>
              <a:off x="8425" y="-162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866" name="Rectangle 2862"/>
            <p:cNvSpPr>
              <a:spLocks noChangeArrowheads="1"/>
            </p:cNvSpPr>
            <p:nvPr/>
          </p:nvSpPr>
          <p:spPr bwMode="auto">
            <a:xfrm>
              <a:off x="8493" y="-162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867" name="Rectangle 2863"/>
            <p:cNvSpPr>
              <a:spLocks noChangeArrowheads="1"/>
            </p:cNvSpPr>
            <p:nvPr/>
          </p:nvSpPr>
          <p:spPr bwMode="auto">
            <a:xfrm>
              <a:off x="8561" y="-162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68" name="Rectangle 2864"/>
            <p:cNvSpPr>
              <a:spLocks noChangeArrowheads="1"/>
            </p:cNvSpPr>
            <p:nvPr/>
          </p:nvSpPr>
          <p:spPr bwMode="auto">
            <a:xfrm>
              <a:off x="8629" y="-162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261</a:t>
              </a:r>
            </a:p>
          </p:txBody>
        </p:sp>
        <p:sp>
          <p:nvSpPr>
            <p:cNvPr id="2869" name="Rectangle 2865"/>
            <p:cNvSpPr>
              <a:spLocks noChangeArrowheads="1"/>
            </p:cNvSpPr>
            <p:nvPr/>
          </p:nvSpPr>
          <p:spPr bwMode="auto">
            <a:xfrm>
              <a:off x="8697" y="-162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Rf</a:t>
              </a:r>
            </a:p>
            <a:p>
              <a:pPr algn="ctr" eaLnBrk="0" hangingPunct="0"/>
              <a:r>
                <a:rPr lang="en-US" sz="200" b="1"/>
                <a:t>262</a:t>
              </a:r>
            </a:p>
          </p:txBody>
        </p:sp>
        <p:sp>
          <p:nvSpPr>
            <p:cNvPr id="2870" name="Rectangle 2866"/>
            <p:cNvSpPr>
              <a:spLocks noChangeArrowheads="1"/>
            </p:cNvSpPr>
            <p:nvPr/>
          </p:nvSpPr>
          <p:spPr bwMode="auto">
            <a:xfrm>
              <a:off x="8765" y="-162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" name="Rectangle 2867"/>
            <p:cNvSpPr>
              <a:spLocks noChangeArrowheads="1"/>
            </p:cNvSpPr>
            <p:nvPr/>
          </p:nvSpPr>
          <p:spPr bwMode="auto">
            <a:xfrm>
              <a:off x="8833" y="-1625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" name="Rectangle 2868"/>
            <p:cNvSpPr>
              <a:spLocks noChangeArrowheads="1"/>
            </p:cNvSpPr>
            <p:nvPr/>
          </p:nvSpPr>
          <p:spPr bwMode="auto">
            <a:xfrm>
              <a:off x="8017" y="-155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103</a:t>
              </a:r>
            </a:p>
          </p:txBody>
        </p:sp>
        <p:sp>
          <p:nvSpPr>
            <p:cNvPr id="2873" name="Rectangle 2869"/>
            <p:cNvSpPr>
              <a:spLocks noChangeArrowheads="1"/>
            </p:cNvSpPr>
            <p:nvPr/>
          </p:nvSpPr>
          <p:spPr bwMode="auto">
            <a:xfrm>
              <a:off x="8085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874" name="Rectangle 2870"/>
            <p:cNvSpPr>
              <a:spLocks noChangeArrowheads="1"/>
            </p:cNvSpPr>
            <p:nvPr/>
          </p:nvSpPr>
          <p:spPr bwMode="auto">
            <a:xfrm>
              <a:off x="8153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875" name="Rectangle 2871"/>
            <p:cNvSpPr>
              <a:spLocks noChangeArrowheads="1"/>
            </p:cNvSpPr>
            <p:nvPr/>
          </p:nvSpPr>
          <p:spPr bwMode="auto">
            <a:xfrm>
              <a:off x="8221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876" name="Rectangle 2872"/>
            <p:cNvSpPr>
              <a:spLocks noChangeArrowheads="1"/>
            </p:cNvSpPr>
            <p:nvPr/>
          </p:nvSpPr>
          <p:spPr bwMode="auto">
            <a:xfrm>
              <a:off x="8289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877" name="Rectangle 2873"/>
            <p:cNvSpPr>
              <a:spLocks noChangeArrowheads="1"/>
            </p:cNvSpPr>
            <p:nvPr/>
          </p:nvSpPr>
          <p:spPr bwMode="auto">
            <a:xfrm>
              <a:off x="8357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878" name="Rectangle 2874"/>
            <p:cNvSpPr>
              <a:spLocks noChangeArrowheads="1"/>
            </p:cNvSpPr>
            <p:nvPr/>
          </p:nvSpPr>
          <p:spPr bwMode="auto">
            <a:xfrm>
              <a:off x="8425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879" name="Rectangle 2875"/>
            <p:cNvSpPr>
              <a:spLocks noChangeArrowheads="1"/>
            </p:cNvSpPr>
            <p:nvPr/>
          </p:nvSpPr>
          <p:spPr bwMode="auto">
            <a:xfrm>
              <a:off x="8493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880" name="Rectangle 2876"/>
            <p:cNvSpPr>
              <a:spLocks noChangeArrowheads="1"/>
            </p:cNvSpPr>
            <p:nvPr/>
          </p:nvSpPr>
          <p:spPr bwMode="auto">
            <a:xfrm>
              <a:off x="8561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881" name="Rectangle 2877"/>
            <p:cNvSpPr>
              <a:spLocks noChangeArrowheads="1"/>
            </p:cNvSpPr>
            <p:nvPr/>
          </p:nvSpPr>
          <p:spPr bwMode="auto">
            <a:xfrm>
              <a:off x="8629" y="-155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82" name="Rectangle 2878"/>
            <p:cNvSpPr>
              <a:spLocks noChangeArrowheads="1"/>
            </p:cNvSpPr>
            <p:nvPr/>
          </p:nvSpPr>
          <p:spPr bwMode="auto">
            <a:xfrm>
              <a:off x="8697" y="-1557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261</a:t>
              </a:r>
            </a:p>
          </p:txBody>
        </p:sp>
        <p:sp>
          <p:nvSpPr>
            <p:cNvPr id="2883" name="Rectangle 2879"/>
            <p:cNvSpPr>
              <a:spLocks noChangeArrowheads="1"/>
            </p:cNvSpPr>
            <p:nvPr/>
          </p:nvSpPr>
          <p:spPr bwMode="auto">
            <a:xfrm>
              <a:off x="8765" y="-155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Lr</a:t>
              </a:r>
            </a:p>
            <a:p>
              <a:pPr algn="ctr" eaLnBrk="0" hangingPunct="0"/>
              <a:r>
                <a:rPr lang="en-US" sz="200" b="1"/>
                <a:t>262</a:t>
              </a:r>
            </a:p>
          </p:txBody>
        </p:sp>
        <p:sp>
          <p:nvSpPr>
            <p:cNvPr id="2884" name="Rectangle 2880"/>
            <p:cNvSpPr>
              <a:spLocks noChangeArrowheads="1"/>
            </p:cNvSpPr>
            <p:nvPr/>
          </p:nvSpPr>
          <p:spPr bwMode="auto">
            <a:xfrm>
              <a:off x="8833" y="-1557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" name="Rectangle 2881"/>
            <p:cNvSpPr>
              <a:spLocks noChangeArrowheads="1"/>
            </p:cNvSpPr>
            <p:nvPr/>
          </p:nvSpPr>
          <p:spPr bwMode="auto">
            <a:xfrm>
              <a:off x="7949" y="-148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102</a:t>
              </a:r>
            </a:p>
          </p:txBody>
        </p:sp>
        <p:sp>
          <p:nvSpPr>
            <p:cNvPr id="2886" name="Rectangle 2882"/>
            <p:cNvSpPr>
              <a:spLocks noChangeArrowheads="1"/>
            </p:cNvSpPr>
            <p:nvPr/>
          </p:nvSpPr>
          <p:spPr bwMode="auto">
            <a:xfrm>
              <a:off x="8017" y="-1489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887" name="Rectangle 2883"/>
            <p:cNvSpPr>
              <a:spLocks noChangeArrowheads="1"/>
            </p:cNvSpPr>
            <p:nvPr/>
          </p:nvSpPr>
          <p:spPr bwMode="auto">
            <a:xfrm>
              <a:off x="8085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888" name="Rectangle 2884"/>
            <p:cNvSpPr>
              <a:spLocks noChangeArrowheads="1"/>
            </p:cNvSpPr>
            <p:nvPr/>
          </p:nvSpPr>
          <p:spPr bwMode="auto">
            <a:xfrm>
              <a:off x="8153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889" name="Rectangle 2885"/>
            <p:cNvSpPr>
              <a:spLocks noChangeArrowheads="1"/>
            </p:cNvSpPr>
            <p:nvPr/>
          </p:nvSpPr>
          <p:spPr bwMode="auto">
            <a:xfrm>
              <a:off x="8221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890" name="Rectangle 2886"/>
            <p:cNvSpPr>
              <a:spLocks noChangeArrowheads="1"/>
            </p:cNvSpPr>
            <p:nvPr/>
          </p:nvSpPr>
          <p:spPr bwMode="auto">
            <a:xfrm>
              <a:off x="8289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891" name="Rectangle 2887"/>
            <p:cNvSpPr>
              <a:spLocks noChangeArrowheads="1"/>
            </p:cNvSpPr>
            <p:nvPr/>
          </p:nvSpPr>
          <p:spPr bwMode="auto">
            <a:xfrm>
              <a:off x="8357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892" name="Rectangle 2888"/>
            <p:cNvSpPr>
              <a:spLocks noChangeArrowheads="1"/>
            </p:cNvSpPr>
            <p:nvPr/>
          </p:nvSpPr>
          <p:spPr bwMode="auto">
            <a:xfrm>
              <a:off x="8425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893" name="Rectangle 2889"/>
            <p:cNvSpPr>
              <a:spLocks noChangeArrowheads="1"/>
            </p:cNvSpPr>
            <p:nvPr/>
          </p:nvSpPr>
          <p:spPr bwMode="auto">
            <a:xfrm>
              <a:off x="8493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894" name="Rectangle 2890"/>
            <p:cNvSpPr>
              <a:spLocks noChangeArrowheads="1"/>
            </p:cNvSpPr>
            <p:nvPr/>
          </p:nvSpPr>
          <p:spPr bwMode="auto">
            <a:xfrm>
              <a:off x="8561" y="-1489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895" name="Rectangle 2891"/>
            <p:cNvSpPr>
              <a:spLocks noChangeArrowheads="1"/>
            </p:cNvSpPr>
            <p:nvPr/>
          </p:nvSpPr>
          <p:spPr bwMode="auto">
            <a:xfrm>
              <a:off x="8629" y="-148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896" name="Rectangle 2892"/>
            <p:cNvSpPr>
              <a:spLocks noChangeArrowheads="1"/>
            </p:cNvSpPr>
            <p:nvPr/>
          </p:nvSpPr>
          <p:spPr bwMode="auto">
            <a:xfrm>
              <a:off x="8697" y="-1489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897" name="Rectangle 2893"/>
            <p:cNvSpPr>
              <a:spLocks noChangeArrowheads="1"/>
            </p:cNvSpPr>
            <p:nvPr/>
          </p:nvSpPr>
          <p:spPr bwMode="auto">
            <a:xfrm>
              <a:off x="8765" y="-148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" name="Rectangle 2894"/>
            <p:cNvSpPr>
              <a:spLocks noChangeArrowheads="1"/>
            </p:cNvSpPr>
            <p:nvPr/>
          </p:nvSpPr>
          <p:spPr bwMode="auto">
            <a:xfrm>
              <a:off x="8833" y="-1489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No</a:t>
              </a:r>
            </a:p>
            <a:p>
              <a:pPr algn="ctr" eaLnBrk="0" hangingPunct="0"/>
              <a:r>
                <a:rPr lang="en-US" sz="200" b="1"/>
                <a:t>262</a:t>
              </a:r>
            </a:p>
          </p:txBody>
        </p:sp>
        <p:sp>
          <p:nvSpPr>
            <p:cNvPr id="2899" name="Rectangle 2895"/>
            <p:cNvSpPr>
              <a:spLocks noChangeArrowheads="1"/>
            </p:cNvSpPr>
            <p:nvPr/>
          </p:nvSpPr>
          <p:spPr bwMode="auto">
            <a:xfrm>
              <a:off x="7813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00" name="Rectangle 2896"/>
            <p:cNvSpPr>
              <a:spLocks noChangeArrowheads="1"/>
            </p:cNvSpPr>
            <p:nvPr/>
          </p:nvSpPr>
          <p:spPr bwMode="auto">
            <a:xfrm>
              <a:off x="7881" y="-142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01" name="Rectangle 2897"/>
            <p:cNvSpPr>
              <a:spLocks noChangeArrowheads="1"/>
            </p:cNvSpPr>
            <p:nvPr/>
          </p:nvSpPr>
          <p:spPr bwMode="auto">
            <a:xfrm>
              <a:off x="7949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02" name="Rectangle 2898"/>
            <p:cNvSpPr>
              <a:spLocks noChangeArrowheads="1"/>
            </p:cNvSpPr>
            <p:nvPr/>
          </p:nvSpPr>
          <p:spPr bwMode="auto">
            <a:xfrm>
              <a:off x="8017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249</a:t>
              </a:r>
            </a:p>
          </p:txBody>
        </p:sp>
        <p:sp>
          <p:nvSpPr>
            <p:cNvPr id="2903" name="Rectangle 2899"/>
            <p:cNvSpPr>
              <a:spLocks noChangeArrowheads="1"/>
            </p:cNvSpPr>
            <p:nvPr/>
          </p:nvSpPr>
          <p:spPr bwMode="auto">
            <a:xfrm>
              <a:off x="8085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04" name="Rectangle 2900"/>
            <p:cNvSpPr>
              <a:spLocks noChangeArrowheads="1"/>
            </p:cNvSpPr>
            <p:nvPr/>
          </p:nvSpPr>
          <p:spPr bwMode="auto">
            <a:xfrm>
              <a:off x="8153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05" name="Rectangle 2901"/>
            <p:cNvSpPr>
              <a:spLocks noChangeArrowheads="1"/>
            </p:cNvSpPr>
            <p:nvPr/>
          </p:nvSpPr>
          <p:spPr bwMode="auto">
            <a:xfrm>
              <a:off x="8221" y="-142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906" name="Rectangle 2902"/>
            <p:cNvSpPr>
              <a:spLocks noChangeArrowheads="1"/>
            </p:cNvSpPr>
            <p:nvPr/>
          </p:nvSpPr>
          <p:spPr bwMode="auto">
            <a:xfrm>
              <a:off x="8289" y="-142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907" name="Rectangle 2903"/>
            <p:cNvSpPr>
              <a:spLocks noChangeArrowheads="1"/>
            </p:cNvSpPr>
            <p:nvPr/>
          </p:nvSpPr>
          <p:spPr bwMode="auto">
            <a:xfrm>
              <a:off x="8425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908" name="Rectangle 2904"/>
            <p:cNvSpPr>
              <a:spLocks noChangeArrowheads="1"/>
            </p:cNvSpPr>
            <p:nvPr/>
          </p:nvSpPr>
          <p:spPr bwMode="auto">
            <a:xfrm>
              <a:off x="8493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909" name="Rectangle 2905"/>
            <p:cNvSpPr>
              <a:spLocks noChangeArrowheads="1"/>
            </p:cNvSpPr>
            <p:nvPr/>
          </p:nvSpPr>
          <p:spPr bwMode="auto">
            <a:xfrm>
              <a:off x="8561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910" name="Rectangle 2906"/>
            <p:cNvSpPr>
              <a:spLocks noChangeArrowheads="1"/>
            </p:cNvSpPr>
            <p:nvPr/>
          </p:nvSpPr>
          <p:spPr bwMode="auto">
            <a:xfrm>
              <a:off x="8629" y="-142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911" name="Rectangle 2907"/>
            <p:cNvSpPr>
              <a:spLocks noChangeArrowheads="1"/>
            </p:cNvSpPr>
            <p:nvPr/>
          </p:nvSpPr>
          <p:spPr bwMode="auto">
            <a:xfrm>
              <a:off x="8697" y="-142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912" name="Rectangle 2908"/>
            <p:cNvSpPr>
              <a:spLocks noChangeArrowheads="1"/>
            </p:cNvSpPr>
            <p:nvPr/>
          </p:nvSpPr>
          <p:spPr bwMode="auto">
            <a:xfrm>
              <a:off x="8765" y="-142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260</a:t>
              </a:r>
            </a:p>
          </p:txBody>
        </p:sp>
        <p:sp>
          <p:nvSpPr>
            <p:cNvPr id="2913" name="Rectangle 2909"/>
            <p:cNvSpPr>
              <a:spLocks noChangeArrowheads="1"/>
            </p:cNvSpPr>
            <p:nvPr/>
          </p:nvSpPr>
          <p:spPr bwMode="auto">
            <a:xfrm>
              <a:off x="8833" y="-142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160</a:t>
              </a:r>
            </a:p>
          </p:txBody>
        </p:sp>
        <p:sp>
          <p:nvSpPr>
            <p:cNvPr id="2914" name="Rectangle 2910"/>
            <p:cNvSpPr>
              <a:spLocks noChangeArrowheads="1"/>
            </p:cNvSpPr>
            <p:nvPr/>
          </p:nvSpPr>
          <p:spPr bwMode="auto">
            <a:xfrm>
              <a:off x="7813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15" name="Rectangle 2911"/>
            <p:cNvSpPr>
              <a:spLocks noChangeArrowheads="1"/>
            </p:cNvSpPr>
            <p:nvPr/>
          </p:nvSpPr>
          <p:spPr bwMode="auto">
            <a:xfrm>
              <a:off x="7881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16" name="Rectangle 2912"/>
            <p:cNvSpPr>
              <a:spLocks noChangeArrowheads="1"/>
            </p:cNvSpPr>
            <p:nvPr/>
          </p:nvSpPr>
          <p:spPr bwMode="auto">
            <a:xfrm>
              <a:off x="7949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17" name="Rectangle 2913"/>
            <p:cNvSpPr>
              <a:spLocks noChangeArrowheads="1"/>
            </p:cNvSpPr>
            <p:nvPr/>
          </p:nvSpPr>
          <p:spPr bwMode="auto">
            <a:xfrm>
              <a:off x="8017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18" name="Rectangle 2914"/>
            <p:cNvSpPr>
              <a:spLocks noChangeArrowheads="1"/>
            </p:cNvSpPr>
            <p:nvPr/>
          </p:nvSpPr>
          <p:spPr bwMode="auto">
            <a:xfrm>
              <a:off x="8085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 dirty="0" err="1"/>
                <a:t>Fm</a:t>
              </a:r>
              <a:endParaRPr lang="en-US" sz="200" b="1" dirty="0"/>
            </a:p>
            <a:p>
              <a:pPr algn="ctr" eaLnBrk="0" hangingPunct="0"/>
              <a:r>
                <a:rPr lang="en-US" sz="200" b="1" dirty="0"/>
                <a:t>249</a:t>
              </a:r>
            </a:p>
          </p:txBody>
        </p:sp>
        <p:sp>
          <p:nvSpPr>
            <p:cNvPr id="2919" name="Rectangle 2915"/>
            <p:cNvSpPr>
              <a:spLocks noChangeArrowheads="1"/>
            </p:cNvSpPr>
            <p:nvPr/>
          </p:nvSpPr>
          <p:spPr bwMode="auto">
            <a:xfrm>
              <a:off x="8153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20" name="Rectangle 2916"/>
            <p:cNvSpPr>
              <a:spLocks noChangeArrowheads="1"/>
            </p:cNvSpPr>
            <p:nvPr/>
          </p:nvSpPr>
          <p:spPr bwMode="auto">
            <a:xfrm>
              <a:off x="8221" y="-135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21" name="Rectangle 2917"/>
            <p:cNvSpPr>
              <a:spLocks noChangeArrowheads="1"/>
            </p:cNvSpPr>
            <p:nvPr/>
          </p:nvSpPr>
          <p:spPr bwMode="auto">
            <a:xfrm>
              <a:off x="8289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922" name="Rectangle 2918"/>
            <p:cNvSpPr>
              <a:spLocks noChangeArrowheads="1"/>
            </p:cNvSpPr>
            <p:nvPr/>
          </p:nvSpPr>
          <p:spPr bwMode="auto">
            <a:xfrm>
              <a:off x="8357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923" name="Rectangle 2919"/>
            <p:cNvSpPr>
              <a:spLocks noChangeArrowheads="1"/>
            </p:cNvSpPr>
            <p:nvPr/>
          </p:nvSpPr>
          <p:spPr bwMode="auto">
            <a:xfrm>
              <a:off x="8425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924" name="Rectangle 2920"/>
            <p:cNvSpPr>
              <a:spLocks noChangeArrowheads="1"/>
            </p:cNvSpPr>
            <p:nvPr/>
          </p:nvSpPr>
          <p:spPr bwMode="auto">
            <a:xfrm>
              <a:off x="8493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925" name="Rectangle 2921"/>
            <p:cNvSpPr>
              <a:spLocks noChangeArrowheads="1"/>
            </p:cNvSpPr>
            <p:nvPr/>
          </p:nvSpPr>
          <p:spPr bwMode="auto">
            <a:xfrm>
              <a:off x="8561" y="-135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926" name="Rectangle 2922"/>
            <p:cNvSpPr>
              <a:spLocks noChangeArrowheads="1"/>
            </p:cNvSpPr>
            <p:nvPr/>
          </p:nvSpPr>
          <p:spPr bwMode="auto">
            <a:xfrm>
              <a:off x="8629" y="-135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927" name="Rectangle 2923"/>
            <p:cNvSpPr>
              <a:spLocks noChangeArrowheads="1"/>
            </p:cNvSpPr>
            <p:nvPr/>
          </p:nvSpPr>
          <p:spPr bwMode="auto">
            <a:xfrm>
              <a:off x="8697" y="-135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258</a:t>
              </a:r>
            </a:p>
          </p:txBody>
        </p:sp>
        <p:sp>
          <p:nvSpPr>
            <p:cNvPr id="2928" name="Rectangle 2924"/>
            <p:cNvSpPr>
              <a:spLocks noChangeArrowheads="1"/>
            </p:cNvSpPr>
            <p:nvPr/>
          </p:nvSpPr>
          <p:spPr bwMode="auto">
            <a:xfrm>
              <a:off x="8765" y="-1353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Fm</a:t>
              </a:r>
            </a:p>
            <a:p>
              <a:pPr algn="ctr" eaLnBrk="0" hangingPunct="0"/>
              <a:r>
                <a:rPr lang="en-US" sz="200" b="1"/>
                <a:t>259</a:t>
              </a:r>
            </a:p>
          </p:txBody>
        </p:sp>
        <p:sp>
          <p:nvSpPr>
            <p:cNvPr id="2929" name="Rectangle 2925"/>
            <p:cNvSpPr>
              <a:spLocks noChangeArrowheads="1"/>
            </p:cNvSpPr>
            <p:nvPr/>
          </p:nvSpPr>
          <p:spPr bwMode="auto">
            <a:xfrm>
              <a:off x="7813" y="-128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30" name="Rectangle 2926"/>
            <p:cNvSpPr>
              <a:spLocks noChangeArrowheads="1"/>
            </p:cNvSpPr>
            <p:nvPr/>
          </p:nvSpPr>
          <p:spPr bwMode="auto">
            <a:xfrm>
              <a:off x="7881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31" name="Rectangle 2927"/>
            <p:cNvSpPr>
              <a:spLocks noChangeArrowheads="1"/>
            </p:cNvSpPr>
            <p:nvPr/>
          </p:nvSpPr>
          <p:spPr bwMode="auto">
            <a:xfrm>
              <a:off x="7949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32" name="Rectangle 2928"/>
            <p:cNvSpPr>
              <a:spLocks noChangeArrowheads="1"/>
            </p:cNvSpPr>
            <p:nvPr/>
          </p:nvSpPr>
          <p:spPr bwMode="auto">
            <a:xfrm>
              <a:off x="8017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33" name="Rectangle 2929"/>
            <p:cNvSpPr>
              <a:spLocks noChangeArrowheads="1"/>
            </p:cNvSpPr>
            <p:nvPr/>
          </p:nvSpPr>
          <p:spPr bwMode="auto">
            <a:xfrm>
              <a:off x="8085" y="-128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34" name="Rectangle 2930"/>
            <p:cNvSpPr>
              <a:spLocks noChangeArrowheads="1"/>
            </p:cNvSpPr>
            <p:nvPr/>
          </p:nvSpPr>
          <p:spPr bwMode="auto">
            <a:xfrm>
              <a:off x="8153" y="-128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249</a:t>
              </a:r>
            </a:p>
          </p:txBody>
        </p:sp>
        <p:sp>
          <p:nvSpPr>
            <p:cNvPr id="2935" name="Rectangle 2931"/>
            <p:cNvSpPr>
              <a:spLocks noChangeArrowheads="1"/>
            </p:cNvSpPr>
            <p:nvPr/>
          </p:nvSpPr>
          <p:spPr bwMode="auto">
            <a:xfrm>
              <a:off x="8221" y="-128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36" name="Rectangle 2932"/>
            <p:cNvSpPr>
              <a:spLocks noChangeArrowheads="1"/>
            </p:cNvSpPr>
            <p:nvPr/>
          </p:nvSpPr>
          <p:spPr bwMode="auto">
            <a:xfrm>
              <a:off x="8289" y="-1285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37" name="Rectangle 2933"/>
            <p:cNvSpPr>
              <a:spLocks noChangeArrowheads="1"/>
            </p:cNvSpPr>
            <p:nvPr/>
          </p:nvSpPr>
          <p:spPr bwMode="auto">
            <a:xfrm>
              <a:off x="8357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938" name="Rectangle 2934"/>
            <p:cNvSpPr>
              <a:spLocks noChangeArrowheads="1"/>
            </p:cNvSpPr>
            <p:nvPr/>
          </p:nvSpPr>
          <p:spPr bwMode="auto">
            <a:xfrm>
              <a:off x="8425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939" name="Rectangle 2935"/>
            <p:cNvSpPr>
              <a:spLocks noChangeArrowheads="1"/>
            </p:cNvSpPr>
            <p:nvPr/>
          </p:nvSpPr>
          <p:spPr bwMode="auto">
            <a:xfrm>
              <a:off x="8493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940" name="Rectangle 2936"/>
            <p:cNvSpPr>
              <a:spLocks noChangeArrowheads="1"/>
            </p:cNvSpPr>
            <p:nvPr/>
          </p:nvSpPr>
          <p:spPr bwMode="auto">
            <a:xfrm>
              <a:off x="8561" y="-128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941" name="Rectangle 2937"/>
            <p:cNvSpPr>
              <a:spLocks noChangeArrowheads="1"/>
            </p:cNvSpPr>
            <p:nvPr/>
          </p:nvSpPr>
          <p:spPr bwMode="auto">
            <a:xfrm>
              <a:off x="8629" y="-128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942" name="Rectangle 2938"/>
            <p:cNvSpPr>
              <a:spLocks noChangeArrowheads="1"/>
            </p:cNvSpPr>
            <p:nvPr/>
          </p:nvSpPr>
          <p:spPr bwMode="auto">
            <a:xfrm>
              <a:off x="8697" y="-1285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Es</a:t>
              </a:r>
            </a:p>
            <a:p>
              <a:pPr algn="ctr" eaLnBrk="0" hangingPunct="0"/>
              <a:r>
                <a:rPr lang="en-US" sz="200" b="1"/>
                <a:t>257</a:t>
              </a:r>
            </a:p>
          </p:txBody>
        </p:sp>
        <p:sp>
          <p:nvSpPr>
            <p:cNvPr id="2943" name="Rectangle 2939"/>
            <p:cNvSpPr>
              <a:spLocks noChangeArrowheads="1"/>
            </p:cNvSpPr>
            <p:nvPr/>
          </p:nvSpPr>
          <p:spPr bwMode="auto">
            <a:xfrm>
              <a:off x="7813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944" name="Rectangle 2940"/>
            <p:cNvSpPr>
              <a:spLocks noChangeArrowheads="1"/>
            </p:cNvSpPr>
            <p:nvPr/>
          </p:nvSpPr>
          <p:spPr bwMode="auto">
            <a:xfrm>
              <a:off x="7881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45" name="Rectangle 2941"/>
            <p:cNvSpPr>
              <a:spLocks noChangeArrowheads="1"/>
            </p:cNvSpPr>
            <p:nvPr/>
          </p:nvSpPr>
          <p:spPr bwMode="auto">
            <a:xfrm>
              <a:off x="7949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46" name="Rectangle 2942"/>
            <p:cNvSpPr>
              <a:spLocks noChangeArrowheads="1"/>
            </p:cNvSpPr>
            <p:nvPr/>
          </p:nvSpPr>
          <p:spPr bwMode="auto">
            <a:xfrm>
              <a:off x="8017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47" name="Rectangle 2943"/>
            <p:cNvSpPr>
              <a:spLocks noChangeArrowheads="1"/>
            </p:cNvSpPr>
            <p:nvPr/>
          </p:nvSpPr>
          <p:spPr bwMode="auto">
            <a:xfrm>
              <a:off x="8085" y="-1217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48" name="Rectangle 2944"/>
            <p:cNvSpPr>
              <a:spLocks noChangeArrowheads="1"/>
            </p:cNvSpPr>
            <p:nvPr/>
          </p:nvSpPr>
          <p:spPr bwMode="auto">
            <a:xfrm>
              <a:off x="8153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49" name="Rectangle 2945"/>
            <p:cNvSpPr>
              <a:spLocks noChangeArrowheads="1"/>
            </p:cNvSpPr>
            <p:nvPr/>
          </p:nvSpPr>
          <p:spPr bwMode="auto">
            <a:xfrm>
              <a:off x="8221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249</a:t>
              </a:r>
            </a:p>
          </p:txBody>
        </p:sp>
        <p:sp>
          <p:nvSpPr>
            <p:cNvPr id="2950" name="Rectangle 2946"/>
            <p:cNvSpPr>
              <a:spLocks noChangeArrowheads="1"/>
            </p:cNvSpPr>
            <p:nvPr/>
          </p:nvSpPr>
          <p:spPr bwMode="auto">
            <a:xfrm>
              <a:off x="8289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51" name="Rectangle 2947"/>
            <p:cNvSpPr>
              <a:spLocks noChangeArrowheads="1"/>
            </p:cNvSpPr>
            <p:nvPr/>
          </p:nvSpPr>
          <p:spPr bwMode="auto">
            <a:xfrm>
              <a:off x="8357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52" name="Rectangle 2948"/>
            <p:cNvSpPr>
              <a:spLocks noChangeArrowheads="1"/>
            </p:cNvSpPr>
            <p:nvPr/>
          </p:nvSpPr>
          <p:spPr bwMode="auto">
            <a:xfrm>
              <a:off x="8425" y="-1217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252</a:t>
              </a:r>
            </a:p>
          </p:txBody>
        </p:sp>
        <p:sp>
          <p:nvSpPr>
            <p:cNvPr id="2953" name="Rectangle 2949"/>
            <p:cNvSpPr>
              <a:spLocks noChangeArrowheads="1"/>
            </p:cNvSpPr>
            <p:nvPr/>
          </p:nvSpPr>
          <p:spPr bwMode="auto">
            <a:xfrm>
              <a:off x="8493" y="-121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253</a:t>
              </a:r>
            </a:p>
          </p:txBody>
        </p:sp>
        <p:sp>
          <p:nvSpPr>
            <p:cNvPr id="2954" name="Rectangle 2950"/>
            <p:cNvSpPr>
              <a:spLocks noChangeArrowheads="1"/>
            </p:cNvSpPr>
            <p:nvPr/>
          </p:nvSpPr>
          <p:spPr bwMode="auto">
            <a:xfrm>
              <a:off x="8561" y="-1217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  <p:sp>
          <p:nvSpPr>
            <p:cNvPr id="2955" name="Rectangle 2951"/>
            <p:cNvSpPr>
              <a:spLocks noChangeArrowheads="1"/>
            </p:cNvSpPr>
            <p:nvPr/>
          </p:nvSpPr>
          <p:spPr bwMode="auto">
            <a:xfrm>
              <a:off x="8629" y="-121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255</a:t>
              </a:r>
            </a:p>
          </p:txBody>
        </p:sp>
        <p:sp>
          <p:nvSpPr>
            <p:cNvPr id="2956" name="Rectangle 2952"/>
            <p:cNvSpPr>
              <a:spLocks noChangeArrowheads="1"/>
            </p:cNvSpPr>
            <p:nvPr/>
          </p:nvSpPr>
          <p:spPr bwMode="auto">
            <a:xfrm>
              <a:off x="8697" y="-1217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Cf</a:t>
              </a:r>
            </a:p>
            <a:p>
              <a:pPr algn="ctr" eaLnBrk="0" hangingPunct="0"/>
              <a:r>
                <a:rPr lang="en-US" sz="200" b="1"/>
                <a:t>256</a:t>
              </a:r>
            </a:p>
          </p:txBody>
        </p:sp>
        <p:sp>
          <p:nvSpPr>
            <p:cNvPr id="2957" name="Rectangle 2953"/>
            <p:cNvSpPr>
              <a:spLocks noChangeArrowheads="1"/>
            </p:cNvSpPr>
            <p:nvPr/>
          </p:nvSpPr>
          <p:spPr bwMode="auto">
            <a:xfrm>
              <a:off x="7813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958" name="Rectangle 2954"/>
            <p:cNvSpPr>
              <a:spLocks noChangeArrowheads="1"/>
            </p:cNvSpPr>
            <p:nvPr/>
          </p:nvSpPr>
          <p:spPr bwMode="auto">
            <a:xfrm>
              <a:off x="7881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959" name="Rectangle 2955"/>
            <p:cNvSpPr>
              <a:spLocks noChangeArrowheads="1"/>
            </p:cNvSpPr>
            <p:nvPr/>
          </p:nvSpPr>
          <p:spPr bwMode="auto">
            <a:xfrm>
              <a:off x="7949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60" name="Rectangle 2956"/>
            <p:cNvSpPr>
              <a:spLocks noChangeArrowheads="1"/>
            </p:cNvSpPr>
            <p:nvPr/>
          </p:nvSpPr>
          <p:spPr bwMode="auto">
            <a:xfrm>
              <a:off x="8017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61" name="Rectangle 2957"/>
            <p:cNvSpPr>
              <a:spLocks noChangeArrowheads="1"/>
            </p:cNvSpPr>
            <p:nvPr/>
          </p:nvSpPr>
          <p:spPr bwMode="auto">
            <a:xfrm>
              <a:off x="8085" y="-1149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62" name="Rectangle 2958"/>
            <p:cNvSpPr>
              <a:spLocks noChangeArrowheads="1"/>
            </p:cNvSpPr>
            <p:nvPr/>
          </p:nvSpPr>
          <p:spPr bwMode="auto">
            <a:xfrm>
              <a:off x="8153" y="-1149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63" name="Rectangle 2959"/>
            <p:cNvSpPr>
              <a:spLocks noChangeArrowheads="1"/>
            </p:cNvSpPr>
            <p:nvPr/>
          </p:nvSpPr>
          <p:spPr bwMode="auto">
            <a:xfrm>
              <a:off x="8221" y="-114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64" name="Rectangle 2960"/>
            <p:cNvSpPr>
              <a:spLocks noChangeArrowheads="1"/>
            </p:cNvSpPr>
            <p:nvPr/>
          </p:nvSpPr>
          <p:spPr bwMode="auto">
            <a:xfrm>
              <a:off x="8289" y="-114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249</a:t>
              </a:r>
            </a:p>
          </p:txBody>
        </p:sp>
        <p:sp>
          <p:nvSpPr>
            <p:cNvPr id="2965" name="Rectangle 2961"/>
            <p:cNvSpPr>
              <a:spLocks noChangeArrowheads="1"/>
            </p:cNvSpPr>
            <p:nvPr/>
          </p:nvSpPr>
          <p:spPr bwMode="auto">
            <a:xfrm>
              <a:off x="8357" y="-114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66" name="Rectangle 2962"/>
            <p:cNvSpPr>
              <a:spLocks noChangeArrowheads="1"/>
            </p:cNvSpPr>
            <p:nvPr/>
          </p:nvSpPr>
          <p:spPr bwMode="auto">
            <a:xfrm>
              <a:off x="8425" y="-114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Bk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67" name="Rectangle 2963"/>
            <p:cNvSpPr>
              <a:spLocks noChangeArrowheads="1"/>
            </p:cNvSpPr>
            <p:nvPr/>
          </p:nvSpPr>
          <p:spPr bwMode="auto">
            <a:xfrm>
              <a:off x="8493" y="-114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8" name="Rectangle 2964"/>
            <p:cNvSpPr>
              <a:spLocks noChangeArrowheads="1"/>
            </p:cNvSpPr>
            <p:nvPr/>
          </p:nvSpPr>
          <p:spPr bwMode="auto">
            <a:xfrm>
              <a:off x="8561" y="-11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156</a:t>
              </a:r>
            </a:p>
          </p:txBody>
        </p:sp>
        <p:sp>
          <p:nvSpPr>
            <p:cNvPr id="2969" name="Rectangle 2965"/>
            <p:cNvSpPr>
              <a:spLocks noChangeArrowheads="1"/>
            </p:cNvSpPr>
            <p:nvPr/>
          </p:nvSpPr>
          <p:spPr bwMode="auto">
            <a:xfrm>
              <a:off x="8697" y="-11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158</a:t>
              </a:r>
            </a:p>
          </p:txBody>
        </p:sp>
        <p:sp>
          <p:nvSpPr>
            <p:cNvPr id="2970" name="Rectangle 2966"/>
            <p:cNvSpPr>
              <a:spLocks noChangeArrowheads="1"/>
            </p:cNvSpPr>
            <p:nvPr/>
          </p:nvSpPr>
          <p:spPr bwMode="auto">
            <a:xfrm>
              <a:off x="7813" y="-108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2971" name="Rectangle 2967"/>
            <p:cNvSpPr>
              <a:spLocks noChangeArrowheads="1"/>
            </p:cNvSpPr>
            <p:nvPr/>
          </p:nvSpPr>
          <p:spPr bwMode="auto">
            <a:xfrm>
              <a:off x="7881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972" name="Rectangle 2968"/>
            <p:cNvSpPr>
              <a:spLocks noChangeArrowheads="1"/>
            </p:cNvSpPr>
            <p:nvPr/>
          </p:nvSpPr>
          <p:spPr bwMode="auto">
            <a:xfrm>
              <a:off x="7949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973" name="Rectangle 2969"/>
            <p:cNvSpPr>
              <a:spLocks noChangeArrowheads="1"/>
            </p:cNvSpPr>
            <p:nvPr/>
          </p:nvSpPr>
          <p:spPr bwMode="auto">
            <a:xfrm>
              <a:off x="8017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74" name="Rectangle 2970"/>
            <p:cNvSpPr>
              <a:spLocks noChangeArrowheads="1"/>
            </p:cNvSpPr>
            <p:nvPr/>
          </p:nvSpPr>
          <p:spPr bwMode="auto">
            <a:xfrm>
              <a:off x="8085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75" name="Rectangle 2971"/>
            <p:cNvSpPr>
              <a:spLocks noChangeArrowheads="1"/>
            </p:cNvSpPr>
            <p:nvPr/>
          </p:nvSpPr>
          <p:spPr bwMode="auto">
            <a:xfrm>
              <a:off x="8153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76" name="Rectangle 2972"/>
            <p:cNvSpPr>
              <a:spLocks noChangeArrowheads="1"/>
            </p:cNvSpPr>
            <p:nvPr/>
          </p:nvSpPr>
          <p:spPr bwMode="auto">
            <a:xfrm>
              <a:off x="8221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77" name="Rectangle 2973"/>
            <p:cNvSpPr>
              <a:spLocks noChangeArrowheads="1"/>
            </p:cNvSpPr>
            <p:nvPr/>
          </p:nvSpPr>
          <p:spPr bwMode="auto">
            <a:xfrm>
              <a:off x="8289" y="-1081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248</a:t>
              </a:r>
            </a:p>
          </p:txBody>
        </p:sp>
        <p:sp>
          <p:nvSpPr>
            <p:cNvPr id="2978" name="Rectangle 2974"/>
            <p:cNvSpPr>
              <a:spLocks noChangeArrowheads="1"/>
            </p:cNvSpPr>
            <p:nvPr/>
          </p:nvSpPr>
          <p:spPr bwMode="auto">
            <a:xfrm>
              <a:off x="8357" y="-108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249</a:t>
              </a:r>
            </a:p>
          </p:txBody>
        </p:sp>
        <p:sp>
          <p:nvSpPr>
            <p:cNvPr id="2979" name="Rectangle 2975"/>
            <p:cNvSpPr>
              <a:spLocks noChangeArrowheads="1"/>
            </p:cNvSpPr>
            <p:nvPr/>
          </p:nvSpPr>
          <p:spPr bwMode="auto">
            <a:xfrm>
              <a:off x="8425" y="-1081"/>
              <a:ext cx="68" cy="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250</a:t>
              </a:r>
            </a:p>
          </p:txBody>
        </p:sp>
        <p:sp>
          <p:nvSpPr>
            <p:cNvPr id="2980" name="Rectangle 2976"/>
            <p:cNvSpPr>
              <a:spLocks noChangeArrowheads="1"/>
            </p:cNvSpPr>
            <p:nvPr/>
          </p:nvSpPr>
          <p:spPr bwMode="auto">
            <a:xfrm>
              <a:off x="8493" y="-1081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Cm</a:t>
              </a:r>
            </a:p>
            <a:p>
              <a:pPr algn="ctr" eaLnBrk="0" hangingPunct="0"/>
              <a:r>
                <a:rPr lang="en-US" sz="200" b="1"/>
                <a:t>251</a:t>
              </a:r>
            </a:p>
          </p:txBody>
        </p:sp>
        <p:sp>
          <p:nvSpPr>
            <p:cNvPr id="2981" name="Rectangle 2977"/>
            <p:cNvSpPr>
              <a:spLocks noChangeArrowheads="1"/>
            </p:cNvSpPr>
            <p:nvPr/>
          </p:nvSpPr>
          <p:spPr bwMode="auto">
            <a:xfrm>
              <a:off x="7813" y="-1013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2982" name="Rectangle 2978"/>
            <p:cNvSpPr>
              <a:spLocks noChangeArrowheads="1"/>
            </p:cNvSpPr>
            <p:nvPr/>
          </p:nvSpPr>
          <p:spPr bwMode="auto">
            <a:xfrm>
              <a:off x="7881" y="-101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2983" name="Rectangle 2979"/>
            <p:cNvSpPr>
              <a:spLocks noChangeArrowheads="1"/>
            </p:cNvSpPr>
            <p:nvPr/>
          </p:nvSpPr>
          <p:spPr bwMode="auto">
            <a:xfrm>
              <a:off x="7949" y="-10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984" name="Rectangle 2980"/>
            <p:cNvSpPr>
              <a:spLocks noChangeArrowheads="1"/>
            </p:cNvSpPr>
            <p:nvPr/>
          </p:nvSpPr>
          <p:spPr bwMode="auto">
            <a:xfrm>
              <a:off x="8017" y="-1013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985" name="Rectangle 2981"/>
            <p:cNvSpPr>
              <a:spLocks noChangeArrowheads="1"/>
            </p:cNvSpPr>
            <p:nvPr/>
          </p:nvSpPr>
          <p:spPr bwMode="auto">
            <a:xfrm>
              <a:off x="8085" y="-10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86" name="Rectangle 2982"/>
            <p:cNvSpPr>
              <a:spLocks noChangeArrowheads="1"/>
            </p:cNvSpPr>
            <p:nvPr/>
          </p:nvSpPr>
          <p:spPr bwMode="auto">
            <a:xfrm>
              <a:off x="8153" y="-10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87" name="Rectangle 2983"/>
            <p:cNvSpPr>
              <a:spLocks noChangeArrowheads="1"/>
            </p:cNvSpPr>
            <p:nvPr/>
          </p:nvSpPr>
          <p:spPr bwMode="auto">
            <a:xfrm>
              <a:off x="8221" y="-10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88" name="Rectangle 2984"/>
            <p:cNvSpPr>
              <a:spLocks noChangeArrowheads="1"/>
            </p:cNvSpPr>
            <p:nvPr/>
          </p:nvSpPr>
          <p:spPr bwMode="auto">
            <a:xfrm>
              <a:off x="8289" y="-1013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Am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2989" name="Rectangle 2985"/>
            <p:cNvSpPr>
              <a:spLocks noChangeArrowheads="1"/>
            </p:cNvSpPr>
            <p:nvPr/>
          </p:nvSpPr>
          <p:spPr bwMode="auto">
            <a:xfrm>
              <a:off x="8357" y="-1013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" name="Rectangle 2986"/>
            <p:cNvSpPr>
              <a:spLocks noChangeArrowheads="1"/>
            </p:cNvSpPr>
            <p:nvPr/>
          </p:nvSpPr>
          <p:spPr bwMode="auto">
            <a:xfrm>
              <a:off x="8425" y="-101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154</a:t>
              </a:r>
            </a:p>
          </p:txBody>
        </p:sp>
        <p:sp>
          <p:nvSpPr>
            <p:cNvPr id="2991" name="Rectangle 2987"/>
            <p:cNvSpPr>
              <a:spLocks noChangeArrowheads="1"/>
            </p:cNvSpPr>
            <p:nvPr/>
          </p:nvSpPr>
          <p:spPr bwMode="auto">
            <a:xfrm>
              <a:off x="7813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2992" name="Rectangle 2988"/>
            <p:cNvSpPr>
              <a:spLocks noChangeArrowheads="1"/>
            </p:cNvSpPr>
            <p:nvPr/>
          </p:nvSpPr>
          <p:spPr bwMode="auto">
            <a:xfrm>
              <a:off x="7881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2993" name="Rectangle 2989"/>
            <p:cNvSpPr>
              <a:spLocks noChangeArrowheads="1"/>
            </p:cNvSpPr>
            <p:nvPr/>
          </p:nvSpPr>
          <p:spPr bwMode="auto">
            <a:xfrm>
              <a:off x="7949" y="-9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2994" name="Rectangle 2990"/>
            <p:cNvSpPr>
              <a:spLocks noChangeArrowheads="1"/>
            </p:cNvSpPr>
            <p:nvPr/>
          </p:nvSpPr>
          <p:spPr bwMode="auto">
            <a:xfrm>
              <a:off x="8017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2995" name="Rectangle 2991"/>
            <p:cNvSpPr>
              <a:spLocks noChangeArrowheads="1"/>
            </p:cNvSpPr>
            <p:nvPr/>
          </p:nvSpPr>
          <p:spPr bwMode="auto">
            <a:xfrm>
              <a:off x="8085" y="-9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2996" name="Rectangle 2992"/>
            <p:cNvSpPr>
              <a:spLocks noChangeArrowheads="1"/>
            </p:cNvSpPr>
            <p:nvPr/>
          </p:nvSpPr>
          <p:spPr bwMode="auto">
            <a:xfrm>
              <a:off x="8153" y="-945"/>
              <a:ext cx="68" cy="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2997" name="Rectangle 2993"/>
            <p:cNvSpPr>
              <a:spLocks noChangeArrowheads="1"/>
            </p:cNvSpPr>
            <p:nvPr/>
          </p:nvSpPr>
          <p:spPr bwMode="auto">
            <a:xfrm>
              <a:off x="8221" y="-9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245</a:t>
              </a:r>
            </a:p>
          </p:txBody>
        </p:sp>
        <p:sp>
          <p:nvSpPr>
            <p:cNvPr id="2998" name="Rectangle 2994"/>
            <p:cNvSpPr>
              <a:spLocks noChangeArrowheads="1"/>
            </p:cNvSpPr>
            <p:nvPr/>
          </p:nvSpPr>
          <p:spPr bwMode="auto">
            <a:xfrm>
              <a:off x="8289" y="-9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246</a:t>
              </a:r>
            </a:p>
          </p:txBody>
        </p:sp>
        <p:sp>
          <p:nvSpPr>
            <p:cNvPr id="2999" name="Rectangle 2995"/>
            <p:cNvSpPr>
              <a:spLocks noChangeArrowheads="1"/>
            </p:cNvSpPr>
            <p:nvPr/>
          </p:nvSpPr>
          <p:spPr bwMode="auto">
            <a:xfrm>
              <a:off x="8357" y="-945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Pu</a:t>
              </a:r>
            </a:p>
            <a:p>
              <a:pPr algn="ctr" eaLnBrk="0" hangingPunct="0"/>
              <a:r>
                <a:rPr lang="en-US" sz="200" b="1"/>
                <a:t>247</a:t>
              </a:r>
            </a:p>
          </p:txBody>
        </p:sp>
        <p:sp>
          <p:nvSpPr>
            <p:cNvPr id="3000" name="Rectangle 2996"/>
            <p:cNvSpPr>
              <a:spLocks noChangeArrowheads="1"/>
            </p:cNvSpPr>
            <p:nvPr/>
          </p:nvSpPr>
          <p:spPr bwMode="auto">
            <a:xfrm>
              <a:off x="7813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238</a:t>
              </a:r>
            </a:p>
          </p:txBody>
        </p:sp>
        <p:sp>
          <p:nvSpPr>
            <p:cNvPr id="3001" name="Rectangle 2997"/>
            <p:cNvSpPr>
              <a:spLocks noChangeArrowheads="1"/>
            </p:cNvSpPr>
            <p:nvPr/>
          </p:nvSpPr>
          <p:spPr bwMode="auto">
            <a:xfrm>
              <a:off x="7881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3002" name="Rectangle 2998"/>
            <p:cNvSpPr>
              <a:spLocks noChangeArrowheads="1"/>
            </p:cNvSpPr>
            <p:nvPr/>
          </p:nvSpPr>
          <p:spPr bwMode="auto">
            <a:xfrm>
              <a:off x="7949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3003" name="Rectangle 2999"/>
            <p:cNvSpPr>
              <a:spLocks noChangeArrowheads="1"/>
            </p:cNvSpPr>
            <p:nvPr/>
          </p:nvSpPr>
          <p:spPr bwMode="auto">
            <a:xfrm>
              <a:off x="8017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241</a:t>
              </a:r>
            </a:p>
          </p:txBody>
        </p:sp>
        <p:sp>
          <p:nvSpPr>
            <p:cNvPr id="3004" name="Rectangle 3000"/>
            <p:cNvSpPr>
              <a:spLocks noChangeArrowheads="1"/>
            </p:cNvSpPr>
            <p:nvPr/>
          </p:nvSpPr>
          <p:spPr bwMode="auto">
            <a:xfrm>
              <a:off x="8085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3005" name="Rectangle 3001"/>
            <p:cNvSpPr>
              <a:spLocks noChangeArrowheads="1"/>
            </p:cNvSpPr>
            <p:nvPr/>
          </p:nvSpPr>
          <p:spPr bwMode="auto">
            <a:xfrm>
              <a:off x="8153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243</a:t>
              </a:r>
            </a:p>
          </p:txBody>
        </p:sp>
        <p:sp>
          <p:nvSpPr>
            <p:cNvPr id="3006" name="Rectangle 3002"/>
            <p:cNvSpPr>
              <a:spLocks noChangeArrowheads="1"/>
            </p:cNvSpPr>
            <p:nvPr/>
          </p:nvSpPr>
          <p:spPr bwMode="auto">
            <a:xfrm>
              <a:off x="8221" y="-877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Np</a:t>
              </a:r>
            </a:p>
            <a:p>
              <a:pPr algn="ctr" eaLnBrk="0" hangingPunct="0"/>
              <a:r>
                <a:rPr lang="en-US" sz="200" b="1"/>
                <a:t>244</a:t>
              </a:r>
            </a:p>
          </p:txBody>
        </p:sp>
        <p:sp>
          <p:nvSpPr>
            <p:cNvPr id="3007" name="Rectangle 3003"/>
            <p:cNvSpPr>
              <a:spLocks noChangeArrowheads="1"/>
            </p:cNvSpPr>
            <p:nvPr/>
          </p:nvSpPr>
          <p:spPr bwMode="auto">
            <a:xfrm>
              <a:off x="8289" y="-87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152</a:t>
              </a:r>
            </a:p>
          </p:txBody>
        </p:sp>
        <p:sp>
          <p:nvSpPr>
            <p:cNvPr id="3008" name="Rectangle 3004"/>
            <p:cNvSpPr>
              <a:spLocks noChangeArrowheads="1"/>
            </p:cNvSpPr>
            <p:nvPr/>
          </p:nvSpPr>
          <p:spPr bwMode="auto">
            <a:xfrm>
              <a:off x="7813" y="-8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237</a:t>
              </a:r>
            </a:p>
          </p:txBody>
        </p:sp>
        <p:sp>
          <p:nvSpPr>
            <p:cNvPr id="3009" name="Rectangle 3005"/>
            <p:cNvSpPr>
              <a:spLocks noChangeArrowheads="1"/>
            </p:cNvSpPr>
            <p:nvPr/>
          </p:nvSpPr>
          <p:spPr bwMode="auto">
            <a:xfrm>
              <a:off x="7881" y="-809"/>
              <a:ext cx="68" cy="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U</a:t>
              </a:r>
            </a:p>
            <a:p>
              <a:pPr algn="ctr" eaLnBrk="0" hangingPunct="0"/>
              <a:r>
                <a:rPr lang="en-US" sz="200" b="1">
                  <a:solidFill>
                    <a:schemeClr val="bg1"/>
                  </a:solidFill>
                </a:rPr>
                <a:t>238</a:t>
              </a:r>
            </a:p>
          </p:txBody>
        </p:sp>
        <p:sp>
          <p:nvSpPr>
            <p:cNvPr id="3010" name="Rectangle 3006"/>
            <p:cNvSpPr>
              <a:spLocks noChangeArrowheads="1"/>
            </p:cNvSpPr>
            <p:nvPr/>
          </p:nvSpPr>
          <p:spPr bwMode="auto">
            <a:xfrm>
              <a:off x="7949" y="-8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239</a:t>
              </a:r>
            </a:p>
          </p:txBody>
        </p:sp>
        <p:sp>
          <p:nvSpPr>
            <p:cNvPr id="3011" name="Rectangle 3007"/>
            <p:cNvSpPr>
              <a:spLocks noChangeArrowheads="1"/>
            </p:cNvSpPr>
            <p:nvPr/>
          </p:nvSpPr>
          <p:spPr bwMode="auto">
            <a:xfrm>
              <a:off x="8017" y="-8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240</a:t>
              </a:r>
            </a:p>
          </p:txBody>
        </p:sp>
        <p:sp>
          <p:nvSpPr>
            <p:cNvPr id="3012" name="Rectangle 3008"/>
            <p:cNvSpPr>
              <a:spLocks noChangeArrowheads="1"/>
            </p:cNvSpPr>
            <p:nvPr/>
          </p:nvSpPr>
          <p:spPr bwMode="auto">
            <a:xfrm>
              <a:off x="8085" y="-809"/>
              <a:ext cx="68" cy="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" name="Rectangle 3009"/>
            <p:cNvSpPr>
              <a:spLocks noChangeArrowheads="1"/>
            </p:cNvSpPr>
            <p:nvPr/>
          </p:nvSpPr>
          <p:spPr bwMode="auto">
            <a:xfrm>
              <a:off x="8153" y="-809"/>
              <a:ext cx="68" cy="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U</a:t>
              </a:r>
            </a:p>
            <a:p>
              <a:pPr algn="ctr" eaLnBrk="0" hangingPunct="0"/>
              <a:r>
                <a:rPr lang="en-US" sz="200" b="1"/>
                <a:t>242</a:t>
              </a:r>
            </a:p>
          </p:txBody>
        </p:sp>
        <p:sp>
          <p:nvSpPr>
            <p:cNvPr id="3014" name="Rectangle 3010"/>
            <p:cNvSpPr>
              <a:spLocks noChangeArrowheads="1"/>
            </p:cNvSpPr>
            <p:nvPr/>
          </p:nvSpPr>
          <p:spPr bwMode="auto">
            <a:xfrm>
              <a:off x="8017" y="-74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148</a:t>
              </a:r>
            </a:p>
          </p:txBody>
        </p:sp>
        <p:sp>
          <p:nvSpPr>
            <p:cNvPr id="3015" name="Rectangle 3011"/>
            <p:cNvSpPr>
              <a:spLocks noChangeArrowheads="1"/>
            </p:cNvSpPr>
            <p:nvPr/>
          </p:nvSpPr>
          <p:spPr bwMode="auto">
            <a:xfrm>
              <a:off x="8153" y="-74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150</a:t>
              </a:r>
            </a:p>
          </p:txBody>
        </p:sp>
        <p:sp>
          <p:nvSpPr>
            <p:cNvPr id="3016" name="Rectangle 3012"/>
            <p:cNvSpPr>
              <a:spLocks noChangeArrowheads="1"/>
            </p:cNvSpPr>
            <p:nvPr/>
          </p:nvSpPr>
          <p:spPr bwMode="auto">
            <a:xfrm>
              <a:off x="8357" y="-1421"/>
              <a:ext cx="68" cy="6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" b="1"/>
                <a:t>Md</a:t>
              </a:r>
            </a:p>
            <a:p>
              <a:pPr algn="ctr" eaLnBrk="0" hangingPunct="0"/>
              <a:r>
                <a:rPr lang="en-US" sz="200" b="1"/>
                <a:t>254</a:t>
              </a:r>
            </a:p>
          </p:txBody>
        </p:sp>
      </p:grpSp>
      <p:sp>
        <p:nvSpPr>
          <p:cNvPr id="3017" name="Rectangle 3015"/>
          <p:cNvSpPr>
            <a:spLocks noChangeArrowheads="1"/>
          </p:cNvSpPr>
          <p:nvPr/>
        </p:nvSpPr>
        <p:spPr bwMode="auto">
          <a:xfrm>
            <a:off x="4616450" y="4997450"/>
            <a:ext cx="7938" cy="12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8" name="Oval 3017"/>
          <p:cNvSpPr>
            <a:spLocks noChangeArrowheads="1"/>
          </p:cNvSpPr>
          <p:nvPr/>
        </p:nvSpPr>
        <p:spPr bwMode="auto">
          <a:xfrm>
            <a:off x="1017588" y="5562600"/>
            <a:ext cx="398462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9" name="Oval 3019"/>
          <p:cNvSpPr>
            <a:spLocks noChangeArrowheads="1"/>
          </p:cNvSpPr>
          <p:nvPr/>
        </p:nvSpPr>
        <p:spPr bwMode="auto">
          <a:xfrm>
            <a:off x="3429000" y="4195763"/>
            <a:ext cx="622300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" name="Oval 3020"/>
          <p:cNvSpPr>
            <a:spLocks noChangeArrowheads="1"/>
          </p:cNvSpPr>
          <p:nvPr/>
        </p:nvSpPr>
        <p:spPr bwMode="auto">
          <a:xfrm>
            <a:off x="3979863" y="4152900"/>
            <a:ext cx="363537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" name="Oval 3022"/>
          <p:cNvSpPr>
            <a:spLocks noChangeArrowheads="1"/>
          </p:cNvSpPr>
          <p:nvPr/>
        </p:nvSpPr>
        <p:spPr bwMode="auto">
          <a:xfrm>
            <a:off x="762000" y="5905500"/>
            <a:ext cx="398463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" name="Line 3023"/>
          <p:cNvSpPr>
            <a:spLocks noChangeShapeType="1"/>
          </p:cNvSpPr>
          <p:nvPr/>
        </p:nvSpPr>
        <p:spPr bwMode="auto">
          <a:xfrm>
            <a:off x="1679575" y="4837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3" name="Line 3024"/>
          <p:cNvSpPr>
            <a:spLocks noChangeShapeType="1"/>
          </p:cNvSpPr>
          <p:nvPr/>
        </p:nvSpPr>
        <p:spPr bwMode="auto">
          <a:xfrm>
            <a:off x="1631950" y="4837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4" name="Line 3025"/>
          <p:cNvSpPr>
            <a:spLocks noChangeShapeType="1"/>
          </p:cNvSpPr>
          <p:nvPr/>
        </p:nvSpPr>
        <p:spPr bwMode="auto">
          <a:xfrm>
            <a:off x="1292225" y="50657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5" name="Line 3026"/>
          <p:cNvSpPr>
            <a:spLocks noChangeShapeType="1"/>
          </p:cNvSpPr>
          <p:nvPr/>
        </p:nvSpPr>
        <p:spPr bwMode="auto">
          <a:xfrm>
            <a:off x="1243013" y="50657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6" name="Line 3027"/>
          <p:cNvSpPr>
            <a:spLocks noChangeShapeType="1"/>
          </p:cNvSpPr>
          <p:nvPr/>
        </p:nvSpPr>
        <p:spPr bwMode="auto">
          <a:xfrm>
            <a:off x="708025" y="578802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7" name="Line 3028"/>
          <p:cNvSpPr>
            <a:spLocks noChangeShapeType="1"/>
          </p:cNvSpPr>
          <p:nvPr/>
        </p:nvSpPr>
        <p:spPr bwMode="auto">
          <a:xfrm>
            <a:off x="660400" y="578802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8" name="Line 3029"/>
          <p:cNvSpPr>
            <a:spLocks noChangeShapeType="1"/>
          </p:cNvSpPr>
          <p:nvPr/>
        </p:nvSpPr>
        <p:spPr bwMode="auto">
          <a:xfrm>
            <a:off x="2800350" y="4075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9" name="Line 3030"/>
          <p:cNvSpPr>
            <a:spLocks noChangeShapeType="1"/>
          </p:cNvSpPr>
          <p:nvPr/>
        </p:nvSpPr>
        <p:spPr bwMode="auto">
          <a:xfrm>
            <a:off x="2746375" y="4075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0" name="Line 3031"/>
          <p:cNvSpPr>
            <a:spLocks noChangeShapeType="1"/>
          </p:cNvSpPr>
          <p:nvPr/>
        </p:nvSpPr>
        <p:spPr bwMode="auto">
          <a:xfrm>
            <a:off x="4352925" y="2909888"/>
            <a:ext cx="0" cy="146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1" name="Line 3032"/>
          <p:cNvSpPr>
            <a:spLocks noChangeShapeType="1"/>
          </p:cNvSpPr>
          <p:nvPr/>
        </p:nvSpPr>
        <p:spPr bwMode="auto">
          <a:xfrm>
            <a:off x="4305300" y="2913063"/>
            <a:ext cx="0" cy="146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2" name="Text Box 3033"/>
          <p:cNvSpPr txBox="1">
            <a:spLocks noChangeArrowheads="1"/>
          </p:cNvSpPr>
          <p:nvPr/>
        </p:nvSpPr>
        <p:spPr bwMode="auto">
          <a:xfrm>
            <a:off x="4152900" y="438150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N=82</a:t>
            </a:r>
            <a:endParaRPr lang="en-US" sz="1000"/>
          </a:p>
        </p:txBody>
      </p:sp>
      <p:sp>
        <p:nvSpPr>
          <p:cNvPr id="3033" name="Line 3034"/>
          <p:cNvSpPr>
            <a:spLocks noChangeShapeType="1"/>
          </p:cNvSpPr>
          <p:nvPr/>
        </p:nvSpPr>
        <p:spPr bwMode="auto">
          <a:xfrm>
            <a:off x="6446838" y="184467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4" name="Line 3035"/>
          <p:cNvSpPr>
            <a:spLocks noChangeShapeType="1"/>
          </p:cNvSpPr>
          <p:nvPr/>
        </p:nvSpPr>
        <p:spPr bwMode="auto">
          <a:xfrm>
            <a:off x="6494463" y="184467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5" name="Text Box 3036"/>
          <p:cNvSpPr txBox="1">
            <a:spLocks noChangeArrowheads="1"/>
          </p:cNvSpPr>
          <p:nvPr/>
        </p:nvSpPr>
        <p:spPr bwMode="auto">
          <a:xfrm>
            <a:off x="6227763" y="2852738"/>
            <a:ext cx="557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N=126</a:t>
            </a:r>
            <a:endParaRPr lang="en-US" sz="1000"/>
          </a:p>
        </p:txBody>
      </p:sp>
      <p:sp>
        <p:nvSpPr>
          <p:cNvPr id="3036" name="Text Box 3037"/>
          <p:cNvSpPr txBox="1">
            <a:spLocks noChangeArrowheads="1"/>
          </p:cNvSpPr>
          <p:nvPr/>
        </p:nvSpPr>
        <p:spPr bwMode="auto">
          <a:xfrm>
            <a:off x="2743200" y="525780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N=50</a:t>
            </a:r>
            <a:endParaRPr lang="en-US" sz="1000"/>
          </a:p>
        </p:txBody>
      </p:sp>
      <p:sp>
        <p:nvSpPr>
          <p:cNvPr id="3037" name="Text Box 3038"/>
          <p:cNvSpPr txBox="1">
            <a:spLocks noChangeArrowheads="1"/>
          </p:cNvSpPr>
          <p:nvPr/>
        </p:nvSpPr>
        <p:spPr bwMode="auto">
          <a:xfrm>
            <a:off x="1646238" y="6019800"/>
            <a:ext cx="487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N=28</a:t>
            </a:r>
            <a:endParaRPr lang="en-US" sz="1000"/>
          </a:p>
        </p:txBody>
      </p:sp>
      <p:sp>
        <p:nvSpPr>
          <p:cNvPr id="3038" name="Text Box 3039"/>
          <p:cNvSpPr txBox="1">
            <a:spLocks noChangeArrowheads="1"/>
          </p:cNvSpPr>
          <p:nvPr/>
        </p:nvSpPr>
        <p:spPr bwMode="auto">
          <a:xfrm>
            <a:off x="1098550" y="638175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N=20</a:t>
            </a:r>
            <a:endParaRPr lang="en-US" sz="1000"/>
          </a:p>
        </p:txBody>
      </p:sp>
      <p:sp>
        <p:nvSpPr>
          <p:cNvPr id="3039" name="Line 3041"/>
          <p:cNvSpPr>
            <a:spLocks noChangeShapeType="1"/>
          </p:cNvSpPr>
          <p:nvPr/>
        </p:nvSpPr>
        <p:spPr bwMode="auto">
          <a:xfrm>
            <a:off x="414338" y="6248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0" name="Line 3042"/>
          <p:cNvSpPr>
            <a:spLocks noChangeShapeType="1"/>
          </p:cNvSpPr>
          <p:nvPr/>
        </p:nvSpPr>
        <p:spPr bwMode="auto">
          <a:xfrm>
            <a:off x="368300" y="6248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1" name="Line 3043"/>
          <p:cNvSpPr>
            <a:spLocks noChangeShapeType="1"/>
          </p:cNvSpPr>
          <p:nvPr/>
        </p:nvSpPr>
        <p:spPr bwMode="auto">
          <a:xfrm>
            <a:off x="152400" y="66198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2" name="Line 3044"/>
          <p:cNvSpPr>
            <a:spLocks noChangeShapeType="1"/>
          </p:cNvSpPr>
          <p:nvPr/>
        </p:nvSpPr>
        <p:spPr bwMode="auto">
          <a:xfrm>
            <a:off x="152400" y="65659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3" name="Line 3045"/>
          <p:cNvSpPr>
            <a:spLocks noChangeShapeType="1"/>
          </p:cNvSpPr>
          <p:nvPr/>
        </p:nvSpPr>
        <p:spPr bwMode="auto">
          <a:xfrm>
            <a:off x="152400" y="63087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4" name="Line 3046"/>
          <p:cNvSpPr>
            <a:spLocks noChangeShapeType="1"/>
          </p:cNvSpPr>
          <p:nvPr/>
        </p:nvSpPr>
        <p:spPr bwMode="auto">
          <a:xfrm>
            <a:off x="152400" y="62579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5" name="Line 3047"/>
          <p:cNvSpPr>
            <a:spLocks noChangeShapeType="1"/>
          </p:cNvSpPr>
          <p:nvPr/>
        </p:nvSpPr>
        <p:spPr bwMode="auto">
          <a:xfrm>
            <a:off x="831850" y="568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6" name="Line 3048"/>
          <p:cNvSpPr>
            <a:spLocks noChangeShapeType="1"/>
          </p:cNvSpPr>
          <p:nvPr/>
        </p:nvSpPr>
        <p:spPr bwMode="auto">
          <a:xfrm>
            <a:off x="838200" y="5632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7" name="AutoShape 3049"/>
          <p:cNvSpPr>
            <a:spLocks noChangeArrowheads="1"/>
          </p:cNvSpPr>
          <p:nvPr/>
        </p:nvSpPr>
        <p:spPr bwMode="auto">
          <a:xfrm>
            <a:off x="2667000" y="5667375"/>
            <a:ext cx="1066800" cy="352425"/>
          </a:xfrm>
          <a:prstGeom prst="wedgeRoundRectCallout">
            <a:avLst>
              <a:gd name="adj1" fmla="val -170833"/>
              <a:gd name="adj2" fmla="val -39190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>
                <a:solidFill>
                  <a:schemeClr val="bg1"/>
                </a:solidFill>
              </a:rPr>
              <a:t>51-54</a:t>
            </a:r>
            <a:r>
              <a:rPr lang="en-US" sz="2000" b="1" dirty="0" smtClean="0">
                <a:solidFill>
                  <a:schemeClr val="bg1"/>
                </a:solidFill>
              </a:rPr>
              <a:t>Ca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48" name="AutoShape 3050"/>
          <p:cNvSpPr>
            <a:spLocks noChangeArrowheads="1"/>
          </p:cNvSpPr>
          <p:nvPr/>
        </p:nvSpPr>
        <p:spPr bwMode="auto">
          <a:xfrm>
            <a:off x="2203450" y="6299200"/>
            <a:ext cx="990600" cy="304800"/>
          </a:xfrm>
          <a:prstGeom prst="wedgeRoundRectCallout">
            <a:avLst>
              <a:gd name="adj1" fmla="val -160579"/>
              <a:gd name="adj2" fmla="val -124481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>
                <a:solidFill>
                  <a:schemeClr val="bg1"/>
                </a:solidFill>
              </a:rPr>
              <a:t>26</a:t>
            </a:r>
            <a:r>
              <a:rPr lang="en-US" sz="2000" b="1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049" name="Line 3051"/>
          <p:cNvSpPr>
            <a:spLocks noChangeShapeType="1"/>
          </p:cNvSpPr>
          <p:nvPr/>
        </p:nvSpPr>
        <p:spPr bwMode="auto">
          <a:xfrm>
            <a:off x="1162050" y="5280025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0" name="Line 3052"/>
          <p:cNvSpPr>
            <a:spLocks noChangeShapeType="1"/>
          </p:cNvSpPr>
          <p:nvPr/>
        </p:nvSpPr>
        <p:spPr bwMode="auto">
          <a:xfrm>
            <a:off x="1162050" y="5229225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1" name="Oval 3053"/>
          <p:cNvSpPr>
            <a:spLocks noChangeArrowheads="1"/>
          </p:cNvSpPr>
          <p:nvPr/>
        </p:nvSpPr>
        <p:spPr bwMode="auto">
          <a:xfrm>
            <a:off x="1627188" y="5283200"/>
            <a:ext cx="762000" cy="203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" name="Line 3055"/>
          <p:cNvSpPr>
            <a:spLocks noChangeShapeType="1"/>
          </p:cNvSpPr>
          <p:nvPr/>
        </p:nvSpPr>
        <p:spPr bwMode="auto">
          <a:xfrm>
            <a:off x="2311400" y="43799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3" name="Line 3056"/>
          <p:cNvSpPr>
            <a:spLocks noChangeShapeType="1"/>
          </p:cNvSpPr>
          <p:nvPr/>
        </p:nvSpPr>
        <p:spPr bwMode="auto">
          <a:xfrm>
            <a:off x="2263775" y="43799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4" name="Line 3057"/>
          <p:cNvSpPr>
            <a:spLocks noChangeShapeType="1"/>
          </p:cNvSpPr>
          <p:nvPr/>
        </p:nvSpPr>
        <p:spPr bwMode="auto">
          <a:xfrm>
            <a:off x="2603500" y="4146550"/>
            <a:ext cx="217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5" name="Line 3058"/>
          <p:cNvSpPr>
            <a:spLocks noChangeShapeType="1"/>
          </p:cNvSpPr>
          <p:nvPr/>
        </p:nvSpPr>
        <p:spPr bwMode="auto">
          <a:xfrm>
            <a:off x="2603500" y="4095750"/>
            <a:ext cx="217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6" name="Line 3059"/>
          <p:cNvSpPr>
            <a:spLocks noChangeShapeType="1"/>
          </p:cNvSpPr>
          <p:nvPr/>
        </p:nvSpPr>
        <p:spPr bwMode="auto">
          <a:xfrm>
            <a:off x="4932363" y="2449513"/>
            <a:ext cx="217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7" name="Line 3060"/>
          <p:cNvSpPr>
            <a:spLocks noChangeShapeType="1"/>
          </p:cNvSpPr>
          <p:nvPr/>
        </p:nvSpPr>
        <p:spPr bwMode="auto">
          <a:xfrm>
            <a:off x="4922838" y="2501900"/>
            <a:ext cx="217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8" name="Text Box 3061"/>
          <p:cNvSpPr txBox="1">
            <a:spLocks noChangeArrowheads="1"/>
          </p:cNvSpPr>
          <p:nvPr/>
        </p:nvSpPr>
        <p:spPr bwMode="auto">
          <a:xfrm>
            <a:off x="579438" y="542925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Z=20</a:t>
            </a:r>
            <a:endParaRPr lang="en-US" sz="1000"/>
          </a:p>
        </p:txBody>
      </p:sp>
      <p:sp>
        <p:nvSpPr>
          <p:cNvPr id="3059" name="Text Box 3062"/>
          <p:cNvSpPr txBox="1">
            <a:spLocks noChangeArrowheads="1"/>
          </p:cNvSpPr>
          <p:nvPr/>
        </p:nvSpPr>
        <p:spPr bwMode="auto">
          <a:xfrm>
            <a:off x="762000" y="51435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Z=28</a:t>
            </a:r>
            <a:endParaRPr lang="en-US" sz="1000"/>
          </a:p>
        </p:txBody>
      </p:sp>
      <p:sp>
        <p:nvSpPr>
          <p:cNvPr id="3060" name="Text Box 3063"/>
          <p:cNvSpPr txBox="1">
            <a:spLocks noChangeArrowheads="1"/>
          </p:cNvSpPr>
          <p:nvPr/>
        </p:nvSpPr>
        <p:spPr bwMode="auto">
          <a:xfrm>
            <a:off x="2193925" y="40386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Z=50</a:t>
            </a:r>
            <a:endParaRPr lang="en-US" sz="1000"/>
          </a:p>
        </p:txBody>
      </p:sp>
      <p:sp>
        <p:nvSpPr>
          <p:cNvPr id="3061" name="Text Box 3064"/>
          <p:cNvSpPr txBox="1">
            <a:spLocks noChangeArrowheads="1"/>
          </p:cNvSpPr>
          <p:nvPr/>
        </p:nvSpPr>
        <p:spPr bwMode="auto">
          <a:xfrm>
            <a:off x="4343400" y="24384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Z=82</a:t>
            </a:r>
            <a:endParaRPr lang="en-US" sz="1000"/>
          </a:p>
        </p:txBody>
      </p:sp>
      <p:sp>
        <p:nvSpPr>
          <p:cNvPr id="3062" name="Oval 3065"/>
          <p:cNvSpPr>
            <a:spLocks noChangeArrowheads="1"/>
          </p:cNvSpPr>
          <p:nvPr/>
        </p:nvSpPr>
        <p:spPr bwMode="auto">
          <a:xfrm>
            <a:off x="2743200" y="4162425"/>
            <a:ext cx="622300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3" name="Oval 3067"/>
          <p:cNvSpPr>
            <a:spLocks noChangeArrowheads="1"/>
          </p:cNvSpPr>
          <p:nvPr/>
        </p:nvSpPr>
        <p:spPr bwMode="auto">
          <a:xfrm>
            <a:off x="4217988" y="4057650"/>
            <a:ext cx="363537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4" name="AutoShape 3068"/>
          <p:cNvSpPr>
            <a:spLocks noChangeArrowheads="1"/>
          </p:cNvSpPr>
          <p:nvPr/>
        </p:nvSpPr>
        <p:spPr bwMode="auto">
          <a:xfrm>
            <a:off x="5651500" y="4005263"/>
            <a:ext cx="1295400" cy="344487"/>
          </a:xfrm>
          <a:prstGeom prst="wedgeRoundRectCallout">
            <a:avLst>
              <a:gd name="adj1" fmla="val -136644"/>
              <a:gd name="adj2" fmla="val 12213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/>
              <a:t>132,134</a:t>
            </a:r>
            <a:r>
              <a:rPr lang="en-US" sz="2000" b="1"/>
              <a:t>Sn</a:t>
            </a:r>
          </a:p>
        </p:txBody>
      </p:sp>
      <p:sp>
        <p:nvSpPr>
          <p:cNvPr id="3065" name="AutoShape 3069"/>
          <p:cNvSpPr>
            <a:spLocks noChangeArrowheads="1"/>
          </p:cNvSpPr>
          <p:nvPr/>
        </p:nvSpPr>
        <p:spPr bwMode="auto">
          <a:xfrm>
            <a:off x="34925" y="4724400"/>
            <a:ext cx="792163" cy="333375"/>
          </a:xfrm>
          <a:prstGeom prst="wedgeRoundRectCallout">
            <a:avLst>
              <a:gd name="adj1" fmla="val 16532"/>
              <a:gd name="adj2" fmla="val 356667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/>
              <a:t>17</a:t>
            </a:r>
            <a:r>
              <a:rPr lang="en-US" sz="2000" b="1"/>
              <a:t>Ne</a:t>
            </a:r>
          </a:p>
        </p:txBody>
      </p:sp>
      <p:sp>
        <p:nvSpPr>
          <p:cNvPr id="3066" name="AutoShape 3071"/>
          <p:cNvSpPr>
            <a:spLocks noChangeArrowheads="1"/>
          </p:cNvSpPr>
          <p:nvPr/>
        </p:nvSpPr>
        <p:spPr bwMode="auto">
          <a:xfrm>
            <a:off x="3348038" y="5013325"/>
            <a:ext cx="1066800" cy="352425"/>
          </a:xfrm>
          <a:prstGeom prst="wedgeRoundRectCallout">
            <a:avLst>
              <a:gd name="adj1" fmla="val -111310"/>
              <a:gd name="adj2" fmla="val 4954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82</a:t>
            </a:r>
            <a:r>
              <a:rPr lang="en-US" sz="2000" b="1" dirty="0" smtClean="0"/>
              <a:t>Zn</a:t>
            </a:r>
            <a:endParaRPr lang="en-US" sz="2000" b="1" dirty="0"/>
          </a:p>
        </p:txBody>
      </p:sp>
      <p:sp>
        <p:nvSpPr>
          <p:cNvPr id="3067" name="Oval 3072"/>
          <p:cNvSpPr>
            <a:spLocks noChangeArrowheads="1"/>
          </p:cNvSpPr>
          <p:nvPr/>
        </p:nvSpPr>
        <p:spPr bwMode="auto">
          <a:xfrm>
            <a:off x="2682875" y="5073650"/>
            <a:ext cx="215900" cy="2159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8" name="Oval 3073"/>
          <p:cNvSpPr>
            <a:spLocks noChangeArrowheads="1"/>
          </p:cNvSpPr>
          <p:nvPr/>
        </p:nvSpPr>
        <p:spPr bwMode="auto">
          <a:xfrm>
            <a:off x="557213" y="6102350"/>
            <a:ext cx="142875" cy="1444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9" name="Oval 3075"/>
          <p:cNvSpPr>
            <a:spLocks noChangeArrowheads="1"/>
          </p:cNvSpPr>
          <p:nvPr/>
        </p:nvSpPr>
        <p:spPr bwMode="auto">
          <a:xfrm>
            <a:off x="4284663" y="3860800"/>
            <a:ext cx="585787" cy="1190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0" name="Oval 3076"/>
          <p:cNvSpPr>
            <a:spLocks noChangeArrowheads="1"/>
          </p:cNvSpPr>
          <p:nvPr/>
        </p:nvSpPr>
        <p:spPr bwMode="auto">
          <a:xfrm>
            <a:off x="6732588" y="2205038"/>
            <a:ext cx="647700" cy="1190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1" name="Oval 3080"/>
          <p:cNvSpPr>
            <a:spLocks noChangeArrowheads="1"/>
          </p:cNvSpPr>
          <p:nvPr/>
        </p:nvSpPr>
        <p:spPr bwMode="auto">
          <a:xfrm rot="3094916">
            <a:off x="5811044" y="2548731"/>
            <a:ext cx="193675" cy="1190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" name="Oval 3081"/>
          <p:cNvSpPr>
            <a:spLocks noChangeArrowheads="1"/>
          </p:cNvSpPr>
          <p:nvPr/>
        </p:nvSpPr>
        <p:spPr bwMode="auto">
          <a:xfrm rot="3094916">
            <a:off x="6095207" y="2443956"/>
            <a:ext cx="215900" cy="1190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" name="AutoShape 3084"/>
          <p:cNvSpPr>
            <a:spLocks noChangeArrowheads="1"/>
          </p:cNvSpPr>
          <p:nvPr/>
        </p:nvSpPr>
        <p:spPr bwMode="auto">
          <a:xfrm>
            <a:off x="4648200" y="5029200"/>
            <a:ext cx="2819400" cy="333375"/>
          </a:xfrm>
          <a:prstGeom prst="wedgeRoundRectCallout">
            <a:avLst>
              <a:gd name="adj1" fmla="val -74380"/>
              <a:gd name="adj2" fmla="val -240477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99,100</a:t>
            </a:r>
            <a:r>
              <a:rPr lang="en-US" sz="2000" b="1" dirty="0" smtClean="0"/>
              <a:t>Rb</a:t>
            </a:r>
            <a:endParaRPr lang="en-US" sz="2000" b="1" dirty="0"/>
          </a:p>
        </p:txBody>
      </p:sp>
      <p:sp>
        <p:nvSpPr>
          <p:cNvPr id="3074" name="AutoShape 3085"/>
          <p:cNvSpPr>
            <a:spLocks noChangeArrowheads="1"/>
          </p:cNvSpPr>
          <p:nvPr/>
        </p:nvSpPr>
        <p:spPr bwMode="auto">
          <a:xfrm>
            <a:off x="381000" y="3886200"/>
            <a:ext cx="1143000" cy="333375"/>
          </a:xfrm>
          <a:prstGeom prst="wedgeRoundRectCallout">
            <a:avLst>
              <a:gd name="adj1" fmla="val 67639"/>
              <a:gd name="adj2" fmla="val 395236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/>
              <a:t>56-63</a:t>
            </a:r>
            <a:r>
              <a:rPr lang="en-US" sz="2000" b="1"/>
              <a:t>Mn</a:t>
            </a:r>
          </a:p>
        </p:txBody>
      </p:sp>
      <p:sp>
        <p:nvSpPr>
          <p:cNvPr id="3075" name="AutoShape 3086"/>
          <p:cNvSpPr>
            <a:spLocks noChangeArrowheads="1"/>
          </p:cNvSpPr>
          <p:nvPr/>
        </p:nvSpPr>
        <p:spPr bwMode="auto">
          <a:xfrm>
            <a:off x="1447800" y="3200400"/>
            <a:ext cx="990600" cy="333375"/>
          </a:xfrm>
          <a:prstGeom prst="wedgeRoundRectCallout">
            <a:avLst>
              <a:gd name="adj1" fmla="val 12662"/>
              <a:gd name="adj2" fmla="val 578569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/>
              <a:t>61-63</a:t>
            </a:r>
            <a:r>
              <a:rPr lang="en-US" sz="2000" b="1"/>
              <a:t>Fe</a:t>
            </a:r>
          </a:p>
        </p:txBody>
      </p:sp>
      <p:grpSp>
        <p:nvGrpSpPr>
          <p:cNvPr id="3076" name="Group 3100"/>
          <p:cNvGrpSpPr>
            <a:grpSpLocks/>
          </p:cNvGrpSpPr>
          <p:nvPr/>
        </p:nvGrpSpPr>
        <p:grpSpPr bwMode="auto">
          <a:xfrm>
            <a:off x="5029200" y="1268413"/>
            <a:ext cx="3297238" cy="3624263"/>
            <a:chOff x="3168" y="799"/>
            <a:chExt cx="2077" cy="2283"/>
          </a:xfrm>
        </p:grpSpPr>
        <p:sp>
          <p:nvSpPr>
            <p:cNvPr id="3077" name="AutoShape 3082"/>
            <p:cNvSpPr>
              <a:spLocks noChangeArrowheads="1"/>
            </p:cNvSpPr>
            <p:nvPr/>
          </p:nvSpPr>
          <p:spPr bwMode="auto">
            <a:xfrm>
              <a:off x="3168" y="799"/>
              <a:ext cx="1306" cy="262"/>
            </a:xfrm>
            <a:prstGeom prst="wedgeRoundRectCallout">
              <a:avLst>
                <a:gd name="adj1" fmla="val 19241"/>
                <a:gd name="adj2" fmla="val 166477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000" b="1" baseline="30000" dirty="0" smtClean="0">
                  <a:solidFill>
                    <a:schemeClr val="bg1"/>
                  </a:solidFill>
                </a:rPr>
                <a:t>178gs,m,180,188,190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Au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078" name="Group 3098"/>
            <p:cNvGrpSpPr>
              <a:grpSpLocks/>
            </p:cNvGrpSpPr>
            <p:nvPr/>
          </p:nvGrpSpPr>
          <p:grpSpPr bwMode="auto">
            <a:xfrm>
              <a:off x="3379" y="2023"/>
              <a:ext cx="1008" cy="392"/>
              <a:chOff x="3379" y="2023"/>
              <a:chExt cx="1008" cy="392"/>
            </a:xfrm>
          </p:grpSpPr>
          <p:sp>
            <p:nvSpPr>
              <p:cNvPr id="3082" name="AutoShape 3078"/>
              <p:cNvSpPr>
                <a:spLocks noChangeArrowheads="1"/>
              </p:cNvSpPr>
              <p:nvPr/>
            </p:nvSpPr>
            <p:spPr bwMode="auto">
              <a:xfrm>
                <a:off x="3379" y="2205"/>
                <a:ext cx="1008" cy="210"/>
              </a:xfrm>
              <a:prstGeom prst="wedgeRoundRectCallout">
                <a:avLst>
                  <a:gd name="adj1" fmla="val -85417"/>
                  <a:gd name="adj2" fmla="val 61903"/>
                  <a:gd name="adj3" fmla="val 16667"/>
                </a:avLst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n-US" sz="2000" b="1" baseline="30000" dirty="0" smtClean="0"/>
                  <a:t>132, 144-149</a:t>
                </a:r>
                <a:r>
                  <a:rPr lang="en-US" sz="2000" b="1" dirty="0" smtClean="0"/>
                  <a:t>Cs</a:t>
                </a:r>
                <a:endParaRPr lang="en-US" sz="2000" b="1" dirty="0"/>
              </a:p>
            </p:txBody>
          </p:sp>
          <p:sp>
            <p:nvSpPr>
              <p:cNvPr id="3083" name="Text Box 3089"/>
              <p:cNvSpPr txBox="1">
                <a:spLocks noChangeArrowheads="1"/>
              </p:cNvSpPr>
              <p:nvPr/>
            </p:nvSpPr>
            <p:spPr bwMode="auto">
              <a:xfrm>
                <a:off x="3936" y="2023"/>
                <a:ext cx="3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/>
                  <a:t>2008</a:t>
                </a:r>
              </a:p>
            </p:txBody>
          </p:sp>
        </p:grpSp>
        <p:grpSp>
          <p:nvGrpSpPr>
            <p:cNvPr id="3079" name="Group 3099"/>
            <p:cNvGrpSpPr>
              <a:grpSpLocks/>
            </p:cNvGrpSpPr>
            <p:nvPr/>
          </p:nvGrpSpPr>
          <p:grpSpPr bwMode="auto">
            <a:xfrm>
              <a:off x="3424" y="2736"/>
              <a:ext cx="1821" cy="346"/>
              <a:chOff x="3424" y="2736"/>
              <a:chExt cx="1821" cy="346"/>
            </a:xfrm>
          </p:grpSpPr>
          <p:sp>
            <p:nvSpPr>
              <p:cNvPr id="3080" name="AutoShape 3016"/>
              <p:cNvSpPr>
                <a:spLocks noChangeArrowheads="1"/>
              </p:cNvSpPr>
              <p:nvPr/>
            </p:nvSpPr>
            <p:spPr bwMode="auto">
              <a:xfrm>
                <a:off x="3424" y="2840"/>
                <a:ext cx="1280" cy="210"/>
              </a:xfrm>
              <a:prstGeom prst="wedgeRoundRectCallout">
                <a:avLst>
                  <a:gd name="adj1" fmla="val -106250"/>
                  <a:gd name="adj2" fmla="val -110954"/>
                  <a:gd name="adj3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n-US" sz="2000" b="1" baseline="30000"/>
                  <a:t>122,124,126,128</a:t>
                </a:r>
                <a:r>
                  <a:rPr lang="en-US" sz="2000" b="1"/>
                  <a:t>Cd</a:t>
                </a:r>
              </a:p>
            </p:txBody>
          </p:sp>
          <p:sp>
            <p:nvSpPr>
              <p:cNvPr id="3081" name="Text Box 3090"/>
              <p:cNvSpPr txBox="1">
                <a:spLocks noChangeArrowheads="1"/>
              </p:cNvSpPr>
              <p:nvPr/>
            </p:nvSpPr>
            <p:spPr bwMode="auto">
              <a:xfrm>
                <a:off x="4656" y="2736"/>
                <a:ext cx="5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500" b="1"/>
                  <a:t>Partly in</a:t>
                </a:r>
              </a:p>
              <a:p>
                <a:pPr algn="ctr" eaLnBrk="1" hangingPunct="1"/>
                <a:r>
                  <a:rPr lang="en-US" sz="1500" b="1"/>
                  <a:t>2008</a:t>
                </a:r>
              </a:p>
            </p:txBody>
          </p:sp>
        </p:grpSp>
      </p:grpSp>
      <p:sp>
        <p:nvSpPr>
          <p:cNvPr id="3084" name="Oval 3091"/>
          <p:cNvSpPr>
            <a:spLocks noChangeArrowheads="1"/>
          </p:cNvSpPr>
          <p:nvPr/>
        </p:nvSpPr>
        <p:spPr bwMode="auto">
          <a:xfrm>
            <a:off x="5565775" y="2471738"/>
            <a:ext cx="295275" cy="1190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3101"/>
          <p:cNvSpPr>
            <a:spLocks noChangeArrowheads="1"/>
          </p:cNvSpPr>
          <p:nvPr/>
        </p:nvSpPr>
        <p:spPr bwMode="auto">
          <a:xfrm>
            <a:off x="1943100" y="2590800"/>
            <a:ext cx="2108200" cy="352425"/>
          </a:xfrm>
          <a:prstGeom prst="wedgeRoundRectCallout">
            <a:avLst>
              <a:gd name="adj1" fmla="val 19662"/>
              <a:gd name="adj2" fmla="val 375676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/>
              <a:t>178gs,m,180,188,190</a:t>
            </a:r>
            <a:r>
              <a:rPr lang="en-US" sz="2000" b="1" dirty="0"/>
              <a:t>Au</a:t>
            </a:r>
          </a:p>
        </p:txBody>
      </p:sp>
      <p:pic>
        <p:nvPicPr>
          <p:cNvPr id="3086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68174"/>
          <a:stretch/>
        </p:blipFill>
        <p:spPr bwMode="auto">
          <a:xfrm>
            <a:off x="1052513" y="398504"/>
            <a:ext cx="300958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AutoShape 3071"/>
          <p:cNvSpPr>
            <a:spLocks noChangeArrowheads="1"/>
          </p:cNvSpPr>
          <p:nvPr/>
        </p:nvSpPr>
        <p:spPr bwMode="auto">
          <a:xfrm>
            <a:off x="4467692" y="5757582"/>
            <a:ext cx="1066800" cy="352425"/>
          </a:xfrm>
          <a:prstGeom prst="wedgeRoundRectCallout">
            <a:avLst>
              <a:gd name="adj1" fmla="val -111310"/>
              <a:gd name="adj2" fmla="val 4954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82</a:t>
            </a:r>
            <a:r>
              <a:rPr lang="en-US" sz="2000" b="1" dirty="0" smtClean="0"/>
              <a:t>Zn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963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8"/>
            <a:ext cx="8460432" cy="980736"/>
          </a:xfrm>
        </p:spPr>
        <p:txBody>
          <a:bodyPr>
            <a:normAutofit/>
          </a:bodyPr>
          <a:lstStyle/>
          <a:p>
            <a:r>
              <a:rPr lang="en-GB" dirty="0" smtClean="0"/>
              <a:t>Penning-trap mass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980728"/>
            <a:ext cx="7653536" cy="4525963"/>
          </a:xfrm>
        </p:spPr>
        <p:txBody>
          <a:bodyPr/>
          <a:lstStyle/>
          <a:p>
            <a:r>
              <a:rPr lang="en-GB" dirty="0"/>
              <a:t>Mass determined from ion cyclotron frequency in magnetic field</a:t>
            </a:r>
          </a:p>
          <a:p>
            <a:r>
              <a:rPr lang="en-GB" dirty="0"/>
              <a:t>Penning trap used to confine ions during measurement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200" y="3582988"/>
            <a:ext cx="6096000" cy="2930525"/>
            <a:chOff x="48" y="2257"/>
            <a:chExt cx="3840" cy="1846"/>
          </a:xfrm>
        </p:grpSpPr>
        <p:pic>
          <p:nvPicPr>
            <p:cNvPr id="7" name="Picture 12" descr="fal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10"/>
              <a:ext cx="2064" cy="1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8" y="2257"/>
              <a:ext cx="1680" cy="1823"/>
              <a:chOff x="340" y="2024"/>
              <a:chExt cx="1814" cy="2177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340" y="2024"/>
                <a:ext cx="1814" cy="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10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115"/>
                <a:ext cx="1546" cy="1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990600" y="1828800"/>
            <a:ext cx="2005013" cy="1066800"/>
            <a:chOff x="3969" y="709"/>
            <a:chExt cx="1263" cy="672"/>
          </a:xfrm>
        </p:grpSpPr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3969" y="709"/>
              <a:ext cx="1263" cy="67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4072" y="768"/>
            <a:ext cx="1100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Equation" r:id="rId5" imgW="812520" imgH="393480" progId="Equation.3">
                    <p:embed/>
                  </p:oleObj>
                </mc:Choice>
                <mc:Fallback>
                  <p:oleObj name="Equation" r:id="rId5" imgW="8125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2" y="768"/>
                          <a:ext cx="1100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5029200" y="1828800"/>
          <a:ext cx="37988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Microsoft Drawing" r:id="rId7" imgW="5303838" imgH="3740150" progId="MSDraw">
                  <p:embed/>
                </p:oleObj>
              </mc:Choice>
              <mc:Fallback>
                <p:oleObj name="Microsoft Drawing" r:id="rId7" imgW="5303838" imgH="374015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503" t="-12610"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3798888" cy="281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6770688" y="4814888"/>
            <a:ext cx="1916112" cy="1890712"/>
            <a:chOff x="4265" y="3033"/>
            <a:chExt cx="1207" cy="1191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265" y="3324"/>
              <a:ext cx="1207" cy="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A=100, B=6T</a:t>
              </a:r>
            </a:p>
            <a:p>
              <a:pPr eaLnBrk="0" hangingPunct="0">
                <a:spcBef>
                  <a:spcPct val="15000"/>
                </a:spcBef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</a:t>
              </a:r>
              <a:r>
                <a:rPr lang="en-US" sz="2000" baseline="-25000">
                  <a:solidFill>
                    <a:srgbClr val="000000"/>
                  </a:solidFill>
                  <a:sym typeface="Symbol" pitchFamily="18" charset="2"/>
                </a:rPr>
                <a:t>+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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1 MHz</a:t>
              </a:r>
            </a:p>
            <a:p>
              <a:pPr eaLnBrk="0" hangingPunct="0">
                <a:spcBef>
                  <a:spcPct val="15000"/>
                </a:spcBef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</a:t>
              </a:r>
              <a:r>
                <a:rPr lang="en-US" sz="2000" baseline="-25000">
                  <a:solidFill>
                    <a:srgbClr val="000000"/>
                  </a:solidFill>
                  <a:sym typeface="Symbol" pitchFamily="18" charset="2"/>
                </a:rPr>
                <a:t>-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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1 kHz</a:t>
              </a:r>
            </a:p>
            <a:p>
              <a:pPr eaLnBrk="0" hangingPunct="0">
                <a:spcBef>
                  <a:spcPct val="15000"/>
                </a:spcBef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</a:t>
              </a:r>
              <a:r>
                <a:rPr lang="en-US" sz="2000" baseline="-25000">
                  <a:solidFill>
                    <a:srgbClr val="000000"/>
                  </a:solidFill>
                  <a:sym typeface="Symbol" pitchFamily="18" charset="2"/>
                </a:rPr>
                <a:t>z </a:t>
              </a:r>
              <a:r>
                <a:rPr lang="en-US" sz="2000">
                  <a:solidFill>
                    <a:srgbClr val="000000"/>
                  </a:solidFill>
                  <a:sym typeface="Symbol" pitchFamily="18" charset="2"/>
                </a:rPr>
                <a:t>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 44 kHz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4406" y="3033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w</a:t>
              </a:r>
              <a:r>
                <a:rPr lang="en-US"/>
                <a:t>c = </a:t>
              </a:r>
              <a:r>
                <a:rPr lang="en-US">
                  <a:latin typeface="Symbol" pitchFamily="18" charset="2"/>
                </a:rPr>
                <a:t>w</a:t>
              </a:r>
              <a:r>
                <a:rPr lang="en-US"/>
                <a:t>+ + </a:t>
              </a:r>
              <a:r>
                <a:rPr lang="en-US">
                  <a:latin typeface="Symbol" pitchFamily="18" charset="2"/>
                </a:rPr>
                <a:t>w</a:t>
              </a:r>
              <a:r>
                <a:rPr lang="en-US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07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12241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5616" y="6453013"/>
            <a:ext cx="3528392" cy="36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12" descr="fa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269" y="3505200"/>
            <a:ext cx="20875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276600" y="880864"/>
            <a:ext cx="5543872" cy="5500464"/>
            <a:chOff x="3276600" y="641350"/>
            <a:chExt cx="4468813" cy="4616450"/>
          </a:xfrm>
        </p:grpSpPr>
        <p:pic>
          <p:nvPicPr>
            <p:cNvPr id="8" name="Picture 2" descr="DSC_0120"/>
            <p:cNvPicPr>
              <a:picLocks noChangeAspect="1" noChangeArrowheads="1"/>
            </p:cNvPicPr>
            <p:nvPr/>
          </p:nvPicPr>
          <p:blipFill>
            <a:blip r:embed="rId3" cstate="print"/>
            <a:srcRect l="32536" r="10114" b="11765"/>
            <a:stretch>
              <a:fillRect/>
            </a:stretch>
          </p:blipFill>
          <p:spPr bwMode="auto">
            <a:xfrm>
              <a:off x="3276600" y="685800"/>
              <a:ext cx="4468813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638550" y="3962400"/>
              <a:ext cx="990600" cy="1219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38550" y="1371600"/>
              <a:ext cx="990600" cy="1295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616325" y="641350"/>
              <a:ext cx="18288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2133600" y="2819400"/>
            <a:ext cx="2209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47244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8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8"/>
            <a:ext cx="8496944" cy="980736"/>
          </a:xfrm>
        </p:spPr>
        <p:txBody>
          <a:bodyPr>
            <a:noAutofit/>
          </a:bodyPr>
          <a:lstStyle/>
          <a:p>
            <a:r>
              <a:rPr lang="en-GB" sz="3300" dirty="0"/>
              <a:t>Multi-Reflection Time-of-Flight Mass Separator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581128"/>
            <a:ext cx="3762884" cy="1822516"/>
          </a:xfrm>
        </p:spPr>
        <p:txBody>
          <a:bodyPr>
            <a:normAutofit/>
          </a:bodyPr>
          <a:lstStyle/>
          <a:p>
            <a:r>
              <a:rPr lang="en-GB" dirty="0" smtClean="0"/>
              <a:t>Electrostatic potentials</a:t>
            </a:r>
          </a:p>
          <a:p>
            <a:r>
              <a:rPr lang="en-US" dirty="0" smtClean="0"/>
              <a:t>Typical </a:t>
            </a:r>
            <a:r>
              <a:rPr lang="en-US" dirty="0"/>
              <a:t>trapping time: 25-75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 smtClean="0"/>
              <a:t>m/</a:t>
            </a:r>
            <a:r>
              <a:rPr lang="el-GR" dirty="0"/>
              <a:t>Δ</a:t>
            </a:r>
            <a:r>
              <a:rPr lang="en-US" dirty="0"/>
              <a:t>m (FW) &gt; 10</a:t>
            </a:r>
            <a:r>
              <a:rPr lang="en-US" baseline="30000" dirty="0"/>
              <a:t>5</a:t>
            </a:r>
            <a:endParaRPr lang="en-US" dirty="0"/>
          </a:p>
          <a:p>
            <a:r>
              <a:rPr lang="en-US" dirty="0" smtClean="0"/>
              <a:t>Suppression </a:t>
            </a:r>
            <a:r>
              <a:rPr lang="en-US" dirty="0"/>
              <a:t>factor 10</a:t>
            </a:r>
            <a:r>
              <a:rPr lang="en-US" baseline="30000" dirty="0"/>
              <a:t>4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Mass uncertainty &lt; 50 </a:t>
            </a:r>
            <a:r>
              <a:rPr lang="en-US" dirty="0" err="1" smtClean="0"/>
              <a:t>keV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3568" y="6453013"/>
            <a:ext cx="2736304" cy="360363"/>
          </a:xfrm>
        </p:spPr>
        <p:txBody>
          <a:bodyPr/>
          <a:lstStyle/>
          <a:p>
            <a:r>
              <a:rPr lang="en-GB" dirty="0"/>
              <a:t>R.N. Wolf et al., </a:t>
            </a:r>
            <a:r>
              <a:rPr lang="en-GB" dirty="0" err="1"/>
              <a:t>Nucl</a:t>
            </a:r>
            <a:r>
              <a:rPr lang="en-GB" dirty="0"/>
              <a:t>. Instr. and Meth. A 686, 82-90 (2012)</a:t>
            </a:r>
          </a:p>
          <a:p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39952" y="4175974"/>
            <a:ext cx="5040560" cy="2709410"/>
            <a:chOff x="4649238" y="4378551"/>
            <a:chExt cx="4531274" cy="25202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45381" r="20421" b="12624"/>
            <a:stretch/>
          </p:blipFill>
          <p:spPr>
            <a:xfrm>
              <a:off x="4956042" y="4381067"/>
              <a:ext cx="4152462" cy="24323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8564" y="6591054"/>
              <a:ext cx="791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TOF (</a:t>
              </a:r>
              <a:r>
                <a:rPr lang="en-GB" sz="1400" dirty="0" err="1" smtClean="0">
                  <a:latin typeface="Symbol" pitchFamily="18" charset="2"/>
                </a:rPr>
                <a:t>m</a:t>
              </a:r>
              <a:r>
                <a:rPr lang="en-GB" sz="1400" dirty="0" err="1" smtClean="0"/>
                <a:t>s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847929" y="4760288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ions</a:t>
              </a:r>
              <a:endParaRPr lang="en-GB" sz="1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8" t="45381" r="81196" b="15256"/>
            <a:stretch/>
          </p:blipFill>
          <p:spPr>
            <a:xfrm>
              <a:off x="4649238" y="4378551"/>
              <a:ext cx="309696" cy="2279909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9095057" y="4567681"/>
              <a:ext cx="0" cy="1996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-90576" y="935614"/>
            <a:ext cx="9212527" cy="3465172"/>
            <a:chOff x="-90576" y="935614"/>
            <a:chExt cx="9212527" cy="3465172"/>
          </a:xfrm>
        </p:grpSpPr>
        <p:pic>
          <p:nvPicPr>
            <p:cNvPr id="8" name="Picture 7" descr="Falle1.png"/>
            <p:cNvPicPr>
              <a:picLocks noChangeAspect="1"/>
            </p:cNvPicPr>
            <p:nvPr/>
          </p:nvPicPr>
          <p:blipFill rotWithShape="1">
            <a:blip r:embed="rId3" cstate="print"/>
            <a:srcRect t="11924"/>
            <a:stretch/>
          </p:blipFill>
          <p:spPr>
            <a:xfrm>
              <a:off x="13447" y="959465"/>
              <a:ext cx="9108504" cy="19291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" name="Rectangle 29"/>
            <p:cNvSpPr/>
            <p:nvPr/>
          </p:nvSpPr>
          <p:spPr>
            <a:xfrm>
              <a:off x="0" y="2905260"/>
              <a:ext cx="1115616" cy="1441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8" descr="2011-10-27_Falle_separation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48" y="2240548"/>
              <a:ext cx="8020874" cy="216023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-36512" y="3016613"/>
              <a:ext cx="12778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Mass 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analyzer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21040524">
              <a:off x="-90576" y="1437344"/>
              <a:ext cx="6394616" cy="337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7504" y="1346073"/>
              <a:ext cx="24816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Beam purifier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6340" y="935614"/>
              <a:ext cx="1759956" cy="20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41377" y="10372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911969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TOF for ions of the same energy but different mass differs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1285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8"/>
            <a:ext cx="8532440" cy="9807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Mass measurements with MR-TOF MR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5576" y="6381328"/>
            <a:ext cx="3816424" cy="504056"/>
          </a:xfrm>
        </p:spPr>
        <p:txBody>
          <a:bodyPr/>
          <a:lstStyle/>
          <a:p>
            <a:r>
              <a:rPr lang="de-DE" dirty="0"/>
              <a:t>S. Kreim </a:t>
            </a:r>
            <a:r>
              <a:rPr lang="de-DE" i="1" dirty="0"/>
              <a:t>et al., </a:t>
            </a:r>
            <a:r>
              <a:rPr lang="de-DE" dirty="0"/>
              <a:t>INTC-P-317, IS 532 (2011)</a:t>
            </a:r>
          </a:p>
          <a:p>
            <a:r>
              <a:rPr lang="de-DE" dirty="0"/>
              <a:t>F. Wienholtz </a:t>
            </a:r>
            <a:r>
              <a:rPr lang="de-DE" i="1" dirty="0"/>
              <a:t>et al.</a:t>
            </a:r>
            <a:r>
              <a:rPr lang="de-DE" dirty="0"/>
              <a:t>, accepted for publication  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71600" y="1419714"/>
            <a:ext cx="24012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kern="0" dirty="0" smtClean="0">
              <a:latin typeface="Calibri" pitchFamily="34" charset="0"/>
              <a:cs typeface="Arial" pitchFamily="34" charset="0"/>
            </a:endParaRPr>
          </a:p>
          <a:p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51681" r="11767" b="9422"/>
          <a:stretch/>
        </p:blipFill>
        <p:spPr>
          <a:xfrm>
            <a:off x="3772843" y="980727"/>
            <a:ext cx="5363521" cy="263186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63249" y="3717032"/>
            <a:ext cx="7100978" cy="2946421"/>
            <a:chOff x="901593" y="1052736"/>
            <a:chExt cx="7662634" cy="391862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002" t="20770" r="24703" b="22859"/>
            <a:stretch>
              <a:fillRect/>
            </a:stretch>
          </p:blipFill>
          <p:spPr bwMode="auto">
            <a:xfrm>
              <a:off x="1187624" y="1087366"/>
              <a:ext cx="6019698" cy="320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389974" y="2432214"/>
              <a:ext cx="2948465" cy="365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Measurement time /a.u.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4383" y="4293096"/>
              <a:ext cx="22442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Time of flight / arb. units</a:t>
              </a:r>
              <a:endParaRPr lang="en-US" sz="1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084168" y="1052736"/>
              <a:ext cx="0" cy="342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44208" y="1052736"/>
              <a:ext cx="0" cy="342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99549" y="4386590"/>
              <a:ext cx="9326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smtClean="0"/>
                <a:t>Expected</a:t>
              </a:r>
            </a:p>
            <a:p>
              <a:r>
                <a:rPr lang="de-DE" sz="1600" i="1" dirty="0" smtClean="0"/>
                <a:t>TOF </a:t>
              </a:r>
              <a:r>
                <a:rPr lang="de-DE" sz="1600" i="1" baseline="30000" dirty="0" smtClean="0"/>
                <a:t>54</a:t>
              </a:r>
              <a:r>
                <a:rPr lang="de-DE" sz="1600" i="1" dirty="0" smtClean="0"/>
                <a:t>Ca</a:t>
              </a:r>
              <a:endParaRPr lang="en-US" sz="1600" i="1" dirty="0"/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7236296" y="2636912"/>
              <a:ext cx="216024" cy="9000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2924944"/>
              <a:ext cx="938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lasers off</a:t>
              </a:r>
              <a:endParaRPr lang="en-US" sz="1600" dirty="0"/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7236296" y="2132856"/>
              <a:ext cx="216024" cy="46795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52320" y="2195572"/>
              <a:ext cx="1111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protons off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66022" y="3276976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aseline="30000" dirty="0" smtClean="0"/>
                <a:t>54</a:t>
              </a:r>
              <a:r>
                <a:rPr lang="de-DE" sz="1600" dirty="0" smtClean="0"/>
                <a:t>Cr</a:t>
              </a:r>
              <a:endParaRPr lang="en-US" sz="1600" dirty="0"/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V="1">
              <a:off x="1617853" y="3086911"/>
              <a:ext cx="465246" cy="1900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611560" y="1484784"/>
            <a:ext cx="3456384" cy="25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Performance</a:t>
            </a:r>
            <a:r>
              <a:rPr lang="en-GB" dirty="0"/>
              <a:t>: 50 </a:t>
            </a:r>
            <a:r>
              <a:rPr lang="en-GB" dirty="0" err="1"/>
              <a:t>keV</a:t>
            </a:r>
            <a:r>
              <a:rPr lang="en-GB" dirty="0"/>
              <a:t> statistical uncertainty for ~ 2000 counts</a:t>
            </a:r>
          </a:p>
          <a:p>
            <a:r>
              <a:rPr lang="en-GB" b="1" dirty="0" smtClean="0"/>
              <a:t>Maximum rate</a:t>
            </a:r>
            <a:r>
              <a:rPr lang="en-GB" dirty="0" smtClean="0"/>
              <a:t>: ~ 50 ions per cycle (detection limitation) </a:t>
            </a:r>
          </a:p>
          <a:p>
            <a:r>
              <a:rPr lang="en-GB" b="1" dirty="0"/>
              <a:t>Time</a:t>
            </a:r>
            <a:r>
              <a:rPr lang="en-GB" dirty="0"/>
              <a:t>: 10 </a:t>
            </a:r>
            <a:r>
              <a:rPr lang="en-GB" dirty="0" err="1"/>
              <a:t>ms</a:t>
            </a:r>
            <a:r>
              <a:rPr lang="en-GB" dirty="0"/>
              <a:t> </a:t>
            </a:r>
            <a:r>
              <a:rPr lang="en-GB" dirty="0" err="1"/>
              <a:t>buncher</a:t>
            </a:r>
            <a:r>
              <a:rPr lang="en-GB" dirty="0"/>
              <a:t> + 5 </a:t>
            </a:r>
            <a:r>
              <a:rPr lang="en-GB" dirty="0" err="1"/>
              <a:t>ms</a:t>
            </a:r>
            <a:r>
              <a:rPr lang="en-GB" dirty="0"/>
              <a:t> trapping in MR-TOF MS              (+ accumulation in </a:t>
            </a:r>
            <a:r>
              <a:rPr lang="en-GB" dirty="0" err="1"/>
              <a:t>buncher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70609" y="980727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Monday talk by S. Kreim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0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Decay station behind traps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3813695" cy="4525963"/>
          </a:xfrm>
        </p:spPr>
        <p:txBody>
          <a:bodyPr/>
          <a:lstStyle/>
          <a:p>
            <a:r>
              <a:rPr lang="en-GB" dirty="0" smtClean="0"/>
              <a:t>Trap-assisted decay studies</a:t>
            </a:r>
          </a:p>
          <a:p>
            <a:pPr lvl="1"/>
            <a:r>
              <a:rPr lang="en-GB" dirty="0" smtClean="0"/>
              <a:t>Use ISOLTRAP to purify the beam</a:t>
            </a:r>
          </a:p>
          <a:p>
            <a:r>
              <a:rPr lang="en-GB" dirty="0" smtClean="0"/>
              <a:t>Decay-assisted mass measurements</a:t>
            </a:r>
          </a:p>
          <a:p>
            <a:pPr lvl="1"/>
            <a:r>
              <a:rPr lang="en-GB" dirty="0" smtClean="0"/>
              <a:t>Use decay station to identify trapped nuclei</a:t>
            </a:r>
          </a:p>
          <a:p>
            <a:endParaRPr lang="en-GB" dirty="0"/>
          </a:p>
          <a:p>
            <a:r>
              <a:rPr lang="en-GB" dirty="0" smtClean="0"/>
              <a:t>Quasi-simultaneous mass and decay measurements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3568" y="6453013"/>
            <a:ext cx="3456384" cy="360363"/>
          </a:xfrm>
        </p:spPr>
        <p:txBody>
          <a:bodyPr/>
          <a:lstStyle/>
          <a:p>
            <a:r>
              <a:rPr lang="en-GB" dirty="0" smtClean="0"/>
              <a:t>M. Kowalska, S. </a:t>
            </a:r>
            <a:r>
              <a:rPr lang="en-GB" dirty="0" err="1" smtClean="0"/>
              <a:t>Naimi</a:t>
            </a:r>
            <a:r>
              <a:rPr lang="en-GB" dirty="0" smtClean="0"/>
              <a:t> et al., </a:t>
            </a:r>
            <a:r>
              <a:rPr lang="en-GB" dirty="0" err="1" smtClean="0"/>
              <a:t>Nucl</a:t>
            </a:r>
            <a:r>
              <a:rPr lang="en-GB" dirty="0"/>
              <a:t>. Instr. and Meth. A 689, 102-107 (2012)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23" y="883694"/>
            <a:ext cx="4392488" cy="54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874891" y="5877272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5042" y="6525344"/>
            <a:ext cx="1369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rgbClr val="FF0000"/>
                </a:solidFill>
              </a:rPr>
              <a:t>Ions from traps</a:t>
            </a:r>
            <a:endParaRPr lang="en-GB" sz="1500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4378"/>
            <a:ext cx="37719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/>
          <a:stretch/>
        </p:blipFill>
        <p:spPr bwMode="auto">
          <a:xfrm>
            <a:off x="246757" y="979460"/>
            <a:ext cx="8210550" cy="57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" name="TextBox 3091"/>
          <p:cNvSpPr txBox="1"/>
          <p:nvPr/>
        </p:nvSpPr>
        <p:spPr>
          <a:xfrm>
            <a:off x="323528" y="980728"/>
            <a:ext cx="48974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ISOLTRAP: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sz="1600" dirty="0" smtClean="0"/>
              <a:t>600 masses, down to 10 ions/s and 50 </a:t>
            </a:r>
            <a:r>
              <a:rPr lang="en-GB" dirty="0" err="1" smtClean="0"/>
              <a:t>ms</a:t>
            </a:r>
            <a:r>
              <a:rPr lang="en-GB" dirty="0" smtClean="0"/>
              <a:t> half-life</a:t>
            </a:r>
          </a:p>
          <a:p>
            <a:r>
              <a:rPr lang="en-GB" dirty="0" smtClean="0"/>
              <a:t>Since last INPC</a:t>
            </a:r>
          </a:p>
          <a:p>
            <a:pPr lvl="1"/>
            <a:r>
              <a:rPr lang="en-GB" sz="1600" dirty="0" smtClean="0"/>
              <a:t>Around 50 masses measured</a:t>
            </a:r>
          </a:p>
          <a:p>
            <a:pPr lvl="1"/>
            <a:r>
              <a:rPr lang="en-GB" sz="1600" dirty="0" smtClean="0"/>
              <a:t>1 new nucleus identified</a:t>
            </a:r>
          </a:p>
          <a:p>
            <a:pPr lvl="1"/>
            <a:r>
              <a:rPr lang="en-GB" sz="1600" dirty="0" smtClean="0"/>
              <a:t>Several isomer excitation energies</a:t>
            </a:r>
          </a:p>
          <a:p>
            <a:pPr lvl="1"/>
            <a:r>
              <a:rPr lang="en-GB" sz="1600" dirty="0" smtClean="0"/>
              <a:t>New: spin-state assignments</a:t>
            </a:r>
          </a:p>
          <a:p>
            <a:pPr lvl="1"/>
            <a:r>
              <a:rPr lang="en-GB" sz="1600" dirty="0" smtClean="0"/>
              <a:t>New: HFS scans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-8"/>
            <a:ext cx="8483600" cy="980736"/>
          </a:xfrm>
        </p:spPr>
        <p:txBody>
          <a:bodyPr>
            <a:normAutofit/>
          </a:bodyPr>
          <a:lstStyle/>
          <a:p>
            <a:r>
              <a:rPr lang="en-GB" dirty="0" smtClean="0"/>
              <a:t>ISOLTRAP harvest since INPC2010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17" name="Rectangle 3015"/>
          <p:cNvSpPr>
            <a:spLocks noChangeArrowheads="1"/>
          </p:cNvSpPr>
          <p:nvPr/>
        </p:nvSpPr>
        <p:spPr bwMode="auto">
          <a:xfrm>
            <a:off x="4616450" y="4997450"/>
            <a:ext cx="7938" cy="12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8" name="Oval 3017"/>
          <p:cNvSpPr>
            <a:spLocks noChangeArrowheads="1"/>
          </p:cNvSpPr>
          <p:nvPr/>
        </p:nvSpPr>
        <p:spPr bwMode="auto">
          <a:xfrm>
            <a:off x="1646566" y="5587870"/>
            <a:ext cx="398462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9" name="Oval 3019"/>
          <p:cNvSpPr>
            <a:spLocks noChangeArrowheads="1"/>
          </p:cNvSpPr>
          <p:nvPr/>
        </p:nvSpPr>
        <p:spPr bwMode="auto">
          <a:xfrm>
            <a:off x="2987824" y="4678660"/>
            <a:ext cx="622300" cy="1905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" name="Line 3023"/>
          <p:cNvSpPr>
            <a:spLocks noChangeShapeType="1"/>
          </p:cNvSpPr>
          <p:nvPr/>
        </p:nvSpPr>
        <p:spPr bwMode="auto">
          <a:xfrm>
            <a:off x="1679575" y="4837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3" name="Line 3024"/>
          <p:cNvSpPr>
            <a:spLocks noChangeShapeType="1"/>
          </p:cNvSpPr>
          <p:nvPr/>
        </p:nvSpPr>
        <p:spPr bwMode="auto">
          <a:xfrm>
            <a:off x="1631950" y="4837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4" name="Line 3025"/>
          <p:cNvSpPr>
            <a:spLocks noChangeShapeType="1"/>
          </p:cNvSpPr>
          <p:nvPr/>
        </p:nvSpPr>
        <p:spPr bwMode="auto">
          <a:xfrm>
            <a:off x="1292225" y="50657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5" name="Line 3026"/>
          <p:cNvSpPr>
            <a:spLocks noChangeShapeType="1"/>
          </p:cNvSpPr>
          <p:nvPr/>
        </p:nvSpPr>
        <p:spPr bwMode="auto">
          <a:xfrm>
            <a:off x="1243013" y="50657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6" name="Line 3027"/>
          <p:cNvSpPr>
            <a:spLocks noChangeShapeType="1"/>
          </p:cNvSpPr>
          <p:nvPr/>
        </p:nvSpPr>
        <p:spPr bwMode="auto">
          <a:xfrm>
            <a:off x="708025" y="578802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7" name="Line 3028"/>
          <p:cNvSpPr>
            <a:spLocks noChangeShapeType="1"/>
          </p:cNvSpPr>
          <p:nvPr/>
        </p:nvSpPr>
        <p:spPr bwMode="auto">
          <a:xfrm>
            <a:off x="660400" y="578802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8" name="Line 3029"/>
          <p:cNvSpPr>
            <a:spLocks noChangeShapeType="1"/>
          </p:cNvSpPr>
          <p:nvPr/>
        </p:nvSpPr>
        <p:spPr bwMode="auto">
          <a:xfrm>
            <a:off x="2800350" y="4075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29" name="Line 3030"/>
          <p:cNvSpPr>
            <a:spLocks noChangeShapeType="1"/>
          </p:cNvSpPr>
          <p:nvPr/>
        </p:nvSpPr>
        <p:spPr bwMode="auto">
          <a:xfrm>
            <a:off x="2746375" y="40751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0" name="Line 3031"/>
          <p:cNvSpPr>
            <a:spLocks noChangeShapeType="1"/>
          </p:cNvSpPr>
          <p:nvPr/>
        </p:nvSpPr>
        <p:spPr bwMode="auto">
          <a:xfrm>
            <a:off x="4352925" y="2909888"/>
            <a:ext cx="0" cy="146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1" name="Line 3032"/>
          <p:cNvSpPr>
            <a:spLocks noChangeShapeType="1"/>
          </p:cNvSpPr>
          <p:nvPr/>
        </p:nvSpPr>
        <p:spPr bwMode="auto">
          <a:xfrm>
            <a:off x="4305300" y="2913063"/>
            <a:ext cx="0" cy="146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2" name="Text Box 3033"/>
          <p:cNvSpPr txBox="1">
            <a:spLocks noChangeArrowheads="1"/>
          </p:cNvSpPr>
          <p:nvPr/>
        </p:nvSpPr>
        <p:spPr bwMode="auto">
          <a:xfrm>
            <a:off x="4152900" y="438150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N=82</a:t>
            </a:r>
            <a:endParaRPr lang="en-US" sz="1000"/>
          </a:p>
        </p:txBody>
      </p:sp>
      <p:sp>
        <p:nvSpPr>
          <p:cNvPr id="3033" name="Line 3034"/>
          <p:cNvSpPr>
            <a:spLocks noChangeShapeType="1"/>
          </p:cNvSpPr>
          <p:nvPr/>
        </p:nvSpPr>
        <p:spPr bwMode="auto">
          <a:xfrm>
            <a:off x="6446838" y="184467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4" name="Line 3035"/>
          <p:cNvSpPr>
            <a:spLocks noChangeShapeType="1"/>
          </p:cNvSpPr>
          <p:nvPr/>
        </p:nvSpPr>
        <p:spPr bwMode="auto">
          <a:xfrm>
            <a:off x="6494463" y="184467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35" name="Text Box 3036"/>
          <p:cNvSpPr txBox="1">
            <a:spLocks noChangeArrowheads="1"/>
          </p:cNvSpPr>
          <p:nvPr/>
        </p:nvSpPr>
        <p:spPr bwMode="auto">
          <a:xfrm>
            <a:off x="6227763" y="2852738"/>
            <a:ext cx="557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N=126</a:t>
            </a:r>
            <a:endParaRPr lang="en-US" sz="1000"/>
          </a:p>
        </p:txBody>
      </p:sp>
      <p:sp>
        <p:nvSpPr>
          <p:cNvPr id="3036" name="Text Box 3037"/>
          <p:cNvSpPr txBox="1">
            <a:spLocks noChangeArrowheads="1"/>
          </p:cNvSpPr>
          <p:nvPr/>
        </p:nvSpPr>
        <p:spPr bwMode="auto">
          <a:xfrm>
            <a:off x="2743200" y="525780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N=50</a:t>
            </a:r>
            <a:endParaRPr lang="en-US" sz="1000"/>
          </a:p>
        </p:txBody>
      </p:sp>
      <p:sp>
        <p:nvSpPr>
          <p:cNvPr id="3037" name="Text Box 3038"/>
          <p:cNvSpPr txBox="1">
            <a:spLocks noChangeArrowheads="1"/>
          </p:cNvSpPr>
          <p:nvPr/>
        </p:nvSpPr>
        <p:spPr bwMode="auto">
          <a:xfrm>
            <a:off x="1646238" y="6019800"/>
            <a:ext cx="487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N=28</a:t>
            </a:r>
            <a:endParaRPr lang="en-US" sz="1000"/>
          </a:p>
        </p:txBody>
      </p:sp>
      <p:sp>
        <p:nvSpPr>
          <p:cNvPr id="3038" name="Text Box 3039"/>
          <p:cNvSpPr txBox="1">
            <a:spLocks noChangeArrowheads="1"/>
          </p:cNvSpPr>
          <p:nvPr/>
        </p:nvSpPr>
        <p:spPr bwMode="auto">
          <a:xfrm>
            <a:off x="1098550" y="6381750"/>
            <a:ext cx="487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N=20</a:t>
            </a:r>
            <a:endParaRPr lang="en-US" sz="1000"/>
          </a:p>
        </p:txBody>
      </p:sp>
      <p:sp>
        <p:nvSpPr>
          <p:cNvPr id="3039" name="Line 3041"/>
          <p:cNvSpPr>
            <a:spLocks noChangeShapeType="1"/>
          </p:cNvSpPr>
          <p:nvPr/>
        </p:nvSpPr>
        <p:spPr bwMode="auto">
          <a:xfrm>
            <a:off x="414338" y="6248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0" name="Line 3042"/>
          <p:cNvSpPr>
            <a:spLocks noChangeShapeType="1"/>
          </p:cNvSpPr>
          <p:nvPr/>
        </p:nvSpPr>
        <p:spPr bwMode="auto">
          <a:xfrm>
            <a:off x="368300" y="6248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1" name="Line 3043"/>
          <p:cNvSpPr>
            <a:spLocks noChangeShapeType="1"/>
          </p:cNvSpPr>
          <p:nvPr/>
        </p:nvSpPr>
        <p:spPr bwMode="auto">
          <a:xfrm>
            <a:off x="152400" y="66198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2" name="Line 3044"/>
          <p:cNvSpPr>
            <a:spLocks noChangeShapeType="1"/>
          </p:cNvSpPr>
          <p:nvPr/>
        </p:nvSpPr>
        <p:spPr bwMode="auto">
          <a:xfrm>
            <a:off x="152400" y="65659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3" name="Line 3045"/>
          <p:cNvSpPr>
            <a:spLocks noChangeShapeType="1"/>
          </p:cNvSpPr>
          <p:nvPr/>
        </p:nvSpPr>
        <p:spPr bwMode="auto">
          <a:xfrm>
            <a:off x="152400" y="63087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4" name="Line 3046"/>
          <p:cNvSpPr>
            <a:spLocks noChangeShapeType="1"/>
          </p:cNvSpPr>
          <p:nvPr/>
        </p:nvSpPr>
        <p:spPr bwMode="auto">
          <a:xfrm>
            <a:off x="152400" y="62579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5" name="Line 3047"/>
          <p:cNvSpPr>
            <a:spLocks noChangeShapeType="1"/>
          </p:cNvSpPr>
          <p:nvPr/>
        </p:nvSpPr>
        <p:spPr bwMode="auto">
          <a:xfrm>
            <a:off x="831850" y="568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6" name="Line 3048"/>
          <p:cNvSpPr>
            <a:spLocks noChangeShapeType="1"/>
          </p:cNvSpPr>
          <p:nvPr/>
        </p:nvSpPr>
        <p:spPr bwMode="auto">
          <a:xfrm>
            <a:off x="827584" y="5632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47" name="AutoShape 3049"/>
          <p:cNvSpPr>
            <a:spLocks noChangeArrowheads="1"/>
          </p:cNvSpPr>
          <p:nvPr/>
        </p:nvSpPr>
        <p:spPr bwMode="auto">
          <a:xfrm>
            <a:off x="2915816" y="5740871"/>
            <a:ext cx="1066800" cy="352425"/>
          </a:xfrm>
          <a:prstGeom prst="wedgeRoundRectCallout">
            <a:avLst>
              <a:gd name="adj1" fmla="val -144362"/>
              <a:gd name="adj2" fmla="val -65899"/>
              <a:gd name="adj3" fmla="val 16667"/>
            </a:avLst>
          </a:prstGeom>
          <a:gradFill flip="none" rotWithShape="1">
            <a:gsLst>
              <a:gs pos="0">
                <a:srgbClr val="FF9933"/>
              </a:gs>
              <a:gs pos="100000">
                <a:srgbClr val="FF66CC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51-54</a:t>
            </a:r>
            <a:r>
              <a:rPr lang="en-US" sz="2000" b="1" dirty="0" smtClean="0"/>
              <a:t>Ca</a:t>
            </a:r>
            <a:endParaRPr lang="en-US" sz="2000" b="1" dirty="0"/>
          </a:p>
        </p:txBody>
      </p:sp>
      <p:sp>
        <p:nvSpPr>
          <p:cNvPr id="3049" name="Line 3051"/>
          <p:cNvSpPr>
            <a:spLocks noChangeShapeType="1"/>
          </p:cNvSpPr>
          <p:nvPr/>
        </p:nvSpPr>
        <p:spPr bwMode="auto">
          <a:xfrm>
            <a:off x="1162050" y="5280025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0" name="Line 3052"/>
          <p:cNvSpPr>
            <a:spLocks noChangeShapeType="1"/>
          </p:cNvSpPr>
          <p:nvPr/>
        </p:nvSpPr>
        <p:spPr bwMode="auto">
          <a:xfrm>
            <a:off x="1162050" y="5229225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1" name="Oval 3053"/>
          <p:cNvSpPr>
            <a:spLocks noChangeArrowheads="1"/>
          </p:cNvSpPr>
          <p:nvPr/>
        </p:nvSpPr>
        <p:spPr bwMode="auto">
          <a:xfrm>
            <a:off x="1627188" y="5283200"/>
            <a:ext cx="762000" cy="203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" name="Line 3055"/>
          <p:cNvSpPr>
            <a:spLocks noChangeShapeType="1"/>
          </p:cNvSpPr>
          <p:nvPr/>
        </p:nvSpPr>
        <p:spPr bwMode="auto">
          <a:xfrm>
            <a:off x="2311400" y="43799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3" name="Line 3056"/>
          <p:cNvSpPr>
            <a:spLocks noChangeShapeType="1"/>
          </p:cNvSpPr>
          <p:nvPr/>
        </p:nvSpPr>
        <p:spPr bwMode="auto">
          <a:xfrm>
            <a:off x="2263775" y="4379913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4" name="Line 3057"/>
          <p:cNvSpPr>
            <a:spLocks noChangeShapeType="1"/>
          </p:cNvSpPr>
          <p:nvPr/>
        </p:nvSpPr>
        <p:spPr bwMode="auto">
          <a:xfrm>
            <a:off x="2603500" y="4146550"/>
            <a:ext cx="217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5" name="Line 3058"/>
          <p:cNvSpPr>
            <a:spLocks noChangeShapeType="1"/>
          </p:cNvSpPr>
          <p:nvPr/>
        </p:nvSpPr>
        <p:spPr bwMode="auto">
          <a:xfrm>
            <a:off x="2603500" y="4095750"/>
            <a:ext cx="217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6" name="Line 3059"/>
          <p:cNvSpPr>
            <a:spLocks noChangeShapeType="1"/>
          </p:cNvSpPr>
          <p:nvPr/>
        </p:nvSpPr>
        <p:spPr bwMode="auto">
          <a:xfrm>
            <a:off x="4932363" y="2449513"/>
            <a:ext cx="217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7" name="Line 3060"/>
          <p:cNvSpPr>
            <a:spLocks noChangeShapeType="1"/>
          </p:cNvSpPr>
          <p:nvPr/>
        </p:nvSpPr>
        <p:spPr bwMode="auto">
          <a:xfrm>
            <a:off x="4922838" y="2501900"/>
            <a:ext cx="217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58" name="Text Box 3061"/>
          <p:cNvSpPr txBox="1">
            <a:spLocks noChangeArrowheads="1"/>
          </p:cNvSpPr>
          <p:nvPr/>
        </p:nvSpPr>
        <p:spPr bwMode="auto">
          <a:xfrm>
            <a:off x="579438" y="542925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Z=20</a:t>
            </a:r>
            <a:endParaRPr lang="en-US" sz="1000"/>
          </a:p>
        </p:txBody>
      </p:sp>
      <p:sp>
        <p:nvSpPr>
          <p:cNvPr id="3059" name="Text Box 3062"/>
          <p:cNvSpPr txBox="1">
            <a:spLocks noChangeArrowheads="1"/>
          </p:cNvSpPr>
          <p:nvPr/>
        </p:nvSpPr>
        <p:spPr bwMode="auto">
          <a:xfrm>
            <a:off x="762000" y="51435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Z=28</a:t>
            </a:r>
            <a:endParaRPr lang="en-US" sz="1000"/>
          </a:p>
        </p:txBody>
      </p:sp>
      <p:sp>
        <p:nvSpPr>
          <p:cNvPr id="3060" name="Text Box 3063"/>
          <p:cNvSpPr txBox="1">
            <a:spLocks noChangeArrowheads="1"/>
          </p:cNvSpPr>
          <p:nvPr/>
        </p:nvSpPr>
        <p:spPr bwMode="auto">
          <a:xfrm>
            <a:off x="2193925" y="40386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Z=50</a:t>
            </a:r>
            <a:endParaRPr lang="en-US" sz="1000"/>
          </a:p>
        </p:txBody>
      </p:sp>
      <p:sp>
        <p:nvSpPr>
          <p:cNvPr id="3061" name="Text Box 3064"/>
          <p:cNvSpPr txBox="1">
            <a:spLocks noChangeArrowheads="1"/>
          </p:cNvSpPr>
          <p:nvPr/>
        </p:nvSpPr>
        <p:spPr bwMode="auto">
          <a:xfrm>
            <a:off x="4343400" y="2438400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000"/>
              <a:t>Z=82</a:t>
            </a:r>
            <a:endParaRPr lang="en-US" sz="1000"/>
          </a:p>
        </p:txBody>
      </p:sp>
      <p:sp>
        <p:nvSpPr>
          <p:cNvPr id="3066" name="AutoShape 3071"/>
          <p:cNvSpPr>
            <a:spLocks noChangeArrowheads="1"/>
          </p:cNvSpPr>
          <p:nvPr/>
        </p:nvSpPr>
        <p:spPr bwMode="auto">
          <a:xfrm>
            <a:off x="3348038" y="5013325"/>
            <a:ext cx="1066800" cy="352425"/>
          </a:xfrm>
          <a:prstGeom prst="wedgeRoundRectCallout">
            <a:avLst>
              <a:gd name="adj1" fmla="val -111310"/>
              <a:gd name="adj2" fmla="val 4954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82</a:t>
            </a:r>
            <a:r>
              <a:rPr lang="en-US" sz="2000" b="1" dirty="0" smtClean="0"/>
              <a:t>Zn</a:t>
            </a:r>
            <a:endParaRPr lang="en-US" sz="2000" b="1" dirty="0"/>
          </a:p>
        </p:txBody>
      </p:sp>
      <p:sp>
        <p:nvSpPr>
          <p:cNvPr id="3067" name="Oval 3072"/>
          <p:cNvSpPr>
            <a:spLocks noChangeArrowheads="1"/>
          </p:cNvSpPr>
          <p:nvPr/>
        </p:nvSpPr>
        <p:spPr bwMode="auto">
          <a:xfrm>
            <a:off x="2682875" y="5073650"/>
            <a:ext cx="215900" cy="2159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9" name="Oval 3075"/>
          <p:cNvSpPr>
            <a:spLocks noChangeArrowheads="1"/>
          </p:cNvSpPr>
          <p:nvPr/>
        </p:nvSpPr>
        <p:spPr bwMode="auto">
          <a:xfrm>
            <a:off x="4562277" y="3717032"/>
            <a:ext cx="585787" cy="1190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0" name="Oval 3076"/>
          <p:cNvSpPr>
            <a:spLocks noChangeArrowheads="1"/>
          </p:cNvSpPr>
          <p:nvPr/>
        </p:nvSpPr>
        <p:spPr bwMode="auto">
          <a:xfrm>
            <a:off x="6933359" y="2091718"/>
            <a:ext cx="647700" cy="19208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3078"/>
          <p:cNvSpPr>
            <a:spLocks noChangeArrowheads="1"/>
          </p:cNvSpPr>
          <p:nvPr/>
        </p:nvSpPr>
        <p:spPr bwMode="auto">
          <a:xfrm>
            <a:off x="5600433" y="3374207"/>
            <a:ext cx="1347831" cy="342825"/>
          </a:xfrm>
          <a:prstGeom prst="wedgeRoundRectCallout">
            <a:avLst>
              <a:gd name="adj1" fmla="val -85417"/>
              <a:gd name="adj2" fmla="val 61903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144-149</a:t>
            </a:r>
            <a:r>
              <a:rPr lang="en-US" sz="2000" b="1" dirty="0" smtClean="0"/>
              <a:t>Cs</a:t>
            </a:r>
            <a:endParaRPr lang="en-US" sz="2000" b="1" dirty="0"/>
          </a:p>
        </p:txBody>
      </p:sp>
      <p:sp>
        <p:nvSpPr>
          <p:cNvPr id="3084" name="Oval 3091"/>
          <p:cNvSpPr>
            <a:spLocks noChangeArrowheads="1"/>
          </p:cNvSpPr>
          <p:nvPr/>
        </p:nvSpPr>
        <p:spPr bwMode="auto">
          <a:xfrm>
            <a:off x="5207001" y="2463354"/>
            <a:ext cx="877168" cy="17355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3070"/>
          <p:cNvSpPr>
            <a:spLocks noChangeArrowheads="1"/>
          </p:cNvSpPr>
          <p:nvPr/>
        </p:nvSpPr>
        <p:spPr bwMode="auto">
          <a:xfrm>
            <a:off x="6620845" y="3936367"/>
            <a:ext cx="245669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6600"/>
                </a:solidFill>
              </a:rPr>
              <a:t>magic numbers</a:t>
            </a:r>
          </a:p>
          <a:p>
            <a:r>
              <a:rPr lang="en-US" sz="2200" b="1" dirty="0" err="1" smtClean="0">
                <a:solidFill>
                  <a:srgbClr val="6699FF"/>
                </a:solidFill>
              </a:rPr>
              <a:t>nucleosynthesis</a:t>
            </a:r>
            <a:endParaRPr lang="en-US" sz="2200" b="1" dirty="0">
              <a:solidFill>
                <a:srgbClr val="6699FF"/>
              </a:solidFill>
            </a:endParaRPr>
          </a:p>
          <a:p>
            <a:r>
              <a:rPr lang="en-US" sz="2200" b="1" dirty="0">
                <a:solidFill>
                  <a:srgbClr val="FF66CC"/>
                </a:solidFill>
              </a:rPr>
              <a:t>residual </a:t>
            </a:r>
            <a:r>
              <a:rPr lang="en-US" sz="2200" b="1" dirty="0" smtClean="0">
                <a:solidFill>
                  <a:srgbClr val="FF66CC"/>
                </a:solidFill>
              </a:rPr>
              <a:t>interaction</a:t>
            </a:r>
            <a:endParaRPr lang="en-US" sz="2200" b="1" dirty="0">
              <a:solidFill>
                <a:srgbClr val="FF66CC"/>
              </a:solidFill>
            </a:endParaRPr>
          </a:p>
        </p:txBody>
      </p:sp>
      <p:sp>
        <p:nvSpPr>
          <p:cNvPr id="3089" name="AutoShape 3049"/>
          <p:cNvSpPr>
            <a:spLocks noChangeArrowheads="1"/>
          </p:cNvSpPr>
          <p:nvPr/>
        </p:nvSpPr>
        <p:spPr bwMode="auto">
          <a:xfrm>
            <a:off x="3059832" y="6170799"/>
            <a:ext cx="1066800" cy="352425"/>
          </a:xfrm>
          <a:prstGeom prst="wedgeRoundRectCallout">
            <a:avLst>
              <a:gd name="adj1" fmla="val -158228"/>
              <a:gd name="adj2" fmla="val -172735"/>
              <a:gd name="adj3" fmla="val 16667"/>
            </a:avLst>
          </a:prstGeom>
          <a:gradFill flip="none" rotWithShape="1">
            <a:gsLst>
              <a:gs pos="0">
                <a:srgbClr val="FF9933"/>
              </a:gs>
              <a:gs pos="100000">
                <a:srgbClr val="FF66CC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51-53</a:t>
            </a:r>
            <a:r>
              <a:rPr lang="en-US" sz="2000" b="1" dirty="0" smtClean="0"/>
              <a:t>K</a:t>
            </a:r>
            <a:endParaRPr lang="en-US" sz="2000" b="1" dirty="0"/>
          </a:p>
        </p:txBody>
      </p:sp>
      <p:sp>
        <p:nvSpPr>
          <p:cNvPr id="3091" name="AutoShape 3016"/>
          <p:cNvSpPr>
            <a:spLocks noChangeArrowheads="1"/>
          </p:cNvSpPr>
          <p:nvPr/>
        </p:nvSpPr>
        <p:spPr bwMode="auto">
          <a:xfrm>
            <a:off x="6086404" y="979461"/>
            <a:ext cx="2228157" cy="308923"/>
          </a:xfrm>
          <a:prstGeom prst="wedgeRoundRectCallout">
            <a:avLst>
              <a:gd name="adj1" fmla="val -38222"/>
              <a:gd name="adj2" fmla="val 321980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197,198,205,207,209,211</a:t>
            </a:r>
            <a:r>
              <a:rPr lang="en-US" sz="2000" b="1" dirty="0" smtClean="0"/>
              <a:t>At</a:t>
            </a:r>
            <a:endParaRPr lang="en-US" sz="2000" b="1" dirty="0"/>
          </a:p>
        </p:txBody>
      </p:sp>
      <p:sp>
        <p:nvSpPr>
          <p:cNvPr id="3094" name="AutoShape 3016"/>
          <p:cNvSpPr>
            <a:spLocks noChangeArrowheads="1"/>
          </p:cNvSpPr>
          <p:nvPr/>
        </p:nvSpPr>
        <p:spPr bwMode="auto">
          <a:xfrm>
            <a:off x="7009020" y="2745582"/>
            <a:ext cx="1774354" cy="328611"/>
          </a:xfrm>
          <a:prstGeom prst="wedgeRoundRectCallout">
            <a:avLst>
              <a:gd name="adj1" fmla="val -24841"/>
              <a:gd name="adj2" fmla="val -207464"/>
              <a:gd name="adj3" fmla="val 16667"/>
            </a:avLst>
          </a:prstGeom>
          <a:gradFill rotWithShape="1">
            <a:gsLst>
              <a:gs pos="0">
                <a:srgbClr val="0070C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222,224-233</a:t>
            </a:r>
            <a:r>
              <a:rPr lang="en-US" sz="2000" b="1" dirty="0" smtClean="0"/>
              <a:t>Fr</a:t>
            </a:r>
            <a:endParaRPr lang="en-US" sz="2000" b="1" dirty="0"/>
          </a:p>
        </p:txBody>
      </p:sp>
      <p:sp>
        <p:nvSpPr>
          <p:cNvPr id="3096" name="AutoShape 3016"/>
          <p:cNvSpPr>
            <a:spLocks noChangeArrowheads="1"/>
          </p:cNvSpPr>
          <p:nvPr/>
        </p:nvSpPr>
        <p:spPr bwMode="auto">
          <a:xfrm>
            <a:off x="7877231" y="2173289"/>
            <a:ext cx="1108928" cy="328611"/>
          </a:xfrm>
          <a:prstGeom prst="wedgeRoundRectCallout">
            <a:avLst>
              <a:gd name="adj1" fmla="val -77893"/>
              <a:gd name="adj2" fmla="val -64241"/>
              <a:gd name="adj3" fmla="val 16667"/>
            </a:avLst>
          </a:prstGeom>
          <a:gradFill rotWithShape="1">
            <a:gsLst>
              <a:gs pos="0">
                <a:srgbClr val="0070C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223,224</a:t>
            </a:r>
            <a:r>
              <a:rPr lang="en-US" sz="2000" b="1" dirty="0" smtClean="0"/>
              <a:t>Ra</a:t>
            </a:r>
            <a:endParaRPr lang="en-US" sz="2000" b="1" dirty="0"/>
          </a:p>
        </p:txBody>
      </p:sp>
      <p:sp>
        <p:nvSpPr>
          <p:cNvPr id="3101" name="AutoShape 3016"/>
          <p:cNvSpPr>
            <a:spLocks noChangeArrowheads="1"/>
          </p:cNvSpPr>
          <p:nvPr/>
        </p:nvSpPr>
        <p:spPr bwMode="auto">
          <a:xfrm>
            <a:off x="4333686" y="1680369"/>
            <a:ext cx="1527364" cy="328611"/>
          </a:xfrm>
          <a:prstGeom prst="wedgeRoundRectCallout">
            <a:avLst>
              <a:gd name="adj1" fmla="val 58169"/>
              <a:gd name="adj2" fmla="val 194694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190,194,198</a:t>
            </a:r>
            <a:r>
              <a:rPr lang="en-US" sz="2000" b="1" dirty="0" smtClean="0"/>
              <a:t>Tl</a:t>
            </a:r>
            <a:endParaRPr lang="en-US" sz="2000" b="1" dirty="0"/>
          </a:p>
        </p:txBody>
      </p:sp>
      <p:sp>
        <p:nvSpPr>
          <p:cNvPr id="3102" name="Oval 3091"/>
          <p:cNvSpPr>
            <a:spLocks noChangeArrowheads="1"/>
          </p:cNvSpPr>
          <p:nvPr/>
        </p:nvSpPr>
        <p:spPr bwMode="auto">
          <a:xfrm>
            <a:off x="5868144" y="2132855"/>
            <a:ext cx="748232" cy="150949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AutoShape 3101"/>
          <p:cNvSpPr>
            <a:spLocks noChangeArrowheads="1"/>
          </p:cNvSpPr>
          <p:nvPr/>
        </p:nvSpPr>
        <p:spPr bwMode="auto">
          <a:xfrm>
            <a:off x="3098800" y="2836443"/>
            <a:ext cx="2108200" cy="352425"/>
          </a:xfrm>
          <a:prstGeom prst="wedgeRoundRectCallout">
            <a:avLst>
              <a:gd name="adj1" fmla="val 50917"/>
              <a:gd name="adj2" fmla="val -97456"/>
              <a:gd name="adj3" fmla="val 16667"/>
            </a:avLst>
          </a:prstGeom>
          <a:gradFill rotWithShape="1">
            <a:gsLst>
              <a:gs pos="0">
                <a:srgbClr val="FF6600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/>
              <a:t>178gs,m,180,188,190</a:t>
            </a:r>
            <a:r>
              <a:rPr lang="en-US" sz="2000" b="1" dirty="0"/>
              <a:t>Au</a:t>
            </a:r>
          </a:p>
        </p:txBody>
      </p:sp>
      <p:sp>
        <p:nvSpPr>
          <p:cNvPr id="3093" name="Rectangle 3092"/>
          <p:cNvSpPr/>
          <p:nvPr/>
        </p:nvSpPr>
        <p:spPr>
          <a:xfrm>
            <a:off x="4922838" y="4378325"/>
            <a:ext cx="1524000" cy="98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6" name="AutoShape 3084"/>
          <p:cNvSpPr>
            <a:spLocks noChangeArrowheads="1"/>
          </p:cNvSpPr>
          <p:nvPr/>
        </p:nvSpPr>
        <p:spPr bwMode="auto">
          <a:xfrm>
            <a:off x="4470702" y="4664075"/>
            <a:ext cx="1253331" cy="333375"/>
          </a:xfrm>
          <a:prstGeom prst="wedgeRoundRectCallout">
            <a:avLst>
              <a:gd name="adj1" fmla="val -118372"/>
              <a:gd name="adj2" fmla="val -18628"/>
              <a:gd name="adj3" fmla="val 1666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baseline="30000" dirty="0" smtClean="0"/>
              <a:t>99,100</a:t>
            </a:r>
            <a:r>
              <a:rPr lang="en-US" sz="2000" b="1" dirty="0" smtClean="0"/>
              <a:t>Rb</a:t>
            </a:r>
            <a:endParaRPr lang="en-US" sz="2000" b="1" dirty="0"/>
          </a:p>
        </p:txBody>
      </p:sp>
      <p:sp>
        <p:nvSpPr>
          <p:cNvPr id="3107" name="Rectangle 3106"/>
          <p:cNvSpPr/>
          <p:nvPr/>
        </p:nvSpPr>
        <p:spPr>
          <a:xfrm>
            <a:off x="7092950" y="5632451"/>
            <a:ext cx="1984593" cy="110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049" y="3573016"/>
            <a:ext cx="6408712" cy="2982849"/>
            <a:chOff x="1532964" y="3626731"/>
            <a:chExt cx="6277146" cy="2838833"/>
          </a:xfrm>
        </p:grpSpPr>
        <p:sp>
          <p:nvSpPr>
            <p:cNvPr id="30" name="Rechteck 7"/>
            <p:cNvSpPr/>
            <p:nvPr/>
          </p:nvSpPr>
          <p:spPr>
            <a:xfrm>
              <a:off x="5486400" y="4980856"/>
              <a:ext cx="405442" cy="675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11" descr="82Zn_200ms_077.PNG"/>
            <p:cNvPicPr>
              <a:picLocks noChangeAspect="1"/>
            </p:cNvPicPr>
            <p:nvPr/>
          </p:nvPicPr>
          <p:blipFill rotWithShape="1">
            <a:blip r:embed="rId2" cstate="print"/>
            <a:srcRect l="17068" t="8566" r="10271" b="4286"/>
            <a:stretch/>
          </p:blipFill>
          <p:spPr>
            <a:xfrm>
              <a:off x="1532964" y="3626731"/>
              <a:ext cx="3065515" cy="2838833"/>
            </a:xfrm>
            <a:prstGeom prst="rect">
              <a:avLst/>
            </a:prstGeom>
          </p:spPr>
        </p:pic>
        <p:pic>
          <p:nvPicPr>
            <p:cNvPr id="32" name="Grafik 9" descr="82Zn_20-160-20ms_07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2" t="10420" r="11703" b="4286"/>
            <a:stretch>
              <a:fillRect/>
            </a:stretch>
          </p:blipFill>
          <p:spPr bwMode="auto">
            <a:xfrm>
              <a:off x="4499992" y="3717032"/>
              <a:ext cx="3310118" cy="271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300192" y="5651956"/>
              <a:ext cx="1471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20-160-20 </a:t>
              </a:r>
              <a:r>
                <a:rPr lang="en-US" dirty="0" err="1"/>
                <a:t>ms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4561" y="5504055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 </a:t>
              </a:r>
              <a:r>
                <a:rPr lang="en-GB" dirty="0" err="1" smtClean="0"/>
                <a:t>ms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82Zn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5576" y="6597029"/>
            <a:ext cx="3674658" cy="360363"/>
          </a:xfrm>
        </p:spPr>
        <p:txBody>
          <a:bodyPr/>
          <a:lstStyle/>
          <a:p>
            <a:r>
              <a:rPr lang="en-GB" dirty="0"/>
              <a:t>R.N. Wolf et al, Phys. Rev. </a:t>
            </a:r>
            <a:r>
              <a:rPr lang="en-GB" dirty="0" err="1"/>
              <a:t>Lett</a:t>
            </a:r>
            <a:r>
              <a:rPr lang="en-GB" dirty="0"/>
              <a:t>. 110, 041101 (2013)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8246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High-precision mass of 82Zn</a:t>
            </a:r>
            <a:r>
              <a:rPr lang="en-GB" sz="2000" dirty="0" smtClean="0">
                <a:solidFill>
                  <a:srgbClr val="FF0000"/>
                </a:solidFill>
              </a:rPr>
              <a:t>: after several attempts at ISOLTRAP and elsewhere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755576" y="1457149"/>
            <a:ext cx="6192688" cy="3528392"/>
          </a:xfrm>
        </p:spPr>
        <p:txBody>
          <a:bodyPr/>
          <a:lstStyle/>
          <a:p>
            <a:r>
              <a:rPr lang="en-GB" dirty="0" smtClean="0"/>
              <a:t>Combined </a:t>
            </a:r>
            <a:r>
              <a:rPr lang="en-GB" dirty="0"/>
              <a:t>ISOLDE technical know-how:</a:t>
            </a:r>
          </a:p>
          <a:p>
            <a:pPr lvl="1"/>
            <a:r>
              <a:rPr lang="en-GB" dirty="0"/>
              <a:t>neutron-converter and quartz transfer line (contaminant suppression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laser </a:t>
            </a:r>
            <a:r>
              <a:rPr lang="en-GB" dirty="0"/>
              <a:t>ionisation (beam enhancement)</a:t>
            </a:r>
          </a:p>
          <a:p>
            <a:r>
              <a:rPr lang="en-GB" dirty="0"/>
              <a:t>Combined ISOLTRAP know-how:</a:t>
            </a:r>
          </a:p>
          <a:p>
            <a:pPr lvl="1"/>
            <a:r>
              <a:rPr lang="en-GB" dirty="0"/>
              <a:t>MR-TOF MS (contaminant suppression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Ramsey </a:t>
            </a:r>
            <a:r>
              <a:rPr lang="en-GB" dirty="0"/>
              <a:t>excitation (gain in measurement </a:t>
            </a:r>
            <a:r>
              <a:rPr lang="en-GB" dirty="0" smtClean="0"/>
              <a:t>time and/or precision)</a:t>
            </a:r>
            <a:endParaRPr lang="en-GB" dirty="0"/>
          </a:p>
          <a:p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 t="36849" r="38440" b="28260"/>
          <a:stretch/>
        </p:blipFill>
        <p:spPr bwMode="auto">
          <a:xfrm>
            <a:off x="7164288" y="1412671"/>
            <a:ext cx="1667436" cy="17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07026"/>
              </p:ext>
            </p:extLst>
          </p:nvPr>
        </p:nvGraphicFramePr>
        <p:xfrm>
          <a:off x="6410473" y="4237072"/>
          <a:ext cx="26980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847"/>
                <a:gridCol w="864096"/>
                <a:gridCol w="792088"/>
              </a:tblGrid>
              <a:tr h="316834">
                <a:tc>
                  <a:txBody>
                    <a:bodyPr/>
                    <a:lstStyle/>
                    <a:p>
                      <a:r>
                        <a:rPr lang="de-DE" sz="1500" b="1" dirty="0" err="1" smtClean="0">
                          <a:solidFill>
                            <a:srgbClr val="000000"/>
                          </a:solidFill>
                        </a:rPr>
                        <a:t>Excitation</a:t>
                      </a:r>
                      <a:endParaRPr lang="de-DE" sz="1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TOF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Ramsey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34">
                <a:tc>
                  <a:txBody>
                    <a:bodyPr/>
                    <a:lstStyle/>
                    <a:p>
                      <a:r>
                        <a:rPr lang="de-DE" sz="1500" b="1" dirty="0" smtClean="0">
                          <a:solidFill>
                            <a:srgbClr val="000000"/>
                          </a:solidFill>
                        </a:rPr>
                        <a:t>duration</a:t>
                      </a:r>
                      <a:endParaRPr lang="de-DE" sz="1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195 min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35 min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34">
                <a:tc>
                  <a:txBody>
                    <a:bodyPr/>
                    <a:lstStyle/>
                    <a:p>
                      <a:r>
                        <a:rPr lang="de-DE" sz="1500" b="1" dirty="0" smtClean="0">
                          <a:solidFill>
                            <a:srgbClr val="000000"/>
                          </a:solidFill>
                        </a:rPr>
                        <a:t>Ion</a:t>
                      </a:r>
                      <a:r>
                        <a:rPr lang="de-DE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1500" b="1" baseline="0" dirty="0" err="1" smtClean="0">
                          <a:solidFill>
                            <a:srgbClr val="000000"/>
                          </a:solidFill>
                        </a:rPr>
                        <a:t>count</a:t>
                      </a:r>
                      <a:endParaRPr lang="de-DE" sz="1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580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de-DE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34">
                <a:tc>
                  <a:txBody>
                    <a:bodyPr/>
                    <a:lstStyle/>
                    <a:p>
                      <a:r>
                        <a:rPr lang="de-DE" sz="1500" b="1" dirty="0" smtClean="0">
                          <a:solidFill>
                            <a:srgbClr val="000000"/>
                          </a:solidFill>
                        </a:rPr>
                        <a:t>m/</a:t>
                      </a:r>
                      <a:r>
                        <a:rPr lang="de-DE" sz="1500" b="1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de-DE" sz="1500" b="1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de-DE" sz="1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1*10</a:t>
                      </a:r>
                      <a:r>
                        <a:rPr lang="de-DE" sz="1500" b="0" baseline="30000" dirty="0" smtClean="0">
                          <a:solidFill>
                            <a:srgbClr val="000000"/>
                          </a:solidFill>
                        </a:rPr>
                        <a:t>-7</a:t>
                      </a:r>
                      <a:endParaRPr lang="de-DE" sz="15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smtClean="0">
                          <a:solidFill>
                            <a:srgbClr val="000000"/>
                          </a:solidFill>
                        </a:rPr>
                        <a:t>8*10</a:t>
                      </a:r>
                      <a:r>
                        <a:rPr lang="de-DE" sz="1500" b="0" baseline="30000" dirty="0" smtClean="0">
                          <a:solidFill>
                            <a:srgbClr val="000000"/>
                          </a:solidFill>
                        </a:rPr>
                        <a:t>-8</a:t>
                      </a:r>
                      <a:endParaRPr lang="de-DE" sz="15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5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7684</Words>
  <Application>Microsoft Office PowerPoint</Application>
  <PresentationFormat>Presentazione su schermo (4:3)</PresentationFormat>
  <Paragraphs>6072</Paragraphs>
  <Slides>33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Microsoft Drawing</vt:lpstr>
      <vt:lpstr>Mass measurements at ISOLDE</vt:lpstr>
      <vt:lpstr>Mass measurements at ISOLDE</vt:lpstr>
      <vt:lpstr>ISOLTRAP</vt:lpstr>
      <vt:lpstr>ISOLTRAP</vt:lpstr>
      <vt:lpstr>Multi-Reflection Time-of-Flight Mass Separator</vt:lpstr>
      <vt:lpstr>Mass measurements with MR-TOF MR</vt:lpstr>
      <vt:lpstr>Decay station behind traps</vt:lpstr>
      <vt:lpstr>ISOLTRAP harvest since INPC2010</vt:lpstr>
      <vt:lpstr>82Zn</vt:lpstr>
      <vt:lpstr>82Zn</vt:lpstr>
      <vt:lpstr>82Zn</vt:lpstr>
      <vt:lpstr>82Zn</vt:lpstr>
      <vt:lpstr>99,100Rb</vt:lpstr>
      <vt:lpstr>gs and isomer masses of n-def Au</vt:lpstr>
      <vt:lpstr>190,194Tl</vt:lpstr>
      <vt:lpstr>N-rich Fr and Ra</vt:lpstr>
      <vt:lpstr>N-rich Fr and Ra</vt:lpstr>
      <vt:lpstr>Summary and outlook</vt:lpstr>
      <vt:lpstr>Synergies: lasers and traps</vt:lpstr>
      <vt:lpstr>MR-TOF MS: Au HFS structure</vt:lpstr>
      <vt:lpstr>Presentazione standard di PowerPoint</vt:lpstr>
      <vt:lpstr>Thank you for your attention</vt:lpstr>
      <vt:lpstr>N-rich Ca isotopes</vt:lpstr>
      <vt:lpstr>82Zn</vt:lpstr>
      <vt:lpstr>Resonance-ionization laser spectroscopy with MR-TOF MS</vt:lpstr>
      <vt:lpstr>At HFS</vt:lpstr>
      <vt:lpstr>Presentazione standard di PowerPoint</vt:lpstr>
      <vt:lpstr>Neutron stars</vt:lpstr>
      <vt:lpstr>82Zn</vt:lpstr>
      <vt:lpstr>Presentazione standard di PowerPoint</vt:lpstr>
      <vt:lpstr>194Tl</vt:lpstr>
      <vt:lpstr>Presentazione standard di PowerPoint</vt:lpstr>
      <vt:lpstr>Penning-trap mass measurements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tecno</cp:lastModifiedBy>
  <cp:revision>644</cp:revision>
  <dcterms:created xsi:type="dcterms:W3CDTF">2012-03-08T16:06:15Z</dcterms:created>
  <dcterms:modified xsi:type="dcterms:W3CDTF">2013-06-06T11:03:38Z</dcterms:modified>
</cp:coreProperties>
</file>