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4090" r:id="rId2"/>
    <p:sldMasterId id="2147484161" r:id="rId3"/>
    <p:sldMasterId id="2147484167" r:id="rId4"/>
    <p:sldMasterId id="2147484173" r:id="rId5"/>
    <p:sldMasterId id="2147484179" r:id="rId6"/>
    <p:sldMasterId id="2147484264" r:id="rId7"/>
    <p:sldMasterId id="2147484462" r:id="rId8"/>
    <p:sldMasterId id="2147484579" r:id="rId9"/>
    <p:sldMasterId id="2147485363" r:id="rId10"/>
    <p:sldMasterId id="2147485668" r:id="rId11"/>
    <p:sldMasterId id="2147485675" r:id="rId12"/>
    <p:sldMasterId id="2147485681" r:id="rId13"/>
    <p:sldMasterId id="2147485687" r:id="rId14"/>
    <p:sldMasterId id="2147485693" r:id="rId15"/>
    <p:sldMasterId id="2147485699" r:id="rId16"/>
  </p:sldMasterIdLst>
  <p:notesMasterIdLst>
    <p:notesMasterId r:id="rId44"/>
  </p:notesMasterIdLst>
  <p:handoutMasterIdLst>
    <p:handoutMasterId r:id="rId45"/>
  </p:handoutMasterIdLst>
  <p:sldIdLst>
    <p:sldId id="351" r:id="rId17"/>
    <p:sldId id="329" r:id="rId18"/>
    <p:sldId id="523" r:id="rId19"/>
    <p:sldId id="269" r:id="rId20"/>
    <p:sldId id="522" r:id="rId21"/>
    <p:sldId id="463" r:id="rId22"/>
    <p:sldId id="459" r:id="rId23"/>
    <p:sldId id="279" r:id="rId24"/>
    <p:sldId id="335" r:id="rId25"/>
    <p:sldId id="462" r:id="rId26"/>
    <p:sldId id="524" r:id="rId27"/>
    <p:sldId id="392" r:id="rId28"/>
    <p:sldId id="444" r:id="rId29"/>
    <p:sldId id="514" r:id="rId30"/>
    <p:sldId id="357" r:id="rId31"/>
    <p:sldId id="358" r:id="rId32"/>
    <p:sldId id="280" r:id="rId33"/>
    <p:sldId id="474" r:id="rId34"/>
    <p:sldId id="529" r:id="rId35"/>
    <p:sldId id="398" r:id="rId36"/>
    <p:sldId id="399" r:id="rId37"/>
    <p:sldId id="475" r:id="rId38"/>
    <p:sldId id="350" r:id="rId39"/>
    <p:sldId id="478" r:id="rId40"/>
    <p:sldId id="479" r:id="rId41"/>
    <p:sldId id="407" r:id="rId42"/>
    <p:sldId id="530" r:id="rId43"/>
  </p:sldIdLst>
  <p:sldSz cx="9144000" cy="6858000" type="screen4x3"/>
  <p:notesSz cx="6858000" cy="9144000"/>
  <p:custDataLst>
    <p:tags r:id="rId46"/>
  </p:custDataLst>
  <p:defaultTextStyle>
    <a:defPPr>
      <a:defRPr lang="en-US"/>
    </a:defPPr>
    <a:lvl1pPr algn="l" rtl="0" fontAlgn="base">
      <a:spcBef>
        <a:spcPct val="0"/>
      </a:spcBef>
      <a:spcAft>
        <a:spcPct val="0"/>
      </a:spcAft>
      <a:defRPr sz="3600" kern="1200">
        <a:solidFill>
          <a:schemeClr val="tx1"/>
        </a:solidFill>
        <a:latin typeface="AU Passata" charset="0"/>
        <a:ea typeface="ＭＳ Ｐゴシック" charset="0"/>
        <a:cs typeface="ＭＳ Ｐゴシック" charset="0"/>
      </a:defRPr>
    </a:lvl1pPr>
    <a:lvl2pPr marL="457200" algn="l" rtl="0" fontAlgn="base">
      <a:spcBef>
        <a:spcPct val="0"/>
      </a:spcBef>
      <a:spcAft>
        <a:spcPct val="0"/>
      </a:spcAft>
      <a:defRPr sz="3600" kern="1200">
        <a:solidFill>
          <a:schemeClr val="tx1"/>
        </a:solidFill>
        <a:latin typeface="AU Passata" charset="0"/>
        <a:ea typeface="ＭＳ Ｐゴシック" charset="0"/>
        <a:cs typeface="ＭＳ Ｐゴシック" charset="0"/>
      </a:defRPr>
    </a:lvl2pPr>
    <a:lvl3pPr marL="914400" algn="l" rtl="0" fontAlgn="base">
      <a:spcBef>
        <a:spcPct val="0"/>
      </a:spcBef>
      <a:spcAft>
        <a:spcPct val="0"/>
      </a:spcAft>
      <a:defRPr sz="3600" kern="1200">
        <a:solidFill>
          <a:schemeClr val="tx1"/>
        </a:solidFill>
        <a:latin typeface="AU Passata" charset="0"/>
        <a:ea typeface="ＭＳ Ｐゴシック" charset="0"/>
        <a:cs typeface="ＭＳ Ｐゴシック" charset="0"/>
      </a:defRPr>
    </a:lvl3pPr>
    <a:lvl4pPr marL="1371600" algn="l" rtl="0" fontAlgn="base">
      <a:spcBef>
        <a:spcPct val="0"/>
      </a:spcBef>
      <a:spcAft>
        <a:spcPct val="0"/>
      </a:spcAft>
      <a:defRPr sz="3600" kern="1200">
        <a:solidFill>
          <a:schemeClr val="tx1"/>
        </a:solidFill>
        <a:latin typeface="AU Passata" charset="0"/>
        <a:ea typeface="ＭＳ Ｐゴシック" charset="0"/>
        <a:cs typeface="ＭＳ Ｐゴシック" charset="0"/>
      </a:defRPr>
    </a:lvl4pPr>
    <a:lvl5pPr marL="1828800" algn="l" rtl="0" fontAlgn="base">
      <a:spcBef>
        <a:spcPct val="0"/>
      </a:spcBef>
      <a:spcAft>
        <a:spcPct val="0"/>
      </a:spcAft>
      <a:defRPr sz="3600" kern="1200">
        <a:solidFill>
          <a:schemeClr val="tx1"/>
        </a:solidFill>
        <a:latin typeface="AU Passata" charset="0"/>
        <a:ea typeface="ＭＳ Ｐゴシック" charset="0"/>
        <a:cs typeface="ＭＳ Ｐゴシック" charset="0"/>
      </a:defRPr>
    </a:lvl5pPr>
    <a:lvl6pPr marL="2286000" algn="l" defTabSz="457200" rtl="0" eaLnBrk="1" latinLnBrk="0" hangingPunct="1">
      <a:defRPr sz="3600" kern="1200">
        <a:solidFill>
          <a:schemeClr val="tx1"/>
        </a:solidFill>
        <a:latin typeface="AU Passata" charset="0"/>
        <a:ea typeface="ＭＳ Ｐゴシック" charset="0"/>
        <a:cs typeface="ＭＳ Ｐゴシック" charset="0"/>
      </a:defRPr>
    </a:lvl6pPr>
    <a:lvl7pPr marL="2743200" algn="l" defTabSz="457200" rtl="0" eaLnBrk="1" latinLnBrk="0" hangingPunct="1">
      <a:defRPr sz="3600" kern="1200">
        <a:solidFill>
          <a:schemeClr val="tx1"/>
        </a:solidFill>
        <a:latin typeface="AU Passata" charset="0"/>
        <a:ea typeface="ＭＳ Ｐゴシック" charset="0"/>
        <a:cs typeface="ＭＳ Ｐゴシック" charset="0"/>
      </a:defRPr>
    </a:lvl7pPr>
    <a:lvl8pPr marL="3200400" algn="l" defTabSz="457200" rtl="0" eaLnBrk="1" latinLnBrk="0" hangingPunct="1">
      <a:defRPr sz="3600" kern="1200">
        <a:solidFill>
          <a:schemeClr val="tx1"/>
        </a:solidFill>
        <a:latin typeface="AU Passata" charset="0"/>
        <a:ea typeface="ＭＳ Ｐゴシック" charset="0"/>
        <a:cs typeface="ＭＳ Ｐゴシック" charset="0"/>
      </a:defRPr>
    </a:lvl8pPr>
    <a:lvl9pPr marL="3657600" algn="l" defTabSz="457200" rtl="0" eaLnBrk="1" latinLnBrk="0" hangingPunct="1">
      <a:defRPr sz="3600" kern="1200">
        <a:solidFill>
          <a:schemeClr val="tx1"/>
        </a:solidFill>
        <a:latin typeface="AU Passat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19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88828" autoAdjust="0"/>
  </p:normalViewPr>
  <p:slideViewPr>
    <p:cSldViewPr snapToGrid="0">
      <p:cViewPr>
        <p:scale>
          <a:sx n="100" d="100"/>
          <a:sy n="100" d="100"/>
        </p:scale>
        <p:origin x="-1170" y="366"/>
      </p:cViewPr>
      <p:guideLst>
        <p:guide orient="horz" pos="521"/>
        <p:guide orient="horz" pos="1026"/>
        <p:guide orient="horz" pos="4113"/>
        <p:guide orient="horz" pos="164"/>
        <p:guide orient="horz" pos="3866"/>
        <p:guide pos="659"/>
        <p:guide pos="5637"/>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3" d="100"/>
          <a:sy n="83" d="100"/>
        </p:scale>
        <p:origin x="-31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viewProps" Target="viewProp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atin typeface="AU Passata" pitchFamily="34" charset="0"/>
                <a:ea typeface="+mn-ea"/>
                <a:cs typeface="+mn-cs"/>
              </a:defRPr>
            </a:lvl1pPr>
          </a:lstStyle>
          <a:p>
            <a:pPr>
              <a:defRPr/>
            </a:pPr>
            <a:endParaRPr lang="da-DK"/>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atin typeface="AU Passata" pitchFamily="34" charset="0"/>
                <a:ea typeface="+mn-ea"/>
                <a:cs typeface="+mn-cs"/>
              </a:defRPr>
            </a:lvl1pPr>
          </a:lstStyle>
          <a:p>
            <a:pPr>
              <a:defRPr/>
            </a:pPr>
            <a:endParaRPr lang="da-DK"/>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atin typeface="AU Passata" pitchFamily="34" charset="0"/>
                <a:ea typeface="+mn-ea"/>
                <a:cs typeface="+mn-cs"/>
              </a:defRPr>
            </a:lvl1pPr>
          </a:lstStyle>
          <a:p>
            <a:pPr>
              <a:defRPr/>
            </a:pPr>
            <a:endParaRPr lang="da-DK"/>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5CAA883-047A-B241-B4B7-7595A7D77289}" type="slidenum">
              <a:rPr lang="da-DK"/>
              <a:pPr>
                <a:defRPr/>
              </a:pPr>
              <a:t>‹N›</a:t>
            </a:fld>
            <a:endParaRPr lang="da-DK" dirty="0"/>
          </a:p>
        </p:txBody>
      </p:sp>
    </p:spTree>
    <p:extLst>
      <p:ext uri="{BB962C8B-B14F-4D97-AF65-F5344CB8AC3E}">
        <p14:creationId xmlns:p14="http://schemas.microsoft.com/office/powerpoint/2010/main" val="3092200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atin typeface="AU Passata" pitchFamily="34"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atin typeface="AU Passata" pitchFamily="34" charset="0"/>
                <a:ea typeface="+mn-ea"/>
                <a:cs typeface="+mn-cs"/>
              </a:defRPr>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atin typeface="AU Passata" pitchFamily="34"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0E02D0D9-3BD3-6E4B-B12C-B78401F28DF4}" type="slidenum">
              <a:rPr lang="en-US"/>
              <a:pPr>
                <a:defRPr/>
              </a:pPr>
              <a:t>‹N›</a:t>
            </a:fld>
            <a:endParaRPr lang="en-US" dirty="0"/>
          </a:p>
        </p:txBody>
      </p:sp>
    </p:spTree>
    <p:extLst>
      <p:ext uri="{BB962C8B-B14F-4D97-AF65-F5344CB8AC3E}">
        <p14:creationId xmlns:p14="http://schemas.microsoft.com/office/powerpoint/2010/main" val="3565221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U Passata" pitchFamily="34"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U Passata" pitchFamily="34"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U Passata" pitchFamily="34"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U Passata" pitchFamily="34"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U Passata" pitchFamily="34"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U Passata" charset="0"/>
              </a:rPr>
              <a:t>I am an experimental physicist working on subatomic physics</a:t>
            </a:r>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fld id="{574C1600-B814-E643-9314-AEB73F598A49}"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U Passata" charset="0"/>
              </a:rPr>
              <a:t>-Upgrade of Detection setup</a:t>
            </a:r>
          </a:p>
          <a:p>
            <a:r>
              <a:rPr lang="en-US">
                <a:latin typeface="AU Passata" charset="0"/>
              </a:rPr>
              <a:t>-More powerful accelerator - 5MeV</a:t>
            </a:r>
          </a:p>
        </p:txBody>
      </p:sp>
      <p:sp>
        <p:nvSpPr>
          <p:cNvPr id="4" name="Slide Number Placeholder 3"/>
          <p:cNvSpPr>
            <a:spLocks noGrp="1"/>
          </p:cNvSpPr>
          <p:nvPr>
            <p:ph type="sldNum" sz="quarter" idx="5"/>
          </p:nvPr>
        </p:nvSpPr>
        <p:spPr/>
        <p:txBody>
          <a:bodyPr/>
          <a:lstStyle/>
          <a:p>
            <a:pPr>
              <a:defRPr/>
            </a:pPr>
            <a:fld id="{17A82ACF-0B8D-7D4B-AE3A-2A008321416E}" type="slidenum">
              <a:rPr lang="en-US" smtClean="0"/>
              <a:pPr>
                <a:defRPr/>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1187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U Passata" charset="0"/>
              </a:rPr>
              <a:t>-Gamma instead of beta.</a:t>
            </a:r>
          </a:p>
          <a:p>
            <a:r>
              <a:rPr lang="en-US" dirty="0">
                <a:latin typeface="AU Passata" charset="0"/>
              </a:rPr>
              <a:t>-Data from B11 + p. Accelerator in Aarhus. Setup.</a:t>
            </a:r>
          </a:p>
          <a:p>
            <a:r>
              <a:rPr lang="en-US" dirty="0">
                <a:latin typeface="AU Passata" charset="0"/>
              </a:rPr>
              <a:t>-2+. Alpha-decay. Rare gamma-decays seen from less energy.</a:t>
            </a:r>
          </a:p>
          <a:p>
            <a:r>
              <a:rPr lang="en-US" dirty="0">
                <a:latin typeface="AU Passata" charset="0"/>
              </a:rPr>
              <a:t>-Broad structures. Must be 2+. Confirms beta-decay results. No 0+.</a:t>
            </a:r>
          </a:p>
          <a:p>
            <a:r>
              <a:rPr lang="en-US" dirty="0">
                <a:latin typeface="AU Passata" charset="0"/>
              </a:rPr>
              <a:t>-Validates key idea. Lots to do. Difficulties.</a:t>
            </a:r>
          </a:p>
          <a:p>
            <a:endParaRPr lang="en-US" dirty="0">
              <a:latin typeface="AU Passata" charset="0"/>
            </a:endParaRPr>
          </a:p>
          <a:p>
            <a:endParaRPr lang="en-US" dirty="0">
              <a:latin typeface="AU Passata" charset="0"/>
            </a:endParaRPr>
          </a:p>
        </p:txBody>
      </p:sp>
      <p:sp>
        <p:nvSpPr>
          <p:cNvPr id="4" name="Slide Number Placeholder 3"/>
          <p:cNvSpPr>
            <a:spLocks noGrp="1"/>
          </p:cNvSpPr>
          <p:nvPr>
            <p:ph type="sldNum" sz="quarter" idx="5"/>
          </p:nvPr>
        </p:nvSpPr>
        <p:spPr/>
        <p:txBody>
          <a:bodyPr/>
          <a:lstStyle/>
          <a:p>
            <a:pPr>
              <a:defRPr/>
            </a:pPr>
            <a:fld id="{AB9D877B-F0F5-0540-9E07-9F64DF270E87}" type="slidenum">
              <a:rPr lang="en-US" smtClean="0"/>
              <a:pPr>
                <a:defRPr/>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U Passata" charset="0"/>
              </a:rPr>
              <a:t>-C-12. gamma+beta</a:t>
            </a:r>
          </a:p>
          <a:p>
            <a:r>
              <a:rPr lang="en-US">
                <a:latin typeface="AU Passata" charset="0"/>
              </a:rPr>
              <a:t>-O-16. gamma+beta</a:t>
            </a:r>
          </a:p>
          <a:p>
            <a:r>
              <a:rPr lang="en-US">
                <a:latin typeface="AU Passata" charset="0"/>
              </a:rPr>
              <a:t>-Be-8. gamma+beta</a:t>
            </a:r>
          </a:p>
          <a:p>
            <a:r>
              <a:rPr lang="en-US">
                <a:latin typeface="AU Passata" charset="0"/>
              </a:rPr>
              <a:t>-Potential contribution</a:t>
            </a:r>
          </a:p>
          <a:p>
            <a:r>
              <a:rPr lang="en-US">
                <a:latin typeface="AU Passata" charset="0"/>
              </a:rPr>
              <a:t>-Required resources</a:t>
            </a:r>
          </a:p>
        </p:txBody>
      </p:sp>
      <p:sp>
        <p:nvSpPr>
          <p:cNvPr id="4" name="Slide Number Placeholder 3"/>
          <p:cNvSpPr>
            <a:spLocks noGrp="1"/>
          </p:cNvSpPr>
          <p:nvPr>
            <p:ph type="sldNum" sz="quarter" idx="5"/>
          </p:nvPr>
        </p:nvSpPr>
        <p:spPr/>
        <p:txBody>
          <a:bodyPr/>
          <a:lstStyle/>
          <a:p>
            <a:pPr>
              <a:defRPr/>
            </a:pPr>
            <a:fld id="{05BC1250-6927-2445-BAE1-4FA0858BFA74}" type="slidenum">
              <a:rPr lang="en-US" smtClean="0"/>
              <a:pPr>
                <a:defRPr/>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U Passata" charset="0"/>
              </a:rPr>
              <a:t>-Selection rules</a:t>
            </a:r>
          </a:p>
          <a:p>
            <a:r>
              <a:rPr lang="en-US" dirty="0">
                <a:latin typeface="AU Passata" charset="0"/>
              </a:rPr>
              <a:t>-N12</a:t>
            </a:r>
          </a:p>
          <a:p>
            <a:r>
              <a:rPr lang="en-US" dirty="0">
                <a:latin typeface="AU Passata" charset="0"/>
              </a:rPr>
              <a:t>-Difficulty : produce + 3a measurement.</a:t>
            </a:r>
          </a:p>
          <a:p>
            <a:r>
              <a:rPr lang="en-US" dirty="0">
                <a:latin typeface="AU Passata" charset="0"/>
              </a:rPr>
              <a:t>-Method – setup</a:t>
            </a:r>
          </a:p>
          <a:p>
            <a:r>
              <a:rPr lang="en-US" dirty="0">
                <a:latin typeface="AU Passata" charset="0"/>
              </a:rPr>
              <a:t>-Data</a:t>
            </a:r>
          </a:p>
          <a:p>
            <a:r>
              <a:rPr lang="en-US" dirty="0">
                <a:latin typeface="AU Passata" charset="0"/>
              </a:rPr>
              <a:t>-Conclusions 0+ 2+</a:t>
            </a:r>
          </a:p>
          <a:p>
            <a:r>
              <a:rPr lang="en-US" dirty="0">
                <a:latin typeface="AU Passata" charset="0"/>
              </a:rPr>
              <a:t>-Problem with 0+ - key idea.</a:t>
            </a:r>
          </a:p>
          <a:p>
            <a:endParaRPr lang="en-US" dirty="0">
              <a:latin typeface="AU Passata" charset="0"/>
            </a:endParaRPr>
          </a:p>
        </p:txBody>
      </p:sp>
      <p:sp>
        <p:nvSpPr>
          <p:cNvPr id="4" name="Slide Number Placeholder 3"/>
          <p:cNvSpPr>
            <a:spLocks noGrp="1"/>
          </p:cNvSpPr>
          <p:nvPr>
            <p:ph type="sldNum" sz="quarter" idx="5"/>
          </p:nvPr>
        </p:nvSpPr>
        <p:spPr/>
        <p:txBody>
          <a:bodyPr/>
          <a:lstStyle/>
          <a:p>
            <a:pPr>
              <a:defRPr/>
            </a:pPr>
            <a:fld id="{B3200126-3B21-174F-9FED-EE1DAB2082AF}" type="slidenum">
              <a:rPr lang="en-US" smtClean="0"/>
              <a:pPr>
                <a:defRPr/>
              </a:pPr>
              <a:t>24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U Passata" charset="0"/>
              </a:rPr>
              <a:t>-Selection rules</a:t>
            </a:r>
          </a:p>
          <a:p>
            <a:r>
              <a:rPr lang="en-US" dirty="0">
                <a:latin typeface="AU Passata" charset="0"/>
              </a:rPr>
              <a:t>-N12</a:t>
            </a:r>
          </a:p>
          <a:p>
            <a:r>
              <a:rPr lang="en-US" dirty="0">
                <a:latin typeface="AU Passata" charset="0"/>
              </a:rPr>
              <a:t>-Difficulty : produce + 3a measurement.</a:t>
            </a:r>
          </a:p>
          <a:p>
            <a:r>
              <a:rPr lang="en-US" dirty="0">
                <a:latin typeface="AU Passata" charset="0"/>
              </a:rPr>
              <a:t>-Method – setup</a:t>
            </a:r>
          </a:p>
          <a:p>
            <a:r>
              <a:rPr lang="en-US" dirty="0">
                <a:latin typeface="AU Passata" charset="0"/>
              </a:rPr>
              <a:t>-Data</a:t>
            </a:r>
          </a:p>
          <a:p>
            <a:r>
              <a:rPr lang="en-US" dirty="0">
                <a:latin typeface="AU Passata" charset="0"/>
              </a:rPr>
              <a:t>-Conclusions 0+ 2+</a:t>
            </a:r>
          </a:p>
          <a:p>
            <a:r>
              <a:rPr lang="en-US" dirty="0">
                <a:latin typeface="AU Passata" charset="0"/>
              </a:rPr>
              <a:t>-Problem with 0+ - key idea.</a:t>
            </a:r>
          </a:p>
          <a:p>
            <a:endParaRPr lang="en-US" dirty="0">
              <a:latin typeface="AU Passata" charset="0"/>
            </a:endParaRPr>
          </a:p>
        </p:txBody>
      </p:sp>
      <p:sp>
        <p:nvSpPr>
          <p:cNvPr id="4" name="Slide Number Placeholder 3"/>
          <p:cNvSpPr>
            <a:spLocks noGrp="1"/>
          </p:cNvSpPr>
          <p:nvPr>
            <p:ph type="sldNum" sz="quarter" idx="5"/>
          </p:nvPr>
        </p:nvSpPr>
        <p:spPr/>
        <p:txBody>
          <a:bodyPr/>
          <a:lstStyle/>
          <a:p>
            <a:pPr>
              <a:defRPr/>
            </a:pPr>
            <a:fld id="{9553D9E4-E926-D34A-84A4-E19E7271FF40}" type="slidenum">
              <a:rPr lang="en-US" smtClean="0"/>
              <a:pPr>
                <a:defRPr/>
              </a:pPr>
              <a:t>25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Calibri" pitchFamily="-112" charset="0"/>
                <a:ea typeface="ＭＳ Ｐゴシック" pitchFamily="-112" charset="-128"/>
              </a:rPr>
              <a:t>D</a:t>
            </a:r>
            <a:r>
              <a:rPr lang="es-ES" dirty="0" smtClean="0">
                <a:latin typeface="Calibri" pitchFamily="-112" charset="0"/>
                <a:ea typeface="ＭＳ Ｐゴシック" pitchFamily="-112" charset="-128"/>
              </a:rPr>
              <a:t>alitz det. </a:t>
            </a:r>
            <a:r>
              <a:rPr lang="en-US" dirty="0" smtClean="0">
                <a:latin typeface="Calibri" pitchFamily="-112" charset="0"/>
                <a:ea typeface="ＭＳ Ｐゴシック" pitchFamily="-112" charset="-128"/>
              </a:rPr>
              <a:t>B</a:t>
            </a:r>
            <a:r>
              <a:rPr lang="es-ES" dirty="0" smtClean="0">
                <a:latin typeface="Calibri" pitchFamily="-112" charset="0"/>
                <a:ea typeface="ＭＳ Ｐゴシック" pitchFamily="-112" charset="-128"/>
              </a:rPr>
              <a:t>y two things. INDEPENDENT</a:t>
            </a:r>
          </a:p>
          <a:p>
            <a:pPr eaLnBrk="1" hangingPunct="1"/>
            <a:r>
              <a:rPr lang="es-ES" dirty="0" smtClean="0">
                <a:latin typeface="Calibri" pitchFamily="-112" charset="0"/>
                <a:ea typeface="ＭＳ Ｐゴシック" pitchFamily="-112" charset="-128"/>
              </a:rPr>
              <a:t>Since density</a:t>
            </a:r>
            <a:r>
              <a:rPr lang="es-ES" baseline="0" dirty="0" smtClean="0">
                <a:latin typeface="Calibri" pitchFamily="-112" charset="0"/>
                <a:ea typeface="ＭＳ Ｐゴシック" pitchFamily="-112" charset="-128"/>
              </a:rPr>
              <a:t> of final states proportional to dE1dE2, intensity of dalitz plot (decay amplitude) proportional to matrix element squared</a:t>
            </a:r>
            <a:endParaRPr lang="es-ES" dirty="0" smtClean="0">
              <a:latin typeface="Calibri" pitchFamily="-112" charset="0"/>
              <a:ea typeface="ＭＳ Ｐゴシック" pitchFamily="-112" charset="-128"/>
            </a:endParaRPr>
          </a:p>
          <a:p>
            <a:pPr eaLnBrk="1" hangingPunct="1"/>
            <a:r>
              <a:rPr lang="es-ES" dirty="0" smtClean="0">
                <a:latin typeface="Calibri" pitchFamily="-112" charset="0"/>
                <a:ea typeface="ＭＳ Ｐゴシック" pitchFamily="-112" charset="-128"/>
              </a:rPr>
              <a:t>First is final</a:t>
            </a:r>
            <a:r>
              <a:rPr lang="es-ES" baseline="0" dirty="0" smtClean="0">
                <a:latin typeface="Calibri" pitchFamily="-112" charset="0"/>
                <a:ea typeface="ＭＳ Ｐゴシック" pitchFamily="-112" charset="-128"/>
              </a:rPr>
              <a:t> state interactions (eg 2 body resonance). If sequential decay, then 1st particle gets 2/3 energy.  This gives bands as shown in Figure. </a:t>
            </a:r>
            <a:endParaRPr lang="es-ES" dirty="0" smtClean="0">
              <a:latin typeface="Calibri" pitchFamily="-112" charset="0"/>
              <a:ea typeface="ＭＳ Ｐゴシック" pitchFamily="-112" charset="-128"/>
            </a:endParaRPr>
          </a:p>
          <a:p>
            <a:pPr eaLnBrk="1" hangingPunct="1"/>
            <a:r>
              <a:rPr lang="es-ES" dirty="0" smtClean="0">
                <a:latin typeface="Calibri" pitchFamily="-112" charset="0"/>
                <a:ea typeface="ＭＳ Ｐゴシック" pitchFamily="-112" charset="-128"/>
              </a:rPr>
              <a:t>2nd</a:t>
            </a:r>
            <a:r>
              <a:rPr lang="es-ES" baseline="0" dirty="0" smtClean="0">
                <a:latin typeface="Calibri" pitchFamily="-112" charset="0"/>
                <a:ea typeface="ＭＳ Ｐゴシック" pitchFamily="-112" charset="-128"/>
              </a:rPr>
              <a:t> is symmetry constraints…</a:t>
            </a:r>
            <a:endParaRPr lang="es-ES" dirty="0" smtClean="0">
              <a:latin typeface="Calibri" pitchFamily="-112" charset="0"/>
              <a:ea typeface="ＭＳ Ｐゴシック" pitchFamily="-11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1187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U Passata" charset="0"/>
              </a:rPr>
              <a:t>-Gamma instead of beta.</a:t>
            </a:r>
          </a:p>
          <a:p>
            <a:r>
              <a:rPr lang="en-US" dirty="0">
                <a:latin typeface="AU Passata" charset="0"/>
              </a:rPr>
              <a:t>-Data from B11 + p. Accelerator in Aarhus. Setup.</a:t>
            </a:r>
          </a:p>
          <a:p>
            <a:r>
              <a:rPr lang="en-US" dirty="0">
                <a:latin typeface="AU Passata" charset="0"/>
              </a:rPr>
              <a:t>-2+. Alpha-decay. Rare gamma-decays seen from less energy.</a:t>
            </a:r>
          </a:p>
          <a:p>
            <a:r>
              <a:rPr lang="en-US" dirty="0">
                <a:latin typeface="AU Passata" charset="0"/>
              </a:rPr>
              <a:t>-Broad structures. Must be 2+. Confirms beta-decay results. No 0+.</a:t>
            </a:r>
          </a:p>
          <a:p>
            <a:r>
              <a:rPr lang="en-US" dirty="0">
                <a:latin typeface="AU Passata" charset="0"/>
              </a:rPr>
              <a:t>-Validates key idea. Lots to do. Difficulties.</a:t>
            </a:r>
          </a:p>
          <a:p>
            <a:endParaRPr lang="en-US" dirty="0">
              <a:latin typeface="AU Passata" charset="0"/>
            </a:endParaRPr>
          </a:p>
          <a:p>
            <a:endParaRPr lang="en-US" dirty="0">
              <a:latin typeface="AU Passata" charset="0"/>
            </a:endParaRPr>
          </a:p>
        </p:txBody>
      </p:sp>
      <p:sp>
        <p:nvSpPr>
          <p:cNvPr id="4" name="Slide Number Placeholder 3"/>
          <p:cNvSpPr>
            <a:spLocks noGrp="1"/>
          </p:cNvSpPr>
          <p:nvPr>
            <p:ph type="sldNum" sz="quarter" idx="5"/>
          </p:nvPr>
        </p:nvSpPr>
        <p:spPr/>
        <p:txBody>
          <a:bodyPr/>
          <a:lstStyle/>
          <a:p>
            <a:pPr>
              <a:defRPr/>
            </a:pPr>
            <a:fld id="{AB9D877B-F0F5-0540-9E07-9F64DF270E87}" type="slidenum">
              <a:rPr lang="en-US" smtClean="0"/>
              <a:pPr>
                <a:defRPr/>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026"/>
          <p:cNvSpPr>
            <a:spLocks noGrp="1" noRot="1" noChangeAspect="1" noChangeArrowheads="1"/>
          </p:cNvSpPr>
          <p:nvPr>
            <p:ph type="sldImg"/>
          </p:nvPr>
        </p:nvSpPr>
        <p:spPr>
          <a:solidFill>
            <a:srgbClr val="FFFFFF"/>
          </a:solidFill>
          <a:ln/>
        </p:spPr>
      </p:sp>
      <p:sp>
        <p:nvSpPr>
          <p:cNvPr id="10854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AU Passata"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026"/>
          <p:cNvSpPr>
            <a:spLocks noGrp="1" noRot="1" noChangeAspect="1" noChangeArrowheads="1"/>
          </p:cNvSpPr>
          <p:nvPr>
            <p:ph type="sldImg"/>
          </p:nvPr>
        </p:nvSpPr>
        <p:spPr>
          <a:ln/>
        </p:spPr>
      </p:sp>
      <p:sp>
        <p:nvSpPr>
          <p:cNvPr id="11161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U Passat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U Passata" charset="0"/>
              </a:rPr>
              <a:t>-Selection rules</a:t>
            </a:r>
          </a:p>
          <a:p>
            <a:r>
              <a:rPr lang="en-US" dirty="0">
                <a:latin typeface="AU Passata" charset="0"/>
              </a:rPr>
              <a:t>-N12</a:t>
            </a:r>
          </a:p>
          <a:p>
            <a:r>
              <a:rPr lang="en-US" dirty="0">
                <a:latin typeface="AU Passata" charset="0"/>
              </a:rPr>
              <a:t>-Difficulty : produce + 3a measurement.</a:t>
            </a:r>
          </a:p>
          <a:p>
            <a:r>
              <a:rPr lang="en-US" dirty="0">
                <a:latin typeface="AU Passata" charset="0"/>
              </a:rPr>
              <a:t>-Method – setup</a:t>
            </a:r>
          </a:p>
          <a:p>
            <a:r>
              <a:rPr lang="en-US" dirty="0">
                <a:latin typeface="AU Passata" charset="0"/>
              </a:rPr>
              <a:t>-Data</a:t>
            </a:r>
          </a:p>
          <a:p>
            <a:r>
              <a:rPr lang="en-US" dirty="0">
                <a:latin typeface="AU Passata" charset="0"/>
              </a:rPr>
              <a:t>-Conclusions 0+ 2+</a:t>
            </a:r>
          </a:p>
          <a:p>
            <a:r>
              <a:rPr lang="en-US" dirty="0">
                <a:latin typeface="AU Passata" charset="0"/>
              </a:rPr>
              <a:t>-Problem with 0+ - key idea.</a:t>
            </a:r>
          </a:p>
          <a:p>
            <a:endParaRPr lang="en-US" dirty="0">
              <a:latin typeface="AU Passata" charset="0"/>
            </a:endParaRPr>
          </a:p>
        </p:txBody>
      </p:sp>
      <p:sp>
        <p:nvSpPr>
          <p:cNvPr id="4" name="Slide Number Placeholder 3"/>
          <p:cNvSpPr>
            <a:spLocks noGrp="1"/>
          </p:cNvSpPr>
          <p:nvPr>
            <p:ph type="sldNum" sz="quarter" idx="5"/>
          </p:nvPr>
        </p:nvSpPr>
        <p:spPr/>
        <p:txBody>
          <a:bodyPr/>
          <a:lstStyle/>
          <a:p>
            <a:pPr>
              <a:defRPr/>
            </a:pPr>
            <a:fld id="{B3200126-3B21-174F-9FED-EE1DAB2082AF}"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BF6DD-BD5B-CC47-9E79-9457AF2F2A55}" type="slidenum">
              <a:rPr lang="en-US">
                <a:solidFill>
                  <a:prstClr val="black"/>
                </a:solidFill>
              </a:rPr>
              <a:pPr/>
              <a:t>7</a:t>
            </a:fld>
            <a:endParaRPr lang="en-US">
              <a:solidFill>
                <a:prstClr val="black"/>
              </a:solidFill>
            </a:endParaRPr>
          </a:p>
        </p:txBody>
      </p:sp>
      <p:sp>
        <p:nvSpPr>
          <p:cNvPr id="320514" name="Rectangle 2"/>
          <p:cNvSpPr>
            <a:spLocks noGrp="1" noRot="1" noChangeAspect="1" noChangeArrowheads="1" noTextEdit="1"/>
          </p:cNvSpPr>
          <p:nvPr>
            <p:ph type="sldImg"/>
          </p:nvPr>
        </p:nvSpPr>
        <p:spPr bwMode="auto">
          <a:xfrm>
            <a:off x="1173163" y="714375"/>
            <a:ext cx="4572000" cy="3429000"/>
          </a:xfrm>
          <a:prstGeom prst="rect">
            <a:avLst/>
          </a:prstGeom>
          <a:solidFill>
            <a:srgbClr val="FFFFFF"/>
          </a:solidFill>
          <a:ln>
            <a:solidFill>
              <a:srgbClr val="000000"/>
            </a:solidFill>
            <a:miter lim="800000"/>
            <a:headEnd/>
            <a:tailEnd/>
          </a:ln>
        </p:spPr>
      </p:sp>
      <p:sp>
        <p:nvSpPr>
          <p:cNvPr id="320515" name="Rectangle 3"/>
          <p:cNvSpPr>
            <a:spLocks noGrp="1" noChangeArrowheads="1"/>
          </p:cNvSpPr>
          <p:nvPr>
            <p:ph type="body" idx="1"/>
          </p:nvPr>
        </p:nvSpPr>
        <p:spPr bwMode="auto">
          <a:xfrm>
            <a:off x="228601" y="4356100"/>
            <a:ext cx="6400800" cy="4406900"/>
          </a:xfrm>
          <a:prstGeom prst="rect">
            <a:avLst/>
          </a:prstGeom>
          <a:solidFill>
            <a:srgbClr val="FFFFFF"/>
          </a:solidFill>
          <a:ln>
            <a:solidFill>
              <a:srgbClr val="000000"/>
            </a:solidFill>
            <a:miter lim="800000"/>
            <a:headEnd/>
            <a:tailEnd/>
          </a:ln>
        </p:spPr>
        <p:txBody>
          <a:bodyPr>
            <a:prstTxWarp prst="textNoShape">
              <a:avLst/>
            </a:prstTxWarp>
          </a:bodyPr>
          <a:lstStyle/>
          <a:p>
            <a:r>
              <a:rPr lang="en-GB"/>
              <a:t>	In the top half of the slide I show the ISOL approach, where the produced short-lived isotopes are extracted from the target and ionised, mass separated and stopped in a thin collection foil. This foil can then be surrounded by effective detector arrays. The advantage is that this allows to measure all the three alpha-particles in coincidence with reasonable detection efficiency. The disadvantage is that there still energy loss effects in the collection foil, although much less than in the old “in beam” method. Also, the detection efficiency is dependent on the kinematics and needs to be calculated from Monte-Carlo simulations.</a:t>
            </a:r>
          </a:p>
          <a:p>
            <a:r>
              <a:rPr lang="en-GB"/>
              <a:t>	We have used the ISOL method at experiments at ISOLDE facility at CERN and the IGISOL beam-line in Jyvaskyla in Finland. Today I will only talk about our results from Jyvaskyla, whereas our earlier results are published in these references.</a:t>
            </a:r>
          </a:p>
          <a:p>
            <a:r>
              <a:rPr lang="en-GB"/>
              <a:t>	The alternative method is to use inverse kinematics shooting the heavy beam on a thin gas target and extract the produced short lived isotopes as beams of 10-20MeV/u and separate and direct them onto an implantation detector. Then the subsequent decays happen in the detector and the summed energy of the three particles is measured directly. If the detector is thin enough the energy deposition of the beta-particles is not a problem.</a:t>
            </a:r>
          </a:p>
          <a:p>
            <a:r>
              <a:rPr lang="en-GB"/>
              <a:t>The advantage is that there are no energy-loss effects and that the sum energy is measured without kinematics dependent detection efficiencies, and that one can count the number of implanted ions and compare to the number of subsequent decays to extract branching ratios. The disadvantage is that the individual alpha-particle energies are not measured and that there is a small energy deposition of the beta-particles.</a:t>
            </a:r>
          </a:p>
          <a:p>
            <a:r>
              <a:rPr lang="en-GB"/>
              <a:t>We have recently used the fragment method at the TRIuP facility at KVI in the Netherlands.</a:t>
            </a:r>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U Passata" charset="0"/>
              </a:rPr>
              <a:t>-Selection rules</a:t>
            </a:r>
          </a:p>
          <a:p>
            <a:r>
              <a:rPr lang="en-US" dirty="0">
                <a:latin typeface="AU Passata" charset="0"/>
              </a:rPr>
              <a:t>-N12</a:t>
            </a:r>
          </a:p>
          <a:p>
            <a:r>
              <a:rPr lang="en-US" dirty="0">
                <a:latin typeface="AU Passata" charset="0"/>
              </a:rPr>
              <a:t>-Difficulty : produce + 3a measurement.</a:t>
            </a:r>
          </a:p>
          <a:p>
            <a:r>
              <a:rPr lang="en-US" dirty="0">
                <a:latin typeface="AU Passata" charset="0"/>
              </a:rPr>
              <a:t>-Method – setup</a:t>
            </a:r>
          </a:p>
          <a:p>
            <a:r>
              <a:rPr lang="en-US" dirty="0">
                <a:latin typeface="AU Passata" charset="0"/>
              </a:rPr>
              <a:t>-Data</a:t>
            </a:r>
          </a:p>
          <a:p>
            <a:r>
              <a:rPr lang="en-US" dirty="0">
                <a:latin typeface="AU Passata" charset="0"/>
              </a:rPr>
              <a:t>-Conclusions 0+ 2+</a:t>
            </a:r>
          </a:p>
          <a:p>
            <a:r>
              <a:rPr lang="en-US" dirty="0">
                <a:latin typeface="AU Passata" charset="0"/>
              </a:rPr>
              <a:t>-Problem with 0+ - key idea.</a:t>
            </a:r>
          </a:p>
          <a:p>
            <a:endParaRPr lang="en-US" dirty="0">
              <a:latin typeface="AU Passata" charset="0"/>
            </a:endParaRPr>
          </a:p>
        </p:txBody>
      </p:sp>
      <p:sp>
        <p:nvSpPr>
          <p:cNvPr id="4" name="Slide Number Placeholder 3"/>
          <p:cNvSpPr>
            <a:spLocks noGrp="1"/>
          </p:cNvSpPr>
          <p:nvPr>
            <p:ph type="sldNum" sz="quarter" idx="5"/>
          </p:nvPr>
        </p:nvSpPr>
        <p:spPr/>
        <p:txBody>
          <a:bodyPr/>
          <a:lstStyle/>
          <a:p>
            <a:pPr>
              <a:defRPr/>
            </a:pPr>
            <a:fld id="{B3200126-3B21-174F-9FED-EE1DAB2082AF}"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U Passata" charset="0"/>
              </a:rPr>
              <a:t>-Selection rules</a:t>
            </a:r>
          </a:p>
          <a:p>
            <a:r>
              <a:rPr lang="en-US" dirty="0">
                <a:latin typeface="AU Passata" charset="0"/>
              </a:rPr>
              <a:t>-N12</a:t>
            </a:r>
          </a:p>
          <a:p>
            <a:r>
              <a:rPr lang="en-US" dirty="0">
                <a:latin typeface="AU Passata" charset="0"/>
              </a:rPr>
              <a:t>-Difficulty : produce + 3a measurement.</a:t>
            </a:r>
          </a:p>
          <a:p>
            <a:r>
              <a:rPr lang="en-US" dirty="0">
                <a:latin typeface="AU Passata" charset="0"/>
              </a:rPr>
              <a:t>-Method – setup</a:t>
            </a:r>
          </a:p>
          <a:p>
            <a:r>
              <a:rPr lang="en-US" dirty="0">
                <a:latin typeface="AU Passata" charset="0"/>
              </a:rPr>
              <a:t>-Data</a:t>
            </a:r>
          </a:p>
          <a:p>
            <a:r>
              <a:rPr lang="en-US" dirty="0">
                <a:latin typeface="AU Passata" charset="0"/>
              </a:rPr>
              <a:t>-Conclusions 0+ 2+</a:t>
            </a:r>
          </a:p>
          <a:p>
            <a:r>
              <a:rPr lang="en-US" dirty="0">
                <a:latin typeface="AU Passata" charset="0"/>
              </a:rPr>
              <a:t>-Problem with 0+ - key idea.</a:t>
            </a:r>
          </a:p>
          <a:p>
            <a:endParaRPr lang="en-US" dirty="0">
              <a:latin typeface="AU Passata" charset="0"/>
            </a:endParaRPr>
          </a:p>
        </p:txBody>
      </p:sp>
      <p:sp>
        <p:nvSpPr>
          <p:cNvPr id="4" name="Slide Number Placeholder 3"/>
          <p:cNvSpPr>
            <a:spLocks noGrp="1"/>
          </p:cNvSpPr>
          <p:nvPr>
            <p:ph type="sldNum" sz="quarter" idx="5"/>
          </p:nvPr>
        </p:nvSpPr>
        <p:spPr/>
        <p:txBody>
          <a:bodyPr/>
          <a:lstStyle/>
          <a:p>
            <a:pPr>
              <a:defRPr/>
            </a:pPr>
            <a:fld id="{9553D9E4-E926-D34A-84A4-E19E7271FF40}"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U Passata" charset="0"/>
              </a:rPr>
              <a:t>-Selection rules</a:t>
            </a:r>
          </a:p>
          <a:p>
            <a:r>
              <a:rPr lang="en-US" dirty="0">
                <a:latin typeface="AU Passata" charset="0"/>
              </a:rPr>
              <a:t>-N12</a:t>
            </a:r>
          </a:p>
          <a:p>
            <a:r>
              <a:rPr lang="en-US" dirty="0">
                <a:latin typeface="AU Passata" charset="0"/>
              </a:rPr>
              <a:t>-Difficulty : produce + 3a measurement.</a:t>
            </a:r>
          </a:p>
          <a:p>
            <a:r>
              <a:rPr lang="en-US" dirty="0">
                <a:latin typeface="AU Passata" charset="0"/>
              </a:rPr>
              <a:t>-Method – setup</a:t>
            </a:r>
          </a:p>
          <a:p>
            <a:r>
              <a:rPr lang="en-US" dirty="0">
                <a:latin typeface="AU Passata" charset="0"/>
              </a:rPr>
              <a:t>-Data</a:t>
            </a:r>
          </a:p>
          <a:p>
            <a:r>
              <a:rPr lang="en-US" dirty="0">
                <a:latin typeface="AU Passata" charset="0"/>
              </a:rPr>
              <a:t>-Conclusions 0+ 2+</a:t>
            </a:r>
          </a:p>
          <a:p>
            <a:r>
              <a:rPr lang="en-US" dirty="0">
                <a:latin typeface="AU Passata" charset="0"/>
              </a:rPr>
              <a:t>-Problem with 0+ - key idea.</a:t>
            </a:r>
          </a:p>
          <a:p>
            <a:endParaRPr lang="en-US" dirty="0">
              <a:latin typeface="AU Passata" charset="0"/>
            </a:endParaRPr>
          </a:p>
        </p:txBody>
      </p:sp>
      <p:sp>
        <p:nvSpPr>
          <p:cNvPr id="4" name="Slide Number Placeholder 3"/>
          <p:cNvSpPr>
            <a:spLocks noGrp="1"/>
          </p:cNvSpPr>
          <p:nvPr>
            <p:ph type="sldNum" sz="quarter" idx="5"/>
          </p:nvPr>
        </p:nvSpPr>
        <p:spPr/>
        <p:txBody>
          <a:bodyPr/>
          <a:lstStyle/>
          <a:p>
            <a:pPr>
              <a:defRPr/>
            </a:pPr>
            <a:fld id="{9553D9E4-E926-D34A-84A4-E19E7271FF40}"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1187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U Passata" charset="0"/>
              </a:rPr>
              <a:t>-Gamma instead of beta.</a:t>
            </a:r>
          </a:p>
          <a:p>
            <a:r>
              <a:rPr lang="en-US" dirty="0">
                <a:latin typeface="AU Passata" charset="0"/>
              </a:rPr>
              <a:t>-Data from B11 + p. Accelerator in Aarhus. Setup.</a:t>
            </a:r>
          </a:p>
          <a:p>
            <a:r>
              <a:rPr lang="en-US" dirty="0">
                <a:latin typeface="AU Passata" charset="0"/>
              </a:rPr>
              <a:t>-2+. Alpha-decay. Rare gamma-decays seen from less energy.</a:t>
            </a:r>
          </a:p>
          <a:p>
            <a:r>
              <a:rPr lang="en-US" dirty="0">
                <a:latin typeface="AU Passata" charset="0"/>
              </a:rPr>
              <a:t>-Broad structures. Must be 2+. Confirms beta-decay results. No 0+.</a:t>
            </a:r>
          </a:p>
          <a:p>
            <a:r>
              <a:rPr lang="en-US" dirty="0">
                <a:latin typeface="AU Passata" charset="0"/>
              </a:rPr>
              <a:t>-Validates key idea. Lots to do. Difficulties.</a:t>
            </a:r>
          </a:p>
          <a:p>
            <a:endParaRPr lang="en-US" dirty="0">
              <a:latin typeface="AU Passata" charset="0"/>
            </a:endParaRPr>
          </a:p>
          <a:p>
            <a:endParaRPr lang="en-US" dirty="0">
              <a:latin typeface="AU Passata" charset="0"/>
            </a:endParaRPr>
          </a:p>
        </p:txBody>
      </p:sp>
      <p:sp>
        <p:nvSpPr>
          <p:cNvPr id="4" name="Slide Number Placeholder 3"/>
          <p:cNvSpPr>
            <a:spLocks noGrp="1"/>
          </p:cNvSpPr>
          <p:nvPr>
            <p:ph type="sldNum" sz="quarter" idx="5"/>
          </p:nvPr>
        </p:nvSpPr>
        <p:spPr/>
        <p:txBody>
          <a:bodyPr/>
          <a:lstStyle/>
          <a:p>
            <a:pPr>
              <a:defRPr/>
            </a:pPr>
            <a:fld id="{AB9D877B-F0F5-0540-9E07-9F64DF270E87}"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1">
    <p:bg>
      <p:bgPr>
        <a:solidFill>
          <a:schemeClr val="bg2"/>
        </a:solidFill>
        <a:effectLst/>
      </p:bgPr>
    </p:bg>
    <p:spTree>
      <p:nvGrpSpPr>
        <p:cNvPr id="1" name=""/>
        <p:cNvGrpSpPr/>
        <p:nvPr/>
      </p:nvGrpSpPr>
      <p:grpSpPr>
        <a:xfrm>
          <a:off x="0" y="0"/>
          <a:ext cx="0" cy="0"/>
          <a:chOff x="0" y="0"/>
          <a:chExt cx="0" cy="0"/>
        </a:xfrm>
      </p:grpSpPr>
      <p:sp>
        <p:nvSpPr>
          <p:cNvPr id="3" name="bmkSekundærtLogo"/>
          <p:cNvSpPr>
            <a:spLocks noChangeAspect="1" noChangeArrowheads="1"/>
          </p:cNvSpPr>
          <p:nvPr/>
        </p:nvSpPr>
        <p:spPr bwMode="auto">
          <a:xfrm>
            <a:off x="287338" y="6307138"/>
            <a:ext cx="295275" cy="295275"/>
          </a:xfrm>
          <a:prstGeom prst="rect">
            <a:avLst/>
          </a:prstGeom>
          <a:solidFill>
            <a:schemeClr val="bg2"/>
          </a:solidFill>
          <a:ln w="1778">
            <a:solidFill>
              <a:schemeClr val="bg2"/>
            </a:solidFill>
            <a:miter lim="800000"/>
            <a:headEnd/>
            <a:tailEnd/>
          </a:ln>
        </p:spPr>
        <p:txBody>
          <a:bodyPr anchor="ctr"/>
          <a:lstStyle/>
          <a:p>
            <a:pPr>
              <a:lnSpc>
                <a:spcPts val="3600"/>
              </a:lnSpc>
              <a:buFont typeface="AU Passata" charset="0"/>
              <a:buNone/>
            </a:pPr>
            <a:endParaRPr lang="en-GB">
              <a:solidFill>
                <a:schemeClr val="bg1"/>
              </a:solidFill>
            </a:endParaRPr>
          </a:p>
        </p:txBody>
      </p:sp>
      <p:sp>
        <p:nvSpPr>
          <p:cNvPr id="4" name="Rectangle 18"/>
          <p:cNvSpPr>
            <a:spLocks noChangeArrowheads="1"/>
          </p:cNvSpPr>
          <p:nvPr userDrawn="1"/>
        </p:nvSpPr>
        <p:spPr bwMode="auto">
          <a:xfrm>
            <a:off x="7413625" y="287338"/>
            <a:ext cx="1439863" cy="71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ts val="3600"/>
              </a:lnSpc>
              <a:buFont typeface="AU Passata" charset="0"/>
              <a:buNone/>
            </a:pPr>
            <a:endParaRPr lang="en-GB"/>
          </a:p>
        </p:txBody>
      </p:sp>
      <p:grpSp>
        <p:nvGrpSpPr>
          <p:cNvPr id="5" name="Group 23"/>
          <p:cNvGrpSpPr>
            <a:grpSpLocks noChangeAspect="1"/>
          </p:cNvGrpSpPr>
          <p:nvPr userDrawn="1"/>
        </p:nvGrpSpPr>
        <p:grpSpPr bwMode="auto">
          <a:xfrm>
            <a:off x="287338" y="287338"/>
            <a:ext cx="590550" cy="295275"/>
            <a:chOff x="454" y="227"/>
            <a:chExt cx="384" cy="192"/>
          </a:xfrm>
        </p:grpSpPr>
        <p:sp>
          <p:nvSpPr>
            <p:cNvPr id="6" name="Freeform 24"/>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5"/>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 name="Line 8"/>
          <p:cNvSpPr>
            <a:spLocks noChangeShapeType="1"/>
          </p:cNvSpPr>
          <p:nvPr userDrawn="1"/>
        </p:nvSpPr>
        <p:spPr bwMode="auto">
          <a:xfrm>
            <a:off x="287338" y="4113213"/>
            <a:ext cx="1403350" cy="0"/>
          </a:xfrm>
          <a:prstGeom prst="line">
            <a:avLst/>
          </a:prstGeom>
          <a:noFill/>
          <a:ln w="177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bmkADName"/>
          <p:cNvSpPr txBox="1">
            <a:spLocks noChangeArrowheads="1"/>
          </p:cNvSpPr>
          <p:nvPr userDrawn="1"/>
        </p:nvSpPr>
        <p:spPr bwMode="auto">
          <a:xfrm>
            <a:off x="287338" y="4246563"/>
            <a:ext cx="8564562" cy="261937"/>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GB" sz="2000" cap="all" dirty="0">
                <a:solidFill>
                  <a:schemeClr val="accent1"/>
                </a:solidFill>
                <a:latin typeface="AU Passata" pitchFamily="34" charset="0"/>
                <a:ea typeface="+mn-ea"/>
                <a:cs typeface="+mn-cs"/>
              </a:rPr>
              <a:t>Hans O.U. Fynbo</a:t>
            </a:r>
          </a:p>
          <a:p>
            <a:pPr>
              <a:lnSpc>
                <a:spcPct val="92000"/>
              </a:lnSpc>
              <a:buFont typeface="AU Passata" pitchFamily="34" charset="0"/>
              <a:buNone/>
              <a:defRPr/>
            </a:pPr>
            <a:endParaRPr lang="en-GB" sz="2000" cap="all" dirty="0">
              <a:solidFill>
                <a:schemeClr val="accent1"/>
              </a:solidFill>
              <a:latin typeface="AU Passata" pitchFamily="34" charset="0"/>
              <a:ea typeface="+mn-ea"/>
              <a:cs typeface="+mn-cs"/>
            </a:endParaRPr>
          </a:p>
          <a:p>
            <a:pPr>
              <a:lnSpc>
                <a:spcPct val="92000"/>
              </a:lnSpc>
              <a:buFont typeface="AU Passata" pitchFamily="34" charset="0"/>
              <a:buNone/>
              <a:defRPr/>
            </a:pPr>
            <a:endParaRPr lang="en-GB" sz="2000" cap="all" dirty="0">
              <a:solidFill>
                <a:schemeClr val="accent1"/>
              </a:solidFill>
              <a:latin typeface="AU Passata" pitchFamily="34" charset="0"/>
              <a:ea typeface="+mn-ea"/>
              <a:cs typeface="+mn-cs"/>
            </a:endParaRPr>
          </a:p>
        </p:txBody>
      </p:sp>
      <p:sp>
        <p:nvSpPr>
          <p:cNvPr id="10" name="bmkOffParent01"/>
          <p:cNvSpPr txBox="1">
            <a:spLocks noChangeArrowheads="1"/>
          </p:cNvSpPr>
          <p:nvPr userDrawn="1"/>
        </p:nvSpPr>
        <p:spPr bwMode="auto">
          <a:xfrm>
            <a:off x="1047750"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GB" sz="1100" cap="all" dirty="0">
                <a:solidFill>
                  <a:schemeClr val="bg1"/>
                </a:solidFill>
                <a:latin typeface="AU Passata" pitchFamily="34" charset="0"/>
                <a:ea typeface="+mn-ea"/>
                <a:cs typeface="+mn-cs"/>
              </a:rPr>
              <a:t>AARHUS</a:t>
            </a:r>
          </a:p>
          <a:p>
            <a:pPr>
              <a:lnSpc>
                <a:spcPts val="1300"/>
              </a:lnSpc>
              <a:buFont typeface="AU Passata" pitchFamily="34" charset="0"/>
              <a:buNone/>
              <a:defRPr/>
            </a:pPr>
            <a:r>
              <a:rPr lang="en-GB" sz="1100" cap="all" dirty="0">
                <a:solidFill>
                  <a:schemeClr val="bg1"/>
                </a:solidFill>
                <a:latin typeface="AU Passata" pitchFamily="34" charset="0"/>
                <a:ea typeface="+mn-ea"/>
                <a:cs typeface="+mn-cs"/>
              </a:rPr>
              <a:t>UNIVERSITy</a:t>
            </a:r>
          </a:p>
        </p:txBody>
      </p:sp>
      <p:sp>
        <p:nvSpPr>
          <p:cNvPr id="11" name="bmkOffUnitName01"/>
          <p:cNvSpPr txBox="1">
            <a:spLocks noChangeArrowheads="1"/>
          </p:cNvSpPr>
          <p:nvPr userDrawn="1"/>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GB" sz="900" cap="all" dirty="0">
              <a:solidFill>
                <a:schemeClr val="bg1"/>
              </a:solidFill>
              <a:latin typeface="AU Passata" pitchFamily="34" charset="0"/>
              <a:ea typeface="+mn-ea"/>
              <a:cs typeface="+mn-cs"/>
            </a:endParaRPr>
          </a:p>
        </p:txBody>
      </p:sp>
      <p:sp>
        <p:nvSpPr>
          <p:cNvPr id="12" name="bmkFld2Date"/>
          <p:cNvSpPr txBox="1">
            <a:spLocks noChangeArrowheads="1"/>
          </p:cNvSpPr>
          <p:nvPr userDrawn="1"/>
        </p:nvSpPr>
        <p:spPr bwMode="auto">
          <a:xfrm>
            <a:off x="7412038" y="457200"/>
            <a:ext cx="1439862" cy="144463"/>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GB" sz="1100" cap="all" dirty="0" smtClean="0">
                <a:solidFill>
                  <a:schemeClr val="bg1"/>
                </a:solidFill>
                <a:latin typeface="AU Passata" pitchFamily="34" charset="0"/>
                <a:ea typeface="+mn-ea"/>
                <a:cs typeface="+mn-cs"/>
              </a:rPr>
              <a:t>AUGUST </a:t>
            </a:r>
            <a:r>
              <a:rPr lang="en-GB" sz="1100" cap="all" dirty="0">
                <a:solidFill>
                  <a:schemeClr val="bg1"/>
                </a:solidFill>
                <a:latin typeface="AU Passata" pitchFamily="34" charset="0"/>
                <a:ea typeface="+mn-ea"/>
                <a:cs typeface="+mn-cs"/>
              </a:rPr>
              <a:t>2012</a:t>
            </a:r>
          </a:p>
        </p:txBody>
      </p:sp>
      <p:grpSp>
        <p:nvGrpSpPr>
          <p:cNvPr id="13" name="grpAuthor" hidden="1"/>
          <p:cNvGrpSpPr>
            <a:grpSpLocks/>
          </p:cNvGrpSpPr>
          <p:nvPr userDrawn="1"/>
        </p:nvGrpSpPr>
        <p:grpSpPr bwMode="auto">
          <a:xfrm>
            <a:off x="4533900" y="6156325"/>
            <a:ext cx="4319588" cy="487363"/>
            <a:chOff x="4533900" y="6156000"/>
            <a:chExt cx="4319588" cy="487710"/>
          </a:xfrm>
        </p:grpSpPr>
        <p:sp>
          <p:nvSpPr>
            <p:cNvPr id="14" name="Line 49" hidden="1"/>
            <p:cNvSpPr>
              <a:spLocks noChangeShapeType="1"/>
            </p:cNvSpPr>
            <p:nvPr userDrawn="1"/>
          </p:nvSpPr>
          <p:spPr bwMode="auto">
            <a:xfrm>
              <a:off x="4533900" y="6156000"/>
              <a:ext cx="2698750"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0" hidden="1"/>
            <p:cNvSpPr>
              <a:spLocks noChangeShapeType="1"/>
            </p:cNvSpPr>
            <p:nvPr userDrawn="1"/>
          </p:nvSpPr>
          <p:spPr bwMode="auto">
            <a:xfrm>
              <a:off x="7413625" y="6156000"/>
              <a:ext cx="1439863"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bmkFldPresentationTitle02" hidden="1"/>
            <p:cNvSpPr txBox="1">
              <a:spLocks noChangeArrowheads="1"/>
            </p:cNvSpPr>
            <p:nvPr userDrawn="1"/>
          </p:nvSpPr>
          <p:spPr bwMode="auto">
            <a:xfrm>
              <a:off x="4533900" y="6322807"/>
              <a:ext cx="2698750" cy="144565"/>
            </a:xfrm>
            <a:prstGeom prst="rect">
              <a:avLst/>
            </a:prstGeom>
            <a:noFill/>
            <a:ln w="1778"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1200"/>
                </a:lnSpc>
                <a:defRPr/>
              </a:pPr>
              <a:r>
                <a:rPr lang="da-DK" sz="1100" dirty="0" smtClean="0">
                  <a:solidFill>
                    <a:schemeClr val="bg1"/>
                  </a:solidFill>
                  <a:cs typeface="+mn-cs"/>
                </a:rPr>
                <a:t>TITEL PÅ PRÆSENTATION</a:t>
              </a:r>
              <a:endParaRPr lang="en-US" sz="1100" dirty="0" smtClean="0">
                <a:solidFill>
                  <a:schemeClr val="bg1"/>
                </a:solidFill>
                <a:cs typeface="+mn-cs"/>
              </a:endParaRPr>
            </a:p>
          </p:txBody>
        </p:sp>
        <p:sp>
          <p:nvSpPr>
            <p:cNvPr id="17" name="bmkADName05" hidden="1"/>
            <p:cNvSpPr txBox="1">
              <a:spLocks noChangeArrowheads="1"/>
            </p:cNvSpPr>
            <p:nvPr userDrawn="1"/>
          </p:nvSpPr>
          <p:spPr bwMode="auto">
            <a:xfrm>
              <a:off x="4535488" y="6499144"/>
              <a:ext cx="2698750"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chemeClr val="bg1"/>
                  </a:solidFill>
                  <a:latin typeface="AU Passata" pitchFamily="34" charset="0"/>
                  <a:ea typeface="+mn-ea"/>
                  <a:cs typeface="+mn-cs"/>
                </a:rPr>
                <a:t>Navn Navnesen</a:t>
              </a:r>
            </a:p>
          </p:txBody>
        </p:sp>
        <p:sp>
          <p:nvSpPr>
            <p:cNvPr id="18" name="bmkFld3Date" hidden="1"/>
            <p:cNvSpPr txBox="1">
              <a:spLocks noChangeArrowheads="1"/>
            </p:cNvSpPr>
            <p:nvPr userDrawn="1"/>
          </p:nvSpPr>
          <p:spPr bwMode="auto">
            <a:xfrm>
              <a:off x="7413625" y="6324395"/>
              <a:ext cx="1439863"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a:solidFill>
                    <a:schemeClr val="bg1"/>
                  </a:solidFill>
                  <a:latin typeface="AU Passata" pitchFamily="34" charset="0"/>
                  <a:ea typeface="+mn-ea"/>
                  <a:cs typeface="+mn-cs"/>
                </a:rPr>
                <a:t>1. september 2011</a:t>
              </a:r>
            </a:p>
          </p:txBody>
        </p:sp>
      </p:grpSp>
      <p:sp>
        <p:nvSpPr>
          <p:cNvPr id="34819" name="bmkFldPresentationTitle04"/>
          <p:cNvSpPr>
            <a:spLocks noGrp="1" noChangeArrowheads="1"/>
          </p:cNvSpPr>
          <p:nvPr>
            <p:ph type="ctrTitle"/>
          </p:nvPr>
        </p:nvSpPr>
        <p:spPr>
          <a:xfrm>
            <a:off x="287338" y="1268760"/>
            <a:ext cx="8564562" cy="1039259"/>
          </a:xfrm>
        </p:spPr>
        <p:txBody>
          <a:bodyPr>
            <a:spAutoFit/>
          </a:bodyPr>
          <a:lstStyle>
            <a:lvl1pPr>
              <a:defRPr baseline="0" smtClean="0">
                <a:solidFill>
                  <a:schemeClr val="bg1"/>
                </a:solidFill>
              </a:defRPr>
            </a:lvl1pPr>
          </a:lstStyle>
          <a:p>
            <a:r>
              <a:rPr lang="en-GB" noProof="0" smtClean="0"/>
              <a:t>Klik for at redigere titeltypografi i masteren</a:t>
            </a:r>
          </a:p>
        </p:txBody>
      </p:sp>
    </p:spTree>
    <p:extLst>
      <p:ext uri="{BB962C8B-B14F-4D97-AF65-F5344CB8AC3E}">
        <p14:creationId xmlns:p14="http://schemas.microsoft.com/office/powerpoint/2010/main" val="3240442530"/>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C05F87DB-FBDB-6B4C-96B4-CEC98B0887C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369284955"/>
      </p:ext>
    </p:extLst>
  </p:cSld>
  <p:clrMapOvr>
    <a:masterClrMapping/>
  </p:clrMapOv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13FF094-20C4-403D-864D-9E59AE1A2C16}" type="slidenum">
              <a:rPr lang="da-DK">
                <a:solidFill>
                  <a:srgbClr val="03428E"/>
                </a:solidFill>
                <a:latin typeface="AU Passata"/>
              </a:rPr>
              <a:pPr/>
              <a:t>‹N›</a:t>
            </a:fld>
            <a:endParaRPr lang="da-DK">
              <a:solidFill>
                <a:srgbClr val="03428E"/>
              </a:solidFill>
              <a:latin typeface="AU Passata"/>
            </a:endParaRPr>
          </a:p>
        </p:txBody>
      </p:sp>
      <p:sp>
        <p:nvSpPr>
          <p:cNvPr id="8"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9"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Tree>
    <p:extLst>
      <p:ext uri="{BB962C8B-B14F-4D97-AF65-F5344CB8AC3E}">
        <p14:creationId xmlns:p14="http://schemas.microsoft.com/office/powerpoint/2010/main" val="23993889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1">
    <p:bg>
      <p:bgPr>
        <a:solidFill>
          <a:schemeClr val="bg2"/>
        </a:solidFill>
        <a:effectLst/>
      </p:bgPr>
    </p:bg>
    <p:spTree>
      <p:nvGrpSpPr>
        <p:cNvPr id="1" name=""/>
        <p:cNvGrpSpPr/>
        <p:nvPr/>
      </p:nvGrpSpPr>
      <p:grpSpPr>
        <a:xfrm>
          <a:off x="0" y="0"/>
          <a:ext cx="0" cy="0"/>
          <a:chOff x="0" y="0"/>
          <a:chExt cx="0" cy="0"/>
        </a:xfrm>
      </p:grpSpPr>
      <p:sp>
        <p:nvSpPr>
          <p:cNvPr id="3" name="bmkSekundærtLogo"/>
          <p:cNvSpPr>
            <a:spLocks noChangeAspect="1" noChangeArrowheads="1"/>
          </p:cNvSpPr>
          <p:nvPr/>
        </p:nvSpPr>
        <p:spPr bwMode="auto">
          <a:xfrm>
            <a:off x="287338" y="6307138"/>
            <a:ext cx="295275" cy="295275"/>
          </a:xfrm>
          <a:prstGeom prst="rect">
            <a:avLst/>
          </a:prstGeom>
          <a:solidFill>
            <a:schemeClr val="bg2"/>
          </a:solidFill>
          <a:ln w="1778">
            <a:solidFill>
              <a:schemeClr val="bg2"/>
            </a:solidFill>
            <a:miter lim="800000"/>
            <a:headEnd/>
            <a:tailEnd/>
          </a:ln>
        </p:spPr>
        <p:txBody>
          <a:bodyPr anchor="ctr"/>
          <a:lstStyle/>
          <a:p>
            <a:pPr>
              <a:lnSpc>
                <a:spcPts val="3600"/>
              </a:lnSpc>
              <a:buFont typeface="AU Passata" charset="0"/>
              <a:buNone/>
            </a:pPr>
            <a:endParaRPr lang="en-GB">
              <a:solidFill>
                <a:srgbClr val="FFFFFF"/>
              </a:solidFill>
            </a:endParaRPr>
          </a:p>
        </p:txBody>
      </p:sp>
      <p:sp>
        <p:nvSpPr>
          <p:cNvPr id="4" name="Rectangle 18"/>
          <p:cNvSpPr>
            <a:spLocks noChangeArrowheads="1"/>
          </p:cNvSpPr>
          <p:nvPr userDrawn="1"/>
        </p:nvSpPr>
        <p:spPr bwMode="auto">
          <a:xfrm>
            <a:off x="7413625" y="287338"/>
            <a:ext cx="1439863" cy="71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ts val="3600"/>
              </a:lnSpc>
              <a:buFont typeface="AU Passata" charset="0"/>
              <a:buNone/>
            </a:pPr>
            <a:endParaRPr lang="en-GB">
              <a:solidFill>
                <a:srgbClr val="000000"/>
              </a:solidFill>
            </a:endParaRPr>
          </a:p>
        </p:txBody>
      </p:sp>
      <p:grpSp>
        <p:nvGrpSpPr>
          <p:cNvPr id="5" name="Group 23"/>
          <p:cNvGrpSpPr>
            <a:grpSpLocks noChangeAspect="1"/>
          </p:cNvGrpSpPr>
          <p:nvPr userDrawn="1"/>
        </p:nvGrpSpPr>
        <p:grpSpPr bwMode="auto">
          <a:xfrm>
            <a:off x="287338" y="287338"/>
            <a:ext cx="590550" cy="295275"/>
            <a:chOff x="454" y="227"/>
            <a:chExt cx="384" cy="192"/>
          </a:xfrm>
        </p:grpSpPr>
        <p:sp>
          <p:nvSpPr>
            <p:cNvPr id="6" name="Freeform 24"/>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5"/>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 name="Line 8"/>
          <p:cNvSpPr>
            <a:spLocks noChangeShapeType="1"/>
          </p:cNvSpPr>
          <p:nvPr userDrawn="1"/>
        </p:nvSpPr>
        <p:spPr bwMode="auto">
          <a:xfrm>
            <a:off x="287338" y="4113213"/>
            <a:ext cx="1403350" cy="0"/>
          </a:xfrm>
          <a:prstGeom prst="line">
            <a:avLst/>
          </a:prstGeom>
          <a:noFill/>
          <a:ln w="177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bmkADName"/>
          <p:cNvSpPr txBox="1">
            <a:spLocks noChangeArrowheads="1"/>
          </p:cNvSpPr>
          <p:nvPr userDrawn="1"/>
        </p:nvSpPr>
        <p:spPr bwMode="auto">
          <a:xfrm>
            <a:off x="287338" y="4246563"/>
            <a:ext cx="8564562" cy="261937"/>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GB" sz="2000" cap="all" dirty="0">
                <a:solidFill>
                  <a:srgbClr val="FFFFFF"/>
                </a:solidFill>
                <a:latin typeface="AU Passata" pitchFamily="34" charset="0"/>
              </a:rPr>
              <a:t>Hans O.U. Fynbo</a:t>
            </a:r>
          </a:p>
          <a:p>
            <a:pPr>
              <a:lnSpc>
                <a:spcPct val="92000"/>
              </a:lnSpc>
              <a:buFont typeface="AU Passata" pitchFamily="34" charset="0"/>
              <a:buNone/>
              <a:defRPr/>
            </a:pPr>
            <a:endParaRPr lang="en-GB" sz="2000" cap="all" dirty="0">
              <a:solidFill>
                <a:srgbClr val="FFFFFF"/>
              </a:solidFill>
              <a:latin typeface="AU Passata" pitchFamily="34" charset="0"/>
            </a:endParaRPr>
          </a:p>
          <a:p>
            <a:pPr>
              <a:lnSpc>
                <a:spcPct val="92000"/>
              </a:lnSpc>
              <a:buFont typeface="AU Passata" pitchFamily="34" charset="0"/>
              <a:buNone/>
              <a:defRPr/>
            </a:pPr>
            <a:endParaRPr lang="en-GB" sz="2000" cap="all" dirty="0">
              <a:solidFill>
                <a:srgbClr val="FFFFFF"/>
              </a:solidFill>
              <a:latin typeface="AU Passata" pitchFamily="34" charset="0"/>
            </a:endParaRPr>
          </a:p>
        </p:txBody>
      </p:sp>
      <p:sp>
        <p:nvSpPr>
          <p:cNvPr id="10" name="bmkOffParent01"/>
          <p:cNvSpPr txBox="1">
            <a:spLocks noChangeArrowheads="1"/>
          </p:cNvSpPr>
          <p:nvPr userDrawn="1"/>
        </p:nvSpPr>
        <p:spPr bwMode="auto">
          <a:xfrm>
            <a:off x="1047750"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GB" sz="1100" cap="all" dirty="0">
                <a:solidFill>
                  <a:srgbClr val="FFFFFF"/>
                </a:solidFill>
                <a:latin typeface="AU Passata" pitchFamily="34" charset="0"/>
              </a:rPr>
              <a:t>AARHUS</a:t>
            </a:r>
          </a:p>
          <a:p>
            <a:pPr>
              <a:lnSpc>
                <a:spcPts val="1300"/>
              </a:lnSpc>
              <a:buFont typeface="AU Passata" pitchFamily="34" charset="0"/>
              <a:buNone/>
              <a:defRPr/>
            </a:pPr>
            <a:r>
              <a:rPr lang="en-GB" sz="1100" cap="all" dirty="0">
                <a:solidFill>
                  <a:srgbClr val="FFFFFF"/>
                </a:solidFill>
                <a:latin typeface="AU Passata" pitchFamily="34" charset="0"/>
              </a:rPr>
              <a:t>UNIVERSITy</a:t>
            </a:r>
          </a:p>
        </p:txBody>
      </p:sp>
      <p:sp>
        <p:nvSpPr>
          <p:cNvPr id="11" name="bmkOffUnitName01"/>
          <p:cNvSpPr txBox="1">
            <a:spLocks noChangeArrowheads="1"/>
          </p:cNvSpPr>
          <p:nvPr userDrawn="1"/>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GB" sz="900" cap="all" dirty="0">
              <a:solidFill>
                <a:srgbClr val="FFFFFF"/>
              </a:solidFill>
              <a:latin typeface="AU Passata" pitchFamily="34" charset="0"/>
            </a:endParaRPr>
          </a:p>
        </p:txBody>
      </p:sp>
      <p:sp>
        <p:nvSpPr>
          <p:cNvPr id="12" name="bmkFld2Date"/>
          <p:cNvSpPr txBox="1">
            <a:spLocks noChangeArrowheads="1"/>
          </p:cNvSpPr>
          <p:nvPr userDrawn="1"/>
        </p:nvSpPr>
        <p:spPr bwMode="auto">
          <a:xfrm>
            <a:off x="7412038" y="457200"/>
            <a:ext cx="1439862" cy="144463"/>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GB" sz="1100" cap="all" dirty="0">
                <a:solidFill>
                  <a:srgbClr val="FFFFFF"/>
                </a:solidFill>
                <a:latin typeface="AU Passata" pitchFamily="34" charset="0"/>
              </a:rPr>
              <a:t>12 June 2012</a:t>
            </a:r>
          </a:p>
        </p:txBody>
      </p:sp>
      <p:grpSp>
        <p:nvGrpSpPr>
          <p:cNvPr id="13" name="grpAuthor" hidden="1"/>
          <p:cNvGrpSpPr>
            <a:grpSpLocks/>
          </p:cNvGrpSpPr>
          <p:nvPr userDrawn="1"/>
        </p:nvGrpSpPr>
        <p:grpSpPr bwMode="auto">
          <a:xfrm>
            <a:off x="4533900" y="6156325"/>
            <a:ext cx="4319588" cy="487363"/>
            <a:chOff x="4533900" y="6156000"/>
            <a:chExt cx="4319588" cy="487710"/>
          </a:xfrm>
        </p:grpSpPr>
        <p:sp>
          <p:nvSpPr>
            <p:cNvPr id="14" name="Line 49" hidden="1"/>
            <p:cNvSpPr>
              <a:spLocks noChangeShapeType="1"/>
            </p:cNvSpPr>
            <p:nvPr userDrawn="1"/>
          </p:nvSpPr>
          <p:spPr bwMode="auto">
            <a:xfrm>
              <a:off x="4533900" y="6156000"/>
              <a:ext cx="2698750"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0" hidden="1"/>
            <p:cNvSpPr>
              <a:spLocks noChangeShapeType="1"/>
            </p:cNvSpPr>
            <p:nvPr userDrawn="1"/>
          </p:nvSpPr>
          <p:spPr bwMode="auto">
            <a:xfrm>
              <a:off x="7413625" y="6156000"/>
              <a:ext cx="1439863"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bmkFldPresentationTitle02" hidden="1"/>
            <p:cNvSpPr txBox="1">
              <a:spLocks noChangeArrowheads="1"/>
            </p:cNvSpPr>
            <p:nvPr userDrawn="1"/>
          </p:nvSpPr>
          <p:spPr bwMode="auto">
            <a:xfrm>
              <a:off x="4533900" y="6322807"/>
              <a:ext cx="2698750" cy="144565"/>
            </a:xfrm>
            <a:prstGeom prst="rect">
              <a:avLst/>
            </a:prstGeom>
            <a:noFill/>
            <a:ln w="1778"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1200"/>
                </a:lnSpc>
                <a:defRPr/>
              </a:pPr>
              <a:r>
                <a:rPr lang="da-DK" sz="1100" dirty="0" smtClean="0">
                  <a:solidFill>
                    <a:srgbClr val="FFFFFF"/>
                  </a:solidFill>
                </a:rPr>
                <a:t>TITEL PÅ PRÆSENTATION</a:t>
              </a:r>
              <a:endParaRPr lang="en-US" sz="1100" dirty="0" smtClean="0">
                <a:solidFill>
                  <a:srgbClr val="FFFFFF"/>
                </a:solidFill>
              </a:endParaRPr>
            </a:p>
          </p:txBody>
        </p:sp>
        <p:sp>
          <p:nvSpPr>
            <p:cNvPr id="17" name="bmkADName05" hidden="1"/>
            <p:cNvSpPr txBox="1">
              <a:spLocks noChangeArrowheads="1"/>
            </p:cNvSpPr>
            <p:nvPr userDrawn="1"/>
          </p:nvSpPr>
          <p:spPr bwMode="auto">
            <a:xfrm>
              <a:off x="4535488" y="6499144"/>
              <a:ext cx="2698750"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rgbClr val="FFFFFF"/>
                  </a:solidFill>
                  <a:latin typeface="AU Passata" pitchFamily="34" charset="0"/>
                </a:rPr>
                <a:t>Navn Navnesen</a:t>
              </a:r>
            </a:p>
          </p:txBody>
        </p:sp>
        <p:sp>
          <p:nvSpPr>
            <p:cNvPr id="18" name="bmkFld3Date" hidden="1"/>
            <p:cNvSpPr txBox="1">
              <a:spLocks noChangeArrowheads="1"/>
            </p:cNvSpPr>
            <p:nvPr userDrawn="1"/>
          </p:nvSpPr>
          <p:spPr bwMode="auto">
            <a:xfrm>
              <a:off x="7413625" y="6324395"/>
              <a:ext cx="1439863"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a:solidFill>
                    <a:srgbClr val="FFFFFF"/>
                  </a:solidFill>
                  <a:latin typeface="AU Passata" pitchFamily="34" charset="0"/>
                </a:rPr>
                <a:t>1. september 2011</a:t>
              </a:r>
            </a:p>
          </p:txBody>
        </p:sp>
      </p:grpSp>
      <p:sp>
        <p:nvSpPr>
          <p:cNvPr id="34819" name="bmkFldPresentationTitle04"/>
          <p:cNvSpPr>
            <a:spLocks noGrp="1" noChangeArrowheads="1"/>
          </p:cNvSpPr>
          <p:nvPr>
            <p:ph type="ctrTitle"/>
          </p:nvPr>
        </p:nvSpPr>
        <p:spPr>
          <a:xfrm>
            <a:off x="287338" y="1268760"/>
            <a:ext cx="8564562" cy="1039259"/>
          </a:xfrm>
        </p:spPr>
        <p:txBody>
          <a:bodyPr>
            <a:spAutoFit/>
          </a:bodyPr>
          <a:lstStyle>
            <a:lvl1pPr>
              <a:defRPr baseline="0" smtClean="0">
                <a:solidFill>
                  <a:schemeClr val="bg1"/>
                </a:solidFill>
              </a:defRPr>
            </a:lvl1pPr>
          </a:lstStyle>
          <a:p>
            <a:r>
              <a:rPr lang="en-GB" noProof="0" smtClean="0"/>
              <a:t>Klik for at redigere titeltypografi i masteren</a:t>
            </a:r>
          </a:p>
        </p:txBody>
      </p:sp>
    </p:spTree>
    <p:extLst>
      <p:ext uri="{BB962C8B-B14F-4D97-AF65-F5344CB8AC3E}">
        <p14:creationId xmlns:p14="http://schemas.microsoft.com/office/powerpoint/2010/main" val="1296700573"/>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2">
    <p:bg>
      <p:bgPr>
        <a:solidFill>
          <a:schemeClr val="bg2"/>
        </a:solidFill>
        <a:effectLst/>
      </p:bgPr>
    </p:bg>
    <p:spTree>
      <p:nvGrpSpPr>
        <p:cNvPr id="1" name=""/>
        <p:cNvGrpSpPr/>
        <p:nvPr/>
      </p:nvGrpSpPr>
      <p:grpSpPr>
        <a:xfrm>
          <a:off x="0" y="0"/>
          <a:ext cx="0" cy="0"/>
          <a:chOff x="0" y="0"/>
          <a:chExt cx="0" cy="0"/>
        </a:xfrm>
      </p:grpSpPr>
      <p:sp>
        <p:nvSpPr>
          <p:cNvPr id="3" name="SD_BGD_FrontPage"/>
          <p:cNvSpPr txBox="1">
            <a:spLocks noChangeArrowheads="1"/>
          </p:cNvSpPr>
          <p:nvPr userDrawn="1"/>
        </p:nvSpPr>
        <p:spPr bwMode="auto">
          <a:xfrm>
            <a:off x="2289175" y="5734050"/>
            <a:ext cx="6565900" cy="774700"/>
          </a:xfrm>
          <a:prstGeom prst="rect">
            <a:avLst/>
          </a:prstGeom>
          <a:noFill/>
          <a:ln w="9525"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5700"/>
              </a:lnSpc>
              <a:defRPr/>
            </a:pPr>
            <a:r>
              <a:rPr lang="en-GB" sz="5700" dirty="0" smtClean="0">
                <a:solidFill>
                  <a:srgbClr val="81A0C6"/>
                </a:solidFill>
                <a:latin typeface="AU Peto" charset="0"/>
              </a:rPr>
              <a:t> VERSITET</a:t>
            </a:r>
          </a:p>
        </p:txBody>
      </p:sp>
      <p:sp>
        <p:nvSpPr>
          <p:cNvPr id="4" name="bmkSekundærtLogo"/>
          <p:cNvSpPr>
            <a:spLocks noChangeAspect="1" noChangeArrowheads="1"/>
          </p:cNvSpPr>
          <p:nvPr/>
        </p:nvSpPr>
        <p:spPr bwMode="auto">
          <a:xfrm>
            <a:off x="287338" y="6307138"/>
            <a:ext cx="295275" cy="295275"/>
          </a:xfrm>
          <a:prstGeom prst="rect">
            <a:avLst/>
          </a:prstGeom>
          <a:solidFill>
            <a:schemeClr val="bg2"/>
          </a:solidFill>
          <a:ln w="1778">
            <a:solidFill>
              <a:schemeClr val="bg2"/>
            </a:solidFill>
            <a:miter lim="800000"/>
            <a:headEnd/>
            <a:tailEnd/>
          </a:ln>
        </p:spPr>
        <p:txBody>
          <a:bodyPr anchor="ctr"/>
          <a:lstStyle/>
          <a:p>
            <a:pPr>
              <a:lnSpc>
                <a:spcPts val="3600"/>
              </a:lnSpc>
              <a:buFont typeface="AU Passata" charset="0"/>
              <a:buNone/>
            </a:pPr>
            <a:endParaRPr lang="en-GB">
              <a:solidFill>
                <a:srgbClr val="FFFFFF"/>
              </a:solidFill>
            </a:endParaRPr>
          </a:p>
        </p:txBody>
      </p:sp>
      <p:sp>
        <p:nvSpPr>
          <p:cNvPr id="5" name="Rectangle 18"/>
          <p:cNvSpPr>
            <a:spLocks noChangeArrowheads="1"/>
          </p:cNvSpPr>
          <p:nvPr userDrawn="1"/>
        </p:nvSpPr>
        <p:spPr bwMode="auto">
          <a:xfrm>
            <a:off x="7413625" y="287338"/>
            <a:ext cx="1439863" cy="71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ts val="3600"/>
              </a:lnSpc>
              <a:buFont typeface="AU Passata" charset="0"/>
              <a:buNone/>
            </a:pPr>
            <a:endParaRPr lang="en-GB">
              <a:solidFill>
                <a:srgbClr val="000000"/>
              </a:solidFill>
            </a:endParaRPr>
          </a:p>
        </p:txBody>
      </p:sp>
      <p:grpSp>
        <p:nvGrpSpPr>
          <p:cNvPr id="6" name="Group 23"/>
          <p:cNvGrpSpPr>
            <a:grpSpLocks noChangeAspect="1"/>
          </p:cNvGrpSpPr>
          <p:nvPr userDrawn="1"/>
        </p:nvGrpSpPr>
        <p:grpSpPr bwMode="auto">
          <a:xfrm>
            <a:off x="287338" y="287338"/>
            <a:ext cx="590550" cy="295275"/>
            <a:chOff x="454" y="227"/>
            <a:chExt cx="384" cy="192"/>
          </a:xfrm>
        </p:grpSpPr>
        <p:sp>
          <p:nvSpPr>
            <p:cNvPr id="7" name="Freeform 24"/>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5"/>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bmkADName02"/>
          <p:cNvSpPr txBox="1">
            <a:spLocks noChangeArrowheads="1"/>
          </p:cNvSpPr>
          <p:nvPr userDrawn="1"/>
        </p:nvSpPr>
        <p:spPr bwMode="auto">
          <a:xfrm>
            <a:off x="287338" y="3022600"/>
            <a:ext cx="8564562" cy="261938"/>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GB" sz="2000" cap="all" dirty="0">
                <a:solidFill>
                  <a:srgbClr val="FFFFFF"/>
                </a:solidFill>
                <a:latin typeface="AU Passata" pitchFamily="34" charset="0"/>
              </a:rPr>
              <a:t>Hans O.U. Fynbo</a:t>
            </a:r>
          </a:p>
        </p:txBody>
      </p:sp>
      <p:sp>
        <p:nvSpPr>
          <p:cNvPr id="10" name="bmkOffParent03"/>
          <p:cNvSpPr txBox="1">
            <a:spLocks noChangeArrowheads="1"/>
          </p:cNvSpPr>
          <p:nvPr userDrawn="1"/>
        </p:nvSpPr>
        <p:spPr bwMode="auto">
          <a:xfrm>
            <a:off x="1047750"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GB" sz="1100" cap="all" dirty="0">
                <a:solidFill>
                  <a:srgbClr val="FFFFFF"/>
                </a:solidFill>
                <a:latin typeface="AU Passata" pitchFamily="34" charset="0"/>
              </a:rPr>
              <a:t>AARHUS</a:t>
            </a:r>
          </a:p>
          <a:p>
            <a:pPr>
              <a:lnSpc>
                <a:spcPts val="1300"/>
              </a:lnSpc>
              <a:buFont typeface="AU Passata" pitchFamily="34" charset="0"/>
              <a:buNone/>
              <a:defRPr/>
            </a:pPr>
            <a:r>
              <a:rPr lang="en-GB" sz="1100" cap="all" dirty="0">
                <a:solidFill>
                  <a:srgbClr val="FFFFFF"/>
                </a:solidFill>
                <a:latin typeface="AU Passata" pitchFamily="34" charset="0"/>
              </a:rPr>
              <a:t>UNIVERSITy</a:t>
            </a:r>
          </a:p>
        </p:txBody>
      </p:sp>
      <p:sp>
        <p:nvSpPr>
          <p:cNvPr id="11" name="bmkOffUnitName03"/>
          <p:cNvSpPr txBox="1">
            <a:spLocks noChangeArrowheads="1"/>
          </p:cNvSpPr>
          <p:nvPr userDrawn="1"/>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GB" sz="900" cap="all" dirty="0">
              <a:solidFill>
                <a:srgbClr val="FFFFFF"/>
              </a:solidFill>
              <a:latin typeface="AU Passata" pitchFamily="34" charset="0"/>
            </a:endParaRPr>
          </a:p>
        </p:txBody>
      </p:sp>
      <p:sp>
        <p:nvSpPr>
          <p:cNvPr id="12" name="bmkFld5Date"/>
          <p:cNvSpPr txBox="1">
            <a:spLocks noChangeArrowheads="1"/>
          </p:cNvSpPr>
          <p:nvPr userDrawn="1"/>
        </p:nvSpPr>
        <p:spPr bwMode="auto">
          <a:xfrm>
            <a:off x="7412038" y="457200"/>
            <a:ext cx="1439862" cy="144463"/>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GB" sz="1100" cap="all" dirty="0">
                <a:solidFill>
                  <a:srgbClr val="FFFFFF"/>
                </a:solidFill>
                <a:latin typeface="AU Passata" pitchFamily="34" charset="0"/>
              </a:rPr>
              <a:t>18 April 2012</a:t>
            </a:r>
          </a:p>
        </p:txBody>
      </p:sp>
      <p:sp>
        <p:nvSpPr>
          <p:cNvPr id="13" name="SD_FGD_FrontPage"/>
          <p:cNvSpPr txBox="1">
            <a:spLocks noChangeArrowheads="1"/>
          </p:cNvSpPr>
          <p:nvPr userDrawn="1"/>
        </p:nvSpPr>
        <p:spPr bwMode="auto">
          <a:xfrm>
            <a:off x="2289175" y="5734050"/>
            <a:ext cx="6565900" cy="774700"/>
          </a:xfrm>
          <a:prstGeom prst="rect">
            <a:avLst/>
          </a:prstGeom>
          <a:noFill/>
          <a:ln w="9525"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5700"/>
              </a:lnSpc>
              <a:defRPr/>
            </a:pPr>
            <a:r>
              <a:rPr lang="en-GB" sz="5700" dirty="0" smtClean="0">
                <a:solidFill>
                  <a:srgbClr val="FFFFFF"/>
                </a:solidFill>
                <a:latin typeface="AU Peto" charset="0"/>
              </a:rPr>
              <a:t>UNI      </a:t>
            </a:r>
          </a:p>
        </p:txBody>
      </p:sp>
      <p:grpSp>
        <p:nvGrpSpPr>
          <p:cNvPr id="14" name="grpAuthor" hidden="1"/>
          <p:cNvGrpSpPr>
            <a:grpSpLocks/>
          </p:cNvGrpSpPr>
          <p:nvPr userDrawn="1"/>
        </p:nvGrpSpPr>
        <p:grpSpPr bwMode="auto">
          <a:xfrm>
            <a:off x="4533900" y="6156325"/>
            <a:ext cx="4319588" cy="487363"/>
            <a:chOff x="4533900" y="6156000"/>
            <a:chExt cx="4319588" cy="487710"/>
          </a:xfrm>
        </p:grpSpPr>
        <p:sp>
          <p:nvSpPr>
            <p:cNvPr id="15" name="Line 49" hidden="1"/>
            <p:cNvSpPr>
              <a:spLocks noChangeShapeType="1"/>
            </p:cNvSpPr>
            <p:nvPr userDrawn="1"/>
          </p:nvSpPr>
          <p:spPr bwMode="auto">
            <a:xfrm>
              <a:off x="4533900" y="6156000"/>
              <a:ext cx="2698750"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0" hidden="1"/>
            <p:cNvSpPr>
              <a:spLocks noChangeShapeType="1"/>
            </p:cNvSpPr>
            <p:nvPr userDrawn="1"/>
          </p:nvSpPr>
          <p:spPr bwMode="auto">
            <a:xfrm>
              <a:off x="7413625" y="6156000"/>
              <a:ext cx="1439863"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bmkFldPresentationTitle05" hidden="1"/>
            <p:cNvSpPr txBox="1">
              <a:spLocks noChangeArrowheads="1"/>
            </p:cNvSpPr>
            <p:nvPr userDrawn="1"/>
          </p:nvSpPr>
          <p:spPr bwMode="auto">
            <a:xfrm>
              <a:off x="4533900" y="6322807"/>
              <a:ext cx="2698750" cy="144565"/>
            </a:xfrm>
            <a:prstGeom prst="rect">
              <a:avLst/>
            </a:prstGeom>
            <a:noFill/>
            <a:ln w="1778"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1200"/>
                </a:lnSpc>
                <a:defRPr/>
              </a:pPr>
              <a:r>
                <a:rPr lang="en-US" sz="1100" dirty="0" smtClean="0">
                  <a:solidFill>
                    <a:srgbClr val="FFFFFF"/>
                  </a:solidFill>
                </a:rPr>
                <a:t>TITEL PÅ PRÆSENTATION</a:t>
              </a:r>
            </a:p>
          </p:txBody>
        </p:sp>
        <p:sp>
          <p:nvSpPr>
            <p:cNvPr id="18" name="bmkADName04" hidden="1"/>
            <p:cNvSpPr txBox="1">
              <a:spLocks noChangeArrowheads="1"/>
            </p:cNvSpPr>
            <p:nvPr userDrawn="1"/>
          </p:nvSpPr>
          <p:spPr bwMode="auto">
            <a:xfrm>
              <a:off x="4535488" y="6499144"/>
              <a:ext cx="2698750"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rgbClr val="FFFFFF"/>
                  </a:solidFill>
                  <a:latin typeface="AU Passata" pitchFamily="34" charset="0"/>
                </a:rPr>
                <a:t>Navn Navnesen</a:t>
              </a:r>
            </a:p>
          </p:txBody>
        </p:sp>
        <p:sp>
          <p:nvSpPr>
            <p:cNvPr id="19" name="bmkFld4Date" hidden="1"/>
            <p:cNvSpPr txBox="1">
              <a:spLocks noChangeArrowheads="1"/>
            </p:cNvSpPr>
            <p:nvPr userDrawn="1"/>
          </p:nvSpPr>
          <p:spPr bwMode="auto">
            <a:xfrm>
              <a:off x="7413625" y="6324395"/>
              <a:ext cx="1439863"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a:solidFill>
                    <a:srgbClr val="FFFFFF"/>
                  </a:solidFill>
                  <a:latin typeface="AU Passata" pitchFamily="34" charset="0"/>
                </a:rPr>
                <a:t>1. september 2011</a:t>
              </a:r>
            </a:p>
          </p:txBody>
        </p:sp>
      </p:grpSp>
      <p:sp>
        <p:nvSpPr>
          <p:cNvPr id="34819" name="bmkFldPresentationTitle04"/>
          <p:cNvSpPr>
            <a:spLocks noGrp="1" noChangeArrowheads="1"/>
          </p:cNvSpPr>
          <p:nvPr>
            <p:ph type="ctrTitle"/>
          </p:nvPr>
        </p:nvSpPr>
        <p:spPr>
          <a:xfrm>
            <a:off x="287338" y="1776679"/>
            <a:ext cx="8564562" cy="1039259"/>
          </a:xfrm>
        </p:spPr>
        <p:txBody>
          <a:bodyPr>
            <a:spAutoFit/>
          </a:bodyPr>
          <a:lstStyle>
            <a:lvl1pPr>
              <a:defRPr baseline="0" smtClean="0">
                <a:solidFill>
                  <a:schemeClr val="bg1"/>
                </a:solidFill>
              </a:defRPr>
            </a:lvl1pPr>
          </a:lstStyle>
          <a:p>
            <a:r>
              <a:rPr lang="en-GB" noProof="0" dirty="0" err="1" smtClean="0"/>
              <a:t>Klik</a:t>
            </a:r>
            <a:r>
              <a:rPr lang="en-GB" noProof="0" dirty="0" smtClean="0"/>
              <a:t> for at </a:t>
            </a:r>
            <a:r>
              <a:rPr lang="en-GB" noProof="0" dirty="0" err="1" smtClean="0"/>
              <a:t>redigere</a:t>
            </a:r>
            <a:r>
              <a:rPr lang="en-GB" noProof="0" dirty="0" smtClean="0"/>
              <a:t> </a:t>
            </a:r>
            <a:r>
              <a:rPr lang="en-GB" noProof="0" dirty="0" err="1" smtClean="0"/>
              <a:t>titeltypografi</a:t>
            </a:r>
            <a:r>
              <a:rPr lang="en-GB" noProof="0" dirty="0" smtClean="0"/>
              <a:t> </a:t>
            </a:r>
            <a:r>
              <a:rPr lang="en-GB" noProof="0" dirty="0" err="1" smtClean="0"/>
              <a:t>i</a:t>
            </a:r>
            <a:r>
              <a:rPr lang="en-GB" noProof="0" dirty="0" smtClean="0"/>
              <a:t> </a:t>
            </a:r>
            <a:r>
              <a:rPr lang="en-GB" noProof="0" dirty="0" err="1" smtClean="0"/>
              <a:t>masteren</a:t>
            </a:r>
            <a:endParaRPr lang="en-GB" noProof="0" dirty="0" smtClean="0"/>
          </a:p>
        </p:txBody>
      </p:sp>
      <p:sp>
        <p:nvSpPr>
          <p:cNvPr id="20" name="Rectangle 6"/>
          <p:cNvSpPr>
            <a:spLocks noGrp="1" noChangeArrowheads="1"/>
          </p:cNvSpPr>
          <p:nvPr>
            <p:ph type="sldNum" sz="quarter" idx="10"/>
          </p:nvPr>
        </p:nvSpPr>
        <p:spPr>
          <a:xfrm>
            <a:off x="2555875" y="6453188"/>
            <a:ext cx="404813" cy="144462"/>
          </a:xfrm>
        </p:spPr>
        <p:txBody>
          <a:bodyPr/>
          <a:lstStyle>
            <a:lvl1pPr>
              <a:lnSpc>
                <a:spcPct val="102000"/>
              </a:lnSpc>
              <a:defRPr sz="900"/>
            </a:lvl1pPr>
          </a:lstStyle>
          <a:p>
            <a:pPr>
              <a:defRPr/>
            </a:pPr>
            <a:fld id="{19838488-F085-A94D-93B2-47FA48F94579}" type="slidenum">
              <a:rPr lang="en-GB"/>
              <a:pPr>
                <a:defRPr/>
              </a:pPr>
              <a:t>‹N›</a:t>
            </a:fld>
            <a:endParaRPr lang="en-GB" dirty="0"/>
          </a:p>
        </p:txBody>
      </p:sp>
    </p:spTree>
    <p:extLst>
      <p:ext uri="{BB962C8B-B14F-4D97-AF65-F5344CB8AC3E}">
        <p14:creationId xmlns:p14="http://schemas.microsoft.com/office/powerpoint/2010/main" val="1706379154"/>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_Headlines_1">
    <p:spTree>
      <p:nvGrpSpPr>
        <p:cNvPr id="1" name=""/>
        <p:cNvGrpSpPr/>
        <p:nvPr/>
      </p:nvGrpSpPr>
      <p:grpSpPr>
        <a:xfrm>
          <a:off x="0" y="0"/>
          <a:ext cx="0" cy="0"/>
          <a:chOff x="0" y="0"/>
          <a:chExt cx="0" cy="0"/>
        </a:xfrm>
      </p:grpSpPr>
      <p:sp>
        <p:nvSpPr>
          <p:cNvPr id="4" name="Line 13"/>
          <p:cNvSpPr>
            <a:spLocks noChangeShapeType="1"/>
          </p:cNvSpPr>
          <p:nvPr userDrawn="1"/>
        </p:nvSpPr>
        <p:spPr bwMode="auto">
          <a:xfrm>
            <a:off x="287338" y="1412875"/>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287338" y="901867"/>
            <a:ext cx="8564562" cy="510909"/>
          </a:xfrm>
        </p:spPr>
        <p:txBody>
          <a:bodyPr>
            <a:spAutoFit/>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5" name="Rectangle 6"/>
          <p:cNvSpPr>
            <a:spLocks noGrp="1" noChangeArrowheads="1"/>
          </p:cNvSpPr>
          <p:nvPr>
            <p:ph type="sldNum" sz="quarter" idx="10"/>
          </p:nvPr>
        </p:nvSpPr>
        <p:spPr/>
        <p:txBody>
          <a:bodyPr/>
          <a:lstStyle>
            <a:lvl1pPr>
              <a:defRPr/>
            </a:lvl1pPr>
          </a:lstStyle>
          <a:p>
            <a:pPr>
              <a:defRPr/>
            </a:pPr>
            <a:fld id="{25BE8D68-F1D0-0746-BD4D-D52B3E4688B3}" type="slidenum">
              <a:rPr lang="da-DK"/>
              <a:pPr>
                <a:defRPr/>
              </a:pPr>
              <a:t>‹N›</a:t>
            </a:fld>
            <a:endParaRPr lang="da-DK" dirty="0"/>
          </a:p>
        </p:txBody>
      </p:sp>
    </p:spTree>
    <p:extLst>
      <p:ext uri="{BB962C8B-B14F-4D97-AF65-F5344CB8AC3E}">
        <p14:creationId xmlns:p14="http://schemas.microsoft.com/office/powerpoint/2010/main" val="8202686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en-US" dirty="0" smtClean="0"/>
              <a:t>Click to edit Master title style</a:t>
            </a:r>
            <a:endParaRPr lang="da-DK" dirty="0"/>
          </a:p>
        </p:txBody>
      </p:sp>
      <p:sp>
        <p:nvSpPr>
          <p:cNvPr id="3" name="Content Placeholder 2"/>
          <p:cNvSpPr>
            <a:spLocks noGrp="1"/>
          </p:cNvSpPr>
          <p:nvPr>
            <p:ph sz="half" idx="1"/>
          </p:nvPr>
        </p:nvSpPr>
        <p:spPr>
          <a:xfrm>
            <a:off x="287338" y="1916113"/>
            <a:ext cx="4205287"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5025" y="1916113"/>
            <a:ext cx="4206875"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6"/>
          <p:cNvSpPr>
            <a:spLocks noGrp="1" noChangeArrowheads="1"/>
          </p:cNvSpPr>
          <p:nvPr>
            <p:ph type="sldNum" sz="quarter" idx="10"/>
          </p:nvPr>
        </p:nvSpPr>
        <p:spPr/>
        <p:txBody>
          <a:bodyPr/>
          <a:lstStyle>
            <a:lvl1pPr>
              <a:defRPr/>
            </a:lvl1pPr>
          </a:lstStyle>
          <a:p>
            <a:pPr>
              <a:defRPr/>
            </a:pPr>
            <a:fld id="{FDCFD18B-6464-0C44-A85E-C9DC4B17FCDD}" type="slidenum">
              <a:rPr lang="da-DK"/>
              <a:pPr>
                <a:defRPr/>
              </a:pPr>
              <a:t>‹N›</a:t>
            </a:fld>
            <a:endParaRPr lang="da-DK" dirty="0"/>
          </a:p>
        </p:txBody>
      </p:sp>
    </p:spTree>
    <p:extLst>
      <p:ext uri="{BB962C8B-B14F-4D97-AF65-F5344CB8AC3E}">
        <p14:creationId xmlns:p14="http://schemas.microsoft.com/office/powerpoint/2010/main" val="22760302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en-US" dirty="0" smtClean="0"/>
              <a:t>Click to edit Master title style</a:t>
            </a:r>
            <a:endParaRPr lang="da-DK" dirty="0"/>
          </a:p>
        </p:txBody>
      </p:sp>
      <p:sp>
        <p:nvSpPr>
          <p:cNvPr id="3" name="Rectangle 6"/>
          <p:cNvSpPr>
            <a:spLocks noGrp="1" noChangeArrowheads="1"/>
          </p:cNvSpPr>
          <p:nvPr>
            <p:ph type="sldNum" sz="quarter" idx="10"/>
          </p:nvPr>
        </p:nvSpPr>
        <p:spPr/>
        <p:txBody>
          <a:bodyPr/>
          <a:lstStyle>
            <a:lvl1pPr>
              <a:defRPr/>
            </a:lvl1pPr>
          </a:lstStyle>
          <a:p>
            <a:pPr>
              <a:defRPr/>
            </a:pPr>
            <a:fld id="{9119EF9B-53F7-CE49-9914-E3C3D4E85CD4}" type="slidenum">
              <a:rPr lang="da-DK"/>
              <a:pPr>
                <a:defRPr/>
              </a:pPr>
              <a:t>‹N›</a:t>
            </a:fld>
            <a:endParaRPr lang="da-DK" dirty="0"/>
          </a:p>
        </p:txBody>
      </p:sp>
    </p:spTree>
    <p:extLst>
      <p:ext uri="{BB962C8B-B14F-4D97-AF65-F5344CB8AC3E}">
        <p14:creationId xmlns:p14="http://schemas.microsoft.com/office/powerpoint/2010/main" val="3501679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DF7615AD-7A34-BF41-A058-36E46E8AF2ED}" type="slidenum">
              <a:rPr lang="da-DK"/>
              <a:pPr>
                <a:defRPr/>
              </a:pPr>
              <a:t>‹N›</a:t>
            </a:fld>
            <a:endParaRPr lang="da-DK" dirty="0"/>
          </a:p>
        </p:txBody>
      </p:sp>
    </p:spTree>
    <p:extLst>
      <p:ext uri="{BB962C8B-B14F-4D97-AF65-F5344CB8AC3E}">
        <p14:creationId xmlns:p14="http://schemas.microsoft.com/office/powerpoint/2010/main" val="12962313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Headlines_2">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1021818"/>
          </a:xfrm>
        </p:spPr>
        <p:txBody>
          <a:bodyPr>
            <a:spAutoFit/>
          </a:bodyPr>
          <a:lstStyle>
            <a:lvl1pPr>
              <a:defRPr/>
            </a:lvl1pPr>
          </a:lstStyle>
          <a:p>
            <a:r>
              <a:rPr lang="da-DK" smtClean="0"/>
              <a:t>Klik for at redigere titeltypografi i masteren</a:t>
            </a:r>
            <a:endParaRPr lang="da-DK" dirty="0"/>
          </a:p>
        </p:txBody>
      </p:sp>
      <p:sp>
        <p:nvSpPr>
          <p:cNvPr id="3" name="Content Placeholder 2"/>
          <p:cNvSpPr>
            <a:spLocks noGrp="1"/>
          </p:cNvSpPr>
          <p:nvPr>
            <p:ph idx="1"/>
          </p:nvPr>
        </p:nvSpPr>
        <p:spPr>
          <a:xfrm>
            <a:off x="287338" y="2394909"/>
            <a:ext cx="8568000" cy="35264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Rectangle 6"/>
          <p:cNvSpPr>
            <a:spLocks noGrp="1" noChangeArrowheads="1"/>
          </p:cNvSpPr>
          <p:nvPr>
            <p:ph type="sldNum" sz="quarter" idx="10"/>
          </p:nvPr>
        </p:nvSpPr>
        <p:spPr/>
        <p:txBody>
          <a:bodyPr/>
          <a:lstStyle>
            <a:lvl1pPr>
              <a:defRPr/>
            </a:lvl1pPr>
          </a:lstStyle>
          <a:p>
            <a:pPr>
              <a:defRPr/>
            </a:pPr>
            <a:fld id="{19EA8885-F779-DC48-8BFE-E421E6A93C66}" type="slidenum">
              <a:rPr lang="da-DK"/>
              <a:pPr>
                <a:defRPr/>
              </a:pPr>
              <a:t>‹N›</a:t>
            </a:fld>
            <a:endParaRPr lang="da-DK" dirty="0"/>
          </a:p>
        </p:txBody>
      </p:sp>
    </p:spTree>
    <p:extLst>
      <p:ext uri="{BB962C8B-B14F-4D97-AF65-F5344CB8AC3E}">
        <p14:creationId xmlns:p14="http://schemas.microsoft.com/office/powerpoint/2010/main" val="2196401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_Headlines_2">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1021818"/>
          </a:xfrm>
        </p:spPr>
        <p:txBody>
          <a:bodyPr>
            <a:spAutoFit/>
          </a:bodyPr>
          <a:lstStyle/>
          <a:p>
            <a:r>
              <a:rPr lang="da-DK" smtClean="0"/>
              <a:t>Klik for at redigere titeltypografi i masteren</a:t>
            </a:r>
            <a:endParaRPr lang="da-DK" dirty="0"/>
          </a:p>
        </p:txBody>
      </p:sp>
      <p:sp>
        <p:nvSpPr>
          <p:cNvPr id="3" name="Content Placeholder 2"/>
          <p:cNvSpPr>
            <a:spLocks noGrp="1"/>
          </p:cNvSpPr>
          <p:nvPr>
            <p:ph sz="half" idx="1"/>
          </p:nvPr>
        </p:nvSpPr>
        <p:spPr>
          <a:xfrm>
            <a:off x="287338" y="2395003"/>
            <a:ext cx="4205287"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Content Placeholder 3"/>
          <p:cNvSpPr>
            <a:spLocks noGrp="1"/>
          </p:cNvSpPr>
          <p:nvPr>
            <p:ph sz="half" idx="2"/>
          </p:nvPr>
        </p:nvSpPr>
        <p:spPr>
          <a:xfrm>
            <a:off x="4645025" y="2395003"/>
            <a:ext cx="4206875"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5" name="Rectangle 6"/>
          <p:cNvSpPr>
            <a:spLocks noGrp="1" noChangeArrowheads="1"/>
          </p:cNvSpPr>
          <p:nvPr>
            <p:ph type="sldNum" sz="quarter" idx="10"/>
          </p:nvPr>
        </p:nvSpPr>
        <p:spPr/>
        <p:txBody>
          <a:bodyPr/>
          <a:lstStyle>
            <a:lvl1pPr>
              <a:defRPr/>
            </a:lvl1pPr>
          </a:lstStyle>
          <a:p>
            <a:pPr>
              <a:defRPr/>
            </a:pPr>
            <a:fld id="{E9753B5D-ABC8-A745-9A29-ECB3437AB152}" type="slidenum">
              <a:rPr lang="da-DK"/>
              <a:pPr>
                <a:defRPr/>
              </a:pPr>
              <a:t>‹N›</a:t>
            </a:fld>
            <a:endParaRPr lang="da-DK" dirty="0"/>
          </a:p>
        </p:txBody>
      </p:sp>
    </p:spTree>
    <p:extLst>
      <p:ext uri="{BB962C8B-B14F-4D97-AF65-F5344CB8AC3E}">
        <p14:creationId xmlns:p14="http://schemas.microsoft.com/office/powerpoint/2010/main" val="7895558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_Headlines_2">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1044000"/>
          </a:xfrm>
        </p:spPr>
        <p:txBody>
          <a:bodyPr>
            <a:spAutoFit/>
          </a:bodyPr>
          <a:lstStyle/>
          <a:p>
            <a:r>
              <a:rPr lang="da-DK" smtClean="0"/>
              <a:t>Klik for at redigere titeltypografi i masteren</a:t>
            </a:r>
            <a:endParaRPr lang="da-DK" dirty="0"/>
          </a:p>
        </p:txBody>
      </p:sp>
      <p:sp>
        <p:nvSpPr>
          <p:cNvPr id="3" name="Rectangle 6"/>
          <p:cNvSpPr>
            <a:spLocks noGrp="1" noChangeArrowheads="1"/>
          </p:cNvSpPr>
          <p:nvPr>
            <p:ph type="sldNum" sz="quarter" idx="10"/>
          </p:nvPr>
        </p:nvSpPr>
        <p:spPr/>
        <p:txBody>
          <a:bodyPr/>
          <a:lstStyle>
            <a:lvl1pPr>
              <a:defRPr/>
            </a:lvl1pPr>
          </a:lstStyle>
          <a:p>
            <a:pPr>
              <a:defRPr/>
            </a:pPr>
            <a:fld id="{24D132F7-FDAB-634F-A658-99A5A56A24E0}" type="slidenum">
              <a:rPr lang="da-DK"/>
              <a:pPr>
                <a:defRPr/>
              </a:pPr>
              <a:t>‹N›</a:t>
            </a:fld>
            <a:endParaRPr lang="da-DK" dirty="0"/>
          </a:p>
        </p:txBody>
      </p:sp>
    </p:spTree>
    <p:extLst>
      <p:ext uri="{BB962C8B-B14F-4D97-AF65-F5344CB8AC3E}">
        <p14:creationId xmlns:p14="http://schemas.microsoft.com/office/powerpoint/2010/main" val="8884303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2">
    <p:bg>
      <p:bgPr>
        <a:solidFill>
          <a:schemeClr val="bg2"/>
        </a:solidFill>
        <a:effectLst/>
      </p:bgPr>
    </p:bg>
    <p:spTree>
      <p:nvGrpSpPr>
        <p:cNvPr id="1" name=""/>
        <p:cNvGrpSpPr/>
        <p:nvPr/>
      </p:nvGrpSpPr>
      <p:grpSpPr>
        <a:xfrm>
          <a:off x="0" y="0"/>
          <a:ext cx="0" cy="0"/>
          <a:chOff x="0" y="0"/>
          <a:chExt cx="0" cy="0"/>
        </a:xfrm>
      </p:grpSpPr>
      <p:sp>
        <p:nvSpPr>
          <p:cNvPr id="3" name="SD_BGD_FrontPage"/>
          <p:cNvSpPr txBox="1">
            <a:spLocks noChangeArrowheads="1"/>
          </p:cNvSpPr>
          <p:nvPr userDrawn="1"/>
        </p:nvSpPr>
        <p:spPr bwMode="auto">
          <a:xfrm>
            <a:off x="2289175" y="5734050"/>
            <a:ext cx="6565900" cy="774700"/>
          </a:xfrm>
          <a:prstGeom prst="rect">
            <a:avLst/>
          </a:prstGeom>
          <a:noFill/>
          <a:ln w="9525"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5700"/>
              </a:lnSpc>
              <a:defRPr/>
            </a:pPr>
            <a:r>
              <a:rPr lang="en-GB" sz="5700" dirty="0" smtClean="0">
                <a:solidFill>
                  <a:schemeClr val="tx2"/>
                </a:solidFill>
                <a:latin typeface="AU Peto" charset="0"/>
                <a:cs typeface="+mn-cs"/>
              </a:rPr>
              <a:t> VERSITET</a:t>
            </a:r>
          </a:p>
        </p:txBody>
      </p:sp>
      <p:sp>
        <p:nvSpPr>
          <p:cNvPr id="4" name="bmkSekundærtLogo"/>
          <p:cNvSpPr>
            <a:spLocks noChangeAspect="1" noChangeArrowheads="1"/>
          </p:cNvSpPr>
          <p:nvPr/>
        </p:nvSpPr>
        <p:spPr bwMode="auto">
          <a:xfrm>
            <a:off x="287338" y="6307138"/>
            <a:ext cx="295275" cy="295275"/>
          </a:xfrm>
          <a:prstGeom prst="rect">
            <a:avLst/>
          </a:prstGeom>
          <a:solidFill>
            <a:schemeClr val="bg2"/>
          </a:solidFill>
          <a:ln w="1778">
            <a:solidFill>
              <a:schemeClr val="bg2"/>
            </a:solidFill>
            <a:miter lim="800000"/>
            <a:headEnd/>
            <a:tailEnd/>
          </a:ln>
        </p:spPr>
        <p:txBody>
          <a:bodyPr anchor="ctr"/>
          <a:lstStyle/>
          <a:p>
            <a:pPr>
              <a:lnSpc>
                <a:spcPts val="3600"/>
              </a:lnSpc>
              <a:buFont typeface="AU Passata" charset="0"/>
              <a:buNone/>
            </a:pPr>
            <a:endParaRPr lang="en-GB">
              <a:solidFill>
                <a:schemeClr val="bg1"/>
              </a:solidFill>
            </a:endParaRPr>
          </a:p>
        </p:txBody>
      </p:sp>
      <p:sp>
        <p:nvSpPr>
          <p:cNvPr id="5" name="Rectangle 18"/>
          <p:cNvSpPr>
            <a:spLocks noChangeArrowheads="1"/>
          </p:cNvSpPr>
          <p:nvPr userDrawn="1"/>
        </p:nvSpPr>
        <p:spPr bwMode="auto">
          <a:xfrm>
            <a:off x="7413625" y="287338"/>
            <a:ext cx="1439863" cy="71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ts val="3600"/>
              </a:lnSpc>
              <a:buFont typeface="AU Passata" charset="0"/>
              <a:buNone/>
            </a:pPr>
            <a:endParaRPr lang="en-GB"/>
          </a:p>
        </p:txBody>
      </p:sp>
      <p:grpSp>
        <p:nvGrpSpPr>
          <p:cNvPr id="6" name="Group 23"/>
          <p:cNvGrpSpPr>
            <a:grpSpLocks noChangeAspect="1"/>
          </p:cNvGrpSpPr>
          <p:nvPr userDrawn="1"/>
        </p:nvGrpSpPr>
        <p:grpSpPr bwMode="auto">
          <a:xfrm>
            <a:off x="287338" y="287338"/>
            <a:ext cx="590550" cy="295275"/>
            <a:chOff x="454" y="227"/>
            <a:chExt cx="384" cy="192"/>
          </a:xfrm>
        </p:grpSpPr>
        <p:sp>
          <p:nvSpPr>
            <p:cNvPr id="7" name="Freeform 24"/>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5"/>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bmkADName02"/>
          <p:cNvSpPr txBox="1">
            <a:spLocks noChangeArrowheads="1"/>
          </p:cNvSpPr>
          <p:nvPr userDrawn="1"/>
        </p:nvSpPr>
        <p:spPr bwMode="auto">
          <a:xfrm>
            <a:off x="287338" y="3022600"/>
            <a:ext cx="8564562" cy="261938"/>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GB" sz="2000" cap="all" dirty="0">
                <a:solidFill>
                  <a:schemeClr val="accent1"/>
                </a:solidFill>
                <a:latin typeface="AU Passata" pitchFamily="34" charset="0"/>
                <a:ea typeface="+mn-ea"/>
                <a:cs typeface="+mn-cs"/>
              </a:rPr>
              <a:t>Hans O.U. Fynbo</a:t>
            </a:r>
          </a:p>
        </p:txBody>
      </p:sp>
      <p:sp>
        <p:nvSpPr>
          <p:cNvPr id="10" name="bmkOffParent03"/>
          <p:cNvSpPr txBox="1">
            <a:spLocks noChangeArrowheads="1"/>
          </p:cNvSpPr>
          <p:nvPr userDrawn="1"/>
        </p:nvSpPr>
        <p:spPr bwMode="auto">
          <a:xfrm>
            <a:off x="1047750"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GB" sz="1100" cap="all" dirty="0">
                <a:solidFill>
                  <a:schemeClr val="bg1"/>
                </a:solidFill>
                <a:latin typeface="AU Passata" pitchFamily="34" charset="0"/>
                <a:ea typeface="+mn-ea"/>
                <a:cs typeface="+mn-cs"/>
              </a:rPr>
              <a:t>AARHUS</a:t>
            </a:r>
          </a:p>
          <a:p>
            <a:pPr>
              <a:lnSpc>
                <a:spcPts val="1300"/>
              </a:lnSpc>
              <a:buFont typeface="AU Passata" pitchFamily="34" charset="0"/>
              <a:buNone/>
              <a:defRPr/>
            </a:pPr>
            <a:r>
              <a:rPr lang="en-GB" sz="1100" cap="all" dirty="0">
                <a:solidFill>
                  <a:schemeClr val="bg1"/>
                </a:solidFill>
                <a:latin typeface="AU Passata" pitchFamily="34" charset="0"/>
                <a:ea typeface="+mn-ea"/>
                <a:cs typeface="+mn-cs"/>
              </a:rPr>
              <a:t>UNIVERSITy</a:t>
            </a:r>
          </a:p>
        </p:txBody>
      </p:sp>
      <p:sp>
        <p:nvSpPr>
          <p:cNvPr id="11" name="bmkOffUnitName03"/>
          <p:cNvSpPr txBox="1">
            <a:spLocks noChangeArrowheads="1"/>
          </p:cNvSpPr>
          <p:nvPr userDrawn="1"/>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GB" sz="900" cap="all" dirty="0">
              <a:solidFill>
                <a:schemeClr val="bg1"/>
              </a:solidFill>
              <a:latin typeface="AU Passata" pitchFamily="34" charset="0"/>
              <a:ea typeface="+mn-ea"/>
              <a:cs typeface="+mn-cs"/>
            </a:endParaRPr>
          </a:p>
        </p:txBody>
      </p:sp>
      <p:sp>
        <p:nvSpPr>
          <p:cNvPr id="12" name="bmkFld5Date"/>
          <p:cNvSpPr txBox="1">
            <a:spLocks noChangeArrowheads="1"/>
          </p:cNvSpPr>
          <p:nvPr userDrawn="1"/>
        </p:nvSpPr>
        <p:spPr bwMode="auto">
          <a:xfrm>
            <a:off x="7412038" y="457200"/>
            <a:ext cx="1439862" cy="144463"/>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GB" sz="1100" cap="all" dirty="0" smtClean="0">
                <a:solidFill>
                  <a:schemeClr val="bg1"/>
                </a:solidFill>
                <a:latin typeface="AU Passata" pitchFamily="34" charset="0"/>
                <a:ea typeface="+mn-ea"/>
                <a:cs typeface="+mn-cs"/>
              </a:rPr>
              <a:t>August </a:t>
            </a:r>
            <a:r>
              <a:rPr lang="en-GB" sz="1100" cap="all" dirty="0">
                <a:solidFill>
                  <a:schemeClr val="bg1"/>
                </a:solidFill>
                <a:latin typeface="AU Passata" pitchFamily="34" charset="0"/>
                <a:ea typeface="+mn-ea"/>
                <a:cs typeface="+mn-cs"/>
              </a:rPr>
              <a:t>2012</a:t>
            </a:r>
          </a:p>
        </p:txBody>
      </p:sp>
      <p:sp>
        <p:nvSpPr>
          <p:cNvPr id="13" name="SD_FGD_FrontPage"/>
          <p:cNvSpPr txBox="1">
            <a:spLocks noChangeArrowheads="1"/>
          </p:cNvSpPr>
          <p:nvPr userDrawn="1"/>
        </p:nvSpPr>
        <p:spPr bwMode="auto">
          <a:xfrm>
            <a:off x="2289175" y="5734050"/>
            <a:ext cx="6565900" cy="774700"/>
          </a:xfrm>
          <a:prstGeom prst="rect">
            <a:avLst/>
          </a:prstGeom>
          <a:noFill/>
          <a:ln w="9525"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5700"/>
              </a:lnSpc>
              <a:defRPr/>
            </a:pPr>
            <a:r>
              <a:rPr lang="en-GB" sz="5700" dirty="0" smtClean="0">
                <a:solidFill>
                  <a:schemeClr val="accent1"/>
                </a:solidFill>
                <a:latin typeface="AU Peto" charset="0"/>
                <a:cs typeface="+mn-cs"/>
              </a:rPr>
              <a:t>UNI      </a:t>
            </a:r>
          </a:p>
        </p:txBody>
      </p:sp>
      <p:grpSp>
        <p:nvGrpSpPr>
          <p:cNvPr id="14" name="grpAuthor" hidden="1"/>
          <p:cNvGrpSpPr>
            <a:grpSpLocks/>
          </p:cNvGrpSpPr>
          <p:nvPr userDrawn="1"/>
        </p:nvGrpSpPr>
        <p:grpSpPr bwMode="auto">
          <a:xfrm>
            <a:off x="4533900" y="6156325"/>
            <a:ext cx="4319588" cy="487363"/>
            <a:chOff x="4533900" y="6156000"/>
            <a:chExt cx="4319588" cy="487710"/>
          </a:xfrm>
        </p:grpSpPr>
        <p:sp>
          <p:nvSpPr>
            <p:cNvPr id="15" name="Line 49" hidden="1"/>
            <p:cNvSpPr>
              <a:spLocks noChangeShapeType="1"/>
            </p:cNvSpPr>
            <p:nvPr userDrawn="1"/>
          </p:nvSpPr>
          <p:spPr bwMode="auto">
            <a:xfrm>
              <a:off x="4533900" y="6156000"/>
              <a:ext cx="2698750"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0" hidden="1"/>
            <p:cNvSpPr>
              <a:spLocks noChangeShapeType="1"/>
            </p:cNvSpPr>
            <p:nvPr userDrawn="1"/>
          </p:nvSpPr>
          <p:spPr bwMode="auto">
            <a:xfrm>
              <a:off x="7413625" y="6156000"/>
              <a:ext cx="1439863"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bmkFldPresentationTitle05" hidden="1"/>
            <p:cNvSpPr txBox="1">
              <a:spLocks noChangeArrowheads="1"/>
            </p:cNvSpPr>
            <p:nvPr userDrawn="1"/>
          </p:nvSpPr>
          <p:spPr bwMode="auto">
            <a:xfrm>
              <a:off x="4533900" y="6322807"/>
              <a:ext cx="2698750" cy="144565"/>
            </a:xfrm>
            <a:prstGeom prst="rect">
              <a:avLst/>
            </a:prstGeom>
            <a:noFill/>
            <a:ln w="1778"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1200"/>
                </a:lnSpc>
                <a:defRPr/>
              </a:pPr>
              <a:r>
                <a:rPr lang="en-US" sz="1100" dirty="0" smtClean="0">
                  <a:solidFill>
                    <a:schemeClr val="bg1"/>
                  </a:solidFill>
                  <a:cs typeface="+mn-cs"/>
                </a:rPr>
                <a:t>TITEL PÅ PRÆSENTATION</a:t>
              </a:r>
            </a:p>
          </p:txBody>
        </p:sp>
        <p:sp>
          <p:nvSpPr>
            <p:cNvPr id="18" name="bmkADName04" hidden="1"/>
            <p:cNvSpPr txBox="1">
              <a:spLocks noChangeArrowheads="1"/>
            </p:cNvSpPr>
            <p:nvPr userDrawn="1"/>
          </p:nvSpPr>
          <p:spPr bwMode="auto">
            <a:xfrm>
              <a:off x="4535488" y="6499144"/>
              <a:ext cx="2698750"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chemeClr val="bg1"/>
                  </a:solidFill>
                  <a:latin typeface="AU Passata" pitchFamily="34" charset="0"/>
                  <a:ea typeface="+mn-ea"/>
                  <a:cs typeface="+mn-cs"/>
                </a:rPr>
                <a:t>Navn Navnesen</a:t>
              </a:r>
            </a:p>
          </p:txBody>
        </p:sp>
        <p:sp>
          <p:nvSpPr>
            <p:cNvPr id="19" name="bmkFld4Date" hidden="1"/>
            <p:cNvSpPr txBox="1">
              <a:spLocks noChangeArrowheads="1"/>
            </p:cNvSpPr>
            <p:nvPr userDrawn="1"/>
          </p:nvSpPr>
          <p:spPr bwMode="auto">
            <a:xfrm>
              <a:off x="7413625" y="6324395"/>
              <a:ext cx="1439863"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a:solidFill>
                    <a:schemeClr val="bg1"/>
                  </a:solidFill>
                  <a:latin typeface="AU Passata" pitchFamily="34" charset="0"/>
                  <a:ea typeface="+mn-ea"/>
                  <a:cs typeface="+mn-cs"/>
                </a:rPr>
                <a:t>1. september 2011</a:t>
              </a:r>
            </a:p>
          </p:txBody>
        </p:sp>
      </p:grpSp>
      <p:sp>
        <p:nvSpPr>
          <p:cNvPr id="34819" name="bmkFldPresentationTitle04"/>
          <p:cNvSpPr>
            <a:spLocks noGrp="1" noChangeArrowheads="1"/>
          </p:cNvSpPr>
          <p:nvPr>
            <p:ph type="ctrTitle"/>
          </p:nvPr>
        </p:nvSpPr>
        <p:spPr>
          <a:xfrm>
            <a:off x="287338" y="1776679"/>
            <a:ext cx="8564562" cy="1039259"/>
          </a:xfrm>
        </p:spPr>
        <p:txBody>
          <a:bodyPr>
            <a:spAutoFit/>
          </a:bodyPr>
          <a:lstStyle>
            <a:lvl1pPr>
              <a:defRPr baseline="0" smtClean="0">
                <a:solidFill>
                  <a:schemeClr val="bg1"/>
                </a:solidFill>
              </a:defRPr>
            </a:lvl1pPr>
          </a:lstStyle>
          <a:p>
            <a:r>
              <a:rPr lang="en-GB" noProof="0" dirty="0" err="1" smtClean="0"/>
              <a:t>Klik</a:t>
            </a:r>
            <a:r>
              <a:rPr lang="en-GB" noProof="0" dirty="0" smtClean="0"/>
              <a:t> for at </a:t>
            </a:r>
            <a:r>
              <a:rPr lang="en-GB" noProof="0" dirty="0" err="1" smtClean="0"/>
              <a:t>redigere</a:t>
            </a:r>
            <a:r>
              <a:rPr lang="en-GB" noProof="0" dirty="0" smtClean="0"/>
              <a:t> </a:t>
            </a:r>
            <a:r>
              <a:rPr lang="en-GB" noProof="0" dirty="0" err="1" smtClean="0"/>
              <a:t>titeltypografi</a:t>
            </a:r>
            <a:r>
              <a:rPr lang="en-GB" noProof="0" dirty="0" smtClean="0"/>
              <a:t> </a:t>
            </a:r>
            <a:r>
              <a:rPr lang="en-GB" noProof="0" dirty="0" err="1" smtClean="0"/>
              <a:t>i</a:t>
            </a:r>
            <a:r>
              <a:rPr lang="en-GB" noProof="0" dirty="0" smtClean="0"/>
              <a:t> </a:t>
            </a:r>
            <a:r>
              <a:rPr lang="en-GB" noProof="0" dirty="0" err="1" smtClean="0"/>
              <a:t>masteren</a:t>
            </a:r>
            <a:endParaRPr lang="en-GB" noProof="0" dirty="0" smtClean="0"/>
          </a:p>
        </p:txBody>
      </p:sp>
      <p:sp>
        <p:nvSpPr>
          <p:cNvPr id="20" name="Rectangle 6"/>
          <p:cNvSpPr>
            <a:spLocks noGrp="1" noChangeArrowheads="1"/>
          </p:cNvSpPr>
          <p:nvPr>
            <p:ph type="sldNum" sz="quarter" idx="10"/>
          </p:nvPr>
        </p:nvSpPr>
        <p:spPr>
          <a:xfrm>
            <a:off x="2555875" y="6453188"/>
            <a:ext cx="404813" cy="144462"/>
          </a:xfrm>
        </p:spPr>
        <p:txBody>
          <a:bodyPr/>
          <a:lstStyle>
            <a:lvl1pPr>
              <a:lnSpc>
                <a:spcPct val="102000"/>
              </a:lnSpc>
              <a:defRPr sz="900"/>
            </a:lvl1pPr>
          </a:lstStyle>
          <a:p>
            <a:pPr>
              <a:defRPr/>
            </a:pPr>
            <a:fld id="{BC8E9B89-CCF4-E844-B543-383C87072A82}" type="slidenum">
              <a:rPr lang="en-GB"/>
              <a:pPr>
                <a:defRPr/>
              </a:pPr>
              <a:t>‹N›</a:t>
            </a:fld>
            <a:endParaRPr lang="en-GB" dirty="0"/>
          </a:p>
        </p:txBody>
      </p:sp>
    </p:spTree>
    <p:extLst>
      <p:ext uri="{BB962C8B-B14F-4D97-AF65-F5344CB8AC3E}">
        <p14:creationId xmlns:p14="http://schemas.microsoft.com/office/powerpoint/2010/main" val="174040584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000000"/>
                </a:solidFill>
              </a:defRPr>
            </a:lvl1pPr>
          </a:lstStyle>
          <a:p>
            <a:pPr>
              <a:defRPr/>
            </a:pPr>
            <a:fld id="{42B61D59-C4C4-474D-8330-F783E85BC238}" type="datetimeFigureOut">
              <a:rPr lang="en-US"/>
              <a:pPr>
                <a:defRPr/>
              </a:pPr>
              <a:t>6/3/2013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F0E349-48B3-B841-8C92-FA5E6A88B5DD}" type="slidenum">
              <a:rPr lang="en-US"/>
              <a:pPr>
                <a:defRPr/>
              </a:pPr>
              <a:t>‹N›</a:t>
            </a:fld>
            <a:endParaRPr lang="en-US"/>
          </a:p>
        </p:txBody>
      </p:sp>
    </p:spTree>
    <p:extLst>
      <p:ext uri="{BB962C8B-B14F-4D97-AF65-F5344CB8AC3E}">
        <p14:creationId xmlns:p14="http://schemas.microsoft.com/office/powerpoint/2010/main" val="16920373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5" name="Group 23"/>
          <p:cNvGrpSpPr>
            <a:grpSpLocks noChangeAspect="1"/>
          </p:cNvGrpSpPr>
          <p:nvPr/>
        </p:nvGrpSpPr>
        <p:grpSpPr bwMode="auto">
          <a:xfrm>
            <a:off x="381000" y="358775"/>
            <a:ext cx="590550" cy="295275"/>
            <a:chOff x="454" y="227"/>
            <a:chExt cx="384" cy="192"/>
          </a:xfrm>
        </p:grpSpPr>
        <p:sp>
          <p:nvSpPr>
            <p:cNvPr id="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sp>
          <p:nvSpPr>
            <p:cNvPr id="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grpSp>
      <p:sp>
        <p:nvSpPr>
          <p:cNvPr id="8" name="bmkFld2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FFFFFF"/>
              </a:solidFill>
              <a:latin typeface="AU Passata" pitchFamily="34" charset="0"/>
              <a:ea typeface="+mn-ea"/>
              <a:cs typeface="+mn-cs"/>
            </a:endParaRPr>
          </a:p>
        </p:txBody>
      </p:sp>
      <p:sp>
        <p:nvSpPr>
          <p:cNvPr id="9" name="bmkFld2MainEntity"/>
          <p:cNvSpPr txBox="1">
            <a:spLocks noChangeArrowheads="1"/>
          </p:cNvSpPr>
          <p:nvPr/>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FFFFFF"/>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FFFFFF"/>
                </a:solidFill>
                <a:latin typeface="AU Passata" pitchFamily="34" charset="0"/>
                <a:ea typeface="+mn-ea"/>
                <a:cs typeface="+mn-cs"/>
              </a:rPr>
              <a:t>university</a:t>
            </a:r>
          </a:p>
        </p:txBody>
      </p:sp>
      <p:sp>
        <p:nvSpPr>
          <p:cNvPr id="10" name="bmkFld2SubEntity"/>
          <p:cNvSpPr txBox="1">
            <a:spLocks noChangeArrowheads="1"/>
          </p:cNvSpPr>
          <p:nvPr/>
        </p:nvSpPr>
        <p:spPr bwMode="auto">
          <a:xfrm>
            <a:off x="1066800"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FFFFFF"/>
              </a:solidFill>
              <a:latin typeface="AU Passata" pitchFamily="34" charset="0"/>
              <a:ea typeface="+mn-ea"/>
              <a:cs typeface="+mn-cs"/>
            </a:endParaRPr>
          </a:p>
        </p:txBody>
      </p:sp>
      <p:sp>
        <p:nvSpPr>
          <p:cNvPr id="11" name="Line 13"/>
          <p:cNvSpPr>
            <a:spLocks noChangeShapeType="1"/>
          </p:cNvSpPr>
          <p:nvPr userDrawn="1"/>
        </p:nvSpPr>
        <p:spPr bwMode="auto">
          <a:xfrm>
            <a:off x="381000" y="5372100"/>
            <a:ext cx="1403350" cy="0"/>
          </a:xfrm>
          <a:prstGeom prst="line">
            <a:avLst/>
          </a:prstGeom>
          <a:noFill/>
          <a:ln w="177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 name="Rectangle 2"/>
          <p:cNvSpPr>
            <a:spLocks noGrp="1" noChangeArrowheads="1"/>
          </p:cNvSpPr>
          <p:nvPr>
            <p:ph type="ctrTitle"/>
          </p:nvPr>
        </p:nvSpPr>
        <p:spPr/>
        <p:txBody>
          <a:bodyPr/>
          <a:lstStyle>
            <a:lvl1pPr>
              <a:lnSpc>
                <a:spcPts val="3600"/>
              </a:lnSpc>
              <a:defRPr cap="all" baseline="0">
                <a:solidFill>
                  <a:schemeClr val="accent1"/>
                </a:solidFill>
              </a:defRPr>
            </a:lvl1pPr>
          </a:lstStyle>
          <a:p>
            <a:r>
              <a:rPr lang="en-US" dirty="0" smtClean="0"/>
              <a:t>Click to edit Master title style</a:t>
            </a:r>
            <a:endParaRPr lang="da-DK" dirty="0"/>
          </a:p>
        </p:txBody>
      </p:sp>
      <p:sp>
        <p:nvSpPr>
          <p:cNvPr id="3075" name="Rectangle 3"/>
          <p:cNvSpPr>
            <a:spLocks noGrp="1" noChangeArrowheads="1"/>
          </p:cNvSpPr>
          <p:nvPr>
            <p:ph type="subTitle" idx="1"/>
          </p:nvPr>
        </p:nvSpPr>
        <p:spPr>
          <a:xfrm>
            <a:off x="358775" y="3398837"/>
            <a:ext cx="8421688" cy="334963"/>
          </a:xfrm>
        </p:spPr>
        <p:txBody>
          <a:bodyPr/>
          <a:lstStyle>
            <a:lvl1pPr marL="0" indent="0">
              <a:lnSpc>
                <a:spcPct val="97000"/>
              </a:lnSpc>
              <a:buFont typeface="AU Passata" pitchFamily="34" charset="0"/>
              <a:buNone/>
              <a:defRPr sz="1200" cap="all" baseline="0">
                <a:solidFill>
                  <a:schemeClr val="accent1"/>
                </a:solidFill>
              </a:defRPr>
            </a:lvl1pPr>
          </a:lstStyle>
          <a:p>
            <a:r>
              <a:rPr lang="en-US" smtClean="0"/>
              <a:t>Click to edit Master subtitle style</a:t>
            </a:r>
            <a:endParaRPr lang="da-DK"/>
          </a:p>
        </p:txBody>
      </p:sp>
    </p:spTree>
    <p:extLst>
      <p:ext uri="{BB962C8B-B14F-4D97-AF65-F5344CB8AC3E}">
        <p14:creationId xmlns:p14="http://schemas.microsoft.com/office/powerpoint/2010/main" val="34206781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5"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7"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8"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9"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err="1">
                <a:solidFill>
                  <a:srgbClr val="03428E"/>
                </a:solidFill>
                <a:latin typeface="AU Passata" pitchFamily="34" charset="0"/>
                <a:ea typeface="+mn-ea"/>
                <a:cs typeface="+mn-cs"/>
              </a:rPr>
              <a:t>universitY</a:t>
            </a:r>
            <a:endParaRPr lang="en-US" sz="1100" cap="all" dirty="0">
              <a:solidFill>
                <a:srgbClr val="03428E"/>
              </a:solidFill>
              <a:latin typeface="AU Passata" pitchFamily="34" charset="0"/>
              <a:ea typeface="+mn-ea"/>
              <a:cs typeface="+mn-cs"/>
            </a:endParaRPr>
          </a:p>
        </p:txBody>
      </p:sp>
      <p:sp>
        <p:nvSpPr>
          <p:cNvPr id="2" name="Title 1"/>
          <p:cNvSpPr>
            <a:spLocks noGrp="1"/>
          </p:cNvSpPr>
          <p:nvPr>
            <p:ph type="title"/>
          </p:nvPr>
        </p:nvSpPr>
        <p:spPr/>
        <p:txBody>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10" name="Slide Number Placeholder 3"/>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EA190B3B-1C79-4F43-94A5-1A4FCBFD3749}" type="slidenum">
              <a:rPr lang="da-DK"/>
              <a:pPr>
                <a:defRPr/>
              </a:pPr>
              <a:t>‹N›</a:t>
            </a:fld>
            <a:endParaRPr lang="da-DK" dirty="0"/>
          </a:p>
        </p:txBody>
      </p:sp>
    </p:spTree>
    <p:extLst>
      <p:ext uri="{BB962C8B-B14F-4D97-AF65-F5344CB8AC3E}">
        <p14:creationId xmlns:p14="http://schemas.microsoft.com/office/powerpoint/2010/main" val="24904109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bmkFld3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7"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8"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9"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10"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11" name="Line 13"/>
          <p:cNvSpPr>
            <a:spLocks noChangeShapeType="1"/>
          </p:cNvSpPr>
          <p:nvPr userDrawn="1"/>
        </p:nvSpPr>
        <p:spPr bwMode="auto">
          <a:xfrm>
            <a:off x="358775" y="2774950"/>
            <a:ext cx="1403350" cy="0"/>
          </a:xfrm>
          <a:prstGeom prst="line">
            <a:avLst/>
          </a:prstGeom>
          <a:noFill/>
          <a:ln w="1778">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358775" y="2937600"/>
            <a:ext cx="4133850"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4645025" y="2937600"/>
            <a:ext cx="4135438"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2" name="Slide Number Placeholder 4"/>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55BA9BAF-B6EC-EE4F-8C65-C5CCAE7381C4}" type="slidenum">
              <a:rPr lang="da-DK"/>
              <a:pPr>
                <a:defRPr/>
              </a:pPr>
              <a:t>‹N›</a:t>
            </a:fld>
            <a:endParaRPr lang="da-DK"/>
          </a:p>
        </p:txBody>
      </p:sp>
    </p:spTree>
    <p:extLst>
      <p:ext uri="{BB962C8B-B14F-4D97-AF65-F5344CB8AC3E}">
        <p14:creationId xmlns:p14="http://schemas.microsoft.com/office/powerpoint/2010/main" val="15354701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4"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5"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r>
              <a:rPr lang="en-US" sz="900" cap="all" dirty="0">
                <a:solidFill>
                  <a:srgbClr val="03428E"/>
                </a:solidFill>
                <a:latin typeface="AU Passata" pitchFamily="34" charset="0"/>
                <a:ea typeface="+mn-ea"/>
                <a:cs typeface="+mn-cs"/>
              </a:rPr>
              <a:t>20 DECEMBER, 2008</a:t>
            </a:r>
          </a:p>
        </p:txBody>
      </p:sp>
      <p:sp>
        <p:nvSpPr>
          <p:cNvPr id="7"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8"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9" name="Line 13"/>
          <p:cNvSpPr>
            <a:spLocks noChangeShapeType="1"/>
          </p:cNvSpPr>
          <p:nvPr userDrawn="1"/>
        </p:nvSpPr>
        <p:spPr bwMode="auto">
          <a:xfrm>
            <a:off x="358775" y="2774950"/>
            <a:ext cx="1403350" cy="0"/>
          </a:xfrm>
          <a:prstGeom prst="line">
            <a:avLst/>
          </a:prstGeom>
          <a:noFill/>
          <a:ln w="1778">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da-DK"/>
          </a:p>
        </p:txBody>
      </p:sp>
      <p:sp>
        <p:nvSpPr>
          <p:cNvPr id="10" name="Slide Number Placeholder 2"/>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C0517B86-D8B2-F943-B2B7-10E263910C68}" type="slidenum">
              <a:rPr lang="da-DK"/>
              <a:pPr>
                <a:defRPr/>
              </a:pPr>
              <a:t>‹N›</a:t>
            </a:fld>
            <a:endParaRPr lang="da-DK"/>
          </a:p>
        </p:txBody>
      </p:sp>
    </p:spTree>
    <p:extLst>
      <p:ext uri="{BB962C8B-B14F-4D97-AF65-F5344CB8AC3E}">
        <p14:creationId xmlns:p14="http://schemas.microsoft.com/office/powerpoint/2010/main" val="146841419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3"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4" name="Slide Number Placeholder 1"/>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D4929EF5-5C03-0A4D-96FA-92FD529D5C0F}" type="slidenum">
              <a:rPr lang="da-DK"/>
              <a:pPr>
                <a:defRPr/>
              </a:pPr>
              <a:t>‹N›</a:t>
            </a:fld>
            <a:endParaRPr lang="da-DK"/>
          </a:p>
        </p:txBody>
      </p:sp>
    </p:spTree>
    <p:extLst>
      <p:ext uri="{BB962C8B-B14F-4D97-AF65-F5344CB8AC3E}">
        <p14:creationId xmlns:p14="http://schemas.microsoft.com/office/powerpoint/2010/main" val="759134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itle Slide_Headlines_1">
    <p:bg>
      <p:bgPr>
        <a:solidFill>
          <a:schemeClr val="bg2"/>
        </a:solidFill>
        <a:effectLst/>
      </p:bgPr>
    </p:bg>
    <p:spTree>
      <p:nvGrpSpPr>
        <p:cNvPr id="1" name=""/>
        <p:cNvGrpSpPr/>
        <p:nvPr/>
      </p:nvGrpSpPr>
      <p:grpSpPr>
        <a:xfrm>
          <a:off x="0" y="0"/>
          <a:ext cx="0" cy="0"/>
          <a:chOff x="0" y="0"/>
          <a:chExt cx="0" cy="0"/>
        </a:xfrm>
      </p:grpSpPr>
      <p:sp>
        <p:nvSpPr>
          <p:cNvPr id="3" name="bmkSekundærtLogo"/>
          <p:cNvSpPr>
            <a:spLocks noChangeAspect="1" noChangeArrowheads="1"/>
          </p:cNvSpPr>
          <p:nvPr/>
        </p:nvSpPr>
        <p:spPr bwMode="auto">
          <a:xfrm>
            <a:off x="287338" y="6307138"/>
            <a:ext cx="295275" cy="295275"/>
          </a:xfrm>
          <a:prstGeom prst="rect">
            <a:avLst/>
          </a:prstGeom>
          <a:solidFill>
            <a:schemeClr val="bg2"/>
          </a:solidFill>
          <a:ln w="1778">
            <a:solidFill>
              <a:schemeClr val="bg2"/>
            </a:solidFill>
            <a:miter lim="800000"/>
            <a:headEnd/>
            <a:tailEnd/>
          </a:ln>
        </p:spPr>
        <p:txBody>
          <a:bodyPr anchor="ctr"/>
          <a:lstStyle/>
          <a:p>
            <a:pPr>
              <a:lnSpc>
                <a:spcPts val="3600"/>
              </a:lnSpc>
              <a:buFont typeface="AU Passata" charset="0"/>
              <a:buNone/>
            </a:pPr>
            <a:endParaRPr lang="en-GB">
              <a:solidFill>
                <a:schemeClr val="bg1"/>
              </a:solidFill>
            </a:endParaRPr>
          </a:p>
        </p:txBody>
      </p:sp>
      <p:grpSp>
        <p:nvGrpSpPr>
          <p:cNvPr id="5" name="Group 23"/>
          <p:cNvGrpSpPr>
            <a:grpSpLocks noChangeAspect="1"/>
          </p:cNvGrpSpPr>
          <p:nvPr userDrawn="1"/>
        </p:nvGrpSpPr>
        <p:grpSpPr bwMode="auto">
          <a:xfrm>
            <a:off x="287338" y="287338"/>
            <a:ext cx="590550" cy="295275"/>
            <a:chOff x="454" y="227"/>
            <a:chExt cx="384" cy="192"/>
          </a:xfrm>
        </p:grpSpPr>
        <p:sp>
          <p:nvSpPr>
            <p:cNvPr id="6" name="Freeform 24"/>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5"/>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 name="Line 8"/>
          <p:cNvSpPr>
            <a:spLocks noChangeShapeType="1"/>
          </p:cNvSpPr>
          <p:nvPr userDrawn="1"/>
        </p:nvSpPr>
        <p:spPr bwMode="auto">
          <a:xfrm>
            <a:off x="287338" y="4113213"/>
            <a:ext cx="1403350" cy="0"/>
          </a:xfrm>
          <a:prstGeom prst="line">
            <a:avLst/>
          </a:prstGeom>
          <a:noFill/>
          <a:ln w="177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bmkADName"/>
          <p:cNvSpPr txBox="1">
            <a:spLocks noChangeArrowheads="1"/>
          </p:cNvSpPr>
          <p:nvPr userDrawn="1"/>
        </p:nvSpPr>
        <p:spPr bwMode="auto">
          <a:xfrm>
            <a:off x="287338" y="4246563"/>
            <a:ext cx="8564562" cy="261937"/>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GB" sz="2000" cap="all" dirty="0">
                <a:solidFill>
                  <a:schemeClr val="accent1"/>
                </a:solidFill>
                <a:latin typeface="AU Passata" pitchFamily="34" charset="0"/>
                <a:ea typeface="+mn-ea"/>
                <a:cs typeface="+mn-cs"/>
              </a:rPr>
              <a:t>Hans O.U. Fynbo</a:t>
            </a:r>
          </a:p>
          <a:p>
            <a:pPr>
              <a:lnSpc>
                <a:spcPct val="92000"/>
              </a:lnSpc>
              <a:buFont typeface="AU Passata" pitchFamily="34" charset="0"/>
              <a:buNone/>
              <a:defRPr/>
            </a:pPr>
            <a:endParaRPr lang="en-GB" sz="2000" cap="all" dirty="0">
              <a:solidFill>
                <a:schemeClr val="accent1"/>
              </a:solidFill>
              <a:latin typeface="AU Passata" pitchFamily="34" charset="0"/>
              <a:ea typeface="+mn-ea"/>
              <a:cs typeface="+mn-cs"/>
            </a:endParaRPr>
          </a:p>
          <a:p>
            <a:pPr>
              <a:lnSpc>
                <a:spcPct val="92000"/>
              </a:lnSpc>
              <a:buFont typeface="AU Passata" pitchFamily="34" charset="0"/>
              <a:buNone/>
              <a:defRPr/>
            </a:pPr>
            <a:endParaRPr lang="en-GB" sz="2000" cap="all" dirty="0">
              <a:solidFill>
                <a:schemeClr val="accent1"/>
              </a:solidFill>
              <a:latin typeface="AU Passata" pitchFamily="34" charset="0"/>
              <a:ea typeface="+mn-ea"/>
              <a:cs typeface="+mn-cs"/>
            </a:endParaRPr>
          </a:p>
        </p:txBody>
      </p:sp>
      <p:sp>
        <p:nvSpPr>
          <p:cNvPr id="10" name="bmkOffParent01"/>
          <p:cNvSpPr txBox="1">
            <a:spLocks noChangeArrowheads="1"/>
          </p:cNvSpPr>
          <p:nvPr userDrawn="1"/>
        </p:nvSpPr>
        <p:spPr bwMode="auto">
          <a:xfrm>
            <a:off x="1047750"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GB" sz="1100" cap="all" dirty="0">
                <a:solidFill>
                  <a:schemeClr val="bg1"/>
                </a:solidFill>
                <a:latin typeface="AU Passata" pitchFamily="34" charset="0"/>
                <a:ea typeface="+mn-ea"/>
                <a:cs typeface="+mn-cs"/>
              </a:rPr>
              <a:t>AARHUS</a:t>
            </a:r>
          </a:p>
          <a:p>
            <a:pPr>
              <a:lnSpc>
                <a:spcPts val="1300"/>
              </a:lnSpc>
              <a:buFont typeface="AU Passata" pitchFamily="34" charset="0"/>
              <a:buNone/>
              <a:defRPr/>
            </a:pPr>
            <a:r>
              <a:rPr lang="en-GB" sz="1100" cap="all" dirty="0">
                <a:solidFill>
                  <a:schemeClr val="bg1"/>
                </a:solidFill>
                <a:latin typeface="AU Passata" pitchFamily="34" charset="0"/>
                <a:ea typeface="+mn-ea"/>
                <a:cs typeface="+mn-cs"/>
              </a:rPr>
              <a:t>UNIVERSITy</a:t>
            </a:r>
          </a:p>
        </p:txBody>
      </p:sp>
      <p:sp>
        <p:nvSpPr>
          <p:cNvPr id="11" name="bmkOffUnitName01"/>
          <p:cNvSpPr txBox="1">
            <a:spLocks noChangeArrowheads="1"/>
          </p:cNvSpPr>
          <p:nvPr userDrawn="1"/>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GB" sz="900" cap="all" dirty="0">
              <a:solidFill>
                <a:schemeClr val="bg1"/>
              </a:solidFill>
              <a:latin typeface="AU Passata" pitchFamily="34" charset="0"/>
              <a:ea typeface="+mn-ea"/>
              <a:cs typeface="+mn-cs"/>
            </a:endParaRPr>
          </a:p>
        </p:txBody>
      </p:sp>
      <p:grpSp>
        <p:nvGrpSpPr>
          <p:cNvPr id="13" name="grpAuthor" hidden="1"/>
          <p:cNvGrpSpPr>
            <a:grpSpLocks/>
          </p:cNvGrpSpPr>
          <p:nvPr userDrawn="1"/>
        </p:nvGrpSpPr>
        <p:grpSpPr bwMode="auto">
          <a:xfrm>
            <a:off x="4533900" y="6156325"/>
            <a:ext cx="4319588" cy="487363"/>
            <a:chOff x="4533900" y="6156000"/>
            <a:chExt cx="4319588" cy="487710"/>
          </a:xfrm>
        </p:grpSpPr>
        <p:sp>
          <p:nvSpPr>
            <p:cNvPr id="14" name="Line 49" hidden="1"/>
            <p:cNvSpPr>
              <a:spLocks noChangeShapeType="1"/>
            </p:cNvSpPr>
            <p:nvPr userDrawn="1"/>
          </p:nvSpPr>
          <p:spPr bwMode="auto">
            <a:xfrm>
              <a:off x="4533900" y="6156000"/>
              <a:ext cx="2698750"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0" hidden="1"/>
            <p:cNvSpPr>
              <a:spLocks noChangeShapeType="1"/>
            </p:cNvSpPr>
            <p:nvPr userDrawn="1"/>
          </p:nvSpPr>
          <p:spPr bwMode="auto">
            <a:xfrm>
              <a:off x="7413625" y="6156000"/>
              <a:ext cx="1439863"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bmkFldPresentationTitle02" hidden="1"/>
            <p:cNvSpPr txBox="1">
              <a:spLocks noChangeArrowheads="1"/>
            </p:cNvSpPr>
            <p:nvPr userDrawn="1"/>
          </p:nvSpPr>
          <p:spPr bwMode="auto">
            <a:xfrm>
              <a:off x="4533900" y="6322807"/>
              <a:ext cx="2698750" cy="144565"/>
            </a:xfrm>
            <a:prstGeom prst="rect">
              <a:avLst/>
            </a:prstGeom>
            <a:noFill/>
            <a:ln w="1778"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1200"/>
                </a:lnSpc>
                <a:defRPr/>
              </a:pPr>
              <a:r>
                <a:rPr lang="da-DK" sz="1100" dirty="0" smtClean="0">
                  <a:solidFill>
                    <a:schemeClr val="bg1"/>
                  </a:solidFill>
                  <a:cs typeface="+mn-cs"/>
                </a:rPr>
                <a:t>TITEL PÅ PRÆSENTATION</a:t>
              </a:r>
              <a:endParaRPr lang="en-US" sz="1100" dirty="0" smtClean="0">
                <a:solidFill>
                  <a:schemeClr val="bg1"/>
                </a:solidFill>
                <a:cs typeface="+mn-cs"/>
              </a:endParaRPr>
            </a:p>
          </p:txBody>
        </p:sp>
        <p:sp>
          <p:nvSpPr>
            <p:cNvPr id="17" name="bmkADName05" hidden="1"/>
            <p:cNvSpPr txBox="1">
              <a:spLocks noChangeArrowheads="1"/>
            </p:cNvSpPr>
            <p:nvPr userDrawn="1"/>
          </p:nvSpPr>
          <p:spPr bwMode="auto">
            <a:xfrm>
              <a:off x="4535488" y="6499144"/>
              <a:ext cx="2698750"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chemeClr val="bg1"/>
                  </a:solidFill>
                  <a:latin typeface="AU Passata" pitchFamily="34" charset="0"/>
                  <a:ea typeface="+mn-ea"/>
                  <a:cs typeface="+mn-cs"/>
                </a:rPr>
                <a:t>Navn Navnesen</a:t>
              </a:r>
            </a:p>
          </p:txBody>
        </p:sp>
        <p:sp>
          <p:nvSpPr>
            <p:cNvPr id="18" name="bmkFld3Date" hidden="1"/>
            <p:cNvSpPr txBox="1">
              <a:spLocks noChangeArrowheads="1"/>
            </p:cNvSpPr>
            <p:nvPr userDrawn="1"/>
          </p:nvSpPr>
          <p:spPr bwMode="auto">
            <a:xfrm>
              <a:off x="7413625" y="6324395"/>
              <a:ext cx="1439863"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a:solidFill>
                    <a:schemeClr val="bg1"/>
                  </a:solidFill>
                  <a:latin typeface="AU Passata" pitchFamily="34" charset="0"/>
                  <a:ea typeface="+mn-ea"/>
                  <a:cs typeface="+mn-cs"/>
                </a:rPr>
                <a:t>1. september 2011</a:t>
              </a:r>
            </a:p>
          </p:txBody>
        </p:sp>
      </p:grpSp>
      <p:sp>
        <p:nvSpPr>
          <p:cNvPr id="34819" name="bmkFldPresentationTitle04"/>
          <p:cNvSpPr>
            <a:spLocks noGrp="1" noChangeArrowheads="1"/>
          </p:cNvSpPr>
          <p:nvPr>
            <p:ph type="ctrTitle"/>
          </p:nvPr>
        </p:nvSpPr>
        <p:spPr>
          <a:xfrm>
            <a:off x="287338" y="1268760"/>
            <a:ext cx="8564562" cy="1039259"/>
          </a:xfrm>
        </p:spPr>
        <p:txBody>
          <a:bodyPr>
            <a:spAutoFit/>
          </a:bodyPr>
          <a:lstStyle>
            <a:lvl1pPr>
              <a:defRPr baseline="0" smtClean="0">
                <a:solidFill>
                  <a:schemeClr val="bg1"/>
                </a:solidFill>
              </a:defRPr>
            </a:lvl1pPr>
          </a:lstStyle>
          <a:p>
            <a:r>
              <a:rPr lang="en-GB" noProof="0" smtClean="0"/>
              <a:t>Klik for at redigere titeltypografi i masteren</a:t>
            </a:r>
          </a:p>
        </p:txBody>
      </p:sp>
    </p:spTree>
    <p:extLst>
      <p:ext uri="{BB962C8B-B14F-4D97-AF65-F5344CB8AC3E}">
        <p14:creationId xmlns:p14="http://schemas.microsoft.com/office/powerpoint/2010/main" val="1297684041"/>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5" name="Group 23"/>
          <p:cNvGrpSpPr>
            <a:grpSpLocks noChangeAspect="1"/>
          </p:cNvGrpSpPr>
          <p:nvPr/>
        </p:nvGrpSpPr>
        <p:grpSpPr bwMode="auto">
          <a:xfrm>
            <a:off x="381000" y="358775"/>
            <a:ext cx="590550" cy="295275"/>
            <a:chOff x="454" y="227"/>
            <a:chExt cx="384" cy="192"/>
          </a:xfrm>
        </p:grpSpPr>
        <p:sp>
          <p:nvSpPr>
            <p:cNvPr id="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sp>
          <p:nvSpPr>
            <p:cNvPr id="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grpSp>
      <p:sp>
        <p:nvSpPr>
          <p:cNvPr id="8" name="bmkFld2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FFFFFF"/>
              </a:solidFill>
              <a:latin typeface="AU Passata" pitchFamily="34" charset="0"/>
              <a:ea typeface="+mn-ea"/>
              <a:cs typeface="+mn-cs"/>
            </a:endParaRPr>
          </a:p>
        </p:txBody>
      </p:sp>
      <p:sp>
        <p:nvSpPr>
          <p:cNvPr id="9" name="bmkFld2MainEntity"/>
          <p:cNvSpPr txBox="1">
            <a:spLocks noChangeArrowheads="1"/>
          </p:cNvSpPr>
          <p:nvPr/>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FFFFFF"/>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FFFFFF"/>
                </a:solidFill>
                <a:latin typeface="AU Passata" pitchFamily="34" charset="0"/>
                <a:ea typeface="+mn-ea"/>
                <a:cs typeface="+mn-cs"/>
              </a:rPr>
              <a:t>university</a:t>
            </a:r>
          </a:p>
        </p:txBody>
      </p:sp>
      <p:sp>
        <p:nvSpPr>
          <p:cNvPr id="10" name="bmkFld2SubEntity"/>
          <p:cNvSpPr txBox="1">
            <a:spLocks noChangeArrowheads="1"/>
          </p:cNvSpPr>
          <p:nvPr/>
        </p:nvSpPr>
        <p:spPr bwMode="auto">
          <a:xfrm>
            <a:off x="1066800"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FFFFFF"/>
              </a:solidFill>
              <a:latin typeface="AU Passata" pitchFamily="34" charset="0"/>
              <a:ea typeface="+mn-ea"/>
              <a:cs typeface="+mn-cs"/>
            </a:endParaRPr>
          </a:p>
        </p:txBody>
      </p:sp>
      <p:sp>
        <p:nvSpPr>
          <p:cNvPr id="11" name="Line 13"/>
          <p:cNvSpPr>
            <a:spLocks noChangeShapeType="1"/>
          </p:cNvSpPr>
          <p:nvPr userDrawn="1"/>
        </p:nvSpPr>
        <p:spPr bwMode="auto">
          <a:xfrm>
            <a:off x="381000" y="5372100"/>
            <a:ext cx="1403350" cy="0"/>
          </a:xfrm>
          <a:prstGeom prst="line">
            <a:avLst/>
          </a:prstGeom>
          <a:noFill/>
          <a:ln w="177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 name="Rectangle 2"/>
          <p:cNvSpPr>
            <a:spLocks noGrp="1" noChangeArrowheads="1"/>
          </p:cNvSpPr>
          <p:nvPr>
            <p:ph type="ctrTitle"/>
          </p:nvPr>
        </p:nvSpPr>
        <p:spPr/>
        <p:txBody>
          <a:bodyPr/>
          <a:lstStyle>
            <a:lvl1pPr>
              <a:lnSpc>
                <a:spcPts val="3600"/>
              </a:lnSpc>
              <a:defRPr cap="all" baseline="0">
                <a:solidFill>
                  <a:schemeClr val="accent1"/>
                </a:solidFill>
              </a:defRPr>
            </a:lvl1pPr>
          </a:lstStyle>
          <a:p>
            <a:r>
              <a:rPr lang="en-US" dirty="0" smtClean="0"/>
              <a:t>Click to edit Master title style</a:t>
            </a:r>
            <a:endParaRPr lang="da-DK" dirty="0"/>
          </a:p>
        </p:txBody>
      </p:sp>
      <p:sp>
        <p:nvSpPr>
          <p:cNvPr id="3075" name="Rectangle 3"/>
          <p:cNvSpPr>
            <a:spLocks noGrp="1" noChangeArrowheads="1"/>
          </p:cNvSpPr>
          <p:nvPr>
            <p:ph type="subTitle" idx="1"/>
          </p:nvPr>
        </p:nvSpPr>
        <p:spPr>
          <a:xfrm>
            <a:off x="358775" y="3398837"/>
            <a:ext cx="8421688" cy="334963"/>
          </a:xfrm>
        </p:spPr>
        <p:txBody>
          <a:bodyPr/>
          <a:lstStyle>
            <a:lvl1pPr marL="0" indent="0">
              <a:lnSpc>
                <a:spcPct val="97000"/>
              </a:lnSpc>
              <a:buFont typeface="AU Passata" pitchFamily="34" charset="0"/>
              <a:buNone/>
              <a:defRPr sz="1200" cap="all" baseline="0">
                <a:solidFill>
                  <a:schemeClr val="accent1"/>
                </a:solidFill>
              </a:defRPr>
            </a:lvl1pPr>
          </a:lstStyle>
          <a:p>
            <a:r>
              <a:rPr lang="en-US" smtClean="0"/>
              <a:t>Click to edit Master subtitle style</a:t>
            </a:r>
            <a:endParaRPr lang="da-DK"/>
          </a:p>
        </p:txBody>
      </p:sp>
    </p:spTree>
    <p:extLst>
      <p:ext uri="{BB962C8B-B14F-4D97-AF65-F5344CB8AC3E}">
        <p14:creationId xmlns:p14="http://schemas.microsoft.com/office/powerpoint/2010/main" val="3418845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5"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7"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8"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9"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err="1">
                <a:solidFill>
                  <a:srgbClr val="03428E"/>
                </a:solidFill>
                <a:latin typeface="AU Passata" pitchFamily="34" charset="0"/>
                <a:ea typeface="+mn-ea"/>
                <a:cs typeface="+mn-cs"/>
              </a:rPr>
              <a:t>universitY</a:t>
            </a:r>
            <a:endParaRPr lang="en-US" sz="1100" cap="all" dirty="0">
              <a:solidFill>
                <a:srgbClr val="03428E"/>
              </a:solidFill>
              <a:latin typeface="AU Passata" pitchFamily="34" charset="0"/>
              <a:ea typeface="+mn-ea"/>
              <a:cs typeface="+mn-cs"/>
            </a:endParaRPr>
          </a:p>
        </p:txBody>
      </p:sp>
      <p:sp>
        <p:nvSpPr>
          <p:cNvPr id="2" name="Title 1"/>
          <p:cNvSpPr>
            <a:spLocks noGrp="1"/>
          </p:cNvSpPr>
          <p:nvPr>
            <p:ph type="title"/>
          </p:nvPr>
        </p:nvSpPr>
        <p:spPr/>
        <p:txBody>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10" name="Slide Number Placeholder 3"/>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C940DF94-F208-A448-B1BB-72E03A280C05}" type="slidenum">
              <a:rPr lang="da-DK"/>
              <a:pPr>
                <a:defRPr/>
              </a:pPr>
              <a:t>‹N›</a:t>
            </a:fld>
            <a:endParaRPr lang="da-DK" dirty="0"/>
          </a:p>
        </p:txBody>
      </p:sp>
    </p:spTree>
    <p:extLst>
      <p:ext uri="{BB962C8B-B14F-4D97-AF65-F5344CB8AC3E}">
        <p14:creationId xmlns:p14="http://schemas.microsoft.com/office/powerpoint/2010/main" val="2973116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bmkFld3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7"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8"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9"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10"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11" name="Line 13"/>
          <p:cNvSpPr>
            <a:spLocks noChangeShapeType="1"/>
          </p:cNvSpPr>
          <p:nvPr userDrawn="1"/>
        </p:nvSpPr>
        <p:spPr bwMode="auto">
          <a:xfrm>
            <a:off x="358775" y="2774950"/>
            <a:ext cx="1403350" cy="0"/>
          </a:xfrm>
          <a:prstGeom prst="line">
            <a:avLst/>
          </a:prstGeom>
          <a:noFill/>
          <a:ln w="1778">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358775" y="2937600"/>
            <a:ext cx="4133850"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4645025" y="2937600"/>
            <a:ext cx="4135438"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2" name="Slide Number Placeholder 4"/>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BF7A113D-DCB8-B043-A3A1-E9A9262C22C3}" type="slidenum">
              <a:rPr lang="da-DK"/>
              <a:pPr>
                <a:defRPr/>
              </a:pPr>
              <a:t>‹N›</a:t>
            </a:fld>
            <a:endParaRPr lang="da-DK"/>
          </a:p>
        </p:txBody>
      </p:sp>
    </p:spTree>
    <p:extLst>
      <p:ext uri="{BB962C8B-B14F-4D97-AF65-F5344CB8AC3E}">
        <p14:creationId xmlns:p14="http://schemas.microsoft.com/office/powerpoint/2010/main" val="19255775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Headlines_1">
    <p:spTree>
      <p:nvGrpSpPr>
        <p:cNvPr id="1" name=""/>
        <p:cNvGrpSpPr/>
        <p:nvPr/>
      </p:nvGrpSpPr>
      <p:grpSpPr>
        <a:xfrm>
          <a:off x="0" y="0"/>
          <a:ext cx="0" cy="0"/>
          <a:chOff x="0" y="0"/>
          <a:chExt cx="0" cy="0"/>
        </a:xfrm>
      </p:grpSpPr>
      <p:sp>
        <p:nvSpPr>
          <p:cNvPr id="4" name="Line 13"/>
          <p:cNvSpPr>
            <a:spLocks noChangeShapeType="1"/>
          </p:cNvSpPr>
          <p:nvPr userDrawn="1"/>
        </p:nvSpPr>
        <p:spPr bwMode="auto">
          <a:xfrm>
            <a:off x="287338" y="1412875"/>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287338" y="901867"/>
            <a:ext cx="8564562" cy="510909"/>
          </a:xfrm>
        </p:spPr>
        <p:txBody>
          <a:bodyPr>
            <a:spAutoFit/>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5" name="Rectangle 6"/>
          <p:cNvSpPr>
            <a:spLocks noGrp="1" noChangeArrowheads="1"/>
          </p:cNvSpPr>
          <p:nvPr>
            <p:ph type="sldNum" sz="quarter" idx="10"/>
          </p:nvPr>
        </p:nvSpPr>
        <p:spPr/>
        <p:txBody>
          <a:bodyPr/>
          <a:lstStyle>
            <a:lvl1pPr>
              <a:defRPr/>
            </a:lvl1pPr>
          </a:lstStyle>
          <a:p>
            <a:pPr>
              <a:defRPr/>
            </a:pPr>
            <a:fld id="{BC0A94FE-4F58-3B47-B031-DBCB9AA287B0}" type="slidenum">
              <a:rPr lang="da-DK"/>
              <a:pPr>
                <a:defRPr/>
              </a:pPr>
              <a:t>‹N›</a:t>
            </a:fld>
            <a:endParaRPr lang="da-DK" dirty="0"/>
          </a:p>
        </p:txBody>
      </p:sp>
    </p:spTree>
    <p:extLst>
      <p:ext uri="{BB962C8B-B14F-4D97-AF65-F5344CB8AC3E}">
        <p14:creationId xmlns:p14="http://schemas.microsoft.com/office/powerpoint/2010/main" val="241519921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4"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5"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r>
              <a:rPr lang="en-US" sz="900" cap="all" dirty="0">
                <a:solidFill>
                  <a:srgbClr val="03428E"/>
                </a:solidFill>
                <a:latin typeface="AU Passata" pitchFamily="34" charset="0"/>
                <a:ea typeface="+mn-ea"/>
                <a:cs typeface="+mn-cs"/>
              </a:rPr>
              <a:t>20 DECEMBER, 2008</a:t>
            </a:r>
          </a:p>
        </p:txBody>
      </p:sp>
      <p:sp>
        <p:nvSpPr>
          <p:cNvPr id="7"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8"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9" name="Line 13"/>
          <p:cNvSpPr>
            <a:spLocks noChangeShapeType="1"/>
          </p:cNvSpPr>
          <p:nvPr userDrawn="1"/>
        </p:nvSpPr>
        <p:spPr bwMode="auto">
          <a:xfrm>
            <a:off x="358775" y="2774950"/>
            <a:ext cx="1403350" cy="0"/>
          </a:xfrm>
          <a:prstGeom prst="line">
            <a:avLst/>
          </a:prstGeom>
          <a:noFill/>
          <a:ln w="1778">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da-DK"/>
          </a:p>
        </p:txBody>
      </p:sp>
      <p:sp>
        <p:nvSpPr>
          <p:cNvPr id="10" name="Slide Number Placeholder 2"/>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A9F579C1-C83F-BE4E-896D-CE0DDBCDCD40}" type="slidenum">
              <a:rPr lang="da-DK"/>
              <a:pPr>
                <a:defRPr/>
              </a:pPr>
              <a:t>‹N›</a:t>
            </a:fld>
            <a:endParaRPr lang="da-DK"/>
          </a:p>
        </p:txBody>
      </p:sp>
    </p:spTree>
    <p:extLst>
      <p:ext uri="{BB962C8B-B14F-4D97-AF65-F5344CB8AC3E}">
        <p14:creationId xmlns:p14="http://schemas.microsoft.com/office/powerpoint/2010/main" val="167373483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3"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4" name="Slide Number Placeholder 1"/>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3C2C9B07-9E6C-EA41-BC65-208B39B09213}" type="slidenum">
              <a:rPr lang="da-DK"/>
              <a:pPr>
                <a:defRPr/>
              </a:pPr>
              <a:t>‹N›</a:t>
            </a:fld>
            <a:endParaRPr lang="da-DK"/>
          </a:p>
        </p:txBody>
      </p:sp>
    </p:spTree>
    <p:extLst>
      <p:ext uri="{BB962C8B-B14F-4D97-AF65-F5344CB8AC3E}">
        <p14:creationId xmlns:p14="http://schemas.microsoft.com/office/powerpoint/2010/main" val="35583793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5" name="Group 23"/>
          <p:cNvGrpSpPr>
            <a:grpSpLocks noChangeAspect="1"/>
          </p:cNvGrpSpPr>
          <p:nvPr/>
        </p:nvGrpSpPr>
        <p:grpSpPr bwMode="auto">
          <a:xfrm>
            <a:off x="381000" y="358775"/>
            <a:ext cx="590550" cy="295275"/>
            <a:chOff x="454" y="227"/>
            <a:chExt cx="384" cy="192"/>
          </a:xfrm>
        </p:grpSpPr>
        <p:sp>
          <p:nvSpPr>
            <p:cNvPr id="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sp>
          <p:nvSpPr>
            <p:cNvPr id="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grpSp>
      <p:sp>
        <p:nvSpPr>
          <p:cNvPr id="8" name="bmkFld2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FFFFFF"/>
              </a:solidFill>
              <a:latin typeface="AU Passata" pitchFamily="34" charset="0"/>
              <a:ea typeface="+mn-ea"/>
              <a:cs typeface="+mn-cs"/>
            </a:endParaRPr>
          </a:p>
        </p:txBody>
      </p:sp>
      <p:sp>
        <p:nvSpPr>
          <p:cNvPr id="9" name="bmkFld2MainEntity"/>
          <p:cNvSpPr txBox="1">
            <a:spLocks noChangeArrowheads="1"/>
          </p:cNvSpPr>
          <p:nvPr/>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FFFFFF"/>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FFFFFF"/>
                </a:solidFill>
                <a:latin typeface="AU Passata" pitchFamily="34" charset="0"/>
                <a:ea typeface="+mn-ea"/>
                <a:cs typeface="+mn-cs"/>
              </a:rPr>
              <a:t>university</a:t>
            </a:r>
          </a:p>
        </p:txBody>
      </p:sp>
      <p:sp>
        <p:nvSpPr>
          <p:cNvPr id="10" name="bmkFld2SubEntity"/>
          <p:cNvSpPr txBox="1">
            <a:spLocks noChangeArrowheads="1"/>
          </p:cNvSpPr>
          <p:nvPr/>
        </p:nvSpPr>
        <p:spPr bwMode="auto">
          <a:xfrm>
            <a:off x="1066800"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FFFFFF"/>
              </a:solidFill>
              <a:latin typeface="AU Passata" pitchFamily="34" charset="0"/>
              <a:ea typeface="+mn-ea"/>
              <a:cs typeface="+mn-cs"/>
            </a:endParaRPr>
          </a:p>
        </p:txBody>
      </p:sp>
      <p:sp>
        <p:nvSpPr>
          <p:cNvPr id="11" name="Line 13"/>
          <p:cNvSpPr>
            <a:spLocks noChangeShapeType="1"/>
          </p:cNvSpPr>
          <p:nvPr userDrawn="1"/>
        </p:nvSpPr>
        <p:spPr bwMode="auto">
          <a:xfrm>
            <a:off x="381000" y="5372100"/>
            <a:ext cx="1403350" cy="0"/>
          </a:xfrm>
          <a:prstGeom prst="line">
            <a:avLst/>
          </a:prstGeom>
          <a:noFill/>
          <a:ln w="177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 name="Rectangle 2"/>
          <p:cNvSpPr>
            <a:spLocks noGrp="1" noChangeArrowheads="1"/>
          </p:cNvSpPr>
          <p:nvPr>
            <p:ph type="ctrTitle"/>
          </p:nvPr>
        </p:nvSpPr>
        <p:spPr/>
        <p:txBody>
          <a:bodyPr/>
          <a:lstStyle>
            <a:lvl1pPr>
              <a:lnSpc>
                <a:spcPts val="3600"/>
              </a:lnSpc>
              <a:defRPr cap="all" baseline="0">
                <a:solidFill>
                  <a:schemeClr val="accent1"/>
                </a:solidFill>
              </a:defRPr>
            </a:lvl1pPr>
          </a:lstStyle>
          <a:p>
            <a:r>
              <a:rPr lang="en-US" dirty="0" smtClean="0"/>
              <a:t>Click to edit Master title style</a:t>
            </a:r>
            <a:endParaRPr lang="da-DK" dirty="0"/>
          </a:p>
        </p:txBody>
      </p:sp>
      <p:sp>
        <p:nvSpPr>
          <p:cNvPr id="3075" name="Rectangle 3"/>
          <p:cNvSpPr>
            <a:spLocks noGrp="1" noChangeArrowheads="1"/>
          </p:cNvSpPr>
          <p:nvPr>
            <p:ph type="subTitle" idx="1"/>
          </p:nvPr>
        </p:nvSpPr>
        <p:spPr>
          <a:xfrm>
            <a:off x="358775" y="3398837"/>
            <a:ext cx="8421688" cy="334963"/>
          </a:xfrm>
        </p:spPr>
        <p:txBody>
          <a:bodyPr/>
          <a:lstStyle>
            <a:lvl1pPr marL="0" indent="0">
              <a:lnSpc>
                <a:spcPct val="97000"/>
              </a:lnSpc>
              <a:buFont typeface="AU Passata" pitchFamily="34" charset="0"/>
              <a:buNone/>
              <a:defRPr sz="1200" cap="all" baseline="0">
                <a:solidFill>
                  <a:schemeClr val="accent1"/>
                </a:solidFill>
              </a:defRPr>
            </a:lvl1pPr>
          </a:lstStyle>
          <a:p>
            <a:r>
              <a:rPr lang="en-US" smtClean="0"/>
              <a:t>Click to edit Master subtitle style</a:t>
            </a:r>
            <a:endParaRPr lang="da-DK"/>
          </a:p>
        </p:txBody>
      </p:sp>
    </p:spTree>
    <p:extLst>
      <p:ext uri="{BB962C8B-B14F-4D97-AF65-F5344CB8AC3E}">
        <p14:creationId xmlns:p14="http://schemas.microsoft.com/office/powerpoint/2010/main" val="187973503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5"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7"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8"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9"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err="1">
                <a:solidFill>
                  <a:srgbClr val="03428E"/>
                </a:solidFill>
                <a:latin typeface="AU Passata" pitchFamily="34" charset="0"/>
                <a:ea typeface="+mn-ea"/>
                <a:cs typeface="+mn-cs"/>
              </a:rPr>
              <a:t>universitY</a:t>
            </a:r>
            <a:endParaRPr lang="en-US" sz="1100" cap="all" dirty="0">
              <a:solidFill>
                <a:srgbClr val="03428E"/>
              </a:solidFill>
              <a:latin typeface="AU Passata" pitchFamily="34" charset="0"/>
              <a:ea typeface="+mn-ea"/>
              <a:cs typeface="+mn-cs"/>
            </a:endParaRPr>
          </a:p>
        </p:txBody>
      </p:sp>
      <p:sp>
        <p:nvSpPr>
          <p:cNvPr id="2" name="Title 1"/>
          <p:cNvSpPr>
            <a:spLocks noGrp="1"/>
          </p:cNvSpPr>
          <p:nvPr>
            <p:ph type="title"/>
          </p:nvPr>
        </p:nvSpPr>
        <p:spPr/>
        <p:txBody>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10" name="Slide Number Placeholder 3"/>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39AB345D-5988-6446-AD17-706A322250EA}" type="slidenum">
              <a:rPr lang="da-DK"/>
              <a:pPr>
                <a:defRPr/>
              </a:pPr>
              <a:t>‹N›</a:t>
            </a:fld>
            <a:endParaRPr lang="da-DK" dirty="0"/>
          </a:p>
        </p:txBody>
      </p:sp>
    </p:spTree>
    <p:extLst>
      <p:ext uri="{BB962C8B-B14F-4D97-AF65-F5344CB8AC3E}">
        <p14:creationId xmlns:p14="http://schemas.microsoft.com/office/powerpoint/2010/main" val="328728489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bmkFld3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7"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8"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9"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10"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11" name="Line 13"/>
          <p:cNvSpPr>
            <a:spLocks noChangeShapeType="1"/>
          </p:cNvSpPr>
          <p:nvPr userDrawn="1"/>
        </p:nvSpPr>
        <p:spPr bwMode="auto">
          <a:xfrm>
            <a:off x="358775" y="2774950"/>
            <a:ext cx="1403350" cy="0"/>
          </a:xfrm>
          <a:prstGeom prst="line">
            <a:avLst/>
          </a:prstGeom>
          <a:noFill/>
          <a:ln w="1778">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358775" y="2937600"/>
            <a:ext cx="4133850"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4645025" y="2937600"/>
            <a:ext cx="4135438"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2" name="Slide Number Placeholder 4"/>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375D0B16-36B5-344A-A516-083B2F1B2026}" type="slidenum">
              <a:rPr lang="da-DK"/>
              <a:pPr>
                <a:defRPr/>
              </a:pPr>
              <a:t>‹N›</a:t>
            </a:fld>
            <a:endParaRPr lang="da-DK"/>
          </a:p>
        </p:txBody>
      </p:sp>
    </p:spTree>
    <p:extLst>
      <p:ext uri="{BB962C8B-B14F-4D97-AF65-F5344CB8AC3E}">
        <p14:creationId xmlns:p14="http://schemas.microsoft.com/office/powerpoint/2010/main" val="211927267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4"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5"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r>
              <a:rPr lang="en-US" sz="900" cap="all" dirty="0">
                <a:solidFill>
                  <a:srgbClr val="03428E"/>
                </a:solidFill>
                <a:latin typeface="AU Passata" pitchFamily="34" charset="0"/>
                <a:ea typeface="+mn-ea"/>
                <a:cs typeface="+mn-cs"/>
              </a:rPr>
              <a:t>20 DECEMBER, 2008</a:t>
            </a:r>
          </a:p>
        </p:txBody>
      </p:sp>
      <p:sp>
        <p:nvSpPr>
          <p:cNvPr id="7"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8"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9" name="Line 13"/>
          <p:cNvSpPr>
            <a:spLocks noChangeShapeType="1"/>
          </p:cNvSpPr>
          <p:nvPr userDrawn="1"/>
        </p:nvSpPr>
        <p:spPr bwMode="auto">
          <a:xfrm>
            <a:off x="358775" y="2774950"/>
            <a:ext cx="1403350" cy="0"/>
          </a:xfrm>
          <a:prstGeom prst="line">
            <a:avLst/>
          </a:prstGeom>
          <a:noFill/>
          <a:ln w="1778">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da-DK"/>
          </a:p>
        </p:txBody>
      </p:sp>
      <p:sp>
        <p:nvSpPr>
          <p:cNvPr id="10" name="Slide Number Placeholder 2"/>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F9F184AD-DD8A-8E4E-8A1D-2CAE9DD4C02B}" type="slidenum">
              <a:rPr lang="da-DK"/>
              <a:pPr>
                <a:defRPr/>
              </a:pPr>
              <a:t>‹N›</a:t>
            </a:fld>
            <a:endParaRPr lang="da-DK"/>
          </a:p>
        </p:txBody>
      </p:sp>
    </p:spTree>
    <p:extLst>
      <p:ext uri="{BB962C8B-B14F-4D97-AF65-F5344CB8AC3E}">
        <p14:creationId xmlns:p14="http://schemas.microsoft.com/office/powerpoint/2010/main" val="40915609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3"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4" name="Slide Number Placeholder 1"/>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3ACD8D1E-443B-2D40-9FBB-255F0D25AFA0}" type="slidenum">
              <a:rPr lang="da-DK"/>
              <a:pPr>
                <a:defRPr/>
              </a:pPr>
              <a:t>‹N›</a:t>
            </a:fld>
            <a:endParaRPr lang="da-DK"/>
          </a:p>
        </p:txBody>
      </p:sp>
    </p:spTree>
    <p:extLst>
      <p:ext uri="{BB962C8B-B14F-4D97-AF65-F5344CB8AC3E}">
        <p14:creationId xmlns:p14="http://schemas.microsoft.com/office/powerpoint/2010/main" val="27455055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5" name="Group 23"/>
          <p:cNvGrpSpPr>
            <a:grpSpLocks noChangeAspect="1"/>
          </p:cNvGrpSpPr>
          <p:nvPr/>
        </p:nvGrpSpPr>
        <p:grpSpPr bwMode="auto">
          <a:xfrm>
            <a:off x="381000" y="358775"/>
            <a:ext cx="590550" cy="295275"/>
            <a:chOff x="454" y="227"/>
            <a:chExt cx="384" cy="192"/>
          </a:xfrm>
        </p:grpSpPr>
        <p:sp>
          <p:nvSpPr>
            <p:cNvPr id="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sp>
          <p:nvSpPr>
            <p:cNvPr id="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grpSp>
      <p:sp>
        <p:nvSpPr>
          <p:cNvPr id="8" name="bmkFld2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FFFFFF"/>
              </a:solidFill>
              <a:latin typeface="AU Passata" pitchFamily="34" charset="0"/>
              <a:ea typeface="+mn-ea"/>
              <a:cs typeface="+mn-cs"/>
            </a:endParaRPr>
          </a:p>
        </p:txBody>
      </p:sp>
      <p:sp>
        <p:nvSpPr>
          <p:cNvPr id="9" name="bmkFld2MainEntity"/>
          <p:cNvSpPr txBox="1">
            <a:spLocks noChangeArrowheads="1"/>
          </p:cNvSpPr>
          <p:nvPr/>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FFFFFF"/>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FFFFFF"/>
                </a:solidFill>
                <a:latin typeface="AU Passata" pitchFamily="34" charset="0"/>
                <a:ea typeface="+mn-ea"/>
                <a:cs typeface="+mn-cs"/>
              </a:rPr>
              <a:t>university</a:t>
            </a:r>
          </a:p>
        </p:txBody>
      </p:sp>
      <p:sp>
        <p:nvSpPr>
          <p:cNvPr id="10" name="bmkFld2SubEntity"/>
          <p:cNvSpPr txBox="1">
            <a:spLocks noChangeArrowheads="1"/>
          </p:cNvSpPr>
          <p:nvPr/>
        </p:nvSpPr>
        <p:spPr bwMode="auto">
          <a:xfrm>
            <a:off x="1066800"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FFFFFF"/>
              </a:solidFill>
              <a:latin typeface="AU Passata" pitchFamily="34" charset="0"/>
              <a:ea typeface="+mn-ea"/>
              <a:cs typeface="+mn-cs"/>
            </a:endParaRPr>
          </a:p>
        </p:txBody>
      </p:sp>
      <p:sp>
        <p:nvSpPr>
          <p:cNvPr id="11" name="Line 13"/>
          <p:cNvSpPr>
            <a:spLocks noChangeShapeType="1"/>
          </p:cNvSpPr>
          <p:nvPr userDrawn="1"/>
        </p:nvSpPr>
        <p:spPr bwMode="auto">
          <a:xfrm>
            <a:off x="381000" y="5372100"/>
            <a:ext cx="1403350" cy="0"/>
          </a:xfrm>
          <a:prstGeom prst="line">
            <a:avLst/>
          </a:prstGeom>
          <a:noFill/>
          <a:ln w="177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 name="Rectangle 2"/>
          <p:cNvSpPr>
            <a:spLocks noGrp="1" noChangeArrowheads="1"/>
          </p:cNvSpPr>
          <p:nvPr>
            <p:ph type="ctrTitle"/>
          </p:nvPr>
        </p:nvSpPr>
        <p:spPr/>
        <p:txBody>
          <a:bodyPr/>
          <a:lstStyle>
            <a:lvl1pPr>
              <a:lnSpc>
                <a:spcPts val="3600"/>
              </a:lnSpc>
              <a:defRPr cap="all" baseline="0">
                <a:solidFill>
                  <a:schemeClr val="accent1"/>
                </a:solidFill>
              </a:defRPr>
            </a:lvl1pPr>
          </a:lstStyle>
          <a:p>
            <a:r>
              <a:rPr lang="en-US" dirty="0" smtClean="0"/>
              <a:t>Click to edit Master title style</a:t>
            </a:r>
            <a:endParaRPr lang="da-DK" dirty="0"/>
          </a:p>
        </p:txBody>
      </p:sp>
      <p:sp>
        <p:nvSpPr>
          <p:cNvPr id="3075" name="Rectangle 3"/>
          <p:cNvSpPr>
            <a:spLocks noGrp="1" noChangeArrowheads="1"/>
          </p:cNvSpPr>
          <p:nvPr>
            <p:ph type="subTitle" idx="1"/>
          </p:nvPr>
        </p:nvSpPr>
        <p:spPr>
          <a:xfrm>
            <a:off x="358775" y="3398837"/>
            <a:ext cx="8421688" cy="334963"/>
          </a:xfrm>
        </p:spPr>
        <p:txBody>
          <a:bodyPr/>
          <a:lstStyle>
            <a:lvl1pPr marL="0" indent="0">
              <a:lnSpc>
                <a:spcPct val="97000"/>
              </a:lnSpc>
              <a:buFont typeface="AU Passata" pitchFamily="34" charset="0"/>
              <a:buNone/>
              <a:defRPr sz="1200" cap="all" baseline="0">
                <a:solidFill>
                  <a:schemeClr val="accent1"/>
                </a:solidFill>
              </a:defRPr>
            </a:lvl1pPr>
          </a:lstStyle>
          <a:p>
            <a:r>
              <a:rPr lang="en-US" smtClean="0"/>
              <a:t>Click to edit Master subtitle style</a:t>
            </a:r>
            <a:endParaRPr lang="da-DK"/>
          </a:p>
        </p:txBody>
      </p:sp>
    </p:spTree>
    <p:extLst>
      <p:ext uri="{BB962C8B-B14F-4D97-AF65-F5344CB8AC3E}">
        <p14:creationId xmlns:p14="http://schemas.microsoft.com/office/powerpoint/2010/main" val="325367054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5"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7"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8"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9"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err="1">
                <a:solidFill>
                  <a:srgbClr val="03428E"/>
                </a:solidFill>
                <a:latin typeface="AU Passata" pitchFamily="34" charset="0"/>
                <a:ea typeface="+mn-ea"/>
                <a:cs typeface="+mn-cs"/>
              </a:rPr>
              <a:t>universitY</a:t>
            </a:r>
            <a:endParaRPr lang="en-US" sz="1100" cap="all" dirty="0">
              <a:solidFill>
                <a:srgbClr val="03428E"/>
              </a:solidFill>
              <a:latin typeface="AU Passata" pitchFamily="34" charset="0"/>
              <a:ea typeface="+mn-ea"/>
              <a:cs typeface="+mn-cs"/>
            </a:endParaRPr>
          </a:p>
        </p:txBody>
      </p:sp>
      <p:sp>
        <p:nvSpPr>
          <p:cNvPr id="2" name="Title 1"/>
          <p:cNvSpPr>
            <a:spLocks noGrp="1"/>
          </p:cNvSpPr>
          <p:nvPr>
            <p:ph type="title"/>
          </p:nvPr>
        </p:nvSpPr>
        <p:spPr/>
        <p:txBody>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10" name="Slide Number Placeholder 3"/>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125CEB28-CB39-1147-9BB2-9A8F396B064C}" type="slidenum">
              <a:rPr lang="da-DK"/>
              <a:pPr>
                <a:defRPr/>
              </a:pPr>
              <a:t>‹N›</a:t>
            </a:fld>
            <a:endParaRPr lang="da-DK" dirty="0"/>
          </a:p>
        </p:txBody>
      </p:sp>
    </p:spTree>
    <p:extLst>
      <p:ext uri="{BB962C8B-B14F-4D97-AF65-F5344CB8AC3E}">
        <p14:creationId xmlns:p14="http://schemas.microsoft.com/office/powerpoint/2010/main" val="92076129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bmkFld3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7"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8"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9"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10"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11" name="Line 13"/>
          <p:cNvSpPr>
            <a:spLocks noChangeShapeType="1"/>
          </p:cNvSpPr>
          <p:nvPr userDrawn="1"/>
        </p:nvSpPr>
        <p:spPr bwMode="auto">
          <a:xfrm>
            <a:off x="358775" y="2774950"/>
            <a:ext cx="1403350" cy="0"/>
          </a:xfrm>
          <a:prstGeom prst="line">
            <a:avLst/>
          </a:prstGeom>
          <a:noFill/>
          <a:ln w="1778">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358775" y="2937600"/>
            <a:ext cx="4133850"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4645025" y="2937600"/>
            <a:ext cx="4135438"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2" name="Slide Number Placeholder 4"/>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13EEF296-3364-5147-8E32-F5EAAF4DC296}" type="slidenum">
              <a:rPr lang="da-DK"/>
              <a:pPr>
                <a:defRPr/>
              </a:pPr>
              <a:t>‹N›</a:t>
            </a:fld>
            <a:endParaRPr lang="da-DK"/>
          </a:p>
        </p:txBody>
      </p:sp>
    </p:spTree>
    <p:extLst>
      <p:ext uri="{BB962C8B-B14F-4D97-AF65-F5344CB8AC3E}">
        <p14:creationId xmlns:p14="http://schemas.microsoft.com/office/powerpoint/2010/main" val="30434662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en-US" dirty="0" smtClean="0"/>
              <a:t>Click to edit Master title style</a:t>
            </a:r>
            <a:endParaRPr lang="da-DK" dirty="0"/>
          </a:p>
        </p:txBody>
      </p:sp>
      <p:sp>
        <p:nvSpPr>
          <p:cNvPr id="3" name="Content Placeholder 2"/>
          <p:cNvSpPr>
            <a:spLocks noGrp="1"/>
          </p:cNvSpPr>
          <p:nvPr>
            <p:ph sz="half" idx="1"/>
          </p:nvPr>
        </p:nvSpPr>
        <p:spPr>
          <a:xfrm>
            <a:off x="287338" y="1916113"/>
            <a:ext cx="4205287"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5025" y="1916113"/>
            <a:ext cx="4206875"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6"/>
          <p:cNvSpPr>
            <a:spLocks noGrp="1" noChangeArrowheads="1"/>
          </p:cNvSpPr>
          <p:nvPr>
            <p:ph type="sldNum" sz="quarter" idx="10"/>
          </p:nvPr>
        </p:nvSpPr>
        <p:spPr/>
        <p:txBody>
          <a:bodyPr/>
          <a:lstStyle>
            <a:lvl1pPr>
              <a:defRPr/>
            </a:lvl1pPr>
          </a:lstStyle>
          <a:p>
            <a:pPr>
              <a:defRPr/>
            </a:pPr>
            <a:fld id="{8121CB70-DA30-5D4E-8E3C-A4AFF10E525C}" type="slidenum">
              <a:rPr lang="da-DK"/>
              <a:pPr>
                <a:defRPr/>
              </a:pPr>
              <a:t>‹N›</a:t>
            </a:fld>
            <a:endParaRPr lang="da-DK" dirty="0"/>
          </a:p>
        </p:txBody>
      </p:sp>
    </p:spTree>
    <p:extLst>
      <p:ext uri="{BB962C8B-B14F-4D97-AF65-F5344CB8AC3E}">
        <p14:creationId xmlns:p14="http://schemas.microsoft.com/office/powerpoint/2010/main" val="387217302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4"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5"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r>
              <a:rPr lang="en-US" sz="900" cap="all" dirty="0">
                <a:solidFill>
                  <a:srgbClr val="03428E"/>
                </a:solidFill>
                <a:latin typeface="AU Passata" pitchFamily="34" charset="0"/>
                <a:ea typeface="+mn-ea"/>
                <a:cs typeface="+mn-cs"/>
              </a:rPr>
              <a:t>20 DECEMBER, 2008</a:t>
            </a:r>
          </a:p>
        </p:txBody>
      </p:sp>
      <p:sp>
        <p:nvSpPr>
          <p:cNvPr id="7"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8"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9" name="Line 13"/>
          <p:cNvSpPr>
            <a:spLocks noChangeShapeType="1"/>
          </p:cNvSpPr>
          <p:nvPr userDrawn="1"/>
        </p:nvSpPr>
        <p:spPr bwMode="auto">
          <a:xfrm>
            <a:off x="358775" y="2774950"/>
            <a:ext cx="1403350" cy="0"/>
          </a:xfrm>
          <a:prstGeom prst="line">
            <a:avLst/>
          </a:prstGeom>
          <a:noFill/>
          <a:ln w="1778">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da-DK"/>
          </a:p>
        </p:txBody>
      </p:sp>
      <p:sp>
        <p:nvSpPr>
          <p:cNvPr id="10" name="Slide Number Placeholder 2"/>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89C7AA55-51DF-7448-A527-D23B29661678}" type="slidenum">
              <a:rPr lang="da-DK"/>
              <a:pPr>
                <a:defRPr/>
              </a:pPr>
              <a:t>‹N›</a:t>
            </a:fld>
            <a:endParaRPr lang="da-DK"/>
          </a:p>
        </p:txBody>
      </p:sp>
    </p:spTree>
    <p:extLst>
      <p:ext uri="{BB962C8B-B14F-4D97-AF65-F5344CB8AC3E}">
        <p14:creationId xmlns:p14="http://schemas.microsoft.com/office/powerpoint/2010/main" val="46142474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3"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4" name="Slide Number Placeholder 1"/>
          <p:cNvSpPr>
            <a:spLocks noGrp="1"/>
          </p:cNvSpPr>
          <p:nvPr>
            <p:ph type="sldNum" sz="quarter" idx="10"/>
          </p:nvPr>
        </p:nvSpPr>
        <p:spPr/>
        <p:txBody>
          <a:bodyPr/>
          <a:lstStyle>
            <a:lvl1pPr>
              <a:defRPr>
                <a:latin typeface="AU Passata"/>
                <a:ea typeface="ＭＳ Ｐゴシック" charset="0"/>
                <a:cs typeface="ＭＳ Ｐゴシック" charset="0"/>
              </a:defRPr>
            </a:lvl1pPr>
          </a:lstStyle>
          <a:p>
            <a:pPr>
              <a:defRPr/>
            </a:pPr>
            <a:fld id="{F12CEFB1-B739-324C-A033-3BD6FFCEA34A}" type="slidenum">
              <a:rPr lang="da-DK"/>
              <a:pPr>
                <a:defRPr/>
              </a:pPr>
              <a:t>‹N›</a:t>
            </a:fld>
            <a:endParaRPr lang="da-DK"/>
          </a:p>
        </p:txBody>
      </p:sp>
    </p:spTree>
    <p:extLst>
      <p:ext uri="{BB962C8B-B14F-4D97-AF65-F5344CB8AC3E}">
        <p14:creationId xmlns:p14="http://schemas.microsoft.com/office/powerpoint/2010/main" val="14589590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5" name="Group 23"/>
          <p:cNvGrpSpPr>
            <a:grpSpLocks noChangeAspect="1"/>
          </p:cNvGrpSpPr>
          <p:nvPr/>
        </p:nvGrpSpPr>
        <p:grpSpPr bwMode="auto">
          <a:xfrm>
            <a:off x="381000" y="358775"/>
            <a:ext cx="590550" cy="295275"/>
            <a:chOff x="454" y="227"/>
            <a:chExt cx="384" cy="192"/>
          </a:xfrm>
        </p:grpSpPr>
        <p:sp>
          <p:nvSpPr>
            <p:cNvPr id="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sp>
          <p:nvSpPr>
            <p:cNvPr id="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grpSp>
      <p:sp>
        <p:nvSpPr>
          <p:cNvPr id="8" name="bmkFld2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FFFFFF"/>
              </a:solidFill>
              <a:latin typeface="AU Passata" pitchFamily="34" charset="0"/>
              <a:ea typeface="+mn-ea"/>
              <a:cs typeface="+mn-cs"/>
            </a:endParaRPr>
          </a:p>
        </p:txBody>
      </p:sp>
      <p:sp>
        <p:nvSpPr>
          <p:cNvPr id="9" name="bmkFld2MainEntity"/>
          <p:cNvSpPr txBox="1">
            <a:spLocks noChangeArrowheads="1"/>
          </p:cNvSpPr>
          <p:nvPr/>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FFFFFF"/>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FFFFFF"/>
                </a:solidFill>
                <a:latin typeface="AU Passata" pitchFamily="34" charset="0"/>
                <a:ea typeface="+mn-ea"/>
                <a:cs typeface="+mn-cs"/>
              </a:rPr>
              <a:t>university</a:t>
            </a:r>
          </a:p>
        </p:txBody>
      </p:sp>
      <p:sp>
        <p:nvSpPr>
          <p:cNvPr id="10" name="bmkFld2SubEntity"/>
          <p:cNvSpPr txBox="1">
            <a:spLocks noChangeArrowheads="1"/>
          </p:cNvSpPr>
          <p:nvPr/>
        </p:nvSpPr>
        <p:spPr bwMode="auto">
          <a:xfrm>
            <a:off x="1066800"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FFFFFF"/>
              </a:solidFill>
              <a:latin typeface="AU Passata" pitchFamily="34" charset="0"/>
              <a:ea typeface="+mn-ea"/>
              <a:cs typeface="+mn-cs"/>
            </a:endParaRPr>
          </a:p>
        </p:txBody>
      </p:sp>
      <p:sp>
        <p:nvSpPr>
          <p:cNvPr id="11" name="Line 13"/>
          <p:cNvSpPr>
            <a:spLocks noChangeShapeType="1"/>
          </p:cNvSpPr>
          <p:nvPr userDrawn="1"/>
        </p:nvSpPr>
        <p:spPr bwMode="auto">
          <a:xfrm>
            <a:off x="358775" y="3124200"/>
            <a:ext cx="1403350" cy="0"/>
          </a:xfrm>
          <a:prstGeom prst="line">
            <a:avLst/>
          </a:prstGeom>
          <a:noFill/>
          <a:ln w="177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 name="Rectangle 2"/>
          <p:cNvSpPr>
            <a:spLocks noGrp="1" noChangeArrowheads="1"/>
          </p:cNvSpPr>
          <p:nvPr>
            <p:ph type="ctrTitle"/>
          </p:nvPr>
        </p:nvSpPr>
        <p:spPr/>
        <p:txBody>
          <a:bodyPr/>
          <a:lstStyle>
            <a:lvl1pPr>
              <a:lnSpc>
                <a:spcPts val="3600"/>
              </a:lnSpc>
              <a:defRPr cap="all" baseline="0">
                <a:solidFill>
                  <a:schemeClr val="accent1"/>
                </a:solidFill>
              </a:defRPr>
            </a:lvl1pPr>
          </a:lstStyle>
          <a:p>
            <a:r>
              <a:rPr lang="en-US" dirty="0" smtClean="0"/>
              <a:t>Click to edit Master title style</a:t>
            </a:r>
            <a:endParaRPr lang="da-DK" dirty="0"/>
          </a:p>
        </p:txBody>
      </p:sp>
      <p:sp>
        <p:nvSpPr>
          <p:cNvPr id="3075" name="Rectangle 3"/>
          <p:cNvSpPr>
            <a:spLocks noGrp="1" noChangeArrowheads="1"/>
          </p:cNvSpPr>
          <p:nvPr>
            <p:ph type="subTitle" idx="1"/>
          </p:nvPr>
        </p:nvSpPr>
        <p:spPr>
          <a:xfrm>
            <a:off x="358775" y="3398837"/>
            <a:ext cx="8421688" cy="334963"/>
          </a:xfrm>
        </p:spPr>
        <p:txBody>
          <a:bodyPr/>
          <a:lstStyle>
            <a:lvl1pPr marL="0" indent="0">
              <a:lnSpc>
                <a:spcPct val="97000"/>
              </a:lnSpc>
              <a:buFont typeface="AU Passata" pitchFamily="34" charset="0"/>
              <a:buNone/>
              <a:defRPr sz="1200" cap="all" baseline="0">
                <a:solidFill>
                  <a:schemeClr val="accent1"/>
                </a:solidFill>
              </a:defRPr>
            </a:lvl1pPr>
          </a:lstStyle>
          <a:p>
            <a:r>
              <a:rPr lang="en-US" smtClean="0"/>
              <a:t>Click to edit Master subtitle style</a:t>
            </a:r>
            <a:endParaRPr lang="da-DK"/>
          </a:p>
        </p:txBody>
      </p:sp>
    </p:spTree>
    <p:extLst>
      <p:ext uri="{BB962C8B-B14F-4D97-AF65-F5344CB8AC3E}">
        <p14:creationId xmlns:p14="http://schemas.microsoft.com/office/powerpoint/2010/main" val="95521102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5"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7"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8"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9"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err="1">
                <a:solidFill>
                  <a:srgbClr val="03428E"/>
                </a:solidFill>
                <a:latin typeface="AU Passata" pitchFamily="34" charset="0"/>
                <a:ea typeface="+mn-ea"/>
                <a:cs typeface="+mn-cs"/>
              </a:rPr>
              <a:t>universitY</a:t>
            </a:r>
            <a:endParaRPr lang="en-US" sz="1100" cap="all" dirty="0">
              <a:solidFill>
                <a:srgbClr val="03428E"/>
              </a:solidFill>
              <a:latin typeface="AU Passata" pitchFamily="34" charset="0"/>
              <a:ea typeface="+mn-ea"/>
              <a:cs typeface="+mn-cs"/>
            </a:endParaRPr>
          </a:p>
        </p:txBody>
      </p:sp>
      <p:sp>
        <p:nvSpPr>
          <p:cNvPr id="2" name="Title 1"/>
          <p:cNvSpPr>
            <a:spLocks noGrp="1"/>
          </p:cNvSpPr>
          <p:nvPr>
            <p:ph type="title"/>
          </p:nvPr>
        </p:nvSpPr>
        <p:spPr/>
        <p:txBody>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10" name="Slide Number Placeholder 3"/>
          <p:cNvSpPr>
            <a:spLocks noGrp="1"/>
          </p:cNvSpPr>
          <p:nvPr>
            <p:ph type="sldNum" sz="quarter" idx="10"/>
          </p:nvPr>
        </p:nvSpPr>
        <p:spPr/>
        <p:txBody>
          <a:bodyPr/>
          <a:lstStyle>
            <a:lvl1pPr>
              <a:defRPr>
                <a:latin typeface="AU Passata" charset="0"/>
                <a:ea typeface="ＭＳ Ｐゴシック" charset="0"/>
                <a:cs typeface="ＭＳ Ｐゴシック" charset="0"/>
              </a:defRPr>
            </a:lvl1pPr>
          </a:lstStyle>
          <a:p>
            <a:pPr>
              <a:defRPr/>
            </a:pPr>
            <a:fld id="{5EA42550-6C35-124D-90FC-1C88BEA42AD0}" type="slidenum">
              <a:rPr lang="da-DK"/>
              <a:pPr>
                <a:defRPr/>
              </a:pPr>
              <a:t>‹N›</a:t>
            </a:fld>
            <a:endParaRPr lang="da-DK" dirty="0"/>
          </a:p>
        </p:txBody>
      </p:sp>
    </p:spTree>
    <p:extLst>
      <p:ext uri="{BB962C8B-B14F-4D97-AF65-F5344CB8AC3E}">
        <p14:creationId xmlns:p14="http://schemas.microsoft.com/office/powerpoint/2010/main" val="329133493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bmkFld3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7"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8"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9"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10"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11" name="Line 13"/>
          <p:cNvSpPr>
            <a:spLocks noChangeShapeType="1"/>
          </p:cNvSpPr>
          <p:nvPr userDrawn="1"/>
        </p:nvSpPr>
        <p:spPr bwMode="auto">
          <a:xfrm>
            <a:off x="358775" y="2774950"/>
            <a:ext cx="1403350" cy="0"/>
          </a:xfrm>
          <a:prstGeom prst="line">
            <a:avLst/>
          </a:prstGeom>
          <a:noFill/>
          <a:ln w="1778">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358775" y="2937600"/>
            <a:ext cx="4133850"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4645025" y="2937600"/>
            <a:ext cx="4135438"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2" name="Slide Number Placeholder 4"/>
          <p:cNvSpPr>
            <a:spLocks noGrp="1"/>
          </p:cNvSpPr>
          <p:nvPr>
            <p:ph type="sldNum" sz="quarter" idx="10"/>
          </p:nvPr>
        </p:nvSpPr>
        <p:spPr/>
        <p:txBody>
          <a:bodyPr/>
          <a:lstStyle>
            <a:lvl1pPr>
              <a:defRPr>
                <a:latin typeface="AU Passata" charset="0"/>
                <a:ea typeface="ＭＳ Ｐゴシック" charset="0"/>
                <a:cs typeface="ＭＳ Ｐゴシック" charset="0"/>
              </a:defRPr>
            </a:lvl1pPr>
          </a:lstStyle>
          <a:p>
            <a:pPr>
              <a:defRPr/>
            </a:pPr>
            <a:fld id="{D5A0C53B-CABC-F847-BF17-167ADF61186B}" type="slidenum">
              <a:rPr lang="da-DK"/>
              <a:pPr>
                <a:defRPr/>
              </a:pPr>
              <a:t>‹N›</a:t>
            </a:fld>
            <a:endParaRPr lang="da-DK"/>
          </a:p>
        </p:txBody>
      </p:sp>
    </p:spTree>
    <p:extLst>
      <p:ext uri="{BB962C8B-B14F-4D97-AF65-F5344CB8AC3E}">
        <p14:creationId xmlns:p14="http://schemas.microsoft.com/office/powerpoint/2010/main" val="122887266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4"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5"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r>
              <a:rPr lang="en-US" sz="900" cap="all" dirty="0">
                <a:solidFill>
                  <a:srgbClr val="03428E"/>
                </a:solidFill>
                <a:latin typeface="AU Passata" pitchFamily="34" charset="0"/>
                <a:ea typeface="+mn-ea"/>
                <a:cs typeface="+mn-cs"/>
              </a:rPr>
              <a:t>20 DECEMBER, 2008</a:t>
            </a:r>
          </a:p>
        </p:txBody>
      </p:sp>
      <p:sp>
        <p:nvSpPr>
          <p:cNvPr id="7"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8"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9" name="Line 13"/>
          <p:cNvSpPr>
            <a:spLocks noChangeShapeType="1"/>
          </p:cNvSpPr>
          <p:nvPr userDrawn="1"/>
        </p:nvSpPr>
        <p:spPr bwMode="auto">
          <a:xfrm>
            <a:off x="358775" y="2774950"/>
            <a:ext cx="1403350" cy="0"/>
          </a:xfrm>
          <a:prstGeom prst="line">
            <a:avLst/>
          </a:prstGeom>
          <a:noFill/>
          <a:ln w="1778">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da-DK"/>
          </a:p>
        </p:txBody>
      </p:sp>
      <p:sp>
        <p:nvSpPr>
          <p:cNvPr id="10" name="Slide Number Placeholder 2"/>
          <p:cNvSpPr>
            <a:spLocks noGrp="1"/>
          </p:cNvSpPr>
          <p:nvPr>
            <p:ph type="sldNum" sz="quarter" idx="10"/>
          </p:nvPr>
        </p:nvSpPr>
        <p:spPr/>
        <p:txBody>
          <a:bodyPr/>
          <a:lstStyle>
            <a:lvl1pPr>
              <a:defRPr>
                <a:latin typeface="AU Passata" charset="0"/>
                <a:ea typeface="ＭＳ Ｐゴシック" charset="0"/>
                <a:cs typeface="ＭＳ Ｐゴシック" charset="0"/>
              </a:defRPr>
            </a:lvl1pPr>
          </a:lstStyle>
          <a:p>
            <a:pPr>
              <a:defRPr/>
            </a:pPr>
            <a:fld id="{EC616EA9-B163-8844-903B-90D93DC930F0}" type="slidenum">
              <a:rPr lang="da-DK"/>
              <a:pPr>
                <a:defRPr/>
              </a:pPr>
              <a:t>‹N›</a:t>
            </a:fld>
            <a:endParaRPr lang="da-DK"/>
          </a:p>
        </p:txBody>
      </p:sp>
    </p:spTree>
    <p:extLst>
      <p:ext uri="{BB962C8B-B14F-4D97-AF65-F5344CB8AC3E}">
        <p14:creationId xmlns:p14="http://schemas.microsoft.com/office/powerpoint/2010/main" val="36609755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3"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4" name="Slide Number Placeholder 1"/>
          <p:cNvSpPr>
            <a:spLocks noGrp="1"/>
          </p:cNvSpPr>
          <p:nvPr>
            <p:ph type="sldNum" sz="quarter" idx="10"/>
          </p:nvPr>
        </p:nvSpPr>
        <p:spPr/>
        <p:txBody>
          <a:bodyPr/>
          <a:lstStyle>
            <a:lvl1pPr>
              <a:defRPr>
                <a:latin typeface="AU Passata" charset="0"/>
                <a:ea typeface="ＭＳ Ｐゴシック" charset="0"/>
                <a:cs typeface="ＭＳ Ｐゴシック" charset="0"/>
              </a:defRPr>
            </a:lvl1pPr>
          </a:lstStyle>
          <a:p>
            <a:pPr>
              <a:defRPr/>
            </a:pPr>
            <a:fld id="{A76C81C2-93C2-3A43-97C5-0DF58483D224}" type="slidenum">
              <a:rPr lang="da-DK"/>
              <a:pPr>
                <a:defRPr/>
              </a:pPr>
              <a:t>‹N›</a:t>
            </a:fld>
            <a:endParaRPr lang="da-DK"/>
          </a:p>
        </p:txBody>
      </p:sp>
    </p:spTree>
    <p:extLst>
      <p:ext uri="{BB962C8B-B14F-4D97-AF65-F5344CB8AC3E}">
        <p14:creationId xmlns:p14="http://schemas.microsoft.com/office/powerpoint/2010/main" val="85939055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5" name="Group 23"/>
          <p:cNvGrpSpPr>
            <a:grpSpLocks noChangeAspect="1"/>
          </p:cNvGrpSpPr>
          <p:nvPr/>
        </p:nvGrpSpPr>
        <p:grpSpPr bwMode="auto">
          <a:xfrm>
            <a:off x="358775" y="358775"/>
            <a:ext cx="590550" cy="295275"/>
            <a:chOff x="454" y="227"/>
            <a:chExt cx="384" cy="192"/>
          </a:xfrm>
        </p:grpSpPr>
        <p:sp>
          <p:nvSpPr>
            <p:cNvPr id="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sp>
          <p:nvSpPr>
            <p:cNvPr id="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grpSp>
      <p:sp>
        <p:nvSpPr>
          <p:cNvPr id="8" name="bmkFld2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FFFFFF"/>
              </a:solidFill>
              <a:latin typeface="AU Passata" pitchFamily="34" charset="0"/>
              <a:ea typeface="+mn-ea"/>
              <a:cs typeface="+mn-cs"/>
            </a:endParaRPr>
          </a:p>
        </p:txBody>
      </p:sp>
      <p:sp>
        <p:nvSpPr>
          <p:cNvPr id="9" name="bmkFld2MainEntity"/>
          <p:cNvSpPr txBox="1">
            <a:spLocks noChangeArrowheads="1"/>
          </p:cNvSpPr>
          <p:nvPr/>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FFFFFF"/>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FFFFFF"/>
                </a:solidFill>
                <a:latin typeface="AU Passata" pitchFamily="34" charset="0"/>
                <a:ea typeface="+mn-ea"/>
                <a:cs typeface="+mn-cs"/>
              </a:rPr>
              <a:t>university</a:t>
            </a:r>
          </a:p>
        </p:txBody>
      </p:sp>
      <p:sp>
        <p:nvSpPr>
          <p:cNvPr id="10" name="bmkFld2SubEntity"/>
          <p:cNvSpPr txBox="1">
            <a:spLocks noChangeArrowheads="1"/>
          </p:cNvSpPr>
          <p:nvPr/>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FFFFFF"/>
              </a:solidFill>
              <a:latin typeface="AU Passata" pitchFamily="34" charset="0"/>
              <a:ea typeface="+mn-ea"/>
              <a:cs typeface="+mn-cs"/>
            </a:endParaRPr>
          </a:p>
        </p:txBody>
      </p:sp>
      <p:sp>
        <p:nvSpPr>
          <p:cNvPr id="11" name="Line 13"/>
          <p:cNvSpPr>
            <a:spLocks noChangeShapeType="1"/>
          </p:cNvSpPr>
          <p:nvPr userDrawn="1"/>
        </p:nvSpPr>
        <p:spPr bwMode="auto">
          <a:xfrm>
            <a:off x="358775" y="2774950"/>
            <a:ext cx="1403350" cy="0"/>
          </a:xfrm>
          <a:prstGeom prst="line">
            <a:avLst/>
          </a:prstGeom>
          <a:noFill/>
          <a:ln w="177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 name="Rectangle 2"/>
          <p:cNvSpPr>
            <a:spLocks noGrp="1" noChangeArrowheads="1"/>
          </p:cNvSpPr>
          <p:nvPr>
            <p:ph type="ctrTitle"/>
          </p:nvPr>
        </p:nvSpPr>
        <p:spPr/>
        <p:txBody>
          <a:bodyPr/>
          <a:lstStyle>
            <a:lvl1pPr>
              <a:lnSpc>
                <a:spcPts val="3600"/>
              </a:lnSpc>
              <a:defRPr cap="all" baseline="0">
                <a:solidFill>
                  <a:schemeClr val="accent1"/>
                </a:solidFill>
              </a:defRPr>
            </a:lvl1pPr>
          </a:lstStyle>
          <a:p>
            <a:r>
              <a:rPr lang="en-US" dirty="0" smtClean="0"/>
              <a:t>Click to edit Master title style</a:t>
            </a:r>
            <a:endParaRPr lang="da-DK" dirty="0"/>
          </a:p>
        </p:txBody>
      </p:sp>
      <p:sp>
        <p:nvSpPr>
          <p:cNvPr id="3075" name="Rectangle 3"/>
          <p:cNvSpPr>
            <a:spLocks noGrp="1" noChangeArrowheads="1"/>
          </p:cNvSpPr>
          <p:nvPr>
            <p:ph type="subTitle" idx="1"/>
          </p:nvPr>
        </p:nvSpPr>
        <p:spPr>
          <a:xfrm>
            <a:off x="358775" y="2937600"/>
            <a:ext cx="8421688" cy="334963"/>
          </a:xfrm>
        </p:spPr>
        <p:txBody>
          <a:bodyPr/>
          <a:lstStyle>
            <a:lvl1pPr marL="0" indent="0">
              <a:lnSpc>
                <a:spcPct val="97000"/>
              </a:lnSpc>
              <a:buFont typeface="AU Passata" pitchFamily="34" charset="0"/>
              <a:buNone/>
              <a:defRPr sz="1200" cap="all" baseline="0">
                <a:solidFill>
                  <a:schemeClr val="accent1"/>
                </a:solidFill>
              </a:defRPr>
            </a:lvl1pPr>
          </a:lstStyle>
          <a:p>
            <a:r>
              <a:rPr lang="en-US" smtClean="0"/>
              <a:t>Click to edit Master subtitle style</a:t>
            </a:r>
            <a:endParaRPr lang="da-DK"/>
          </a:p>
        </p:txBody>
      </p:sp>
    </p:spTree>
    <p:extLst>
      <p:ext uri="{BB962C8B-B14F-4D97-AF65-F5344CB8AC3E}">
        <p14:creationId xmlns:p14="http://schemas.microsoft.com/office/powerpoint/2010/main" val="416652372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5"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7"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8"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9"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err="1">
                <a:solidFill>
                  <a:srgbClr val="03428E"/>
                </a:solidFill>
                <a:latin typeface="AU Passata" pitchFamily="34" charset="0"/>
                <a:ea typeface="+mn-ea"/>
                <a:cs typeface="+mn-cs"/>
              </a:rPr>
              <a:t>universitY</a:t>
            </a:r>
            <a:endParaRPr lang="en-US" sz="1100" cap="all" dirty="0">
              <a:solidFill>
                <a:srgbClr val="03428E"/>
              </a:solidFill>
              <a:latin typeface="AU Passata" pitchFamily="34" charset="0"/>
              <a:ea typeface="+mn-ea"/>
              <a:cs typeface="+mn-cs"/>
            </a:endParaRPr>
          </a:p>
        </p:txBody>
      </p:sp>
      <p:sp>
        <p:nvSpPr>
          <p:cNvPr id="2" name="Title 1"/>
          <p:cNvSpPr>
            <a:spLocks noGrp="1"/>
          </p:cNvSpPr>
          <p:nvPr>
            <p:ph type="title"/>
          </p:nvPr>
        </p:nvSpPr>
        <p:spPr/>
        <p:txBody>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10" name="Slide Number Placeholder 3"/>
          <p:cNvSpPr>
            <a:spLocks noGrp="1"/>
          </p:cNvSpPr>
          <p:nvPr>
            <p:ph type="sldNum" sz="quarter" idx="10"/>
          </p:nvPr>
        </p:nvSpPr>
        <p:spPr/>
        <p:txBody>
          <a:bodyPr/>
          <a:lstStyle>
            <a:lvl1pPr>
              <a:defRPr>
                <a:latin typeface="AU Passata" charset="0"/>
                <a:ea typeface="ＭＳ Ｐゴシック" charset="0"/>
                <a:cs typeface="ＭＳ Ｐゴシック" charset="0"/>
              </a:defRPr>
            </a:lvl1pPr>
          </a:lstStyle>
          <a:p>
            <a:pPr>
              <a:defRPr/>
            </a:pPr>
            <a:fld id="{DCBEF78E-D392-F54A-B2E9-03CE62290CDE}" type="slidenum">
              <a:rPr lang="da-DK"/>
              <a:pPr>
                <a:defRPr/>
              </a:pPr>
              <a:t>‹N›</a:t>
            </a:fld>
            <a:endParaRPr lang="da-DK" dirty="0"/>
          </a:p>
        </p:txBody>
      </p:sp>
    </p:spTree>
    <p:extLst>
      <p:ext uri="{BB962C8B-B14F-4D97-AF65-F5344CB8AC3E}">
        <p14:creationId xmlns:p14="http://schemas.microsoft.com/office/powerpoint/2010/main" val="405881003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bmkFld3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7"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8"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9"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10"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11" name="Line 13"/>
          <p:cNvSpPr>
            <a:spLocks noChangeShapeType="1"/>
          </p:cNvSpPr>
          <p:nvPr userDrawn="1"/>
        </p:nvSpPr>
        <p:spPr bwMode="auto">
          <a:xfrm>
            <a:off x="358775" y="2774950"/>
            <a:ext cx="1403350" cy="0"/>
          </a:xfrm>
          <a:prstGeom prst="line">
            <a:avLst/>
          </a:prstGeom>
          <a:noFill/>
          <a:ln w="1778">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358775" y="2937600"/>
            <a:ext cx="4133850"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4645025" y="2937600"/>
            <a:ext cx="4135438"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2" name="Slide Number Placeholder 4"/>
          <p:cNvSpPr>
            <a:spLocks noGrp="1"/>
          </p:cNvSpPr>
          <p:nvPr>
            <p:ph type="sldNum" sz="quarter" idx="10"/>
          </p:nvPr>
        </p:nvSpPr>
        <p:spPr/>
        <p:txBody>
          <a:bodyPr/>
          <a:lstStyle>
            <a:lvl1pPr>
              <a:defRPr>
                <a:latin typeface="AU Passata" charset="0"/>
                <a:ea typeface="ＭＳ Ｐゴシック" charset="0"/>
                <a:cs typeface="ＭＳ Ｐゴシック" charset="0"/>
              </a:defRPr>
            </a:lvl1pPr>
          </a:lstStyle>
          <a:p>
            <a:pPr>
              <a:defRPr/>
            </a:pPr>
            <a:fld id="{3F2E6628-88A9-734B-A689-524E2E3E4DD7}" type="slidenum">
              <a:rPr lang="da-DK"/>
              <a:pPr>
                <a:defRPr/>
              </a:pPr>
              <a:t>‹N›</a:t>
            </a:fld>
            <a:endParaRPr lang="da-DK"/>
          </a:p>
        </p:txBody>
      </p:sp>
    </p:spTree>
    <p:extLst>
      <p:ext uri="{BB962C8B-B14F-4D97-AF65-F5344CB8AC3E}">
        <p14:creationId xmlns:p14="http://schemas.microsoft.com/office/powerpoint/2010/main" val="27260348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en-US" dirty="0" smtClean="0"/>
              <a:t>Click to edit Master title style</a:t>
            </a:r>
            <a:endParaRPr lang="da-DK" dirty="0"/>
          </a:p>
        </p:txBody>
      </p:sp>
      <p:sp>
        <p:nvSpPr>
          <p:cNvPr id="3" name="Rectangle 6"/>
          <p:cNvSpPr>
            <a:spLocks noGrp="1" noChangeArrowheads="1"/>
          </p:cNvSpPr>
          <p:nvPr>
            <p:ph type="sldNum" sz="quarter" idx="10"/>
          </p:nvPr>
        </p:nvSpPr>
        <p:spPr/>
        <p:txBody>
          <a:bodyPr/>
          <a:lstStyle>
            <a:lvl1pPr>
              <a:defRPr/>
            </a:lvl1pPr>
          </a:lstStyle>
          <a:p>
            <a:pPr>
              <a:defRPr/>
            </a:pPr>
            <a:fld id="{5631A3E2-56E7-AF4A-8252-8F40D73A2C3A}" type="slidenum">
              <a:rPr lang="da-DK"/>
              <a:pPr>
                <a:defRPr/>
              </a:pPr>
              <a:t>‹N›</a:t>
            </a:fld>
            <a:endParaRPr lang="da-DK" dirty="0"/>
          </a:p>
        </p:txBody>
      </p:sp>
    </p:spTree>
    <p:extLst>
      <p:ext uri="{BB962C8B-B14F-4D97-AF65-F5344CB8AC3E}">
        <p14:creationId xmlns:p14="http://schemas.microsoft.com/office/powerpoint/2010/main" val="15007738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4"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5"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endParaRPr lang="en-US" sz="900" cap="all" dirty="0">
              <a:solidFill>
                <a:srgbClr val="03428E"/>
              </a:solidFill>
              <a:latin typeface="AU Passata" pitchFamily="34" charset="0"/>
              <a:ea typeface="+mn-ea"/>
              <a:cs typeface="+mn-cs"/>
            </a:endParaRPr>
          </a:p>
        </p:txBody>
      </p:sp>
      <p:sp>
        <p:nvSpPr>
          <p:cNvPr id="6"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r>
              <a:rPr lang="en-US" sz="900" cap="all" dirty="0">
                <a:solidFill>
                  <a:srgbClr val="03428E"/>
                </a:solidFill>
                <a:latin typeface="AU Passata" pitchFamily="34" charset="0"/>
                <a:ea typeface="+mn-ea"/>
                <a:cs typeface="+mn-cs"/>
              </a:rPr>
              <a:t>20 DECEMBER, 2008</a:t>
            </a:r>
          </a:p>
        </p:txBody>
      </p:sp>
      <p:sp>
        <p:nvSpPr>
          <p:cNvPr id="7"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8"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9" name="Line 13"/>
          <p:cNvSpPr>
            <a:spLocks noChangeShapeType="1"/>
          </p:cNvSpPr>
          <p:nvPr userDrawn="1"/>
        </p:nvSpPr>
        <p:spPr bwMode="auto">
          <a:xfrm>
            <a:off x="358775" y="2774950"/>
            <a:ext cx="1403350" cy="0"/>
          </a:xfrm>
          <a:prstGeom prst="line">
            <a:avLst/>
          </a:prstGeom>
          <a:noFill/>
          <a:ln w="1778">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da-DK"/>
          </a:p>
        </p:txBody>
      </p:sp>
      <p:sp>
        <p:nvSpPr>
          <p:cNvPr id="10" name="Slide Number Placeholder 2"/>
          <p:cNvSpPr>
            <a:spLocks noGrp="1"/>
          </p:cNvSpPr>
          <p:nvPr>
            <p:ph type="sldNum" sz="quarter" idx="10"/>
          </p:nvPr>
        </p:nvSpPr>
        <p:spPr/>
        <p:txBody>
          <a:bodyPr/>
          <a:lstStyle>
            <a:lvl1pPr>
              <a:defRPr>
                <a:latin typeface="AU Passata" charset="0"/>
                <a:ea typeface="ＭＳ Ｐゴシック" charset="0"/>
                <a:cs typeface="ＭＳ Ｐゴシック" charset="0"/>
              </a:defRPr>
            </a:lvl1pPr>
          </a:lstStyle>
          <a:p>
            <a:pPr>
              <a:defRPr/>
            </a:pPr>
            <a:fld id="{FC227F83-5C35-FF4A-81EB-CF6AAA137A53}" type="slidenum">
              <a:rPr lang="da-DK"/>
              <a:pPr>
                <a:defRPr/>
              </a:pPr>
              <a:t>‹N›</a:t>
            </a:fld>
            <a:endParaRPr lang="da-DK"/>
          </a:p>
        </p:txBody>
      </p:sp>
    </p:spTree>
    <p:extLst>
      <p:ext uri="{BB962C8B-B14F-4D97-AF65-F5344CB8AC3E}">
        <p14:creationId xmlns:p14="http://schemas.microsoft.com/office/powerpoint/2010/main" val="84941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r>
              <a:rPr lang="en-US" sz="900" cap="all" dirty="0">
                <a:solidFill>
                  <a:srgbClr val="03428E"/>
                </a:solidFill>
                <a:latin typeface="AU Passata" pitchFamily="34" charset="0"/>
                <a:ea typeface="+mn-ea"/>
                <a:cs typeface="+mn-cs"/>
              </a:rPr>
              <a:t>PRESENTATION TITLE</a:t>
            </a:r>
          </a:p>
        </p:txBody>
      </p:sp>
      <p:sp>
        <p:nvSpPr>
          <p:cNvPr id="3"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r>
              <a:rPr lang="en-US" sz="900" cap="all" dirty="0">
                <a:solidFill>
                  <a:srgbClr val="03428E"/>
                </a:solidFill>
                <a:latin typeface="AU Passata" pitchFamily="34" charset="0"/>
                <a:ea typeface="+mn-ea"/>
                <a:cs typeface="+mn-cs"/>
              </a:rPr>
              <a:t>AUTHOR NAME</a:t>
            </a:r>
          </a:p>
        </p:txBody>
      </p:sp>
      <p:sp>
        <p:nvSpPr>
          <p:cNvPr id="4"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r>
              <a:rPr lang="en-US" sz="900" cap="all" dirty="0">
                <a:solidFill>
                  <a:srgbClr val="03428E"/>
                </a:solidFill>
                <a:latin typeface="AU Passata" pitchFamily="34" charset="0"/>
                <a:ea typeface="+mn-ea"/>
                <a:cs typeface="+mn-cs"/>
              </a:rPr>
              <a:t>AUTHOR TITLE</a:t>
            </a:r>
          </a:p>
        </p:txBody>
      </p:sp>
      <p:sp>
        <p:nvSpPr>
          <p:cNvPr id="5"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defRPr/>
            </a:pPr>
            <a:r>
              <a:rPr lang="en-US" sz="900" cap="all" dirty="0">
                <a:solidFill>
                  <a:srgbClr val="03428E"/>
                </a:solidFill>
                <a:latin typeface="AU Passata" pitchFamily="34" charset="0"/>
                <a:ea typeface="+mn-ea"/>
                <a:cs typeface="+mn-cs"/>
              </a:rPr>
              <a:t>20 DECEMBER, 2008</a:t>
            </a:r>
          </a:p>
        </p:txBody>
      </p:sp>
      <p:sp>
        <p:nvSpPr>
          <p:cNvPr id="6"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a:p>
            <a:pPr>
              <a:lnSpc>
                <a:spcPct val="95000"/>
              </a:lnSpc>
              <a:buFont typeface="AU Passata" pitchFamily="34" charset="0"/>
              <a:buNone/>
              <a:defRPr/>
            </a:pPr>
            <a:endParaRPr lang="en-US" sz="800" cap="all">
              <a:solidFill>
                <a:srgbClr val="03428E"/>
              </a:solidFill>
              <a:latin typeface="AU Passata" pitchFamily="34" charset="0"/>
              <a:ea typeface="+mn-ea"/>
              <a:cs typeface="+mn-cs"/>
            </a:endParaRPr>
          </a:p>
        </p:txBody>
      </p:sp>
      <p:sp>
        <p:nvSpPr>
          <p:cNvPr id="7"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Aarhus</a:t>
            </a:r>
          </a:p>
          <a:p>
            <a:pPr>
              <a:lnSpc>
                <a:spcPct val="95000"/>
              </a:lnSpc>
              <a:buFont typeface="AU Passata" pitchFamily="34" charset="0"/>
              <a:buNone/>
              <a:defRPr/>
            </a:pPr>
            <a:r>
              <a:rPr lang="en-US" sz="1100" cap="all" dirty="0">
                <a:solidFill>
                  <a:srgbClr val="03428E"/>
                </a:solidFill>
                <a:latin typeface="AU Passata" pitchFamily="34" charset="0"/>
                <a:ea typeface="+mn-ea"/>
                <a:cs typeface="+mn-cs"/>
              </a:rPr>
              <a:t>university</a:t>
            </a:r>
          </a:p>
        </p:txBody>
      </p:sp>
      <p:sp>
        <p:nvSpPr>
          <p:cNvPr id="8" name="Slide Number Placeholder 1"/>
          <p:cNvSpPr>
            <a:spLocks noGrp="1"/>
          </p:cNvSpPr>
          <p:nvPr>
            <p:ph type="sldNum" sz="quarter" idx="10"/>
          </p:nvPr>
        </p:nvSpPr>
        <p:spPr/>
        <p:txBody>
          <a:bodyPr/>
          <a:lstStyle>
            <a:lvl1pPr>
              <a:defRPr>
                <a:latin typeface="AU Passata" charset="0"/>
                <a:ea typeface="ＭＳ Ｐゴシック" charset="0"/>
                <a:cs typeface="ＭＳ Ｐゴシック" charset="0"/>
              </a:defRPr>
            </a:lvl1pPr>
          </a:lstStyle>
          <a:p>
            <a:pPr>
              <a:defRPr/>
            </a:pPr>
            <a:fld id="{12FAD523-5D23-C148-BC83-CCEB4037DB66}" type="slidenum">
              <a:rPr lang="da-DK"/>
              <a:pPr>
                <a:defRPr/>
              </a:pPr>
              <a:t>‹N›</a:t>
            </a:fld>
            <a:endParaRPr lang="da-DK"/>
          </a:p>
        </p:txBody>
      </p:sp>
    </p:spTree>
    <p:extLst>
      <p:ext uri="{BB962C8B-B14F-4D97-AF65-F5344CB8AC3E}">
        <p14:creationId xmlns:p14="http://schemas.microsoft.com/office/powerpoint/2010/main" val="335875652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1">
    <p:bg>
      <p:bgPr>
        <a:solidFill>
          <a:schemeClr val="bg2"/>
        </a:solidFill>
        <a:effectLst/>
      </p:bgPr>
    </p:bg>
    <p:spTree>
      <p:nvGrpSpPr>
        <p:cNvPr id="1" name=""/>
        <p:cNvGrpSpPr/>
        <p:nvPr/>
      </p:nvGrpSpPr>
      <p:grpSpPr>
        <a:xfrm>
          <a:off x="0" y="0"/>
          <a:ext cx="0" cy="0"/>
          <a:chOff x="0" y="0"/>
          <a:chExt cx="0" cy="0"/>
        </a:xfrm>
      </p:grpSpPr>
      <p:sp>
        <p:nvSpPr>
          <p:cNvPr id="3" name="bmkSekundærtLogo"/>
          <p:cNvSpPr>
            <a:spLocks noChangeAspect="1" noChangeArrowheads="1"/>
          </p:cNvSpPr>
          <p:nvPr/>
        </p:nvSpPr>
        <p:spPr bwMode="auto">
          <a:xfrm>
            <a:off x="287338" y="6307138"/>
            <a:ext cx="295275" cy="295275"/>
          </a:xfrm>
          <a:prstGeom prst="rect">
            <a:avLst/>
          </a:prstGeom>
          <a:solidFill>
            <a:schemeClr val="bg2"/>
          </a:solidFill>
          <a:ln w="1778">
            <a:solidFill>
              <a:schemeClr val="bg2"/>
            </a:solidFill>
            <a:miter lim="800000"/>
            <a:headEnd/>
            <a:tailEnd/>
          </a:ln>
        </p:spPr>
        <p:txBody>
          <a:bodyPr anchor="ctr"/>
          <a:lstStyle/>
          <a:p>
            <a:pPr>
              <a:lnSpc>
                <a:spcPts val="3600"/>
              </a:lnSpc>
              <a:buFont typeface="AU Passata" charset="0"/>
              <a:buNone/>
            </a:pPr>
            <a:endParaRPr lang="en-GB">
              <a:solidFill>
                <a:srgbClr val="FFFFFF"/>
              </a:solidFill>
            </a:endParaRPr>
          </a:p>
        </p:txBody>
      </p:sp>
      <p:grpSp>
        <p:nvGrpSpPr>
          <p:cNvPr id="5" name="Group 23"/>
          <p:cNvGrpSpPr>
            <a:grpSpLocks noChangeAspect="1"/>
          </p:cNvGrpSpPr>
          <p:nvPr userDrawn="1"/>
        </p:nvGrpSpPr>
        <p:grpSpPr bwMode="auto">
          <a:xfrm>
            <a:off x="287338" y="287338"/>
            <a:ext cx="590550" cy="295275"/>
            <a:chOff x="454" y="227"/>
            <a:chExt cx="384" cy="192"/>
          </a:xfrm>
        </p:grpSpPr>
        <p:sp>
          <p:nvSpPr>
            <p:cNvPr id="6" name="Freeform 24"/>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5"/>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 name="Line 8"/>
          <p:cNvSpPr>
            <a:spLocks noChangeShapeType="1"/>
          </p:cNvSpPr>
          <p:nvPr userDrawn="1"/>
        </p:nvSpPr>
        <p:spPr bwMode="auto">
          <a:xfrm>
            <a:off x="287338" y="4113213"/>
            <a:ext cx="1403350" cy="0"/>
          </a:xfrm>
          <a:prstGeom prst="line">
            <a:avLst/>
          </a:prstGeom>
          <a:noFill/>
          <a:ln w="177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bmkADName"/>
          <p:cNvSpPr txBox="1">
            <a:spLocks noChangeArrowheads="1"/>
          </p:cNvSpPr>
          <p:nvPr userDrawn="1"/>
        </p:nvSpPr>
        <p:spPr bwMode="auto">
          <a:xfrm>
            <a:off x="287338" y="4246563"/>
            <a:ext cx="8564562" cy="261937"/>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GB" sz="2000" cap="all" dirty="0">
                <a:solidFill>
                  <a:srgbClr val="FFFFFF"/>
                </a:solidFill>
                <a:latin typeface="AU Passata" pitchFamily="34" charset="0"/>
              </a:rPr>
              <a:t>Hans O.U. Fynbo</a:t>
            </a:r>
          </a:p>
          <a:p>
            <a:pPr>
              <a:lnSpc>
                <a:spcPct val="92000"/>
              </a:lnSpc>
              <a:buFont typeface="AU Passata" pitchFamily="34" charset="0"/>
              <a:buNone/>
              <a:defRPr/>
            </a:pPr>
            <a:endParaRPr lang="en-GB" sz="2000" cap="all" dirty="0">
              <a:solidFill>
                <a:srgbClr val="FFFFFF"/>
              </a:solidFill>
              <a:latin typeface="AU Passata" pitchFamily="34" charset="0"/>
            </a:endParaRPr>
          </a:p>
          <a:p>
            <a:pPr>
              <a:lnSpc>
                <a:spcPct val="92000"/>
              </a:lnSpc>
              <a:buFont typeface="AU Passata" pitchFamily="34" charset="0"/>
              <a:buNone/>
              <a:defRPr/>
            </a:pPr>
            <a:endParaRPr lang="en-GB" sz="2000" cap="all" dirty="0">
              <a:solidFill>
                <a:srgbClr val="FFFFFF"/>
              </a:solidFill>
              <a:latin typeface="AU Passata" pitchFamily="34" charset="0"/>
            </a:endParaRPr>
          </a:p>
        </p:txBody>
      </p:sp>
      <p:sp>
        <p:nvSpPr>
          <p:cNvPr id="10" name="bmkOffParent01"/>
          <p:cNvSpPr txBox="1">
            <a:spLocks noChangeArrowheads="1"/>
          </p:cNvSpPr>
          <p:nvPr userDrawn="1"/>
        </p:nvSpPr>
        <p:spPr bwMode="auto">
          <a:xfrm>
            <a:off x="1047750"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GB" sz="1100" cap="all" dirty="0">
                <a:solidFill>
                  <a:srgbClr val="FFFFFF"/>
                </a:solidFill>
                <a:latin typeface="AU Passata" pitchFamily="34" charset="0"/>
              </a:rPr>
              <a:t>AARHUS</a:t>
            </a:r>
          </a:p>
          <a:p>
            <a:pPr>
              <a:lnSpc>
                <a:spcPts val="1300"/>
              </a:lnSpc>
              <a:buFont typeface="AU Passata" pitchFamily="34" charset="0"/>
              <a:buNone/>
              <a:defRPr/>
            </a:pPr>
            <a:r>
              <a:rPr lang="en-GB" sz="1100" cap="all" dirty="0">
                <a:solidFill>
                  <a:srgbClr val="FFFFFF"/>
                </a:solidFill>
                <a:latin typeface="AU Passata" pitchFamily="34" charset="0"/>
              </a:rPr>
              <a:t>UNIVERSITy</a:t>
            </a:r>
          </a:p>
        </p:txBody>
      </p:sp>
      <p:sp>
        <p:nvSpPr>
          <p:cNvPr id="11" name="bmkOffUnitName01"/>
          <p:cNvSpPr txBox="1">
            <a:spLocks noChangeArrowheads="1"/>
          </p:cNvSpPr>
          <p:nvPr userDrawn="1"/>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GB" sz="900" cap="all" dirty="0">
              <a:solidFill>
                <a:srgbClr val="FFFFFF"/>
              </a:solidFill>
              <a:latin typeface="AU Passata" pitchFamily="34" charset="0"/>
            </a:endParaRPr>
          </a:p>
        </p:txBody>
      </p:sp>
      <p:sp>
        <p:nvSpPr>
          <p:cNvPr id="12" name="bmkFld2Date"/>
          <p:cNvSpPr txBox="1">
            <a:spLocks noChangeArrowheads="1"/>
          </p:cNvSpPr>
          <p:nvPr userDrawn="1"/>
        </p:nvSpPr>
        <p:spPr bwMode="auto">
          <a:xfrm>
            <a:off x="7412038" y="457200"/>
            <a:ext cx="1439862" cy="144463"/>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GB" sz="1100" cap="all" dirty="0">
                <a:solidFill>
                  <a:srgbClr val="FFFFFF"/>
                </a:solidFill>
                <a:latin typeface="AU Passata" pitchFamily="34" charset="0"/>
              </a:rPr>
              <a:t>12 June 2012</a:t>
            </a:r>
          </a:p>
        </p:txBody>
      </p:sp>
      <p:grpSp>
        <p:nvGrpSpPr>
          <p:cNvPr id="13" name="grpAuthor" hidden="1"/>
          <p:cNvGrpSpPr>
            <a:grpSpLocks/>
          </p:cNvGrpSpPr>
          <p:nvPr userDrawn="1"/>
        </p:nvGrpSpPr>
        <p:grpSpPr bwMode="auto">
          <a:xfrm>
            <a:off x="4533900" y="6156325"/>
            <a:ext cx="4319588" cy="487363"/>
            <a:chOff x="4533900" y="6156000"/>
            <a:chExt cx="4319588" cy="487710"/>
          </a:xfrm>
        </p:grpSpPr>
        <p:sp>
          <p:nvSpPr>
            <p:cNvPr id="14" name="Line 49" hidden="1"/>
            <p:cNvSpPr>
              <a:spLocks noChangeShapeType="1"/>
            </p:cNvSpPr>
            <p:nvPr userDrawn="1"/>
          </p:nvSpPr>
          <p:spPr bwMode="auto">
            <a:xfrm>
              <a:off x="4533900" y="6156000"/>
              <a:ext cx="2698750"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0" hidden="1"/>
            <p:cNvSpPr>
              <a:spLocks noChangeShapeType="1"/>
            </p:cNvSpPr>
            <p:nvPr userDrawn="1"/>
          </p:nvSpPr>
          <p:spPr bwMode="auto">
            <a:xfrm>
              <a:off x="7413625" y="6156000"/>
              <a:ext cx="1439863"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bmkFldPresentationTitle02" hidden="1"/>
            <p:cNvSpPr txBox="1">
              <a:spLocks noChangeArrowheads="1"/>
            </p:cNvSpPr>
            <p:nvPr userDrawn="1"/>
          </p:nvSpPr>
          <p:spPr bwMode="auto">
            <a:xfrm>
              <a:off x="4533900" y="6322807"/>
              <a:ext cx="2698750" cy="144565"/>
            </a:xfrm>
            <a:prstGeom prst="rect">
              <a:avLst/>
            </a:prstGeom>
            <a:noFill/>
            <a:ln w="1778"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1200"/>
                </a:lnSpc>
                <a:defRPr/>
              </a:pPr>
              <a:r>
                <a:rPr lang="da-DK" sz="1100" dirty="0" smtClean="0">
                  <a:solidFill>
                    <a:srgbClr val="FFFFFF"/>
                  </a:solidFill>
                </a:rPr>
                <a:t>TITEL PÅ PRÆSENTATION</a:t>
              </a:r>
              <a:endParaRPr lang="en-US" sz="1100" dirty="0" smtClean="0">
                <a:solidFill>
                  <a:srgbClr val="FFFFFF"/>
                </a:solidFill>
              </a:endParaRPr>
            </a:p>
          </p:txBody>
        </p:sp>
        <p:sp>
          <p:nvSpPr>
            <p:cNvPr id="17" name="bmkADName05" hidden="1"/>
            <p:cNvSpPr txBox="1">
              <a:spLocks noChangeArrowheads="1"/>
            </p:cNvSpPr>
            <p:nvPr userDrawn="1"/>
          </p:nvSpPr>
          <p:spPr bwMode="auto">
            <a:xfrm>
              <a:off x="4535488" y="6499144"/>
              <a:ext cx="2698750"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rgbClr val="FFFFFF"/>
                  </a:solidFill>
                  <a:latin typeface="AU Passata" pitchFamily="34" charset="0"/>
                </a:rPr>
                <a:t>Navn Navnesen</a:t>
              </a:r>
            </a:p>
          </p:txBody>
        </p:sp>
        <p:sp>
          <p:nvSpPr>
            <p:cNvPr id="18" name="bmkFld3Date" hidden="1"/>
            <p:cNvSpPr txBox="1">
              <a:spLocks noChangeArrowheads="1"/>
            </p:cNvSpPr>
            <p:nvPr userDrawn="1"/>
          </p:nvSpPr>
          <p:spPr bwMode="auto">
            <a:xfrm>
              <a:off x="7413625" y="6324395"/>
              <a:ext cx="1439863"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a:solidFill>
                    <a:srgbClr val="FFFFFF"/>
                  </a:solidFill>
                  <a:latin typeface="AU Passata" pitchFamily="34" charset="0"/>
                </a:rPr>
                <a:t>1. september 2011</a:t>
              </a:r>
            </a:p>
          </p:txBody>
        </p:sp>
      </p:grpSp>
      <p:sp>
        <p:nvSpPr>
          <p:cNvPr id="34819" name="bmkFldPresentationTitle04"/>
          <p:cNvSpPr>
            <a:spLocks noGrp="1" noChangeArrowheads="1"/>
          </p:cNvSpPr>
          <p:nvPr>
            <p:ph type="ctrTitle"/>
          </p:nvPr>
        </p:nvSpPr>
        <p:spPr>
          <a:xfrm>
            <a:off x="287338" y="1268760"/>
            <a:ext cx="8564562" cy="1039259"/>
          </a:xfrm>
        </p:spPr>
        <p:txBody>
          <a:bodyPr>
            <a:spAutoFit/>
          </a:bodyPr>
          <a:lstStyle>
            <a:lvl1pPr>
              <a:defRPr baseline="0" smtClean="0">
                <a:solidFill>
                  <a:schemeClr val="bg1"/>
                </a:solidFill>
              </a:defRPr>
            </a:lvl1pPr>
          </a:lstStyle>
          <a:p>
            <a:r>
              <a:rPr lang="en-GB" noProof="0" smtClean="0"/>
              <a:t>Klik for at redigere titeltypografi i masteren</a:t>
            </a:r>
          </a:p>
        </p:txBody>
      </p:sp>
    </p:spTree>
    <p:extLst>
      <p:ext uri="{BB962C8B-B14F-4D97-AF65-F5344CB8AC3E}">
        <p14:creationId xmlns:p14="http://schemas.microsoft.com/office/powerpoint/2010/main" val="1544995757"/>
      </p:ext>
    </p:extLst>
  </p:cSld>
  <p:clrMapOvr>
    <a:masterClrMapping/>
  </p:clrMapOvr>
  <p:timing>
    <p:tnLst>
      <p:par>
        <p:cTn id="1" dur="indefinite" restart="never" nodeType="tmRoot"/>
      </p:par>
    </p:tnLst>
  </p:timing>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2">
    <p:bg>
      <p:bgPr>
        <a:solidFill>
          <a:schemeClr val="bg2"/>
        </a:solidFill>
        <a:effectLst/>
      </p:bgPr>
    </p:bg>
    <p:spTree>
      <p:nvGrpSpPr>
        <p:cNvPr id="1" name=""/>
        <p:cNvGrpSpPr/>
        <p:nvPr/>
      </p:nvGrpSpPr>
      <p:grpSpPr>
        <a:xfrm>
          <a:off x="0" y="0"/>
          <a:ext cx="0" cy="0"/>
          <a:chOff x="0" y="0"/>
          <a:chExt cx="0" cy="0"/>
        </a:xfrm>
      </p:grpSpPr>
      <p:sp>
        <p:nvSpPr>
          <p:cNvPr id="3" name="SD_BGD_FrontPage"/>
          <p:cNvSpPr txBox="1">
            <a:spLocks noChangeArrowheads="1"/>
          </p:cNvSpPr>
          <p:nvPr userDrawn="1"/>
        </p:nvSpPr>
        <p:spPr bwMode="auto">
          <a:xfrm>
            <a:off x="2289175" y="5734050"/>
            <a:ext cx="6565900" cy="774700"/>
          </a:xfrm>
          <a:prstGeom prst="rect">
            <a:avLst/>
          </a:prstGeom>
          <a:noFill/>
          <a:ln w="9525"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5700"/>
              </a:lnSpc>
              <a:defRPr/>
            </a:pPr>
            <a:r>
              <a:rPr lang="en-GB" sz="5700" dirty="0" smtClean="0">
                <a:solidFill>
                  <a:srgbClr val="81A0C6"/>
                </a:solidFill>
                <a:latin typeface="AU Peto" charset="0"/>
              </a:rPr>
              <a:t> VERSITET</a:t>
            </a:r>
          </a:p>
        </p:txBody>
      </p:sp>
      <p:sp>
        <p:nvSpPr>
          <p:cNvPr id="4" name="bmkSekundærtLogo"/>
          <p:cNvSpPr>
            <a:spLocks noChangeAspect="1" noChangeArrowheads="1"/>
          </p:cNvSpPr>
          <p:nvPr/>
        </p:nvSpPr>
        <p:spPr bwMode="auto">
          <a:xfrm>
            <a:off x="287338" y="6307138"/>
            <a:ext cx="295275" cy="295275"/>
          </a:xfrm>
          <a:prstGeom prst="rect">
            <a:avLst/>
          </a:prstGeom>
          <a:solidFill>
            <a:schemeClr val="bg2"/>
          </a:solidFill>
          <a:ln w="1778">
            <a:solidFill>
              <a:schemeClr val="bg2"/>
            </a:solidFill>
            <a:miter lim="800000"/>
            <a:headEnd/>
            <a:tailEnd/>
          </a:ln>
        </p:spPr>
        <p:txBody>
          <a:bodyPr anchor="ctr"/>
          <a:lstStyle/>
          <a:p>
            <a:pPr>
              <a:lnSpc>
                <a:spcPts val="3600"/>
              </a:lnSpc>
              <a:buFont typeface="AU Passata" charset="0"/>
              <a:buNone/>
            </a:pPr>
            <a:endParaRPr lang="en-GB">
              <a:solidFill>
                <a:srgbClr val="FFFFFF"/>
              </a:solidFill>
            </a:endParaRPr>
          </a:p>
        </p:txBody>
      </p:sp>
      <p:grpSp>
        <p:nvGrpSpPr>
          <p:cNvPr id="6" name="Group 23"/>
          <p:cNvGrpSpPr>
            <a:grpSpLocks noChangeAspect="1"/>
          </p:cNvGrpSpPr>
          <p:nvPr userDrawn="1"/>
        </p:nvGrpSpPr>
        <p:grpSpPr bwMode="auto">
          <a:xfrm>
            <a:off x="287338" y="287338"/>
            <a:ext cx="590550" cy="295275"/>
            <a:chOff x="454" y="227"/>
            <a:chExt cx="384" cy="192"/>
          </a:xfrm>
        </p:grpSpPr>
        <p:sp>
          <p:nvSpPr>
            <p:cNvPr id="7" name="Freeform 24"/>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5"/>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bmkADName02"/>
          <p:cNvSpPr txBox="1">
            <a:spLocks noChangeArrowheads="1"/>
          </p:cNvSpPr>
          <p:nvPr userDrawn="1"/>
        </p:nvSpPr>
        <p:spPr bwMode="auto">
          <a:xfrm>
            <a:off x="287338" y="3022600"/>
            <a:ext cx="8564562" cy="261938"/>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GB" sz="2000" cap="all" dirty="0">
                <a:solidFill>
                  <a:srgbClr val="FFFFFF"/>
                </a:solidFill>
                <a:latin typeface="AU Passata" pitchFamily="34" charset="0"/>
              </a:rPr>
              <a:t>Hans O.U. Fynbo</a:t>
            </a:r>
          </a:p>
        </p:txBody>
      </p:sp>
      <p:sp>
        <p:nvSpPr>
          <p:cNvPr id="10" name="bmkOffParent03"/>
          <p:cNvSpPr txBox="1">
            <a:spLocks noChangeArrowheads="1"/>
          </p:cNvSpPr>
          <p:nvPr userDrawn="1"/>
        </p:nvSpPr>
        <p:spPr bwMode="auto">
          <a:xfrm>
            <a:off x="1047750"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GB" sz="1100" cap="all" dirty="0">
                <a:solidFill>
                  <a:srgbClr val="FFFFFF"/>
                </a:solidFill>
                <a:latin typeface="AU Passata" pitchFamily="34" charset="0"/>
              </a:rPr>
              <a:t>AARHUS</a:t>
            </a:r>
          </a:p>
          <a:p>
            <a:pPr>
              <a:lnSpc>
                <a:spcPts val="1300"/>
              </a:lnSpc>
              <a:buFont typeface="AU Passata" pitchFamily="34" charset="0"/>
              <a:buNone/>
              <a:defRPr/>
            </a:pPr>
            <a:r>
              <a:rPr lang="en-GB" sz="1100" cap="all" dirty="0">
                <a:solidFill>
                  <a:srgbClr val="FFFFFF"/>
                </a:solidFill>
                <a:latin typeface="AU Passata" pitchFamily="34" charset="0"/>
              </a:rPr>
              <a:t>UNIVERSITy</a:t>
            </a:r>
          </a:p>
        </p:txBody>
      </p:sp>
      <p:sp>
        <p:nvSpPr>
          <p:cNvPr id="11" name="bmkOffUnitName03"/>
          <p:cNvSpPr txBox="1">
            <a:spLocks noChangeArrowheads="1"/>
          </p:cNvSpPr>
          <p:nvPr userDrawn="1"/>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GB" sz="900" cap="all" dirty="0">
              <a:solidFill>
                <a:srgbClr val="FFFFFF"/>
              </a:solidFill>
              <a:latin typeface="AU Passata" pitchFamily="34" charset="0"/>
            </a:endParaRPr>
          </a:p>
        </p:txBody>
      </p:sp>
      <p:sp>
        <p:nvSpPr>
          <p:cNvPr id="12" name="bmkFld5Date"/>
          <p:cNvSpPr txBox="1">
            <a:spLocks noChangeArrowheads="1"/>
          </p:cNvSpPr>
          <p:nvPr userDrawn="1"/>
        </p:nvSpPr>
        <p:spPr bwMode="auto">
          <a:xfrm>
            <a:off x="7412038" y="457200"/>
            <a:ext cx="1439862" cy="144463"/>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GB" sz="1100" cap="all" dirty="0">
                <a:solidFill>
                  <a:srgbClr val="FFFFFF"/>
                </a:solidFill>
                <a:latin typeface="AU Passata" pitchFamily="34" charset="0"/>
              </a:rPr>
              <a:t>18 April 2012</a:t>
            </a:r>
          </a:p>
        </p:txBody>
      </p:sp>
      <p:sp>
        <p:nvSpPr>
          <p:cNvPr id="13" name="SD_FGD_FrontPage"/>
          <p:cNvSpPr txBox="1">
            <a:spLocks noChangeArrowheads="1"/>
          </p:cNvSpPr>
          <p:nvPr userDrawn="1"/>
        </p:nvSpPr>
        <p:spPr bwMode="auto">
          <a:xfrm>
            <a:off x="2289175" y="5734050"/>
            <a:ext cx="6565900" cy="774700"/>
          </a:xfrm>
          <a:prstGeom prst="rect">
            <a:avLst/>
          </a:prstGeom>
          <a:noFill/>
          <a:ln w="9525"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5700"/>
              </a:lnSpc>
              <a:defRPr/>
            </a:pPr>
            <a:r>
              <a:rPr lang="en-GB" sz="5700" dirty="0" smtClean="0">
                <a:solidFill>
                  <a:srgbClr val="FFFFFF"/>
                </a:solidFill>
                <a:latin typeface="AU Peto" charset="0"/>
              </a:rPr>
              <a:t>UNI      </a:t>
            </a:r>
          </a:p>
        </p:txBody>
      </p:sp>
      <p:grpSp>
        <p:nvGrpSpPr>
          <p:cNvPr id="14" name="grpAuthor" hidden="1"/>
          <p:cNvGrpSpPr>
            <a:grpSpLocks/>
          </p:cNvGrpSpPr>
          <p:nvPr userDrawn="1"/>
        </p:nvGrpSpPr>
        <p:grpSpPr bwMode="auto">
          <a:xfrm>
            <a:off x="4533900" y="6156325"/>
            <a:ext cx="4319588" cy="487363"/>
            <a:chOff x="4533900" y="6156000"/>
            <a:chExt cx="4319588" cy="487710"/>
          </a:xfrm>
        </p:grpSpPr>
        <p:sp>
          <p:nvSpPr>
            <p:cNvPr id="15" name="Line 49" hidden="1"/>
            <p:cNvSpPr>
              <a:spLocks noChangeShapeType="1"/>
            </p:cNvSpPr>
            <p:nvPr userDrawn="1"/>
          </p:nvSpPr>
          <p:spPr bwMode="auto">
            <a:xfrm>
              <a:off x="4533900" y="6156000"/>
              <a:ext cx="2698750"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0" hidden="1"/>
            <p:cNvSpPr>
              <a:spLocks noChangeShapeType="1"/>
            </p:cNvSpPr>
            <p:nvPr userDrawn="1"/>
          </p:nvSpPr>
          <p:spPr bwMode="auto">
            <a:xfrm>
              <a:off x="7413625" y="6156000"/>
              <a:ext cx="1439863"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bmkFldPresentationTitle05" hidden="1"/>
            <p:cNvSpPr txBox="1">
              <a:spLocks noChangeArrowheads="1"/>
            </p:cNvSpPr>
            <p:nvPr userDrawn="1"/>
          </p:nvSpPr>
          <p:spPr bwMode="auto">
            <a:xfrm>
              <a:off x="4533900" y="6322807"/>
              <a:ext cx="2698750" cy="144565"/>
            </a:xfrm>
            <a:prstGeom prst="rect">
              <a:avLst/>
            </a:prstGeom>
            <a:noFill/>
            <a:ln w="1778"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1200"/>
                </a:lnSpc>
                <a:defRPr/>
              </a:pPr>
              <a:r>
                <a:rPr lang="en-US" sz="1100" dirty="0" smtClean="0">
                  <a:solidFill>
                    <a:srgbClr val="FFFFFF"/>
                  </a:solidFill>
                </a:rPr>
                <a:t>TITEL PÅ PRÆSENTATION</a:t>
              </a:r>
            </a:p>
          </p:txBody>
        </p:sp>
        <p:sp>
          <p:nvSpPr>
            <p:cNvPr id="18" name="bmkADName04" hidden="1"/>
            <p:cNvSpPr txBox="1">
              <a:spLocks noChangeArrowheads="1"/>
            </p:cNvSpPr>
            <p:nvPr userDrawn="1"/>
          </p:nvSpPr>
          <p:spPr bwMode="auto">
            <a:xfrm>
              <a:off x="4535488" y="6499144"/>
              <a:ext cx="2698750"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rgbClr val="FFFFFF"/>
                  </a:solidFill>
                  <a:latin typeface="AU Passata" pitchFamily="34" charset="0"/>
                </a:rPr>
                <a:t>Navn Navnesen</a:t>
              </a:r>
            </a:p>
          </p:txBody>
        </p:sp>
        <p:sp>
          <p:nvSpPr>
            <p:cNvPr id="19" name="bmkFld4Date" hidden="1"/>
            <p:cNvSpPr txBox="1">
              <a:spLocks noChangeArrowheads="1"/>
            </p:cNvSpPr>
            <p:nvPr userDrawn="1"/>
          </p:nvSpPr>
          <p:spPr bwMode="auto">
            <a:xfrm>
              <a:off x="7413625" y="6324395"/>
              <a:ext cx="1439863"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a:solidFill>
                    <a:srgbClr val="FFFFFF"/>
                  </a:solidFill>
                  <a:latin typeface="AU Passata" pitchFamily="34" charset="0"/>
                </a:rPr>
                <a:t>1. september 2011</a:t>
              </a:r>
            </a:p>
          </p:txBody>
        </p:sp>
      </p:grpSp>
      <p:sp>
        <p:nvSpPr>
          <p:cNvPr id="34819" name="bmkFldPresentationTitle04"/>
          <p:cNvSpPr>
            <a:spLocks noGrp="1" noChangeArrowheads="1"/>
          </p:cNvSpPr>
          <p:nvPr>
            <p:ph type="ctrTitle"/>
          </p:nvPr>
        </p:nvSpPr>
        <p:spPr>
          <a:xfrm>
            <a:off x="287338" y="1776679"/>
            <a:ext cx="8564562" cy="1039259"/>
          </a:xfrm>
        </p:spPr>
        <p:txBody>
          <a:bodyPr>
            <a:spAutoFit/>
          </a:bodyPr>
          <a:lstStyle>
            <a:lvl1pPr>
              <a:defRPr baseline="0" smtClean="0">
                <a:solidFill>
                  <a:schemeClr val="bg1"/>
                </a:solidFill>
              </a:defRPr>
            </a:lvl1pPr>
          </a:lstStyle>
          <a:p>
            <a:r>
              <a:rPr lang="en-GB" noProof="0" dirty="0" err="1" smtClean="0"/>
              <a:t>Klik</a:t>
            </a:r>
            <a:r>
              <a:rPr lang="en-GB" noProof="0" dirty="0" smtClean="0"/>
              <a:t> for at </a:t>
            </a:r>
            <a:r>
              <a:rPr lang="en-GB" noProof="0" dirty="0" err="1" smtClean="0"/>
              <a:t>redigere</a:t>
            </a:r>
            <a:r>
              <a:rPr lang="en-GB" noProof="0" dirty="0" smtClean="0"/>
              <a:t> </a:t>
            </a:r>
            <a:r>
              <a:rPr lang="en-GB" noProof="0" dirty="0" err="1" smtClean="0"/>
              <a:t>titeltypografi</a:t>
            </a:r>
            <a:r>
              <a:rPr lang="en-GB" noProof="0" dirty="0" smtClean="0"/>
              <a:t> </a:t>
            </a:r>
            <a:r>
              <a:rPr lang="en-GB" noProof="0" dirty="0" err="1" smtClean="0"/>
              <a:t>i</a:t>
            </a:r>
            <a:r>
              <a:rPr lang="en-GB" noProof="0" dirty="0" smtClean="0"/>
              <a:t> </a:t>
            </a:r>
            <a:r>
              <a:rPr lang="en-GB" noProof="0" dirty="0" err="1" smtClean="0"/>
              <a:t>masteren</a:t>
            </a:r>
            <a:endParaRPr lang="en-GB" noProof="0" dirty="0" smtClean="0"/>
          </a:p>
        </p:txBody>
      </p:sp>
      <p:sp>
        <p:nvSpPr>
          <p:cNvPr id="20" name="Rectangle 6"/>
          <p:cNvSpPr>
            <a:spLocks noGrp="1" noChangeArrowheads="1"/>
          </p:cNvSpPr>
          <p:nvPr>
            <p:ph type="sldNum" sz="quarter" idx="10"/>
          </p:nvPr>
        </p:nvSpPr>
        <p:spPr>
          <a:xfrm>
            <a:off x="2555875" y="6453188"/>
            <a:ext cx="404813" cy="144462"/>
          </a:xfrm>
        </p:spPr>
        <p:txBody>
          <a:bodyPr/>
          <a:lstStyle>
            <a:lvl1pPr>
              <a:lnSpc>
                <a:spcPct val="102000"/>
              </a:lnSpc>
              <a:defRPr sz="900"/>
            </a:lvl1pPr>
          </a:lstStyle>
          <a:p>
            <a:pPr>
              <a:defRPr/>
            </a:pPr>
            <a:fld id="{15CD9947-879F-F249-AFB7-C9AE37FF755F}" type="slidenum">
              <a:rPr lang="en-GB"/>
              <a:pPr>
                <a:defRPr/>
              </a:pPr>
              <a:t>‹N›</a:t>
            </a:fld>
            <a:endParaRPr lang="en-GB" dirty="0"/>
          </a:p>
        </p:txBody>
      </p:sp>
    </p:spTree>
    <p:extLst>
      <p:ext uri="{BB962C8B-B14F-4D97-AF65-F5344CB8AC3E}">
        <p14:creationId xmlns:p14="http://schemas.microsoft.com/office/powerpoint/2010/main" val="310269963"/>
      </p:ext>
    </p:extLst>
  </p:cSld>
  <p:clrMapOvr>
    <a:masterClrMapping/>
  </p:clrMapOvr>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_Headlines_1">
    <p:spTree>
      <p:nvGrpSpPr>
        <p:cNvPr id="1" name=""/>
        <p:cNvGrpSpPr/>
        <p:nvPr/>
      </p:nvGrpSpPr>
      <p:grpSpPr>
        <a:xfrm>
          <a:off x="0" y="0"/>
          <a:ext cx="0" cy="0"/>
          <a:chOff x="0" y="0"/>
          <a:chExt cx="0" cy="0"/>
        </a:xfrm>
      </p:grpSpPr>
      <p:sp>
        <p:nvSpPr>
          <p:cNvPr id="4" name="Line 13"/>
          <p:cNvSpPr>
            <a:spLocks noChangeShapeType="1"/>
          </p:cNvSpPr>
          <p:nvPr userDrawn="1"/>
        </p:nvSpPr>
        <p:spPr bwMode="auto">
          <a:xfrm>
            <a:off x="287338" y="1412875"/>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287338" y="901867"/>
            <a:ext cx="8564562" cy="510909"/>
          </a:xfrm>
        </p:spPr>
        <p:txBody>
          <a:bodyPr>
            <a:spAutoFit/>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5" name="Rectangle 6"/>
          <p:cNvSpPr>
            <a:spLocks noGrp="1" noChangeArrowheads="1"/>
          </p:cNvSpPr>
          <p:nvPr>
            <p:ph type="sldNum" sz="quarter" idx="10"/>
          </p:nvPr>
        </p:nvSpPr>
        <p:spPr/>
        <p:txBody>
          <a:bodyPr/>
          <a:lstStyle>
            <a:lvl1pPr>
              <a:defRPr/>
            </a:lvl1pPr>
          </a:lstStyle>
          <a:p>
            <a:pPr>
              <a:defRPr/>
            </a:pPr>
            <a:fld id="{B8F8CF12-D371-FF46-A842-D8DECA24CE04}" type="slidenum">
              <a:rPr lang="da-DK"/>
              <a:pPr>
                <a:defRPr/>
              </a:pPr>
              <a:t>‹N›</a:t>
            </a:fld>
            <a:endParaRPr lang="da-DK" dirty="0"/>
          </a:p>
        </p:txBody>
      </p:sp>
    </p:spTree>
    <p:extLst>
      <p:ext uri="{BB962C8B-B14F-4D97-AF65-F5344CB8AC3E}">
        <p14:creationId xmlns:p14="http://schemas.microsoft.com/office/powerpoint/2010/main" val="259331467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en-US" dirty="0" smtClean="0"/>
              <a:t>Click to edit Master title style</a:t>
            </a:r>
            <a:endParaRPr lang="da-DK" dirty="0"/>
          </a:p>
        </p:txBody>
      </p:sp>
      <p:sp>
        <p:nvSpPr>
          <p:cNvPr id="3" name="Content Placeholder 2"/>
          <p:cNvSpPr>
            <a:spLocks noGrp="1"/>
          </p:cNvSpPr>
          <p:nvPr>
            <p:ph sz="half" idx="1"/>
          </p:nvPr>
        </p:nvSpPr>
        <p:spPr>
          <a:xfrm>
            <a:off x="287338" y="1916113"/>
            <a:ext cx="4205287"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5025" y="1916113"/>
            <a:ext cx="4206875"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6"/>
          <p:cNvSpPr>
            <a:spLocks noGrp="1" noChangeArrowheads="1"/>
          </p:cNvSpPr>
          <p:nvPr>
            <p:ph type="sldNum" sz="quarter" idx="10"/>
          </p:nvPr>
        </p:nvSpPr>
        <p:spPr/>
        <p:txBody>
          <a:bodyPr/>
          <a:lstStyle>
            <a:lvl1pPr>
              <a:defRPr/>
            </a:lvl1pPr>
          </a:lstStyle>
          <a:p>
            <a:pPr>
              <a:defRPr/>
            </a:pPr>
            <a:fld id="{ACEB2940-140F-3B4E-BE4E-43D4B9DFF103}" type="slidenum">
              <a:rPr lang="da-DK"/>
              <a:pPr>
                <a:defRPr/>
              </a:pPr>
              <a:t>‹N›</a:t>
            </a:fld>
            <a:endParaRPr lang="da-DK" dirty="0"/>
          </a:p>
        </p:txBody>
      </p:sp>
    </p:spTree>
    <p:extLst>
      <p:ext uri="{BB962C8B-B14F-4D97-AF65-F5344CB8AC3E}">
        <p14:creationId xmlns:p14="http://schemas.microsoft.com/office/powerpoint/2010/main" val="408277082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en-US" dirty="0" smtClean="0"/>
              <a:t>Click to edit Master title style</a:t>
            </a:r>
            <a:endParaRPr lang="da-DK" dirty="0"/>
          </a:p>
        </p:txBody>
      </p:sp>
      <p:sp>
        <p:nvSpPr>
          <p:cNvPr id="3" name="Rectangle 6"/>
          <p:cNvSpPr>
            <a:spLocks noGrp="1" noChangeArrowheads="1"/>
          </p:cNvSpPr>
          <p:nvPr>
            <p:ph type="sldNum" sz="quarter" idx="10"/>
          </p:nvPr>
        </p:nvSpPr>
        <p:spPr/>
        <p:txBody>
          <a:bodyPr/>
          <a:lstStyle>
            <a:lvl1pPr>
              <a:defRPr/>
            </a:lvl1pPr>
          </a:lstStyle>
          <a:p>
            <a:pPr>
              <a:defRPr/>
            </a:pPr>
            <a:fld id="{AE42018E-675A-4C4A-9584-91143DE700C9}" type="slidenum">
              <a:rPr lang="da-DK"/>
              <a:pPr>
                <a:defRPr/>
              </a:pPr>
              <a:t>‹N›</a:t>
            </a:fld>
            <a:endParaRPr lang="da-DK" dirty="0"/>
          </a:p>
        </p:txBody>
      </p:sp>
    </p:spTree>
    <p:extLst>
      <p:ext uri="{BB962C8B-B14F-4D97-AF65-F5344CB8AC3E}">
        <p14:creationId xmlns:p14="http://schemas.microsoft.com/office/powerpoint/2010/main" val="136164817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6F1835B1-1180-8B45-8F89-3B329E5E3700}" type="slidenum">
              <a:rPr lang="da-DK"/>
              <a:pPr>
                <a:defRPr/>
              </a:pPr>
              <a:t>‹N›</a:t>
            </a:fld>
            <a:endParaRPr lang="da-DK" dirty="0"/>
          </a:p>
        </p:txBody>
      </p:sp>
    </p:spTree>
    <p:extLst>
      <p:ext uri="{BB962C8B-B14F-4D97-AF65-F5344CB8AC3E}">
        <p14:creationId xmlns:p14="http://schemas.microsoft.com/office/powerpoint/2010/main" val="23929637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_Headlines_2">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1021818"/>
          </a:xfrm>
        </p:spPr>
        <p:txBody>
          <a:bodyPr>
            <a:spAutoFit/>
          </a:bodyPr>
          <a:lstStyle>
            <a:lvl1pPr>
              <a:defRPr/>
            </a:lvl1pPr>
          </a:lstStyle>
          <a:p>
            <a:r>
              <a:rPr lang="da-DK" smtClean="0"/>
              <a:t>Klik for at redigere titeltypografi i masteren</a:t>
            </a:r>
            <a:endParaRPr lang="da-DK" dirty="0"/>
          </a:p>
        </p:txBody>
      </p:sp>
      <p:sp>
        <p:nvSpPr>
          <p:cNvPr id="3" name="Content Placeholder 2"/>
          <p:cNvSpPr>
            <a:spLocks noGrp="1"/>
          </p:cNvSpPr>
          <p:nvPr>
            <p:ph idx="1"/>
          </p:nvPr>
        </p:nvSpPr>
        <p:spPr>
          <a:xfrm>
            <a:off x="287338" y="2394909"/>
            <a:ext cx="8568000" cy="35264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Rectangle 6"/>
          <p:cNvSpPr>
            <a:spLocks noGrp="1" noChangeArrowheads="1"/>
          </p:cNvSpPr>
          <p:nvPr>
            <p:ph type="sldNum" sz="quarter" idx="10"/>
          </p:nvPr>
        </p:nvSpPr>
        <p:spPr/>
        <p:txBody>
          <a:bodyPr/>
          <a:lstStyle>
            <a:lvl1pPr>
              <a:defRPr/>
            </a:lvl1pPr>
          </a:lstStyle>
          <a:p>
            <a:pPr>
              <a:defRPr/>
            </a:pPr>
            <a:fld id="{3EB008AC-328E-6542-A808-B422F9736476}" type="slidenum">
              <a:rPr lang="da-DK"/>
              <a:pPr>
                <a:defRPr/>
              </a:pPr>
              <a:t>‹N›</a:t>
            </a:fld>
            <a:endParaRPr lang="da-DK" dirty="0"/>
          </a:p>
        </p:txBody>
      </p:sp>
    </p:spTree>
    <p:extLst>
      <p:ext uri="{BB962C8B-B14F-4D97-AF65-F5344CB8AC3E}">
        <p14:creationId xmlns:p14="http://schemas.microsoft.com/office/powerpoint/2010/main" val="109231237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_Headlines_2">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1021818"/>
          </a:xfrm>
        </p:spPr>
        <p:txBody>
          <a:bodyPr>
            <a:spAutoFit/>
          </a:bodyPr>
          <a:lstStyle/>
          <a:p>
            <a:r>
              <a:rPr lang="da-DK" smtClean="0"/>
              <a:t>Klik for at redigere titeltypografi i masteren</a:t>
            </a:r>
            <a:endParaRPr lang="da-DK" dirty="0"/>
          </a:p>
        </p:txBody>
      </p:sp>
      <p:sp>
        <p:nvSpPr>
          <p:cNvPr id="3" name="Content Placeholder 2"/>
          <p:cNvSpPr>
            <a:spLocks noGrp="1"/>
          </p:cNvSpPr>
          <p:nvPr>
            <p:ph sz="half" idx="1"/>
          </p:nvPr>
        </p:nvSpPr>
        <p:spPr>
          <a:xfrm>
            <a:off x="287338" y="2395003"/>
            <a:ext cx="4205287"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Content Placeholder 3"/>
          <p:cNvSpPr>
            <a:spLocks noGrp="1"/>
          </p:cNvSpPr>
          <p:nvPr>
            <p:ph sz="half" idx="2"/>
          </p:nvPr>
        </p:nvSpPr>
        <p:spPr>
          <a:xfrm>
            <a:off x="4645025" y="2395003"/>
            <a:ext cx="4206875"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5" name="Rectangle 6"/>
          <p:cNvSpPr>
            <a:spLocks noGrp="1" noChangeArrowheads="1"/>
          </p:cNvSpPr>
          <p:nvPr>
            <p:ph type="sldNum" sz="quarter" idx="10"/>
          </p:nvPr>
        </p:nvSpPr>
        <p:spPr/>
        <p:txBody>
          <a:bodyPr/>
          <a:lstStyle>
            <a:lvl1pPr>
              <a:defRPr/>
            </a:lvl1pPr>
          </a:lstStyle>
          <a:p>
            <a:pPr>
              <a:defRPr/>
            </a:pPr>
            <a:fld id="{48451D81-9EAE-BB48-BCBC-5923FC87DDCD}" type="slidenum">
              <a:rPr lang="da-DK"/>
              <a:pPr>
                <a:defRPr/>
              </a:pPr>
              <a:t>‹N›</a:t>
            </a:fld>
            <a:endParaRPr lang="da-DK" dirty="0"/>
          </a:p>
        </p:txBody>
      </p:sp>
    </p:spTree>
    <p:extLst>
      <p:ext uri="{BB962C8B-B14F-4D97-AF65-F5344CB8AC3E}">
        <p14:creationId xmlns:p14="http://schemas.microsoft.com/office/powerpoint/2010/main" val="38519497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BD5659B7-359A-054B-A236-9CEFB0C3DEB3}" type="slidenum">
              <a:rPr lang="da-DK"/>
              <a:pPr>
                <a:defRPr/>
              </a:pPr>
              <a:t>‹N›</a:t>
            </a:fld>
            <a:endParaRPr lang="da-DK" dirty="0"/>
          </a:p>
        </p:txBody>
      </p:sp>
    </p:spTree>
    <p:extLst>
      <p:ext uri="{BB962C8B-B14F-4D97-AF65-F5344CB8AC3E}">
        <p14:creationId xmlns:p14="http://schemas.microsoft.com/office/powerpoint/2010/main" val="37756369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_Headlines_2">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1044000"/>
          </a:xfrm>
        </p:spPr>
        <p:txBody>
          <a:bodyPr>
            <a:spAutoFit/>
          </a:bodyPr>
          <a:lstStyle/>
          <a:p>
            <a:r>
              <a:rPr lang="da-DK" smtClean="0"/>
              <a:t>Klik for at redigere titeltypografi i masteren</a:t>
            </a:r>
            <a:endParaRPr lang="da-DK" dirty="0"/>
          </a:p>
        </p:txBody>
      </p:sp>
      <p:sp>
        <p:nvSpPr>
          <p:cNvPr id="3" name="Rectangle 6"/>
          <p:cNvSpPr>
            <a:spLocks noGrp="1" noChangeArrowheads="1"/>
          </p:cNvSpPr>
          <p:nvPr>
            <p:ph type="sldNum" sz="quarter" idx="10"/>
          </p:nvPr>
        </p:nvSpPr>
        <p:spPr/>
        <p:txBody>
          <a:bodyPr/>
          <a:lstStyle>
            <a:lvl1pPr>
              <a:defRPr/>
            </a:lvl1pPr>
          </a:lstStyle>
          <a:p>
            <a:pPr>
              <a:defRPr/>
            </a:pPr>
            <a:fld id="{AF597899-6530-1A4F-9BBB-41EEC9E52346}" type="slidenum">
              <a:rPr lang="da-DK"/>
              <a:pPr>
                <a:defRPr/>
              </a:pPr>
              <a:t>‹N›</a:t>
            </a:fld>
            <a:endParaRPr lang="da-DK" dirty="0"/>
          </a:p>
        </p:txBody>
      </p:sp>
    </p:spTree>
    <p:extLst>
      <p:ext uri="{BB962C8B-B14F-4D97-AF65-F5344CB8AC3E}">
        <p14:creationId xmlns:p14="http://schemas.microsoft.com/office/powerpoint/2010/main" val="2269524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1">
    <p:bg>
      <p:bgPr>
        <a:solidFill>
          <a:schemeClr val="bg2"/>
        </a:solidFill>
        <a:effectLst/>
      </p:bgPr>
    </p:bg>
    <p:spTree>
      <p:nvGrpSpPr>
        <p:cNvPr id="1" name=""/>
        <p:cNvGrpSpPr/>
        <p:nvPr/>
      </p:nvGrpSpPr>
      <p:grpSpPr>
        <a:xfrm>
          <a:off x="0" y="0"/>
          <a:ext cx="0" cy="0"/>
          <a:chOff x="0" y="0"/>
          <a:chExt cx="0" cy="0"/>
        </a:xfrm>
      </p:grpSpPr>
      <p:sp>
        <p:nvSpPr>
          <p:cNvPr id="3" name="bmkSekundærtLogo"/>
          <p:cNvSpPr>
            <a:spLocks noChangeAspect="1" noChangeArrowheads="1"/>
          </p:cNvSpPr>
          <p:nvPr/>
        </p:nvSpPr>
        <p:spPr bwMode="auto">
          <a:xfrm>
            <a:off x="287338" y="6307138"/>
            <a:ext cx="295275" cy="295275"/>
          </a:xfrm>
          <a:prstGeom prst="rect">
            <a:avLst/>
          </a:prstGeom>
          <a:solidFill>
            <a:schemeClr val="bg2"/>
          </a:solidFill>
          <a:ln w="1778">
            <a:solidFill>
              <a:schemeClr val="bg2"/>
            </a:solidFill>
            <a:miter lim="800000"/>
            <a:headEnd/>
            <a:tailEnd/>
          </a:ln>
        </p:spPr>
        <p:txBody>
          <a:bodyPr anchor="ctr"/>
          <a:lstStyle/>
          <a:p>
            <a:pPr>
              <a:lnSpc>
                <a:spcPts val="3600"/>
              </a:lnSpc>
              <a:buFont typeface="AU Passata" charset="0"/>
              <a:buNone/>
            </a:pPr>
            <a:endParaRPr lang="en-GB">
              <a:solidFill>
                <a:srgbClr val="FFFFFF"/>
              </a:solidFill>
            </a:endParaRPr>
          </a:p>
        </p:txBody>
      </p:sp>
      <p:sp>
        <p:nvSpPr>
          <p:cNvPr id="4" name="Rectangle 18"/>
          <p:cNvSpPr>
            <a:spLocks noChangeArrowheads="1"/>
          </p:cNvSpPr>
          <p:nvPr userDrawn="1"/>
        </p:nvSpPr>
        <p:spPr bwMode="auto">
          <a:xfrm>
            <a:off x="7413625" y="287338"/>
            <a:ext cx="1439863" cy="71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ts val="3600"/>
              </a:lnSpc>
              <a:buFont typeface="AU Passata" charset="0"/>
              <a:buNone/>
            </a:pPr>
            <a:endParaRPr lang="en-GB">
              <a:solidFill>
                <a:srgbClr val="000000"/>
              </a:solidFill>
            </a:endParaRPr>
          </a:p>
        </p:txBody>
      </p:sp>
      <p:grpSp>
        <p:nvGrpSpPr>
          <p:cNvPr id="5" name="Group 23"/>
          <p:cNvGrpSpPr>
            <a:grpSpLocks noChangeAspect="1"/>
          </p:cNvGrpSpPr>
          <p:nvPr userDrawn="1"/>
        </p:nvGrpSpPr>
        <p:grpSpPr bwMode="auto">
          <a:xfrm>
            <a:off x="287338" y="287338"/>
            <a:ext cx="590550" cy="295275"/>
            <a:chOff x="454" y="227"/>
            <a:chExt cx="384" cy="192"/>
          </a:xfrm>
        </p:grpSpPr>
        <p:sp>
          <p:nvSpPr>
            <p:cNvPr id="6" name="Freeform 24"/>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5"/>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 name="Line 8"/>
          <p:cNvSpPr>
            <a:spLocks noChangeShapeType="1"/>
          </p:cNvSpPr>
          <p:nvPr userDrawn="1"/>
        </p:nvSpPr>
        <p:spPr bwMode="auto">
          <a:xfrm>
            <a:off x="287338" y="4113213"/>
            <a:ext cx="1403350" cy="0"/>
          </a:xfrm>
          <a:prstGeom prst="line">
            <a:avLst/>
          </a:prstGeom>
          <a:noFill/>
          <a:ln w="177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bmkADName"/>
          <p:cNvSpPr txBox="1">
            <a:spLocks noChangeArrowheads="1"/>
          </p:cNvSpPr>
          <p:nvPr userDrawn="1"/>
        </p:nvSpPr>
        <p:spPr bwMode="auto">
          <a:xfrm>
            <a:off x="287338" y="4246563"/>
            <a:ext cx="8564562" cy="261937"/>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GB" sz="2000" cap="all" dirty="0">
                <a:solidFill>
                  <a:srgbClr val="FFFFFF"/>
                </a:solidFill>
                <a:latin typeface="AU Passata" pitchFamily="34" charset="0"/>
              </a:rPr>
              <a:t>Hans O.U. Fynbo</a:t>
            </a:r>
          </a:p>
          <a:p>
            <a:pPr>
              <a:lnSpc>
                <a:spcPct val="92000"/>
              </a:lnSpc>
              <a:buFont typeface="AU Passata" pitchFamily="34" charset="0"/>
              <a:buNone/>
              <a:defRPr/>
            </a:pPr>
            <a:endParaRPr lang="en-GB" sz="2000" cap="all" dirty="0">
              <a:solidFill>
                <a:srgbClr val="FFFFFF"/>
              </a:solidFill>
              <a:latin typeface="AU Passata" pitchFamily="34" charset="0"/>
            </a:endParaRPr>
          </a:p>
          <a:p>
            <a:pPr>
              <a:lnSpc>
                <a:spcPct val="92000"/>
              </a:lnSpc>
              <a:buFont typeface="AU Passata" pitchFamily="34" charset="0"/>
              <a:buNone/>
              <a:defRPr/>
            </a:pPr>
            <a:endParaRPr lang="en-GB" sz="2000" cap="all" dirty="0">
              <a:solidFill>
                <a:srgbClr val="FFFFFF"/>
              </a:solidFill>
              <a:latin typeface="AU Passata" pitchFamily="34" charset="0"/>
            </a:endParaRPr>
          </a:p>
        </p:txBody>
      </p:sp>
      <p:sp>
        <p:nvSpPr>
          <p:cNvPr id="10" name="bmkOffParent01"/>
          <p:cNvSpPr txBox="1">
            <a:spLocks noChangeArrowheads="1"/>
          </p:cNvSpPr>
          <p:nvPr userDrawn="1"/>
        </p:nvSpPr>
        <p:spPr bwMode="auto">
          <a:xfrm>
            <a:off x="1047750"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GB" sz="1100" cap="all" dirty="0">
                <a:solidFill>
                  <a:srgbClr val="FFFFFF"/>
                </a:solidFill>
                <a:latin typeface="AU Passata" pitchFamily="34" charset="0"/>
              </a:rPr>
              <a:t>AARHUS</a:t>
            </a:r>
          </a:p>
          <a:p>
            <a:pPr>
              <a:lnSpc>
                <a:spcPts val="1300"/>
              </a:lnSpc>
              <a:buFont typeface="AU Passata" pitchFamily="34" charset="0"/>
              <a:buNone/>
              <a:defRPr/>
            </a:pPr>
            <a:r>
              <a:rPr lang="en-GB" sz="1100" cap="all" dirty="0">
                <a:solidFill>
                  <a:srgbClr val="FFFFFF"/>
                </a:solidFill>
                <a:latin typeface="AU Passata" pitchFamily="34" charset="0"/>
              </a:rPr>
              <a:t>UNIVERSITy</a:t>
            </a:r>
          </a:p>
        </p:txBody>
      </p:sp>
      <p:sp>
        <p:nvSpPr>
          <p:cNvPr id="11" name="bmkOffUnitName01"/>
          <p:cNvSpPr txBox="1">
            <a:spLocks noChangeArrowheads="1"/>
          </p:cNvSpPr>
          <p:nvPr userDrawn="1"/>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GB" sz="900" cap="all" dirty="0">
              <a:solidFill>
                <a:srgbClr val="FFFFFF"/>
              </a:solidFill>
              <a:latin typeface="AU Passata" pitchFamily="34" charset="0"/>
            </a:endParaRPr>
          </a:p>
        </p:txBody>
      </p:sp>
      <p:sp>
        <p:nvSpPr>
          <p:cNvPr id="12" name="bmkFld2Date"/>
          <p:cNvSpPr txBox="1">
            <a:spLocks noChangeArrowheads="1"/>
          </p:cNvSpPr>
          <p:nvPr userDrawn="1"/>
        </p:nvSpPr>
        <p:spPr bwMode="auto">
          <a:xfrm>
            <a:off x="7412038" y="457200"/>
            <a:ext cx="1439862" cy="144463"/>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GB" sz="1100" cap="all" dirty="0">
                <a:solidFill>
                  <a:srgbClr val="FFFFFF"/>
                </a:solidFill>
                <a:latin typeface="AU Passata" pitchFamily="34" charset="0"/>
              </a:rPr>
              <a:t>12 June 2012</a:t>
            </a:r>
          </a:p>
        </p:txBody>
      </p:sp>
      <p:grpSp>
        <p:nvGrpSpPr>
          <p:cNvPr id="13" name="grpAuthor" hidden="1"/>
          <p:cNvGrpSpPr>
            <a:grpSpLocks/>
          </p:cNvGrpSpPr>
          <p:nvPr userDrawn="1"/>
        </p:nvGrpSpPr>
        <p:grpSpPr bwMode="auto">
          <a:xfrm>
            <a:off x="4533900" y="6156325"/>
            <a:ext cx="4319588" cy="487363"/>
            <a:chOff x="4533900" y="6156000"/>
            <a:chExt cx="4319588" cy="487710"/>
          </a:xfrm>
        </p:grpSpPr>
        <p:sp>
          <p:nvSpPr>
            <p:cNvPr id="14" name="Line 49" hidden="1"/>
            <p:cNvSpPr>
              <a:spLocks noChangeShapeType="1"/>
            </p:cNvSpPr>
            <p:nvPr userDrawn="1"/>
          </p:nvSpPr>
          <p:spPr bwMode="auto">
            <a:xfrm>
              <a:off x="4533900" y="6156000"/>
              <a:ext cx="2698750"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0" hidden="1"/>
            <p:cNvSpPr>
              <a:spLocks noChangeShapeType="1"/>
            </p:cNvSpPr>
            <p:nvPr userDrawn="1"/>
          </p:nvSpPr>
          <p:spPr bwMode="auto">
            <a:xfrm>
              <a:off x="7413625" y="6156000"/>
              <a:ext cx="1439863"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bmkFldPresentationTitle02" hidden="1"/>
            <p:cNvSpPr txBox="1">
              <a:spLocks noChangeArrowheads="1"/>
            </p:cNvSpPr>
            <p:nvPr userDrawn="1"/>
          </p:nvSpPr>
          <p:spPr bwMode="auto">
            <a:xfrm>
              <a:off x="4533900" y="6322807"/>
              <a:ext cx="2698750" cy="144565"/>
            </a:xfrm>
            <a:prstGeom prst="rect">
              <a:avLst/>
            </a:prstGeom>
            <a:noFill/>
            <a:ln w="1778"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1200"/>
                </a:lnSpc>
                <a:defRPr/>
              </a:pPr>
              <a:r>
                <a:rPr lang="da-DK" sz="1100" dirty="0" smtClean="0">
                  <a:solidFill>
                    <a:srgbClr val="FFFFFF"/>
                  </a:solidFill>
                </a:rPr>
                <a:t>TITEL PÅ PRÆSENTATION</a:t>
              </a:r>
              <a:endParaRPr lang="en-US" sz="1100" dirty="0" smtClean="0">
                <a:solidFill>
                  <a:srgbClr val="FFFFFF"/>
                </a:solidFill>
              </a:endParaRPr>
            </a:p>
          </p:txBody>
        </p:sp>
        <p:sp>
          <p:nvSpPr>
            <p:cNvPr id="17" name="bmkADName05" hidden="1"/>
            <p:cNvSpPr txBox="1">
              <a:spLocks noChangeArrowheads="1"/>
            </p:cNvSpPr>
            <p:nvPr userDrawn="1"/>
          </p:nvSpPr>
          <p:spPr bwMode="auto">
            <a:xfrm>
              <a:off x="4535488" y="6499144"/>
              <a:ext cx="2698750"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rgbClr val="FFFFFF"/>
                  </a:solidFill>
                  <a:latin typeface="AU Passata" pitchFamily="34" charset="0"/>
                </a:rPr>
                <a:t>Navn Navnesen</a:t>
              </a:r>
            </a:p>
          </p:txBody>
        </p:sp>
        <p:sp>
          <p:nvSpPr>
            <p:cNvPr id="18" name="bmkFld3Date" hidden="1"/>
            <p:cNvSpPr txBox="1">
              <a:spLocks noChangeArrowheads="1"/>
            </p:cNvSpPr>
            <p:nvPr userDrawn="1"/>
          </p:nvSpPr>
          <p:spPr bwMode="auto">
            <a:xfrm>
              <a:off x="7413625" y="6324395"/>
              <a:ext cx="1439863"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a:solidFill>
                    <a:srgbClr val="FFFFFF"/>
                  </a:solidFill>
                  <a:latin typeface="AU Passata" pitchFamily="34" charset="0"/>
                </a:rPr>
                <a:t>1. september 2011</a:t>
              </a:r>
            </a:p>
          </p:txBody>
        </p:sp>
      </p:grpSp>
      <p:sp>
        <p:nvSpPr>
          <p:cNvPr id="34819" name="bmkFldPresentationTitle04"/>
          <p:cNvSpPr>
            <a:spLocks noGrp="1" noChangeArrowheads="1"/>
          </p:cNvSpPr>
          <p:nvPr>
            <p:ph type="ctrTitle"/>
          </p:nvPr>
        </p:nvSpPr>
        <p:spPr>
          <a:xfrm>
            <a:off x="287338" y="1268760"/>
            <a:ext cx="8564562" cy="1039259"/>
          </a:xfrm>
        </p:spPr>
        <p:txBody>
          <a:bodyPr>
            <a:spAutoFit/>
          </a:bodyPr>
          <a:lstStyle>
            <a:lvl1pPr>
              <a:defRPr baseline="0" smtClean="0">
                <a:solidFill>
                  <a:schemeClr val="bg1"/>
                </a:solidFill>
              </a:defRPr>
            </a:lvl1pPr>
          </a:lstStyle>
          <a:p>
            <a:r>
              <a:rPr lang="en-GB" noProof="0" smtClean="0"/>
              <a:t>Klik for at redigere titeltypografi i masteren</a:t>
            </a:r>
          </a:p>
        </p:txBody>
      </p:sp>
    </p:spTree>
    <p:extLst>
      <p:ext uri="{BB962C8B-B14F-4D97-AF65-F5344CB8AC3E}">
        <p14:creationId xmlns:p14="http://schemas.microsoft.com/office/powerpoint/2010/main" val="1054288752"/>
      </p:ext>
    </p:extLst>
  </p:cSld>
  <p:clrMapOvr>
    <a:masterClrMapping/>
  </p:clrMapOvr>
  <p:timing>
    <p:tnLst>
      <p:par>
        <p:cTn id="1" dur="indefinite" restart="never" nodeType="tmRoot"/>
      </p:par>
    </p:tn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2">
    <p:bg>
      <p:bgPr>
        <a:solidFill>
          <a:schemeClr val="bg2"/>
        </a:solidFill>
        <a:effectLst/>
      </p:bgPr>
    </p:bg>
    <p:spTree>
      <p:nvGrpSpPr>
        <p:cNvPr id="1" name=""/>
        <p:cNvGrpSpPr/>
        <p:nvPr/>
      </p:nvGrpSpPr>
      <p:grpSpPr>
        <a:xfrm>
          <a:off x="0" y="0"/>
          <a:ext cx="0" cy="0"/>
          <a:chOff x="0" y="0"/>
          <a:chExt cx="0" cy="0"/>
        </a:xfrm>
      </p:grpSpPr>
      <p:sp>
        <p:nvSpPr>
          <p:cNvPr id="3" name="SD_BGD_FrontPage"/>
          <p:cNvSpPr txBox="1">
            <a:spLocks noChangeArrowheads="1"/>
          </p:cNvSpPr>
          <p:nvPr userDrawn="1"/>
        </p:nvSpPr>
        <p:spPr bwMode="auto">
          <a:xfrm>
            <a:off x="2289175" y="5734050"/>
            <a:ext cx="6565900" cy="774700"/>
          </a:xfrm>
          <a:prstGeom prst="rect">
            <a:avLst/>
          </a:prstGeom>
          <a:noFill/>
          <a:ln w="9525"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5700"/>
              </a:lnSpc>
              <a:defRPr/>
            </a:pPr>
            <a:r>
              <a:rPr lang="en-GB" sz="5700" dirty="0" smtClean="0">
                <a:solidFill>
                  <a:srgbClr val="81A0C6"/>
                </a:solidFill>
                <a:latin typeface="AU Peto" charset="0"/>
              </a:rPr>
              <a:t> VERSITET</a:t>
            </a:r>
          </a:p>
        </p:txBody>
      </p:sp>
      <p:sp>
        <p:nvSpPr>
          <p:cNvPr id="4" name="bmkSekundærtLogo"/>
          <p:cNvSpPr>
            <a:spLocks noChangeAspect="1" noChangeArrowheads="1"/>
          </p:cNvSpPr>
          <p:nvPr/>
        </p:nvSpPr>
        <p:spPr bwMode="auto">
          <a:xfrm>
            <a:off x="287338" y="6307138"/>
            <a:ext cx="295275" cy="295275"/>
          </a:xfrm>
          <a:prstGeom prst="rect">
            <a:avLst/>
          </a:prstGeom>
          <a:solidFill>
            <a:schemeClr val="bg2"/>
          </a:solidFill>
          <a:ln w="1778">
            <a:solidFill>
              <a:schemeClr val="bg2"/>
            </a:solidFill>
            <a:miter lim="800000"/>
            <a:headEnd/>
            <a:tailEnd/>
          </a:ln>
        </p:spPr>
        <p:txBody>
          <a:bodyPr anchor="ctr"/>
          <a:lstStyle/>
          <a:p>
            <a:pPr>
              <a:lnSpc>
                <a:spcPts val="3600"/>
              </a:lnSpc>
              <a:buFont typeface="AU Passata" charset="0"/>
              <a:buNone/>
            </a:pPr>
            <a:endParaRPr lang="en-GB">
              <a:solidFill>
                <a:srgbClr val="FFFFFF"/>
              </a:solidFill>
            </a:endParaRPr>
          </a:p>
        </p:txBody>
      </p:sp>
      <p:sp>
        <p:nvSpPr>
          <p:cNvPr id="5" name="Rectangle 18"/>
          <p:cNvSpPr>
            <a:spLocks noChangeArrowheads="1"/>
          </p:cNvSpPr>
          <p:nvPr userDrawn="1"/>
        </p:nvSpPr>
        <p:spPr bwMode="auto">
          <a:xfrm>
            <a:off x="7413625" y="287338"/>
            <a:ext cx="1439863" cy="71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ts val="3600"/>
              </a:lnSpc>
              <a:buFont typeface="AU Passata" charset="0"/>
              <a:buNone/>
            </a:pPr>
            <a:endParaRPr lang="en-GB">
              <a:solidFill>
                <a:srgbClr val="000000"/>
              </a:solidFill>
            </a:endParaRPr>
          </a:p>
        </p:txBody>
      </p:sp>
      <p:grpSp>
        <p:nvGrpSpPr>
          <p:cNvPr id="6" name="Group 23"/>
          <p:cNvGrpSpPr>
            <a:grpSpLocks noChangeAspect="1"/>
          </p:cNvGrpSpPr>
          <p:nvPr userDrawn="1"/>
        </p:nvGrpSpPr>
        <p:grpSpPr bwMode="auto">
          <a:xfrm>
            <a:off x="287338" y="287338"/>
            <a:ext cx="590550" cy="295275"/>
            <a:chOff x="454" y="227"/>
            <a:chExt cx="384" cy="192"/>
          </a:xfrm>
        </p:grpSpPr>
        <p:sp>
          <p:nvSpPr>
            <p:cNvPr id="7" name="Freeform 24"/>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5"/>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bmkADName02"/>
          <p:cNvSpPr txBox="1">
            <a:spLocks noChangeArrowheads="1"/>
          </p:cNvSpPr>
          <p:nvPr userDrawn="1"/>
        </p:nvSpPr>
        <p:spPr bwMode="auto">
          <a:xfrm>
            <a:off x="287338" y="3022600"/>
            <a:ext cx="8564562" cy="261938"/>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GB" sz="2000" cap="all" dirty="0">
                <a:solidFill>
                  <a:srgbClr val="FFFFFF"/>
                </a:solidFill>
                <a:latin typeface="AU Passata" pitchFamily="34" charset="0"/>
              </a:rPr>
              <a:t>Hans O.U. Fynbo</a:t>
            </a:r>
          </a:p>
        </p:txBody>
      </p:sp>
      <p:sp>
        <p:nvSpPr>
          <p:cNvPr id="10" name="bmkOffParent03"/>
          <p:cNvSpPr txBox="1">
            <a:spLocks noChangeArrowheads="1"/>
          </p:cNvSpPr>
          <p:nvPr userDrawn="1"/>
        </p:nvSpPr>
        <p:spPr bwMode="auto">
          <a:xfrm>
            <a:off x="1047750"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GB" sz="1100" cap="all" dirty="0">
                <a:solidFill>
                  <a:srgbClr val="FFFFFF"/>
                </a:solidFill>
                <a:latin typeface="AU Passata" pitchFamily="34" charset="0"/>
              </a:rPr>
              <a:t>AARHUS</a:t>
            </a:r>
          </a:p>
          <a:p>
            <a:pPr>
              <a:lnSpc>
                <a:spcPts val="1300"/>
              </a:lnSpc>
              <a:buFont typeface="AU Passata" pitchFamily="34" charset="0"/>
              <a:buNone/>
              <a:defRPr/>
            </a:pPr>
            <a:r>
              <a:rPr lang="en-GB" sz="1100" cap="all" dirty="0">
                <a:solidFill>
                  <a:srgbClr val="FFFFFF"/>
                </a:solidFill>
                <a:latin typeface="AU Passata" pitchFamily="34" charset="0"/>
              </a:rPr>
              <a:t>UNIVERSITy</a:t>
            </a:r>
          </a:p>
        </p:txBody>
      </p:sp>
      <p:sp>
        <p:nvSpPr>
          <p:cNvPr id="11" name="bmkOffUnitName03"/>
          <p:cNvSpPr txBox="1">
            <a:spLocks noChangeArrowheads="1"/>
          </p:cNvSpPr>
          <p:nvPr userDrawn="1"/>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GB" sz="900" cap="all" dirty="0">
              <a:solidFill>
                <a:srgbClr val="FFFFFF"/>
              </a:solidFill>
              <a:latin typeface="AU Passata" pitchFamily="34" charset="0"/>
            </a:endParaRPr>
          </a:p>
        </p:txBody>
      </p:sp>
      <p:sp>
        <p:nvSpPr>
          <p:cNvPr id="12" name="bmkFld5Date"/>
          <p:cNvSpPr txBox="1">
            <a:spLocks noChangeArrowheads="1"/>
          </p:cNvSpPr>
          <p:nvPr userDrawn="1"/>
        </p:nvSpPr>
        <p:spPr bwMode="auto">
          <a:xfrm>
            <a:off x="7412038" y="457200"/>
            <a:ext cx="1439862" cy="144463"/>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GB" sz="1100" cap="all" dirty="0">
                <a:solidFill>
                  <a:srgbClr val="FFFFFF"/>
                </a:solidFill>
                <a:latin typeface="AU Passata" pitchFamily="34" charset="0"/>
              </a:rPr>
              <a:t>18 April 2012</a:t>
            </a:r>
          </a:p>
        </p:txBody>
      </p:sp>
      <p:sp>
        <p:nvSpPr>
          <p:cNvPr id="13" name="SD_FGD_FrontPage"/>
          <p:cNvSpPr txBox="1">
            <a:spLocks noChangeArrowheads="1"/>
          </p:cNvSpPr>
          <p:nvPr userDrawn="1"/>
        </p:nvSpPr>
        <p:spPr bwMode="auto">
          <a:xfrm>
            <a:off x="2289175" y="5734050"/>
            <a:ext cx="6565900" cy="774700"/>
          </a:xfrm>
          <a:prstGeom prst="rect">
            <a:avLst/>
          </a:prstGeom>
          <a:noFill/>
          <a:ln w="9525"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5700"/>
              </a:lnSpc>
              <a:defRPr/>
            </a:pPr>
            <a:r>
              <a:rPr lang="en-GB" sz="5700" dirty="0" smtClean="0">
                <a:solidFill>
                  <a:srgbClr val="FFFFFF"/>
                </a:solidFill>
                <a:latin typeface="AU Peto" charset="0"/>
              </a:rPr>
              <a:t>UNI      </a:t>
            </a:r>
          </a:p>
        </p:txBody>
      </p:sp>
      <p:grpSp>
        <p:nvGrpSpPr>
          <p:cNvPr id="14" name="grpAuthor" hidden="1"/>
          <p:cNvGrpSpPr>
            <a:grpSpLocks/>
          </p:cNvGrpSpPr>
          <p:nvPr userDrawn="1"/>
        </p:nvGrpSpPr>
        <p:grpSpPr bwMode="auto">
          <a:xfrm>
            <a:off x="4533900" y="6156325"/>
            <a:ext cx="4319588" cy="487363"/>
            <a:chOff x="4533900" y="6156000"/>
            <a:chExt cx="4319588" cy="487710"/>
          </a:xfrm>
        </p:grpSpPr>
        <p:sp>
          <p:nvSpPr>
            <p:cNvPr id="15" name="Line 49" hidden="1"/>
            <p:cNvSpPr>
              <a:spLocks noChangeShapeType="1"/>
            </p:cNvSpPr>
            <p:nvPr userDrawn="1"/>
          </p:nvSpPr>
          <p:spPr bwMode="auto">
            <a:xfrm>
              <a:off x="4533900" y="6156000"/>
              <a:ext cx="2698750"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0" hidden="1"/>
            <p:cNvSpPr>
              <a:spLocks noChangeShapeType="1"/>
            </p:cNvSpPr>
            <p:nvPr userDrawn="1"/>
          </p:nvSpPr>
          <p:spPr bwMode="auto">
            <a:xfrm>
              <a:off x="7413625" y="6156000"/>
              <a:ext cx="1439863" cy="0"/>
            </a:xfrm>
            <a:prstGeom prst="line">
              <a:avLst/>
            </a:prstGeom>
            <a:noFill/>
            <a:ln w="31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bmkFldPresentationTitle05" hidden="1"/>
            <p:cNvSpPr txBox="1">
              <a:spLocks noChangeArrowheads="1"/>
            </p:cNvSpPr>
            <p:nvPr userDrawn="1"/>
          </p:nvSpPr>
          <p:spPr bwMode="auto">
            <a:xfrm>
              <a:off x="4533900" y="6322807"/>
              <a:ext cx="2698750" cy="144565"/>
            </a:xfrm>
            <a:prstGeom prst="rect">
              <a:avLst/>
            </a:prstGeom>
            <a:noFill/>
            <a:ln w="1778" algn="ctr">
              <a:noFill/>
              <a:miter lim="800000"/>
              <a:headEnd/>
              <a:tailEnd/>
            </a:ln>
            <a:effectLst/>
          </p:spPr>
          <p:txBody>
            <a:bodyPr lIns="0" tIns="0" rIns="0" bIns="0" anchor="b"/>
            <a:lstStyle>
              <a:lvl1pPr eaLnBrk="0" hangingPunct="0">
                <a:lnSpc>
                  <a:spcPts val="3600"/>
                </a:lnSpc>
                <a:buFont typeface="AU Passata" charset="0"/>
                <a:defRPr sz="3600">
                  <a:solidFill>
                    <a:schemeClr val="tx1"/>
                  </a:solidFill>
                  <a:latin typeface="AU Passata" charset="0"/>
                  <a:ea typeface="ＭＳ Ｐゴシック" charset="0"/>
                </a:defRPr>
              </a:lvl1pPr>
              <a:lvl2pPr marL="742950" indent="-285750" eaLnBrk="0" hangingPunct="0">
                <a:lnSpc>
                  <a:spcPts val="3600"/>
                </a:lnSpc>
                <a:buFont typeface="AU Passata" charset="0"/>
                <a:defRPr sz="3600">
                  <a:solidFill>
                    <a:schemeClr val="tx1"/>
                  </a:solidFill>
                  <a:latin typeface="AU Passata" charset="0"/>
                  <a:ea typeface="ＭＳ Ｐゴシック" charset="0"/>
                </a:defRPr>
              </a:lvl2pPr>
              <a:lvl3pPr marL="1143000" indent="-228600" eaLnBrk="0" hangingPunct="0">
                <a:lnSpc>
                  <a:spcPts val="3600"/>
                </a:lnSpc>
                <a:buFont typeface="AU Passata" charset="0"/>
                <a:defRPr sz="3600">
                  <a:solidFill>
                    <a:schemeClr val="tx1"/>
                  </a:solidFill>
                  <a:latin typeface="AU Passata" charset="0"/>
                  <a:ea typeface="ＭＳ Ｐゴシック" charset="0"/>
                </a:defRPr>
              </a:lvl3pPr>
              <a:lvl4pPr marL="1600200" indent="-228600" eaLnBrk="0" hangingPunct="0">
                <a:lnSpc>
                  <a:spcPts val="3600"/>
                </a:lnSpc>
                <a:buFont typeface="AU Passata" charset="0"/>
                <a:defRPr sz="3600">
                  <a:solidFill>
                    <a:schemeClr val="tx1"/>
                  </a:solidFill>
                  <a:latin typeface="AU Passata" charset="0"/>
                  <a:ea typeface="ＭＳ Ｐゴシック" charset="0"/>
                </a:defRPr>
              </a:lvl4pPr>
              <a:lvl5pPr marL="2057400" indent="-228600" eaLnBrk="0" hangingPunct="0">
                <a:lnSpc>
                  <a:spcPts val="3600"/>
                </a:lnSpc>
                <a:buFont typeface="AU Passata" charset="0"/>
                <a:defRPr sz="3600">
                  <a:solidFill>
                    <a:schemeClr val="tx1"/>
                  </a:solidFill>
                  <a:latin typeface="AU Passata" charset="0"/>
                  <a:ea typeface="ＭＳ Ｐゴシック"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ＭＳ Ｐゴシック" charset="0"/>
                </a:defRPr>
              </a:lvl9pPr>
            </a:lstStyle>
            <a:p>
              <a:pPr algn="r" eaLnBrk="1" hangingPunct="1">
                <a:lnSpc>
                  <a:spcPts val="1200"/>
                </a:lnSpc>
                <a:defRPr/>
              </a:pPr>
              <a:r>
                <a:rPr lang="en-US" sz="1100" dirty="0" smtClean="0">
                  <a:solidFill>
                    <a:srgbClr val="FFFFFF"/>
                  </a:solidFill>
                </a:rPr>
                <a:t>TITEL PÅ PRÆSENTATION</a:t>
              </a:r>
            </a:p>
          </p:txBody>
        </p:sp>
        <p:sp>
          <p:nvSpPr>
            <p:cNvPr id="18" name="bmkADName04" hidden="1"/>
            <p:cNvSpPr txBox="1">
              <a:spLocks noChangeArrowheads="1"/>
            </p:cNvSpPr>
            <p:nvPr userDrawn="1"/>
          </p:nvSpPr>
          <p:spPr bwMode="auto">
            <a:xfrm>
              <a:off x="4535488" y="6499144"/>
              <a:ext cx="2698750"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rgbClr val="FFFFFF"/>
                  </a:solidFill>
                  <a:latin typeface="AU Passata" pitchFamily="34" charset="0"/>
                </a:rPr>
                <a:t>Navn Navnesen</a:t>
              </a:r>
            </a:p>
          </p:txBody>
        </p:sp>
        <p:sp>
          <p:nvSpPr>
            <p:cNvPr id="19" name="bmkFld4Date" hidden="1"/>
            <p:cNvSpPr txBox="1">
              <a:spLocks noChangeArrowheads="1"/>
            </p:cNvSpPr>
            <p:nvPr userDrawn="1"/>
          </p:nvSpPr>
          <p:spPr bwMode="auto">
            <a:xfrm>
              <a:off x="7413625" y="6324395"/>
              <a:ext cx="1439863" cy="144566"/>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a:solidFill>
                    <a:srgbClr val="FFFFFF"/>
                  </a:solidFill>
                  <a:latin typeface="AU Passata" pitchFamily="34" charset="0"/>
                </a:rPr>
                <a:t>1. september 2011</a:t>
              </a:r>
            </a:p>
          </p:txBody>
        </p:sp>
      </p:grpSp>
      <p:sp>
        <p:nvSpPr>
          <p:cNvPr id="34819" name="bmkFldPresentationTitle04"/>
          <p:cNvSpPr>
            <a:spLocks noGrp="1" noChangeArrowheads="1"/>
          </p:cNvSpPr>
          <p:nvPr>
            <p:ph type="ctrTitle"/>
          </p:nvPr>
        </p:nvSpPr>
        <p:spPr>
          <a:xfrm>
            <a:off x="287338" y="1776679"/>
            <a:ext cx="8564562" cy="1039259"/>
          </a:xfrm>
        </p:spPr>
        <p:txBody>
          <a:bodyPr>
            <a:spAutoFit/>
          </a:bodyPr>
          <a:lstStyle>
            <a:lvl1pPr>
              <a:defRPr baseline="0" smtClean="0">
                <a:solidFill>
                  <a:schemeClr val="bg1"/>
                </a:solidFill>
              </a:defRPr>
            </a:lvl1pPr>
          </a:lstStyle>
          <a:p>
            <a:r>
              <a:rPr lang="en-GB" noProof="0" dirty="0" err="1" smtClean="0"/>
              <a:t>Klik</a:t>
            </a:r>
            <a:r>
              <a:rPr lang="en-GB" noProof="0" dirty="0" smtClean="0"/>
              <a:t> for at </a:t>
            </a:r>
            <a:r>
              <a:rPr lang="en-GB" noProof="0" dirty="0" err="1" smtClean="0"/>
              <a:t>redigere</a:t>
            </a:r>
            <a:r>
              <a:rPr lang="en-GB" noProof="0" dirty="0" smtClean="0"/>
              <a:t> </a:t>
            </a:r>
            <a:r>
              <a:rPr lang="en-GB" noProof="0" dirty="0" err="1" smtClean="0"/>
              <a:t>titeltypografi</a:t>
            </a:r>
            <a:r>
              <a:rPr lang="en-GB" noProof="0" dirty="0" smtClean="0"/>
              <a:t> </a:t>
            </a:r>
            <a:r>
              <a:rPr lang="en-GB" noProof="0" dirty="0" err="1" smtClean="0"/>
              <a:t>i</a:t>
            </a:r>
            <a:r>
              <a:rPr lang="en-GB" noProof="0" dirty="0" smtClean="0"/>
              <a:t> </a:t>
            </a:r>
            <a:r>
              <a:rPr lang="en-GB" noProof="0" dirty="0" err="1" smtClean="0"/>
              <a:t>masteren</a:t>
            </a:r>
            <a:endParaRPr lang="en-GB" noProof="0" dirty="0" smtClean="0"/>
          </a:p>
        </p:txBody>
      </p:sp>
      <p:sp>
        <p:nvSpPr>
          <p:cNvPr id="20" name="Rectangle 6"/>
          <p:cNvSpPr>
            <a:spLocks noGrp="1" noChangeArrowheads="1"/>
          </p:cNvSpPr>
          <p:nvPr>
            <p:ph type="sldNum" sz="quarter" idx="10"/>
          </p:nvPr>
        </p:nvSpPr>
        <p:spPr>
          <a:xfrm>
            <a:off x="2555875" y="6453188"/>
            <a:ext cx="404813" cy="144462"/>
          </a:xfrm>
        </p:spPr>
        <p:txBody>
          <a:bodyPr/>
          <a:lstStyle>
            <a:lvl1pPr>
              <a:lnSpc>
                <a:spcPct val="102000"/>
              </a:lnSpc>
              <a:defRPr sz="900"/>
            </a:lvl1pPr>
          </a:lstStyle>
          <a:p>
            <a:pPr>
              <a:defRPr/>
            </a:pPr>
            <a:fld id="{2CA5E405-AAE0-9B4F-8E14-5DCA2A8038F1}" type="slidenum">
              <a:rPr lang="en-GB"/>
              <a:pPr>
                <a:defRPr/>
              </a:pPr>
              <a:t>‹N›</a:t>
            </a:fld>
            <a:endParaRPr lang="en-GB" dirty="0"/>
          </a:p>
        </p:txBody>
      </p:sp>
    </p:spTree>
    <p:extLst>
      <p:ext uri="{BB962C8B-B14F-4D97-AF65-F5344CB8AC3E}">
        <p14:creationId xmlns:p14="http://schemas.microsoft.com/office/powerpoint/2010/main" val="344091000"/>
      </p:ext>
    </p:extLst>
  </p:cSld>
  <p:clrMapOvr>
    <a:masterClrMapping/>
  </p:clrMapOvr>
  <p:timing>
    <p:tnLst>
      <p:par>
        <p:cTn id="1" dur="indefinite" restart="never" nodeType="tmRoot"/>
      </p:par>
    </p:tnLst>
  </p:timing>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_Headlines_1">
    <p:spTree>
      <p:nvGrpSpPr>
        <p:cNvPr id="1" name=""/>
        <p:cNvGrpSpPr/>
        <p:nvPr/>
      </p:nvGrpSpPr>
      <p:grpSpPr>
        <a:xfrm>
          <a:off x="0" y="0"/>
          <a:ext cx="0" cy="0"/>
          <a:chOff x="0" y="0"/>
          <a:chExt cx="0" cy="0"/>
        </a:xfrm>
      </p:grpSpPr>
      <p:sp>
        <p:nvSpPr>
          <p:cNvPr id="4" name="Line 13"/>
          <p:cNvSpPr>
            <a:spLocks noChangeShapeType="1"/>
          </p:cNvSpPr>
          <p:nvPr userDrawn="1"/>
        </p:nvSpPr>
        <p:spPr bwMode="auto">
          <a:xfrm>
            <a:off x="287338" y="1412875"/>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287338" y="901867"/>
            <a:ext cx="8564562" cy="510909"/>
          </a:xfrm>
        </p:spPr>
        <p:txBody>
          <a:bodyPr>
            <a:spAutoFit/>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5" name="Rectangle 6"/>
          <p:cNvSpPr>
            <a:spLocks noGrp="1" noChangeArrowheads="1"/>
          </p:cNvSpPr>
          <p:nvPr>
            <p:ph type="sldNum" sz="quarter" idx="10"/>
          </p:nvPr>
        </p:nvSpPr>
        <p:spPr/>
        <p:txBody>
          <a:bodyPr/>
          <a:lstStyle>
            <a:lvl1pPr>
              <a:defRPr/>
            </a:lvl1pPr>
          </a:lstStyle>
          <a:p>
            <a:pPr>
              <a:defRPr/>
            </a:pPr>
            <a:fld id="{1DD88418-4DB3-7E42-A1DF-2463E4514DE7}" type="slidenum">
              <a:rPr lang="da-DK"/>
              <a:pPr>
                <a:defRPr/>
              </a:pPr>
              <a:t>‹N›</a:t>
            </a:fld>
            <a:endParaRPr lang="da-DK" dirty="0"/>
          </a:p>
        </p:txBody>
      </p:sp>
    </p:spTree>
    <p:extLst>
      <p:ext uri="{BB962C8B-B14F-4D97-AF65-F5344CB8AC3E}">
        <p14:creationId xmlns:p14="http://schemas.microsoft.com/office/powerpoint/2010/main" val="48583991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en-US" dirty="0" smtClean="0"/>
              <a:t>Click to edit Master title style</a:t>
            </a:r>
            <a:endParaRPr lang="da-DK" dirty="0"/>
          </a:p>
        </p:txBody>
      </p:sp>
      <p:sp>
        <p:nvSpPr>
          <p:cNvPr id="3" name="Content Placeholder 2"/>
          <p:cNvSpPr>
            <a:spLocks noGrp="1"/>
          </p:cNvSpPr>
          <p:nvPr>
            <p:ph sz="half" idx="1"/>
          </p:nvPr>
        </p:nvSpPr>
        <p:spPr>
          <a:xfrm>
            <a:off x="287338" y="1916113"/>
            <a:ext cx="4205287"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5025" y="1916113"/>
            <a:ext cx="4206875"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6"/>
          <p:cNvSpPr>
            <a:spLocks noGrp="1" noChangeArrowheads="1"/>
          </p:cNvSpPr>
          <p:nvPr>
            <p:ph type="sldNum" sz="quarter" idx="10"/>
          </p:nvPr>
        </p:nvSpPr>
        <p:spPr/>
        <p:txBody>
          <a:bodyPr/>
          <a:lstStyle>
            <a:lvl1pPr>
              <a:defRPr/>
            </a:lvl1pPr>
          </a:lstStyle>
          <a:p>
            <a:pPr>
              <a:defRPr/>
            </a:pPr>
            <a:fld id="{4FCDE116-91D7-E84B-A561-829868F7C8E6}" type="slidenum">
              <a:rPr lang="da-DK"/>
              <a:pPr>
                <a:defRPr/>
              </a:pPr>
              <a:t>‹N›</a:t>
            </a:fld>
            <a:endParaRPr lang="da-DK" dirty="0"/>
          </a:p>
        </p:txBody>
      </p:sp>
    </p:spTree>
    <p:extLst>
      <p:ext uri="{BB962C8B-B14F-4D97-AF65-F5344CB8AC3E}">
        <p14:creationId xmlns:p14="http://schemas.microsoft.com/office/powerpoint/2010/main" val="173530560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en-US" dirty="0" smtClean="0"/>
              <a:t>Click to edit Master title style</a:t>
            </a:r>
            <a:endParaRPr lang="da-DK" dirty="0"/>
          </a:p>
        </p:txBody>
      </p:sp>
      <p:sp>
        <p:nvSpPr>
          <p:cNvPr id="3" name="Rectangle 6"/>
          <p:cNvSpPr>
            <a:spLocks noGrp="1" noChangeArrowheads="1"/>
          </p:cNvSpPr>
          <p:nvPr>
            <p:ph type="sldNum" sz="quarter" idx="10"/>
          </p:nvPr>
        </p:nvSpPr>
        <p:spPr/>
        <p:txBody>
          <a:bodyPr/>
          <a:lstStyle>
            <a:lvl1pPr>
              <a:defRPr/>
            </a:lvl1pPr>
          </a:lstStyle>
          <a:p>
            <a:pPr>
              <a:defRPr/>
            </a:pPr>
            <a:fld id="{5A97FDC9-BDAE-4144-9801-3C5E3FBAC756}" type="slidenum">
              <a:rPr lang="da-DK"/>
              <a:pPr>
                <a:defRPr/>
              </a:pPr>
              <a:t>‹N›</a:t>
            </a:fld>
            <a:endParaRPr lang="da-DK" dirty="0"/>
          </a:p>
        </p:txBody>
      </p:sp>
    </p:spTree>
    <p:extLst>
      <p:ext uri="{BB962C8B-B14F-4D97-AF65-F5344CB8AC3E}">
        <p14:creationId xmlns:p14="http://schemas.microsoft.com/office/powerpoint/2010/main" val="275281714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9C4C3A59-03C1-7C42-B1A6-D5F41523F282}" type="slidenum">
              <a:rPr lang="da-DK"/>
              <a:pPr>
                <a:defRPr/>
              </a:pPr>
              <a:t>‹N›</a:t>
            </a:fld>
            <a:endParaRPr lang="da-DK" dirty="0"/>
          </a:p>
        </p:txBody>
      </p:sp>
    </p:spTree>
    <p:extLst>
      <p:ext uri="{BB962C8B-B14F-4D97-AF65-F5344CB8AC3E}">
        <p14:creationId xmlns:p14="http://schemas.microsoft.com/office/powerpoint/2010/main" val="83256882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_Headlines_2">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1021818"/>
          </a:xfrm>
        </p:spPr>
        <p:txBody>
          <a:bodyPr>
            <a:spAutoFit/>
          </a:bodyPr>
          <a:lstStyle>
            <a:lvl1pPr>
              <a:defRPr/>
            </a:lvl1pPr>
          </a:lstStyle>
          <a:p>
            <a:r>
              <a:rPr lang="da-DK" smtClean="0"/>
              <a:t>Klik for at redigere titeltypografi i masteren</a:t>
            </a:r>
            <a:endParaRPr lang="da-DK" dirty="0"/>
          </a:p>
        </p:txBody>
      </p:sp>
      <p:sp>
        <p:nvSpPr>
          <p:cNvPr id="3" name="Content Placeholder 2"/>
          <p:cNvSpPr>
            <a:spLocks noGrp="1"/>
          </p:cNvSpPr>
          <p:nvPr>
            <p:ph idx="1"/>
          </p:nvPr>
        </p:nvSpPr>
        <p:spPr>
          <a:xfrm>
            <a:off x="287338" y="2394909"/>
            <a:ext cx="8568000" cy="35264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Rectangle 6"/>
          <p:cNvSpPr>
            <a:spLocks noGrp="1" noChangeArrowheads="1"/>
          </p:cNvSpPr>
          <p:nvPr>
            <p:ph type="sldNum" sz="quarter" idx="10"/>
          </p:nvPr>
        </p:nvSpPr>
        <p:spPr/>
        <p:txBody>
          <a:bodyPr/>
          <a:lstStyle>
            <a:lvl1pPr>
              <a:defRPr/>
            </a:lvl1pPr>
          </a:lstStyle>
          <a:p>
            <a:pPr>
              <a:defRPr/>
            </a:pPr>
            <a:fld id="{AB50CBA0-57D8-D04F-9A07-430D9BB57564}" type="slidenum">
              <a:rPr lang="da-DK"/>
              <a:pPr>
                <a:defRPr/>
              </a:pPr>
              <a:t>‹N›</a:t>
            </a:fld>
            <a:endParaRPr lang="da-DK" dirty="0"/>
          </a:p>
        </p:txBody>
      </p:sp>
    </p:spTree>
    <p:extLst>
      <p:ext uri="{BB962C8B-B14F-4D97-AF65-F5344CB8AC3E}">
        <p14:creationId xmlns:p14="http://schemas.microsoft.com/office/powerpoint/2010/main" val="251490080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_Headlines_2">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1021818"/>
          </a:xfrm>
        </p:spPr>
        <p:txBody>
          <a:bodyPr>
            <a:spAutoFit/>
          </a:bodyPr>
          <a:lstStyle/>
          <a:p>
            <a:r>
              <a:rPr lang="da-DK" smtClean="0"/>
              <a:t>Klik for at redigere titeltypografi i masteren</a:t>
            </a:r>
            <a:endParaRPr lang="da-DK" dirty="0"/>
          </a:p>
        </p:txBody>
      </p:sp>
      <p:sp>
        <p:nvSpPr>
          <p:cNvPr id="3" name="Content Placeholder 2"/>
          <p:cNvSpPr>
            <a:spLocks noGrp="1"/>
          </p:cNvSpPr>
          <p:nvPr>
            <p:ph sz="half" idx="1"/>
          </p:nvPr>
        </p:nvSpPr>
        <p:spPr>
          <a:xfrm>
            <a:off x="287338" y="2395003"/>
            <a:ext cx="4205287"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Content Placeholder 3"/>
          <p:cNvSpPr>
            <a:spLocks noGrp="1"/>
          </p:cNvSpPr>
          <p:nvPr>
            <p:ph sz="half" idx="2"/>
          </p:nvPr>
        </p:nvSpPr>
        <p:spPr>
          <a:xfrm>
            <a:off x="4645025" y="2395003"/>
            <a:ext cx="4206875"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5" name="Rectangle 6"/>
          <p:cNvSpPr>
            <a:spLocks noGrp="1" noChangeArrowheads="1"/>
          </p:cNvSpPr>
          <p:nvPr>
            <p:ph type="sldNum" sz="quarter" idx="10"/>
          </p:nvPr>
        </p:nvSpPr>
        <p:spPr/>
        <p:txBody>
          <a:bodyPr/>
          <a:lstStyle>
            <a:lvl1pPr>
              <a:defRPr/>
            </a:lvl1pPr>
          </a:lstStyle>
          <a:p>
            <a:pPr>
              <a:defRPr/>
            </a:pPr>
            <a:fld id="{13A98B93-6875-9748-BCA4-AEFF4B110BDC}" type="slidenum">
              <a:rPr lang="da-DK"/>
              <a:pPr>
                <a:defRPr/>
              </a:pPr>
              <a:t>‹N›</a:t>
            </a:fld>
            <a:endParaRPr lang="da-DK" dirty="0"/>
          </a:p>
        </p:txBody>
      </p:sp>
    </p:spTree>
    <p:extLst>
      <p:ext uri="{BB962C8B-B14F-4D97-AF65-F5344CB8AC3E}">
        <p14:creationId xmlns:p14="http://schemas.microsoft.com/office/powerpoint/2010/main" val="63135918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_Headlines_2">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1044000"/>
          </a:xfrm>
        </p:spPr>
        <p:txBody>
          <a:bodyPr>
            <a:spAutoFit/>
          </a:bodyPr>
          <a:lstStyle/>
          <a:p>
            <a:r>
              <a:rPr lang="da-DK" smtClean="0"/>
              <a:t>Klik for at redigere titeltypografi i masteren</a:t>
            </a:r>
            <a:endParaRPr lang="da-DK" dirty="0"/>
          </a:p>
        </p:txBody>
      </p:sp>
      <p:sp>
        <p:nvSpPr>
          <p:cNvPr id="3" name="Rectangle 6"/>
          <p:cNvSpPr>
            <a:spLocks noGrp="1" noChangeArrowheads="1"/>
          </p:cNvSpPr>
          <p:nvPr>
            <p:ph type="sldNum" sz="quarter" idx="10"/>
          </p:nvPr>
        </p:nvSpPr>
        <p:spPr/>
        <p:txBody>
          <a:bodyPr/>
          <a:lstStyle>
            <a:lvl1pPr>
              <a:defRPr/>
            </a:lvl1pPr>
          </a:lstStyle>
          <a:p>
            <a:pPr>
              <a:defRPr/>
            </a:pPr>
            <a:fld id="{E37784AF-6234-994B-A08F-1C6FF268D0C6}" type="slidenum">
              <a:rPr lang="da-DK"/>
              <a:pPr>
                <a:defRPr/>
              </a:pPr>
              <a:t>‹N›</a:t>
            </a:fld>
            <a:endParaRPr lang="da-DK" dirty="0"/>
          </a:p>
        </p:txBody>
      </p:sp>
    </p:spTree>
    <p:extLst>
      <p:ext uri="{BB962C8B-B14F-4D97-AF65-F5344CB8AC3E}">
        <p14:creationId xmlns:p14="http://schemas.microsoft.com/office/powerpoint/2010/main" val="1493044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Headlines_2">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1021818"/>
          </a:xfrm>
        </p:spPr>
        <p:txBody>
          <a:bodyPr>
            <a:spAutoFit/>
          </a:bodyPr>
          <a:lstStyle>
            <a:lvl1pPr>
              <a:defRPr/>
            </a:lvl1pPr>
          </a:lstStyle>
          <a:p>
            <a:r>
              <a:rPr lang="da-DK" smtClean="0"/>
              <a:t>Klik for at redigere titeltypografi i masteren</a:t>
            </a:r>
            <a:endParaRPr lang="da-DK" dirty="0"/>
          </a:p>
        </p:txBody>
      </p:sp>
      <p:sp>
        <p:nvSpPr>
          <p:cNvPr id="3" name="Content Placeholder 2"/>
          <p:cNvSpPr>
            <a:spLocks noGrp="1"/>
          </p:cNvSpPr>
          <p:nvPr>
            <p:ph idx="1"/>
          </p:nvPr>
        </p:nvSpPr>
        <p:spPr>
          <a:xfrm>
            <a:off x="287338" y="2394909"/>
            <a:ext cx="8568000" cy="35264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Rectangle 6"/>
          <p:cNvSpPr>
            <a:spLocks noGrp="1" noChangeArrowheads="1"/>
          </p:cNvSpPr>
          <p:nvPr>
            <p:ph type="sldNum" sz="quarter" idx="10"/>
          </p:nvPr>
        </p:nvSpPr>
        <p:spPr/>
        <p:txBody>
          <a:bodyPr/>
          <a:lstStyle>
            <a:lvl1pPr>
              <a:defRPr/>
            </a:lvl1pPr>
          </a:lstStyle>
          <a:p>
            <a:pPr>
              <a:defRPr/>
            </a:pPr>
            <a:fld id="{3EF4483A-46D4-2D4A-B98B-B61ED38059F2}" type="slidenum">
              <a:rPr lang="da-DK"/>
              <a:pPr>
                <a:defRPr/>
              </a:pPr>
              <a:t>‹N›</a:t>
            </a:fld>
            <a:endParaRPr lang="da-DK" dirty="0"/>
          </a:p>
        </p:txBody>
      </p:sp>
    </p:spTree>
    <p:extLst>
      <p:ext uri="{BB962C8B-B14F-4D97-AF65-F5344CB8AC3E}">
        <p14:creationId xmlns:p14="http://schemas.microsoft.com/office/powerpoint/2010/main" val="225871744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lvl1pPr>
              <a:lnSpc>
                <a:spcPts val="3600"/>
              </a:lnSpc>
              <a:defRPr cap="all" baseline="0">
                <a:solidFill>
                  <a:schemeClr val="accent1"/>
                </a:solidFill>
              </a:defRPr>
            </a:lvl1pPr>
          </a:lstStyle>
          <a:p>
            <a:r>
              <a:rPr lang="en-US" dirty="0" smtClean="0"/>
              <a:t>Click to edit Master title style</a:t>
            </a:r>
            <a:endParaRPr lang="da-DK" dirty="0"/>
          </a:p>
        </p:txBody>
      </p:sp>
      <p:sp>
        <p:nvSpPr>
          <p:cNvPr id="3075" name="Rectangle 3"/>
          <p:cNvSpPr>
            <a:spLocks noGrp="1" noChangeArrowheads="1"/>
          </p:cNvSpPr>
          <p:nvPr>
            <p:ph type="subTitle" idx="1"/>
          </p:nvPr>
        </p:nvSpPr>
        <p:spPr>
          <a:xfrm>
            <a:off x="358775" y="3398837"/>
            <a:ext cx="8421688" cy="334963"/>
          </a:xfrm>
        </p:spPr>
        <p:txBody>
          <a:bodyPr/>
          <a:lstStyle>
            <a:lvl1pPr marL="0" indent="0">
              <a:lnSpc>
                <a:spcPct val="97000"/>
              </a:lnSpc>
              <a:buFont typeface="AU Passata" pitchFamily="34" charset="0"/>
              <a:buNone/>
              <a:defRPr sz="1200" cap="all" baseline="0">
                <a:solidFill>
                  <a:schemeClr val="accent1"/>
                </a:solidFill>
              </a:defRPr>
            </a:lvl1pPr>
          </a:lstStyle>
          <a:p>
            <a:r>
              <a:rPr lang="en-US" smtClean="0"/>
              <a:t>Click to edit Master subtitle style</a:t>
            </a:r>
            <a:endParaRPr lang="da-DK"/>
          </a:p>
        </p:txBody>
      </p:sp>
      <p:grpSp>
        <p:nvGrpSpPr>
          <p:cNvPr id="3095" name="Group 23"/>
          <p:cNvGrpSpPr>
            <a:grpSpLocks noChangeAspect="1"/>
          </p:cNvGrpSpPr>
          <p:nvPr/>
        </p:nvGrpSpPr>
        <p:grpSpPr bwMode="auto">
          <a:xfrm>
            <a:off x="381000" y="358775"/>
            <a:ext cx="590550" cy="295275"/>
            <a:chOff x="454" y="227"/>
            <a:chExt cx="384" cy="192"/>
          </a:xfrm>
        </p:grpSpPr>
        <p:sp>
          <p:nvSpPr>
            <p:cNvPr id="309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sp>
          <p:nvSpPr>
            <p:cNvPr id="309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sp>
        <p:nvSpPr>
          <p:cNvPr id="3107" name="bmkFld2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FFFFFF"/>
              </a:solidFill>
              <a:latin typeface="AU Passata" pitchFamily="34" charset="0"/>
              <a:ea typeface="+mn-ea"/>
              <a:cs typeface="+mn-cs"/>
            </a:endParaRPr>
          </a:p>
        </p:txBody>
      </p:sp>
      <p:sp>
        <p:nvSpPr>
          <p:cNvPr id="3108" name="bmkFld2MainEntity"/>
          <p:cNvSpPr txBox="1">
            <a:spLocks noChangeArrowheads="1"/>
          </p:cNvSpPr>
          <p:nvPr/>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FFFFFF"/>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FFFFFF"/>
                </a:solidFill>
                <a:latin typeface="AU Passata" pitchFamily="34" charset="0"/>
                <a:ea typeface="+mn-ea"/>
                <a:cs typeface="+mn-cs"/>
              </a:rPr>
              <a:t>university</a:t>
            </a:r>
          </a:p>
        </p:txBody>
      </p:sp>
      <p:sp>
        <p:nvSpPr>
          <p:cNvPr id="3110" name="bmkFld2SubEntity"/>
          <p:cNvSpPr txBox="1">
            <a:spLocks noChangeArrowheads="1"/>
          </p:cNvSpPr>
          <p:nvPr/>
        </p:nvSpPr>
        <p:spPr bwMode="auto">
          <a:xfrm>
            <a:off x="1066800"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FFFFFF"/>
              </a:solidFill>
              <a:latin typeface="AU Passata" pitchFamily="34" charset="0"/>
              <a:ea typeface="+mn-ea"/>
              <a:cs typeface="+mn-cs"/>
            </a:endParaRPr>
          </a:p>
        </p:txBody>
      </p:sp>
      <p:sp>
        <p:nvSpPr>
          <p:cNvPr id="14" name="Line 13"/>
          <p:cNvSpPr>
            <a:spLocks noChangeShapeType="1"/>
          </p:cNvSpPr>
          <p:nvPr userDrawn="1"/>
        </p:nvSpPr>
        <p:spPr bwMode="auto">
          <a:xfrm>
            <a:off x="381000" y="5372720"/>
            <a:ext cx="1403350" cy="0"/>
          </a:xfrm>
          <a:prstGeom prst="line">
            <a:avLst/>
          </a:prstGeom>
          <a:noFill/>
          <a:ln w="1778">
            <a:solidFill>
              <a:schemeClr val="bg1"/>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45151518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Slide Number Placeholder 3"/>
          <p:cNvSpPr>
            <a:spLocks noGrp="1"/>
          </p:cNvSpPr>
          <p:nvPr>
            <p:ph type="sldNum" sz="quarter" idx="10"/>
          </p:nvPr>
        </p:nvSpPr>
        <p:spPr/>
        <p:txBody>
          <a:bodyPr/>
          <a:lstStyle>
            <a:lvl1pPr>
              <a:defRPr/>
            </a:lvl1pPr>
          </a:lstStyle>
          <a:p>
            <a:fld id="{4A778A20-C4FB-4A5D-BA56-B6F7BCAF0113}" type="slidenum">
              <a:rPr lang="da-DK" smtClean="0">
                <a:solidFill>
                  <a:srgbClr val="03428E"/>
                </a:solidFill>
                <a:latin typeface="AU Passata"/>
              </a:rPr>
              <a:pPr/>
              <a:t>‹N›</a:t>
            </a:fld>
            <a:endParaRPr lang="da-DK" dirty="0">
              <a:solidFill>
                <a:srgbClr val="03428E"/>
              </a:solidFill>
              <a:latin typeface="AU Passata"/>
            </a:endParaRPr>
          </a:p>
        </p:txBody>
      </p:sp>
      <p:sp>
        <p:nvSpPr>
          <p:cNvPr id="6"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7"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8"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9"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1"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2"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err="1" smtClean="0">
                <a:solidFill>
                  <a:srgbClr val="03428E"/>
                </a:solidFill>
                <a:latin typeface="AU Passata" pitchFamily="34" charset="0"/>
                <a:ea typeface="+mn-ea"/>
                <a:cs typeface="+mn-cs"/>
              </a:rPr>
              <a:t>universitY</a:t>
            </a:r>
            <a:endParaRPr lang="en-US" sz="1100" cap="all" dirty="0" smtClean="0">
              <a:solidFill>
                <a:srgbClr val="03428E"/>
              </a:solidFill>
              <a:latin typeface="AU Passata" pitchFamily="34" charset="0"/>
              <a:ea typeface="+mn-ea"/>
              <a:cs typeface="+mn-cs"/>
            </a:endParaRPr>
          </a:p>
        </p:txBody>
      </p:sp>
    </p:spTree>
    <p:extLst>
      <p:ext uri="{BB962C8B-B14F-4D97-AF65-F5344CB8AC3E}">
        <p14:creationId xmlns:p14="http://schemas.microsoft.com/office/powerpoint/2010/main" val="29560080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358775" y="2937600"/>
            <a:ext cx="4133850"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4645025" y="2937600"/>
            <a:ext cx="4135438"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Slide Number Placeholder 4"/>
          <p:cNvSpPr>
            <a:spLocks noGrp="1"/>
          </p:cNvSpPr>
          <p:nvPr>
            <p:ph type="sldNum" sz="quarter" idx="10"/>
          </p:nvPr>
        </p:nvSpPr>
        <p:spPr/>
        <p:txBody>
          <a:bodyPr/>
          <a:lstStyle>
            <a:lvl1pPr>
              <a:defRPr/>
            </a:lvl1pPr>
          </a:lstStyle>
          <a:p>
            <a:fld id="{A5F7DBBA-2010-4765-A612-F54F7AD4A3C6}" type="slidenum">
              <a:rPr lang="da-DK">
                <a:solidFill>
                  <a:srgbClr val="03428E"/>
                </a:solidFill>
                <a:latin typeface="AU Passata"/>
              </a:rPr>
              <a:pPr/>
              <a:t>‹N›</a:t>
            </a:fld>
            <a:endParaRPr lang="da-DK">
              <a:solidFill>
                <a:srgbClr val="03428E"/>
              </a:solidFill>
              <a:latin typeface="AU Passata"/>
            </a:endParaRPr>
          </a:p>
        </p:txBody>
      </p:sp>
      <p:sp>
        <p:nvSpPr>
          <p:cNvPr id="13" name="bmkFld3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4"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5"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6"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8"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9"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
        <p:nvSpPr>
          <p:cNvPr id="17"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258576291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Slide Number Placeholder 2"/>
          <p:cNvSpPr>
            <a:spLocks noGrp="1"/>
          </p:cNvSpPr>
          <p:nvPr>
            <p:ph type="sldNum" sz="quarter" idx="10"/>
          </p:nvPr>
        </p:nvSpPr>
        <p:spPr/>
        <p:txBody>
          <a:bodyPr/>
          <a:lstStyle>
            <a:lvl1pPr>
              <a:defRPr/>
            </a:lvl1pPr>
          </a:lstStyle>
          <a:p>
            <a:fld id="{69AF94A8-4A13-44AB-B4C1-526BECB1EFCA}" type="slidenum">
              <a:rPr lang="da-DK">
                <a:solidFill>
                  <a:srgbClr val="03428E"/>
                </a:solidFill>
                <a:latin typeface="AU Passata"/>
              </a:rPr>
              <a:pPr/>
              <a:t>‹N›</a:t>
            </a:fld>
            <a:endParaRPr lang="da-DK">
              <a:solidFill>
                <a:srgbClr val="03428E"/>
              </a:solidFill>
              <a:latin typeface="AU Passata"/>
            </a:endParaRPr>
          </a:p>
        </p:txBody>
      </p:sp>
      <p:sp>
        <p:nvSpPr>
          <p:cNvPr id="5"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6"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7"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8"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r>
              <a:rPr lang="en-US" sz="900" cap="all" dirty="0" smtClean="0">
                <a:solidFill>
                  <a:srgbClr val="03428E"/>
                </a:solidFill>
                <a:latin typeface="AU Passata" pitchFamily="34" charset="0"/>
                <a:ea typeface="+mn-ea"/>
                <a:cs typeface="+mn-cs"/>
              </a:rPr>
              <a:t>20 DECEMBER, 2008</a:t>
            </a:r>
            <a:endParaRPr lang="en-US" sz="900" cap="all" dirty="0">
              <a:solidFill>
                <a:srgbClr val="03428E"/>
              </a:solidFill>
              <a:latin typeface="AU Passata" pitchFamily="34" charset="0"/>
              <a:ea typeface="+mn-ea"/>
              <a:cs typeface="+mn-cs"/>
            </a:endParaRPr>
          </a:p>
        </p:txBody>
      </p:sp>
      <p:sp>
        <p:nvSpPr>
          <p:cNvPr id="10"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2"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
        <p:nvSpPr>
          <p:cNvPr id="11"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302017630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13FF094-20C4-403D-864D-9E59AE1A2C16}" type="slidenum">
              <a:rPr lang="da-DK">
                <a:solidFill>
                  <a:srgbClr val="03428E"/>
                </a:solidFill>
                <a:latin typeface="AU Passata"/>
              </a:rPr>
              <a:pPr/>
              <a:t>‹N›</a:t>
            </a:fld>
            <a:endParaRPr lang="da-DK">
              <a:solidFill>
                <a:srgbClr val="03428E"/>
              </a:solidFill>
              <a:latin typeface="AU Passata"/>
            </a:endParaRPr>
          </a:p>
        </p:txBody>
      </p:sp>
      <p:sp>
        <p:nvSpPr>
          <p:cNvPr id="8"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9"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Tree>
    <p:extLst>
      <p:ext uri="{BB962C8B-B14F-4D97-AF65-F5344CB8AC3E}">
        <p14:creationId xmlns:p14="http://schemas.microsoft.com/office/powerpoint/2010/main" val="339274445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lvl1pPr>
              <a:lnSpc>
                <a:spcPts val="3600"/>
              </a:lnSpc>
              <a:defRPr cap="all" baseline="0">
                <a:solidFill>
                  <a:schemeClr val="accent1"/>
                </a:solidFill>
              </a:defRPr>
            </a:lvl1pPr>
          </a:lstStyle>
          <a:p>
            <a:r>
              <a:rPr lang="en-US" dirty="0" smtClean="0"/>
              <a:t>Click to edit Master title style</a:t>
            </a:r>
            <a:endParaRPr lang="da-DK" dirty="0"/>
          </a:p>
        </p:txBody>
      </p:sp>
      <p:sp>
        <p:nvSpPr>
          <p:cNvPr id="3075" name="Rectangle 3"/>
          <p:cNvSpPr>
            <a:spLocks noGrp="1" noChangeArrowheads="1"/>
          </p:cNvSpPr>
          <p:nvPr>
            <p:ph type="subTitle" idx="1"/>
          </p:nvPr>
        </p:nvSpPr>
        <p:spPr>
          <a:xfrm>
            <a:off x="358775" y="3398837"/>
            <a:ext cx="8421688" cy="334963"/>
          </a:xfrm>
        </p:spPr>
        <p:txBody>
          <a:bodyPr/>
          <a:lstStyle>
            <a:lvl1pPr marL="0" indent="0">
              <a:lnSpc>
                <a:spcPct val="97000"/>
              </a:lnSpc>
              <a:buFont typeface="AU Passata" pitchFamily="34" charset="0"/>
              <a:buNone/>
              <a:defRPr sz="1200" cap="all" baseline="0">
                <a:solidFill>
                  <a:schemeClr val="accent1"/>
                </a:solidFill>
              </a:defRPr>
            </a:lvl1pPr>
          </a:lstStyle>
          <a:p>
            <a:r>
              <a:rPr lang="en-US" smtClean="0"/>
              <a:t>Click to edit Master subtitle style</a:t>
            </a:r>
            <a:endParaRPr lang="da-DK"/>
          </a:p>
        </p:txBody>
      </p:sp>
      <p:sp>
        <p:nvSpPr>
          <p:cNvPr id="3090" name="Rectangle 18"/>
          <p:cNvSpPr>
            <a:spLocks noChangeArrowheads="1"/>
          </p:cNvSpPr>
          <p:nvPr/>
        </p:nvSpPr>
        <p:spPr bwMode="auto">
          <a:xfrm>
            <a:off x="7556500" y="358775"/>
            <a:ext cx="1223963" cy="71438"/>
          </a:xfrm>
          <a:prstGeom prst="rect">
            <a:avLst/>
          </a:prstGeom>
          <a:solidFill>
            <a:schemeClr val="bg1"/>
          </a:solidFill>
          <a:ln w="9525">
            <a:noFill/>
            <a:miter lim="800000"/>
            <a:headEnd/>
            <a:tailEnd/>
          </a:ln>
          <a:effectLst/>
        </p:spPr>
        <p:txBody>
          <a:bodyPr wrap="none" anchor="ct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nvGrpSpPr>
          <p:cNvPr id="3095" name="Group 23"/>
          <p:cNvGrpSpPr>
            <a:grpSpLocks noChangeAspect="1"/>
          </p:cNvGrpSpPr>
          <p:nvPr/>
        </p:nvGrpSpPr>
        <p:grpSpPr bwMode="auto">
          <a:xfrm>
            <a:off x="381000" y="358775"/>
            <a:ext cx="590550" cy="295275"/>
            <a:chOff x="454" y="227"/>
            <a:chExt cx="384" cy="192"/>
          </a:xfrm>
        </p:grpSpPr>
        <p:sp>
          <p:nvSpPr>
            <p:cNvPr id="309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sp>
          <p:nvSpPr>
            <p:cNvPr id="309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sp>
        <p:nvSpPr>
          <p:cNvPr id="3107" name="bmkFld2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FFFFFF"/>
              </a:solidFill>
              <a:latin typeface="AU Passata" pitchFamily="34" charset="0"/>
              <a:ea typeface="+mn-ea"/>
              <a:cs typeface="+mn-cs"/>
            </a:endParaRPr>
          </a:p>
        </p:txBody>
      </p:sp>
      <p:sp>
        <p:nvSpPr>
          <p:cNvPr id="3108" name="bmkFld2MainEntity"/>
          <p:cNvSpPr txBox="1">
            <a:spLocks noChangeArrowheads="1"/>
          </p:cNvSpPr>
          <p:nvPr/>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FFFFFF"/>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FFFFFF"/>
                </a:solidFill>
                <a:latin typeface="AU Passata" pitchFamily="34" charset="0"/>
                <a:ea typeface="+mn-ea"/>
                <a:cs typeface="+mn-cs"/>
              </a:rPr>
              <a:t>university</a:t>
            </a:r>
          </a:p>
        </p:txBody>
      </p:sp>
      <p:sp>
        <p:nvSpPr>
          <p:cNvPr id="3110" name="bmkFld2SubEntity"/>
          <p:cNvSpPr txBox="1">
            <a:spLocks noChangeArrowheads="1"/>
          </p:cNvSpPr>
          <p:nvPr/>
        </p:nvSpPr>
        <p:spPr bwMode="auto">
          <a:xfrm>
            <a:off x="1066800"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FFFFFF"/>
              </a:solidFill>
              <a:latin typeface="AU Passata" pitchFamily="34" charset="0"/>
              <a:ea typeface="+mn-ea"/>
              <a:cs typeface="+mn-cs"/>
            </a:endParaRPr>
          </a:p>
        </p:txBody>
      </p:sp>
      <p:sp>
        <p:nvSpPr>
          <p:cNvPr id="14" name="Line 13"/>
          <p:cNvSpPr>
            <a:spLocks noChangeShapeType="1"/>
          </p:cNvSpPr>
          <p:nvPr userDrawn="1"/>
        </p:nvSpPr>
        <p:spPr bwMode="auto">
          <a:xfrm>
            <a:off x="381000" y="5372720"/>
            <a:ext cx="1403350" cy="0"/>
          </a:xfrm>
          <a:prstGeom prst="line">
            <a:avLst/>
          </a:prstGeom>
          <a:noFill/>
          <a:ln w="1778">
            <a:solidFill>
              <a:schemeClr val="bg1"/>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73827868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Slide Number Placeholder 3"/>
          <p:cNvSpPr>
            <a:spLocks noGrp="1"/>
          </p:cNvSpPr>
          <p:nvPr>
            <p:ph type="sldNum" sz="quarter" idx="10"/>
          </p:nvPr>
        </p:nvSpPr>
        <p:spPr/>
        <p:txBody>
          <a:bodyPr/>
          <a:lstStyle>
            <a:lvl1pPr>
              <a:defRPr/>
            </a:lvl1pPr>
          </a:lstStyle>
          <a:p>
            <a:fld id="{4A778A20-C4FB-4A5D-BA56-B6F7BCAF0113}" type="slidenum">
              <a:rPr lang="da-DK" smtClean="0">
                <a:solidFill>
                  <a:srgbClr val="03428E"/>
                </a:solidFill>
                <a:latin typeface="AU Passata"/>
              </a:rPr>
              <a:pPr/>
              <a:t>‹N›</a:t>
            </a:fld>
            <a:endParaRPr lang="da-DK" dirty="0">
              <a:solidFill>
                <a:srgbClr val="03428E"/>
              </a:solidFill>
              <a:latin typeface="AU Passata"/>
            </a:endParaRPr>
          </a:p>
        </p:txBody>
      </p:sp>
      <p:sp>
        <p:nvSpPr>
          <p:cNvPr id="6"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7"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8"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9"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1"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2"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err="1" smtClean="0">
                <a:solidFill>
                  <a:srgbClr val="03428E"/>
                </a:solidFill>
                <a:latin typeface="AU Passata" pitchFamily="34" charset="0"/>
                <a:ea typeface="+mn-ea"/>
                <a:cs typeface="+mn-cs"/>
              </a:rPr>
              <a:t>universitY</a:t>
            </a:r>
            <a:endParaRPr lang="en-US" sz="1100" cap="all" dirty="0" smtClean="0">
              <a:solidFill>
                <a:srgbClr val="03428E"/>
              </a:solidFill>
              <a:latin typeface="AU Passata" pitchFamily="34" charset="0"/>
              <a:ea typeface="+mn-ea"/>
              <a:cs typeface="+mn-cs"/>
            </a:endParaRPr>
          </a:p>
        </p:txBody>
      </p:sp>
    </p:spTree>
    <p:extLst>
      <p:ext uri="{BB962C8B-B14F-4D97-AF65-F5344CB8AC3E}">
        <p14:creationId xmlns:p14="http://schemas.microsoft.com/office/powerpoint/2010/main" val="99947259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358775" y="2937600"/>
            <a:ext cx="4133850"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4645025" y="2937600"/>
            <a:ext cx="4135438"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Slide Number Placeholder 4"/>
          <p:cNvSpPr>
            <a:spLocks noGrp="1"/>
          </p:cNvSpPr>
          <p:nvPr>
            <p:ph type="sldNum" sz="quarter" idx="10"/>
          </p:nvPr>
        </p:nvSpPr>
        <p:spPr/>
        <p:txBody>
          <a:bodyPr/>
          <a:lstStyle>
            <a:lvl1pPr>
              <a:defRPr/>
            </a:lvl1pPr>
          </a:lstStyle>
          <a:p>
            <a:fld id="{A5F7DBBA-2010-4765-A612-F54F7AD4A3C6}" type="slidenum">
              <a:rPr lang="da-DK">
                <a:solidFill>
                  <a:srgbClr val="03428E"/>
                </a:solidFill>
                <a:latin typeface="AU Passata"/>
              </a:rPr>
              <a:pPr/>
              <a:t>‹N›</a:t>
            </a:fld>
            <a:endParaRPr lang="da-DK">
              <a:solidFill>
                <a:srgbClr val="03428E"/>
              </a:solidFill>
              <a:latin typeface="AU Passata"/>
            </a:endParaRPr>
          </a:p>
        </p:txBody>
      </p:sp>
      <p:sp>
        <p:nvSpPr>
          <p:cNvPr id="13" name="bmkFld3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4"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5"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6"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8"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9"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
        <p:nvSpPr>
          <p:cNvPr id="17"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269703076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Slide Number Placeholder 2"/>
          <p:cNvSpPr>
            <a:spLocks noGrp="1"/>
          </p:cNvSpPr>
          <p:nvPr>
            <p:ph type="sldNum" sz="quarter" idx="10"/>
          </p:nvPr>
        </p:nvSpPr>
        <p:spPr/>
        <p:txBody>
          <a:bodyPr/>
          <a:lstStyle>
            <a:lvl1pPr>
              <a:defRPr/>
            </a:lvl1pPr>
          </a:lstStyle>
          <a:p>
            <a:fld id="{69AF94A8-4A13-44AB-B4C1-526BECB1EFCA}" type="slidenum">
              <a:rPr lang="da-DK">
                <a:solidFill>
                  <a:srgbClr val="03428E"/>
                </a:solidFill>
                <a:latin typeface="AU Passata"/>
              </a:rPr>
              <a:pPr/>
              <a:t>‹N›</a:t>
            </a:fld>
            <a:endParaRPr lang="da-DK">
              <a:solidFill>
                <a:srgbClr val="03428E"/>
              </a:solidFill>
              <a:latin typeface="AU Passata"/>
            </a:endParaRPr>
          </a:p>
        </p:txBody>
      </p:sp>
      <p:sp>
        <p:nvSpPr>
          <p:cNvPr id="5"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6"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7"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8"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r>
              <a:rPr lang="en-US" sz="900" cap="all" dirty="0" smtClean="0">
                <a:solidFill>
                  <a:srgbClr val="03428E"/>
                </a:solidFill>
                <a:latin typeface="AU Passata" pitchFamily="34" charset="0"/>
                <a:ea typeface="+mn-ea"/>
                <a:cs typeface="+mn-cs"/>
              </a:rPr>
              <a:t>20 DECEMBER, 2008</a:t>
            </a:r>
            <a:endParaRPr lang="en-US" sz="900" cap="all" dirty="0">
              <a:solidFill>
                <a:srgbClr val="03428E"/>
              </a:solidFill>
              <a:latin typeface="AU Passata" pitchFamily="34" charset="0"/>
              <a:ea typeface="+mn-ea"/>
              <a:cs typeface="+mn-cs"/>
            </a:endParaRPr>
          </a:p>
        </p:txBody>
      </p:sp>
      <p:sp>
        <p:nvSpPr>
          <p:cNvPr id="10"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2"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
        <p:nvSpPr>
          <p:cNvPr id="11"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258055466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13FF094-20C4-403D-864D-9E59AE1A2C16}" type="slidenum">
              <a:rPr lang="da-DK">
                <a:solidFill>
                  <a:srgbClr val="03428E"/>
                </a:solidFill>
                <a:latin typeface="AU Passata"/>
              </a:rPr>
              <a:pPr/>
              <a:t>‹N›</a:t>
            </a:fld>
            <a:endParaRPr lang="da-DK">
              <a:solidFill>
                <a:srgbClr val="03428E"/>
              </a:solidFill>
              <a:latin typeface="AU Passata"/>
            </a:endParaRPr>
          </a:p>
        </p:txBody>
      </p:sp>
      <p:sp>
        <p:nvSpPr>
          <p:cNvPr id="8"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9"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Tree>
    <p:extLst>
      <p:ext uri="{BB962C8B-B14F-4D97-AF65-F5344CB8AC3E}">
        <p14:creationId xmlns:p14="http://schemas.microsoft.com/office/powerpoint/2010/main" val="10238533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_Headlines_2">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1021818"/>
          </a:xfrm>
        </p:spPr>
        <p:txBody>
          <a:bodyPr>
            <a:spAutoFit/>
          </a:bodyPr>
          <a:lstStyle/>
          <a:p>
            <a:r>
              <a:rPr lang="da-DK" smtClean="0"/>
              <a:t>Klik for at redigere titeltypografi i masteren</a:t>
            </a:r>
            <a:endParaRPr lang="da-DK" dirty="0"/>
          </a:p>
        </p:txBody>
      </p:sp>
      <p:sp>
        <p:nvSpPr>
          <p:cNvPr id="3" name="Content Placeholder 2"/>
          <p:cNvSpPr>
            <a:spLocks noGrp="1"/>
          </p:cNvSpPr>
          <p:nvPr>
            <p:ph sz="half" idx="1"/>
          </p:nvPr>
        </p:nvSpPr>
        <p:spPr>
          <a:xfrm>
            <a:off x="287338" y="2395003"/>
            <a:ext cx="4205287"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Content Placeholder 3"/>
          <p:cNvSpPr>
            <a:spLocks noGrp="1"/>
          </p:cNvSpPr>
          <p:nvPr>
            <p:ph sz="half" idx="2"/>
          </p:nvPr>
        </p:nvSpPr>
        <p:spPr>
          <a:xfrm>
            <a:off x="4645025" y="2395003"/>
            <a:ext cx="4206875"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5" name="Rectangle 6"/>
          <p:cNvSpPr>
            <a:spLocks noGrp="1" noChangeArrowheads="1"/>
          </p:cNvSpPr>
          <p:nvPr>
            <p:ph type="sldNum" sz="quarter" idx="10"/>
          </p:nvPr>
        </p:nvSpPr>
        <p:spPr/>
        <p:txBody>
          <a:bodyPr/>
          <a:lstStyle>
            <a:lvl1pPr>
              <a:defRPr/>
            </a:lvl1pPr>
          </a:lstStyle>
          <a:p>
            <a:pPr>
              <a:defRPr/>
            </a:pPr>
            <a:fld id="{4ED86964-41AA-BD45-9503-E89F7B29FC04}" type="slidenum">
              <a:rPr lang="da-DK"/>
              <a:pPr>
                <a:defRPr/>
              </a:pPr>
              <a:t>‹N›</a:t>
            </a:fld>
            <a:endParaRPr lang="da-DK" dirty="0"/>
          </a:p>
        </p:txBody>
      </p:sp>
    </p:spTree>
    <p:extLst>
      <p:ext uri="{BB962C8B-B14F-4D97-AF65-F5344CB8AC3E}">
        <p14:creationId xmlns:p14="http://schemas.microsoft.com/office/powerpoint/2010/main" val="212536164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lvl1pPr>
              <a:lnSpc>
                <a:spcPts val="3600"/>
              </a:lnSpc>
              <a:defRPr cap="all" baseline="0">
                <a:solidFill>
                  <a:schemeClr val="accent1"/>
                </a:solidFill>
              </a:defRPr>
            </a:lvl1pPr>
          </a:lstStyle>
          <a:p>
            <a:r>
              <a:rPr lang="en-US" dirty="0" smtClean="0"/>
              <a:t>Click to edit Master title style</a:t>
            </a:r>
            <a:endParaRPr lang="da-DK" dirty="0"/>
          </a:p>
        </p:txBody>
      </p:sp>
      <p:sp>
        <p:nvSpPr>
          <p:cNvPr id="3075" name="Rectangle 3"/>
          <p:cNvSpPr>
            <a:spLocks noGrp="1" noChangeArrowheads="1"/>
          </p:cNvSpPr>
          <p:nvPr>
            <p:ph type="subTitle" idx="1"/>
          </p:nvPr>
        </p:nvSpPr>
        <p:spPr>
          <a:xfrm>
            <a:off x="358775" y="3398837"/>
            <a:ext cx="8421688" cy="334963"/>
          </a:xfrm>
        </p:spPr>
        <p:txBody>
          <a:bodyPr/>
          <a:lstStyle>
            <a:lvl1pPr marL="0" indent="0">
              <a:lnSpc>
                <a:spcPct val="97000"/>
              </a:lnSpc>
              <a:buFont typeface="AU Passata" pitchFamily="34" charset="0"/>
              <a:buNone/>
              <a:defRPr sz="1200" cap="all" baseline="0">
                <a:solidFill>
                  <a:schemeClr val="accent1"/>
                </a:solidFill>
              </a:defRPr>
            </a:lvl1pPr>
          </a:lstStyle>
          <a:p>
            <a:r>
              <a:rPr lang="en-US" smtClean="0"/>
              <a:t>Click to edit Master subtitle style</a:t>
            </a:r>
            <a:endParaRPr lang="da-DK"/>
          </a:p>
        </p:txBody>
      </p:sp>
      <p:grpSp>
        <p:nvGrpSpPr>
          <p:cNvPr id="3095" name="Group 23"/>
          <p:cNvGrpSpPr>
            <a:grpSpLocks noChangeAspect="1"/>
          </p:cNvGrpSpPr>
          <p:nvPr/>
        </p:nvGrpSpPr>
        <p:grpSpPr bwMode="auto">
          <a:xfrm>
            <a:off x="381000" y="358775"/>
            <a:ext cx="590550" cy="295275"/>
            <a:chOff x="454" y="227"/>
            <a:chExt cx="384" cy="192"/>
          </a:xfrm>
        </p:grpSpPr>
        <p:sp>
          <p:nvSpPr>
            <p:cNvPr id="309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sp>
          <p:nvSpPr>
            <p:cNvPr id="309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sp>
        <p:nvSpPr>
          <p:cNvPr id="3107" name="bmkFld2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FFFFFF"/>
              </a:solidFill>
              <a:latin typeface="AU Passata" pitchFamily="34" charset="0"/>
              <a:ea typeface="+mn-ea"/>
              <a:cs typeface="+mn-cs"/>
            </a:endParaRPr>
          </a:p>
        </p:txBody>
      </p:sp>
      <p:sp>
        <p:nvSpPr>
          <p:cNvPr id="3108" name="bmkFld2MainEntity"/>
          <p:cNvSpPr txBox="1">
            <a:spLocks noChangeArrowheads="1"/>
          </p:cNvSpPr>
          <p:nvPr/>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FFFFFF"/>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FFFFFF"/>
                </a:solidFill>
                <a:latin typeface="AU Passata" pitchFamily="34" charset="0"/>
                <a:ea typeface="+mn-ea"/>
                <a:cs typeface="+mn-cs"/>
              </a:rPr>
              <a:t>university</a:t>
            </a:r>
          </a:p>
        </p:txBody>
      </p:sp>
      <p:sp>
        <p:nvSpPr>
          <p:cNvPr id="3110" name="bmkFld2SubEntity"/>
          <p:cNvSpPr txBox="1">
            <a:spLocks noChangeArrowheads="1"/>
          </p:cNvSpPr>
          <p:nvPr/>
        </p:nvSpPr>
        <p:spPr bwMode="auto">
          <a:xfrm>
            <a:off x="1066800"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FFFFFF"/>
              </a:solidFill>
              <a:latin typeface="AU Passata" pitchFamily="34" charset="0"/>
              <a:ea typeface="+mn-ea"/>
              <a:cs typeface="+mn-cs"/>
            </a:endParaRPr>
          </a:p>
        </p:txBody>
      </p:sp>
      <p:sp>
        <p:nvSpPr>
          <p:cNvPr id="14" name="Line 13"/>
          <p:cNvSpPr>
            <a:spLocks noChangeShapeType="1"/>
          </p:cNvSpPr>
          <p:nvPr userDrawn="1"/>
        </p:nvSpPr>
        <p:spPr bwMode="auto">
          <a:xfrm>
            <a:off x="381000" y="5372720"/>
            <a:ext cx="1403350" cy="0"/>
          </a:xfrm>
          <a:prstGeom prst="line">
            <a:avLst/>
          </a:prstGeom>
          <a:noFill/>
          <a:ln w="1778">
            <a:solidFill>
              <a:schemeClr val="bg1"/>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72154736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Slide Number Placeholder 3"/>
          <p:cNvSpPr>
            <a:spLocks noGrp="1"/>
          </p:cNvSpPr>
          <p:nvPr>
            <p:ph type="sldNum" sz="quarter" idx="10"/>
          </p:nvPr>
        </p:nvSpPr>
        <p:spPr/>
        <p:txBody>
          <a:bodyPr/>
          <a:lstStyle>
            <a:lvl1pPr>
              <a:defRPr/>
            </a:lvl1pPr>
          </a:lstStyle>
          <a:p>
            <a:fld id="{4A778A20-C4FB-4A5D-BA56-B6F7BCAF0113}" type="slidenum">
              <a:rPr lang="da-DK" smtClean="0">
                <a:solidFill>
                  <a:srgbClr val="03428E"/>
                </a:solidFill>
                <a:latin typeface="AU Passata"/>
              </a:rPr>
              <a:pPr/>
              <a:t>‹N›</a:t>
            </a:fld>
            <a:endParaRPr lang="da-DK" dirty="0">
              <a:solidFill>
                <a:srgbClr val="03428E"/>
              </a:solidFill>
              <a:latin typeface="AU Passata"/>
            </a:endParaRPr>
          </a:p>
        </p:txBody>
      </p:sp>
      <p:sp>
        <p:nvSpPr>
          <p:cNvPr id="6"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7"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8"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9"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1"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2"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err="1" smtClean="0">
                <a:solidFill>
                  <a:srgbClr val="03428E"/>
                </a:solidFill>
                <a:latin typeface="AU Passata" pitchFamily="34" charset="0"/>
                <a:ea typeface="+mn-ea"/>
                <a:cs typeface="+mn-cs"/>
              </a:rPr>
              <a:t>universitY</a:t>
            </a:r>
            <a:endParaRPr lang="en-US" sz="1100" cap="all" dirty="0" smtClean="0">
              <a:solidFill>
                <a:srgbClr val="03428E"/>
              </a:solidFill>
              <a:latin typeface="AU Passata" pitchFamily="34" charset="0"/>
              <a:ea typeface="+mn-ea"/>
              <a:cs typeface="+mn-cs"/>
            </a:endParaRPr>
          </a:p>
        </p:txBody>
      </p:sp>
    </p:spTree>
    <p:extLst>
      <p:ext uri="{BB962C8B-B14F-4D97-AF65-F5344CB8AC3E}">
        <p14:creationId xmlns:p14="http://schemas.microsoft.com/office/powerpoint/2010/main" val="155604572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358775" y="2937600"/>
            <a:ext cx="4133850"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4645025" y="2937600"/>
            <a:ext cx="4135438"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Slide Number Placeholder 4"/>
          <p:cNvSpPr>
            <a:spLocks noGrp="1"/>
          </p:cNvSpPr>
          <p:nvPr>
            <p:ph type="sldNum" sz="quarter" idx="10"/>
          </p:nvPr>
        </p:nvSpPr>
        <p:spPr/>
        <p:txBody>
          <a:bodyPr/>
          <a:lstStyle>
            <a:lvl1pPr>
              <a:defRPr/>
            </a:lvl1pPr>
          </a:lstStyle>
          <a:p>
            <a:fld id="{A5F7DBBA-2010-4765-A612-F54F7AD4A3C6}" type="slidenum">
              <a:rPr lang="da-DK">
                <a:solidFill>
                  <a:srgbClr val="03428E"/>
                </a:solidFill>
                <a:latin typeface="AU Passata"/>
              </a:rPr>
              <a:pPr/>
              <a:t>‹N›</a:t>
            </a:fld>
            <a:endParaRPr lang="da-DK">
              <a:solidFill>
                <a:srgbClr val="03428E"/>
              </a:solidFill>
              <a:latin typeface="AU Passata"/>
            </a:endParaRPr>
          </a:p>
        </p:txBody>
      </p:sp>
      <p:sp>
        <p:nvSpPr>
          <p:cNvPr id="13" name="bmkFld3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4"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5"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6"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8"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9"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
        <p:nvSpPr>
          <p:cNvPr id="17"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55411997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Slide Number Placeholder 2"/>
          <p:cNvSpPr>
            <a:spLocks noGrp="1"/>
          </p:cNvSpPr>
          <p:nvPr>
            <p:ph type="sldNum" sz="quarter" idx="10"/>
          </p:nvPr>
        </p:nvSpPr>
        <p:spPr/>
        <p:txBody>
          <a:bodyPr/>
          <a:lstStyle>
            <a:lvl1pPr>
              <a:defRPr/>
            </a:lvl1pPr>
          </a:lstStyle>
          <a:p>
            <a:fld id="{69AF94A8-4A13-44AB-B4C1-526BECB1EFCA}" type="slidenum">
              <a:rPr lang="da-DK">
                <a:solidFill>
                  <a:srgbClr val="03428E"/>
                </a:solidFill>
                <a:latin typeface="AU Passata"/>
              </a:rPr>
              <a:pPr/>
              <a:t>‹N›</a:t>
            </a:fld>
            <a:endParaRPr lang="da-DK">
              <a:solidFill>
                <a:srgbClr val="03428E"/>
              </a:solidFill>
              <a:latin typeface="AU Passata"/>
            </a:endParaRPr>
          </a:p>
        </p:txBody>
      </p:sp>
      <p:sp>
        <p:nvSpPr>
          <p:cNvPr id="5"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6"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7"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8"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r>
              <a:rPr lang="en-US" sz="900" cap="all" dirty="0" smtClean="0">
                <a:solidFill>
                  <a:srgbClr val="03428E"/>
                </a:solidFill>
                <a:latin typeface="AU Passata" pitchFamily="34" charset="0"/>
                <a:ea typeface="+mn-ea"/>
                <a:cs typeface="+mn-cs"/>
              </a:rPr>
              <a:t>20 DECEMBER, 2008</a:t>
            </a:r>
            <a:endParaRPr lang="en-US" sz="900" cap="all" dirty="0">
              <a:solidFill>
                <a:srgbClr val="03428E"/>
              </a:solidFill>
              <a:latin typeface="AU Passata" pitchFamily="34" charset="0"/>
              <a:ea typeface="+mn-ea"/>
              <a:cs typeface="+mn-cs"/>
            </a:endParaRPr>
          </a:p>
        </p:txBody>
      </p:sp>
      <p:sp>
        <p:nvSpPr>
          <p:cNvPr id="10"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2"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
        <p:nvSpPr>
          <p:cNvPr id="11"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206345179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13FF094-20C4-403D-864D-9E59AE1A2C16}" type="slidenum">
              <a:rPr lang="da-DK">
                <a:solidFill>
                  <a:srgbClr val="03428E"/>
                </a:solidFill>
                <a:latin typeface="AU Passata"/>
              </a:rPr>
              <a:pPr/>
              <a:t>‹N›</a:t>
            </a:fld>
            <a:endParaRPr lang="da-DK">
              <a:solidFill>
                <a:srgbClr val="03428E"/>
              </a:solidFill>
              <a:latin typeface="AU Passata"/>
            </a:endParaRPr>
          </a:p>
        </p:txBody>
      </p:sp>
      <p:sp>
        <p:nvSpPr>
          <p:cNvPr id="8"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9"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Tree>
    <p:extLst>
      <p:ext uri="{BB962C8B-B14F-4D97-AF65-F5344CB8AC3E}">
        <p14:creationId xmlns:p14="http://schemas.microsoft.com/office/powerpoint/2010/main" val="340617023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lvl1pPr>
              <a:lnSpc>
                <a:spcPts val="3600"/>
              </a:lnSpc>
              <a:defRPr cap="all" baseline="0">
                <a:solidFill>
                  <a:schemeClr val="accent1"/>
                </a:solidFill>
              </a:defRPr>
            </a:lvl1pPr>
          </a:lstStyle>
          <a:p>
            <a:r>
              <a:rPr lang="en-US" dirty="0" smtClean="0"/>
              <a:t>Click to edit Master title style</a:t>
            </a:r>
            <a:endParaRPr lang="da-DK" dirty="0"/>
          </a:p>
        </p:txBody>
      </p:sp>
      <p:sp>
        <p:nvSpPr>
          <p:cNvPr id="3075" name="Rectangle 3"/>
          <p:cNvSpPr>
            <a:spLocks noGrp="1" noChangeArrowheads="1"/>
          </p:cNvSpPr>
          <p:nvPr>
            <p:ph type="subTitle" idx="1"/>
          </p:nvPr>
        </p:nvSpPr>
        <p:spPr>
          <a:xfrm>
            <a:off x="358775" y="3398837"/>
            <a:ext cx="8421688" cy="334963"/>
          </a:xfrm>
        </p:spPr>
        <p:txBody>
          <a:bodyPr/>
          <a:lstStyle>
            <a:lvl1pPr marL="0" indent="0">
              <a:lnSpc>
                <a:spcPct val="97000"/>
              </a:lnSpc>
              <a:buFont typeface="AU Passata" pitchFamily="34" charset="0"/>
              <a:buNone/>
              <a:defRPr sz="1200" cap="all" baseline="0">
                <a:solidFill>
                  <a:schemeClr val="accent1"/>
                </a:solidFill>
              </a:defRPr>
            </a:lvl1pPr>
          </a:lstStyle>
          <a:p>
            <a:r>
              <a:rPr lang="en-US" smtClean="0"/>
              <a:t>Click to edit Master subtitle style</a:t>
            </a:r>
            <a:endParaRPr lang="da-DK"/>
          </a:p>
        </p:txBody>
      </p:sp>
      <p:sp>
        <p:nvSpPr>
          <p:cNvPr id="3090" name="Rectangle 18"/>
          <p:cNvSpPr>
            <a:spLocks noChangeArrowheads="1"/>
          </p:cNvSpPr>
          <p:nvPr/>
        </p:nvSpPr>
        <p:spPr bwMode="auto">
          <a:xfrm>
            <a:off x="7556500" y="358775"/>
            <a:ext cx="1223963" cy="71438"/>
          </a:xfrm>
          <a:prstGeom prst="rect">
            <a:avLst/>
          </a:prstGeom>
          <a:solidFill>
            <a:schemeClr val="bg1"/>
          </a:solidFill>
          <a:ln w="9525">
            <a:noFill/>
            <a:miter lim="800000"/>
            <a:headEnd/>
            <a:tailEnd/>
          </a:ln>
          <a:effectLst/>
        </p:spPr>
        <p:txBody>
          <a:bodyPr wrap="none" anchor="ct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nvGrpSpPr>
          <p:cNvPr id="3095" name="Group 23"/>
          <p:cNvGrpSpPr>
            <a:grpSpLocks noChangeAspect="1"/>
          </p:cNvGrpSpPr>
          <p:nvPr/>
        </p:nvGrpSpPr>
        <p:grpSpPr bwMode="auto">
          <a:xfrm>
            <a:off x="381000" y="358775"/>
            <a:ext cx="590550" cy="295275"/>
            <a:chOff x="454" y="227"/>
            <a:chExt cx="384" cy="192"/>
          </a:xfrm>
        </p:grpSpPr>
        <p:sp>
          <p:nvSpPr>
            <p:cNvPr id="309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sp>
          <p:nvSpPr>
            <p:cNvPr id="309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sp>
        <p:nvSpPr>
          <p:cNvPr id="3107" name="bmkFld2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FFFFFF"/>
              </a:solidFill>
              <a:latin typeface="AU Passata" pitchFamily="34" charset="0"/>
              <a:ea typeface="+mn-ea"/>
              <a:cs typeface="+mn-cs"/>
            </a:endParaRPr>
          </a:p>
        </p:txBody>
      </p:sp>
      <p:sp>
        <p:nvSpPr>
          <p:cNvPr id="3108" name="bmkFld2MainEntity"/>
          <p:cNvSpPr txBox="1">
            <a:spLocks noChangeArrowheads="1"/>
          </p:cNvSpPr>
          <p:nvPr/>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FFFFFF"/>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FFFFFF"/>
                </a:solidFill>
                <a:latin typeface="AU Passata" pitchFamily="34" charset="0"/>
                <a:ea typeface="+mn-ea"/>
                <a:cs typeface="+mn-cs"/>
              </a:rPr>
              <a:t>university</a:t>
            </a:r>
          </a:p>
        </p:txBody>
      </p:sp>
      <p:sp>
        <p:nvSpPr>
          <p:cNvPr id="3110" name="bmkFld2SubEntity"/>
          <p:cNvSpPr txBox="1">
            <a:spLocks noChangeArrowheads="1"/>
          </p:cNvSpPr>
          <p:nvPr/>
        </p:nvSpPr>
        <p:spPr bwMode="auto">
          <a:xfrm>
            <a:off x="1066800"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FFFFFF"/>
              </a:solidFill>
              <a:latin typeface="AU Passata" pitchFamily="34" charset="0"/>
              <a:ea typeface="+mn-ea"/>
              <a:cs typeface="+mn-cs"/>
            </a:endParaRPr>
          </a:p>
        </p:txBody>
      </p:sp>
      <p:sp>
        <p:nvSpPr>
          <p:cNvPr id="14" name="Line 13"/>
          <p:cNvSpPr>
            <a:spLocks noChangeShapeType="1"/>
          </p:cNvSpPr>
          <p:nvPr userDrawn="1"/>
        </p:nvSpPr>
        <p:spPr bwMode="auto">
          <a:xfrm>
            <a:off x="381000" y="5372720"/>
            <a:ext cx="1403350" cy="0"/>
          </a:xfrm>
          <a:prstGeom prst="line">
            <a:avLst/>
          </a:prstGeom>
          <a:noFill/>
          <a:ln w="1778">
            <a:solidFill>
              <a:schemeClr val="bg1"/>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366852692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Slide Number Placeholder 3"/>
          <p:cNvSpPr>
            <a:spLocks noGrp="1"/>
          </p:cNvSpPr>
          <p:nvPr>
            <p:ph type="sldNum" sz="quarter" idx="10"/>
          </p:nvPr>
        </p:nvSpPr>
        <p:spPr/>
        <p:txBody>
          <a:bodyPr/>
          <a:lstStyle>
            <a:lvl1pPr>
              <a:defRPr/>
            </a:lvl1pPr>
          </a:lstStyle>
          <a:p>
            <a:fld id="{4A778A20-C4FB-4A5D-BA56-B6F7BCAF0113}" type="slidenum">
              <a:rPr lang="da-DK" smtClean="0">
                <a:solidFill>
                  <a:srgbClr val="03428E"/>
                </a:solidFill>
                <a:latin typeface="AU Passata"/>
              </a:rPr>
              <a:pPr/>
              <a:t>‹N›</a:t>
            </a:fld>
            <a:endParaRPr lang="da-DK" dirty="0">
              <a:solidFill>
                <a:srgbClr val="03428E"/>
              </a:solidFill>
              <a:latin typeface="AU Passata"/>
            </a:endParaRPr>
          </a:p>
        </p:txBody>
      </p:sp>
      <p:sp>
        <p:nvSpPr>
          <p:cNvPr id="6"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7"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8"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9"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1"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2"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err="1" smtClean="0">
                <a:solidFill>
                  <a:srgbClr val="03428E"/>
                </a:solidFill>
                <a:latin typeface="AU Passata" pitchFamily="34" charset="0"/>
                <a:ea typeface="+mn-ea"/>
                <a:cs typeface="+mn-cs"/>
              </a:rPr>
              <a:t>universitY</a:t>
            </a:r>
            <a:endParaRPr lang="en-US" sz="1100" cap="all" dirty="0" smtClean="0">
              <a:solidFill>
                <a:srgbClr val="03428E"/>
              </a:solidFill>
              <a:latin typeface="AU Passata" pitchFamily="34" charset="0"/>
              <a:ea typeface="+mn-ea"/>
              <a:cs typeface="+mn-cs"/>
            </a:endParaRPr>
          </a:p>
        </p:txBody>
      </p:sp>
    </p:spTree>
    <p:extLst>
      <p:ext uri="{BB962C8B-B14F-4D97-AF65-F5344CB8AC3E}">
        <p14:creationId xmlns:p14="http://schemas.microsoft.com/office/powerpoint/2010/main" val="129933122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358775" y="2937600"/>
            <a:ext cx="4133850"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4645025" y="2937600"/>
            <a:ext cx="4135438"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Slide Number Placeholder 4"/>
          <p:cNvSpPr>
            <a:spLocks noGrp="1"/>
          </p:cNvSpPr>
          <p:nvPr>
            <p:ph type="sldNum" sz="quarter" idx="10"/>
          </p:nvPr>
        </p:nvSpPr>
        <p:spPr/>
        <p:txBody>
          <a:bodyPr/>
          <a:lstStyle>
            <a:lvl1pPr>
              <a:defRPr/>
            </a:lvl1pPr>
          </a:lstStyle>
          <a:p>
            <a:fld id="{A5F7DBBA-2010-4765-A612-F54F7AD4A3C6}" type="slidenum">
              <a:rPr lang="da-DK">
                <a:solidFill>
                  <a:srgbClr val="03428E"/>
                </a:solidFill>
                <a:latin typeface="AU Passata"/>
              </a:rPr>
              <a:pPr/>
              <a:t>‹N›</a:t>
            </a:fld>
            <a:endParaRPr lang="da-DK">
              <a:solidFill>
                <a:srgbClr val="03428E"/>
              </a:solidFill>
              <a:latin typeface="AU Passata"/>
            </a:endParaRPr>
          </a:p>
        </p:txBody>
      </p:sp>
      <p:sp>
        <p:nvSpPr>
          <p:cNvPr id="14"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5"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6"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8"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9"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
        <p:nvSpPr>
          <p:cNvPr id="17"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269743365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Slide Number Placeholder 2"/>
          <p:cNvSpPr>
            <a:spLocks noGrp="1"/>
          </p:cNvSpPr>
          <p:nvPr>
            <p:ph type="sldNum" sz="quarter" idx="10"/>
          </p:nvPr>
        </p:nvSpPr>
        <p:spPr/>
        <p:txBody>
          <a:bodyPr/>
          <a:lstStyle>
            <a:lvl1pPr>
              <a:defRPr/>
            </a:lvl1pPr>
          </a:lstStyle>
          <a:p>
            <a:fld id="{69AF94A8-4A13-44AB-B4C1-526BECB1EFCA}" type="slidenum">
              <a:rPr lang="da-DK">
                <a:solidFill>
                  <a:srgbClr val="03428E"/>
                </a:solidFill>
                <a:latin typeface="AU Passata"/>
              </a:rPr>
              <a:pPr/>
              <a:t>‹N›</a:t>
            </a:fld>
            <a:endParaRPr lang="da-DK">
              <a:solidFill>
                <a:srgbClr val="03428E"/>
              </a:solidFill>
              <a:latin typeface="AU Passata"/>
            </a:endParaRPr>
          </a:p>
        </p:txBody>
      </p:sp>
      <p:sp>
        <p:nvSpPr>
          <p:cNvPr id="5"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6"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7"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8"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r>
              <a:rPr lang="en-US" sz="900" cap="all" dirty="0" smtClean="0">
                <a:solidFill>
                  <a:srgbClr val="03428E"/>
                </a:solidFill>
                <a:latin typeface="AU Passata" pitchFamily="34" charset="0"/>
                <a:ea typeface="+mn-ea"/>
                <a:cs typeface="+mn-cs"/>
              </a:rPr>
              <a:t>20 DECEMBER, 2008</a:t>
            </a:r>
            <a:endParaRPr lang="en-US" sz="900" cap="all" dirty="0">
              <a:solidFill>
                <a:srgbClr val="03428E"/>
              </a:solidFill>
              <a:latin typeface="AU Passata" pitchFamily="34" charset="0"/>
              <a:ea typeface="+mn-ea"/>
              <a:cs typeface="+mn-cs"/>
            </a:endParaRPr>
          </a:p>
        </p:txBody>
      </p:sp>
      <p:sp>
        <p:nvSpPr>
          <p:cNvPr id="10"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2"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
        <p:nvSpPr>
          <p:cNvPr id="11"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40773513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13FF094-20C4-403D-864D-9E59AE1A2C16}" type="slidenum">
              <a:rPr lang="da-DK">
                <a:solidFill>
                  <a:srgbClr val="03428E"/>
                </a:solidFill>
                <a:latin typeface="AU Passata"/>
              </a:rPr>
              <a:pPr/>
              <a:t>‹N›</a:t>
            </a:fld>
            <a:endParaRPr lang="da-DK">
              <a:solidFill>
                <a:srgbClr val="03428E"/>
              </a:solidFill>
              <a:latin typeface="AU Passata"/>
            </a:endParaRPr>
          </a:p>
        </p:txBody>
      </p:sp>
      <p:sp>
        <p:nvSpPr>
          <p:cNvPr id="8"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9"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Tree>
    <p:extLst>
      <p:ext uri="{BB962C8B-B14F-4D97-AF65-F5344CB8AC3E}">
        <p14:creationId xmlns:p14="http://schemas.microsoft.com/office/powerpoint/2010/main" val="16756382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_Headlines_2">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1044000"/>
          </a:xfrm>
        </p:spPr>
        <p:txBody>
          <a:bodyPr>
            <a:spAutoFit/>
          </a:bodyPr>
          <a:lstStyle/>
          <a:p>
            <a:r>
              <a:rPr lang="da-DK" smtClean="0"/>
              <a:t>Klik for at redigere titeltypografi i masteren</a:t>
            </a:r>
            <a:endParaRPr lang="da-DK" dirty="0"/>
          </a:p>
        </p:txBody>
      </p:sp>
      <p:sp>
        <p:nvSpPr>
          <p:cNvPr id="3" name="Rectangle 6"/>
          <p:cNvSpPr>
            <a:spLocks noGrp="1" noChangeArrowheads="1"/>
          </p:cNvSpPr>
          <p:nvPr>
            <p:ph type="sldNum" sz="quarter" idx="10"/>
          </p:nvPr>
        </p:nvSpPr>
        <p:spPr/>
        <p:txBody>
          <a:bodyPr/>
          <a:lstStyle>
            <a:lvl1pPr>
              <a:defRPr/>
            </a:lvl1pPr>
          </a:lstStyle>
          <a:p>
            <a:pPr>
              <a:defRPr/>
            </a:pPr>
            <a:fld id="{E5A2FA45-4D34-5A42-A732-2FFE93B09502}" type="slidenum">
              <a:rPr lang="da-DK"/>
              <a:pPr>
                <a:defRPr/>
              </a:pPr>
              <a:t>‹N›</a:t>
            </a:fld>
            <a:endParaRPr lang="da-DK" dirty="0"/>
          </a:p>
        </p:txBody>
      </p:sp>
    </p:spTree>
    <p:extLst>
      <p:ext uri="{BB962C8B-B14F-4D97-AF65-F5344CB8AC3E}">
        <p14:creationId xmlns:p14="http://schemas.microsoft.com/office/powerpoint/2010/main" val="1334406264"/>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lvl1pPr>
              <a:lnSpc>
                <a:spcPts val="3600"/>
              </a:lnSpc>
              <a:defRPr cap="all" baseline="0">
                <a:solidFill>
                  <a:schemeClr val="accent1"/>
                </a:solidFill>
              </a:defRPr>
            </a:lvl1pPr>
          </a:lstStyle>
          <a:p>
            <a:r>
              <a:rPr lang="en-US" dirty="0" smtClean="0"/>
              <a:t>Click to edit Master title style</a:t>
            </a:r>
            <a:endParaRPr lang="da-DK" dirty="0"/>
          </a:p>
        </p:txBody>
      </p:sp>
      <p:sp>
        <p:nvSpPr>
          <p:cNvPr id="3075" name="Rectangle 3"/>
          <p:cNvSpPr>
            <a:spLocks noGrp="1" noChangeArrowheads="1"/>
          </p:cNvSpPr>
          <p:nvPr>
            <p:ph type="subTitle" idx="1"/>
          </p:nvPr>
        </p:nvSpPr>
        <p:spPr>
          <a:xfrm>
            <a:off x="358775" y="3398837"/>
            <a:ext cx="8421688" cy="334963"/>
          </a:xfrm>
        </p:spPr>
        <p:txBody>
          <a:bodyPr/>
          <a:lstStyle>
            <a:lvl1pPr marL="0" indent="0">
              <a:lnSpc>
                <a:spcPct val="97000"/>
              </a:lnSpc>
              <a:buFont typeface="AU Passata" pitchFamily="34" charset="0"/>
              <a:buNone/>
              <a:defRPr sz="1200" cap="all" baseline="0">
                <a:solidFill>
                  <a:schemeClr val="accent1"/>
                </a:solidFill>
              </a:defRPr>
            </a:lvl1pPr>
          </a:lstStyle>
          <a:p>
            <a:r>
              <a:rPr lang="en-US" smtClean="0"/>
              <a:t>Click to edit Master subtitle style</a:t>
            </a:r>
            <a:endParaRPr lang="da-DK"/>
          </a:p>
        </p:txBody>
      </p:sp>
      <p:grpSp>
        <p:nvGrpSpPr>
          <p:cNvPr id="3095" name="Group 23"/>
          <p:cNvGrpSpPr>
            <a:grpSpLocks noChangeAspect="1"/>
          </p:cNvGrpSpPr>
          <p:nvPr/>
        </p:nvGrpSpPr>
        <p:grpSpPr bwMode="auto">
          <a:xfrm>
            <a:off x="381000" y="358775"/>
            <a:ext cx="590550" cy="295275"/>
            <a:chOff x="454" y="227"/>
            <a:chExt cx="384" cy="192"/>
          </a:xfrm>
        </p:grpSpPr>
        <p:sp>
          <p:nvSpPr>
            <p:cNvPr id="309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sp>
          <p:nvSpPr>
            <p:cNvPr id="309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sp>
        <p:nvSpPr>
          <p:cNvPr id="3107" name="bmkFld2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FFFFFF"/>
              </a:solidFill>
              <a:latin typeface="AU Passata" pitchFamily="34" charset="0"/>
              <a:ea typeface="+mn-ea"/>
              <a:cs typeface="+mn-cs"/>
            </a:endParaRPr>
          </a:p>
        </p:txBody>
      </p:sp>
      <p:sp>
        <p:nvSpPr>
          <p:cNvPr id="3108" name="bmkFld2MainEntity"/>
          <p:cNvSpPr txBox="1">
            <a:spLocks noChangeArrowheads="1"/>
          </p:cNvSpPr>
          <p:nvPr/>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FFFFFF"/>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FFFFFF"/>
                </a:solidFill>
                <a:latin typeface="AU Passata" pitchFamily="34" charset="0"/>
                <a:ea typeface="+mn-ea"/>
                <a:cs typeface="+mn-cs"/>
              </a:rPr>
              <a:t>university</a:t>
            </a:r>
          </a:p>
        </p:txBody>
      </p:sp>
      <p:sp>
        <p:nvSpPr>
          <p:cNvPr id="3110" name="bmkFld2SubEntity"/>
          <p:cNvSpPr txBox="1">
            <a:spLocks noChangeArrowheads="1"/>
          </p:cNvSpPr>
          <p:nvPr/>
        </p:nvSpPr>
        <p:spPr bwMode="auto">
          <a:xfrm>
            <a:off x="1066800"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FFFFFF"/>
              </a:solidFill>
              <a:latin typeface="AU Passata" pitchFamily="34" charset="0"/>
              <a:ea typeface="+mn-ea"/>
              <a:cs typeface="+mn-cs"/>
            </a:endParaRPr>
          </a:p>
        </p:txBody>
      </p:sp>
      <p:sp>
        <p:nvSpPr>
          <p:cNvPr id="14" name="Line 13"/>
          <p:cNvSpPr>
            <a:spLocks noChangeShapeType="1"/>
          </p:cNvSpPr>
          <p:nvPr userDrawn="1"/>
        </p:nvSpPr>
        <p:spPr bwMode="auto">
          <a:xfrm>
            <a:off x="381000" y="5372720"/>
            <a:ext cx="1403350" cy="0"/>
          </a:xfrm>
          <a:prstGeom prst="line">
            <a:avLst/>
          </a:prstGeom>
          <a:noFill/>
          <a:ln w="1778">
            <a:solidFill>
              <a:schemeClr val="bg1"/>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236047582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Slide Number Placeholder 3"/>
          <p:cNvSpPr>
            <a:spLocks noGrp="1"/>
          </p:cNvSpPr>
          <p:nvPr>
            <p:ph type="sldNum" sz="quarter" idx="10"/>
          </p:nvPr>
        </p:nvSpPr>
        <p:spPr/>
        <p:txBody>
          <a:bodyPr/>
          <a:lstStyle>
            <a:lvl1pPr>
              <a:defRPr/>
            </a:lvl1pPr>
          </a:lstStyle>
          <a:p>
            <a:fld id="{4A778A20-C4FB-4A5D-BA56-B6F7BCAF0113}" type="slidenum">
              <a:rPr lang="da-DK" smtClean="0">
                <a:solidFill>
                  <a:srgbClr val="03428E"/>
                </a:solidFill>
                <a:latin typeface="AU Passata"/>
              </a:rPr>
              <a:pPr/>
              <a:t>‹N›</a:t>
            </a:fld>
            <a:endParaRPr lang="da-DK" dirty="0">
              <a:solidFill>
                <a:srgbClr val="03428E"/>
              </a:solidFill>
              <a:latin typeface="AU Passata"/>
            </a:endParaRPr>
          </a:p>
        </p:txBody>
      </p:sp>
      <p:sp>
        <p:nvSpPr>
          <p:cNvPr id="6"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7"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8"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9"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1"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2"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err="1" smtClean="0">
                <a:solidFill>
                  <a:srgbClr val="03428E"/>
                </a:solidFill>
                <a:latin typeface="AU Passata" pitchFamily="34" charset="0"/>
                <a:ea typeface="+mn-ea"/>
                <a:cs typeface="+mn-cs"/>
              </a:rPr>
              <a:t>universitY</a:t>
            </a:r>
            <a:endParaRPr lang="en-US" sz="1100" cap="all" dirty="0" smtClean="0">
              <a:solidFill>
                <a:srgbClr val="03428E"/>
              </a:solidFill>
              <a:latin typeface="AU Passata" pitchFamily="34" charset="0"/>
              <a:ea typeface="+mn-ea"/>
              <a:cs typeface="+mn-cs"/>
            </a:endParaRPr>
          </a:p>
        </p:txBody>
      </p:sp>
    </p:spTree>
    <p:extLst>
      <p:ext uri="{BB962C8B-B14F-4D97-AF65-F5344CB8AC3E}">
        <p14:creationId xmlns:p14="http://schemas.microsoft.com/office/powerpoint/2010/main" val="56294053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358775" y="2937600"/>
            <a:ext cx="4133850"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4645025" y="2937600"/>
            <a:ext cx="4135438"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Slide Number Placeholder 4"/>
          <p:cNvSpPr>
            <a:spLocks noGrp="1"/>
          </p:cNvSpPr>
          <p:nvPr>
            <p:ph type="sldNum" sz="quarter" idx="10"/>
          </p:nvPr>
        </p:nvSpPr>
        <p:spPr/>
        <p:txBody>
          <a:bodyPr/>
          <a:lstStyle>
            <a:lvl1pPr>
              <a:defRPr/>
            </a:lvl1pPr>
          </a:lstStyle>
          <a:p>
            <a:fld id="{A5F7DBBA-2010-4765-A612-F54F7AD4A3C6}" type="slidenum">
              <a:rPr lang="da-DK">
                <a:solidFill>
                  <a:srgbClr val="03428E"/>
                </a:solidFill>
                <a:latin typeface="AU Passata"/>
              </a:rPr>
              <a:pPr/>
              <a:t>‹N›</a:t>
            </a:fld>
            <a:endParaRPr lang="da-DK">
              <a:solidFill>
                <a:srgbClr val="03428E"/>
              </a:solidFill>
              <a:latin typeface="AU Passata"/>
            </a:endParaRPr>
          </a:p>
        </p:txBody>
      </p:sp>
      <p:sp>
        <p:nvSpPr>
          <p:cNvPr id="13" name="bmkFld3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4"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5"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6"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8"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9"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
        <p:nvSpPr>
          <p:cNvPr id="17"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28390578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Slide Number Placeholder 2"/>
          <p:cNvSpPr>
            <a:spLocks noGrp="1"/>
          </p:cNvSpPr>
          <p:nvPr>
            <p:ph type="sldNum" sz="quarter" idx="10"/>
          </p:nvPr>
        </p:nvSpPr>
        <p:spPr/>
        <p:txBody>
          <a:bodyPr/>
          <a:lstStyle>
            <a:lvl1pPr>
              <a:defRPr/>
            </a:lvl1pPr>
          </a:lstStyle>
          <a:p>
            <a:fld id="{69AF94A8-4A13-44AB-B4C1-526BECB1EFCA}" type="slidenum">
              <a:rPr lang="da-DK">
                <a:solidFill>
                  <a:srgbClr val="03428E"/>
                </a:solidFill>
                <a:latin typeface="AU Passata"/>
              </a:rPr>
              <a:pPr/>
              <a:t>‹N›</a:t>
            </a:fld>
            <a:endParaRPr lang="da-DK">
              <a:solidFill>
                <a:srgbClr val="03428E"/>
              </a:solidFill>
              <a:latin typeface="AU Passata"/>
            </a:endParaRPr>
          </a:p>
        </p:txBody>
      </p:sp>
      <p:sp>
        <p:nvSpPr>
          <p:cNvPr id="5"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6"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7"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8"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r>
              <a:rPr lang="en-US" sz="900" cap="all" dirty="0" smtClean="0">
                <a:solidFill>
                  <a:srgbClr val="03428E"/>
                </a:solidFill>
                <a:latin typeface="AU Passata" pitchFamily="34" charset="0"/>
                <a:ea typeface="+mn-ea"/>
                <a:cs typeface="+mn-cs"/>
              </a:rPr>
              <a:t>20 DECEMBER, 2008</a:t>
            </a:r>
            <a:endParaRPr lang="en-US" sz="900" cap="all" dirty="0">
              <a:solidFill>
                <a:srgbClr val="03428E"/>
              </a:solidFill>
              <a:latin typeface="AU Passata" pitchFamily="34" charset="0"/>
              <a:ea typeface="+mn-ea"/>
              <a:cs typeface="+mn-cs"/>
            </a:endParaRPr>
          </a:p>
        </p:txBody>
      </p:sp>
      <p:sp>
        <p:nvSpPr>
          <p:cNvPr id="10"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2"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
        <p:nvSpPr>
          <p:cNvPr id="11"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300660693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13FF094-20C4-403D-864D-9E59AE1A2C16}" type="slidenum">
              <a:rPr lang="da-DK">
                <a:solidFill>
                  <a:srgbClr val="03428E"/>
                </a:solidFill>
                <a:latin typeface="AU Passata"/>
              </a:rPr>
              <a:pPr/>
              <a:t>‹N›</a:t>
            </a:fld>
            <a:endParaRPr lang="da-DK">
              <a:solidFill>
                <a:srgbClr val="03428E"/>
              </a:solidFill>
              <a:latin typeface="AU Passata"/>
            </a:endParaRPr>
          </a:p>
        </p:txBody>
      </p:sp>
      <p:sp>
        <p:nvSpPr>
          <p:cNvPr id="8"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9"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Tree>
    <p:extLst>
      <p:ext uri="{BB962C8B-B14F-4D97-AF65-F5344CB8AC3E}">
        <p14:creationId xmlns:p14="http://schemas.microsoft.com/office/powerpoint/2010/main" val="348086909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and Content_Headlines_1">
    <p:spTree>
      <p:nvGrpSpPr>
        <p:cNvPr id="1" name=""/>
        <p:cNvGrpSpPr/>
        <p:nvPr/>
      </p:nvGrpSpPr>
      <p:grpSpPr>
        <a:xfrm>
          <a:off x="0" y="0"/>
          <a:ext cx="0" cy="0"/>
          <a:chOff x="0" y="0"/>
          <a:chExt cx="0" cy="0"/>
        </a:xfrm>
      </p:grpSpPr>
      <p:sp>
        <p:nvSpPr>
          <p:cNvPr id="4" name="Line 13"/>
          <p:cNvSpPr>
            <a:spLocks noChangeShapeType="1"/>
          </p:cNvSpPr>
          <p:nvPr userDrawn="1"/>
        </p:nvSpPr>
        <p:spPr bwMode="auto">
          <a:xfrm>
            <a:off x="287338" y="1412875"/>
            <a:ext cx="14033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 name="Title 1"/>
          <p:cNvSpPr>
            <a:spLocks noGrp="1"/>
          </p:cNvSpPr>
          <p:nvPr>
            <p:ph type="title"/>
          </p:nvPr>
        </p:nvSpPr>
        <p:spPr>
          <a:xfrm>
            <a:off x="287338" y="901867"/>
            <a:ext cx="8564562" cy="510909"/>
          </a:xfrm>
        </p:spPr>
        <p:txBody>
          <a:bodyPr>
            <a:spAutoFit/>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5" name="Rectangle 6"/>
          <p:cNvSpPr>
            <a:spLocks noGrp="1" noChangeArrowheads="1"/>
          </p:cNvSpPr>
          <p:nvPr>
            <p:ph type="sldNum" sz="quarter" idx="10"/>
          </p:nvPr>
        </p:nvSpPr>
        <p:spPr/>
        <p:txBody>
          <a:bodyPr/>
          <a:lstStyle>
            <a:lvl1pPr>
              <a:defRPr/>
            </a:lvl1pPr>
          </a:lstStyle>
          <a:p>
            <a:pPr>
              <a:defRPr/>
            </a:pPr>
            <a:fld id="{6A41C5B8-6DD0-4A43-A6D5-DE69ADCB751F}" type="slidenum">
              <a:rPr lang="da-DK"/>
              <a:pPr>
                <a:defRPr/>
              </a:pPr>
              <a:t>‹N›</a:t>
            </a:fld>
            <a:endParaRPr lang="da-DK" dirty="0"/>
          </a:p>
        </p:txBody>
      </p:sp>
    </p:spTree>
    <p:extLst>
      <p:ext uri="{BB962C8B-B14F-4D97-AF65-F5344CB8AC3E}">
        <p14:creationId xmlns:p14="http://schemas.microsoft.com/office/powerpoint/2010/main" val="38501605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lvl1pPr>
              <a:lnSpc>
                <a:spcPts val="3600"/>
              </a:lnSpc>
              <a:defRPr cap="all" baseline="0">
                <a:solidFill>
                  <a:schemeClr val="accent1"/>
                </a:solidFill>
              </a:defRPr>
            </a:lvl1pPr>
          </a:lstStyle>
          <a:p>
            <a:r>
              <a:rPr lang="en-US" dirty="0" smtClean="0"/>
              <a:t>Click to edit Master title style</a:t>
            </a:r>
            <a:endParaRPr lang="da-DK" dirty="0"/>
          </a:p>
        </p:txBody>
      </p:sp>
      <p:sp>
        <p:nvSpPr>
          <p:cNvPr id="3075" name="Rectangle 3"/>
          <p:cNvSpPr>
            <a:spLocks noGrp="1" noChangeArrowheads="1"/>
          </p:cNvSpPr>
          <p:nvPr>
            <p:ph type="subTitle" idx="1"/>
          </p:nvPr>
        </p:nvSpPr>
        <p:spPr>
          <a:xfrm>
            <a:off x="358775" y="3398837"/>
            <a:ext cx="8421688" cy="334963"/>
          </a:xfrm>
        </p:spPr>
        <p:txBody>
          <a:bodyPr/>
          <a:lstStyle>
            <a:lvl1pPr marL="0" indent="0">
              <a:lnSpc>
                <a:spcPct val="97000"/>
              </a:lnSpc>
              <a:buFont typeface="AU Passata" pitchFamily="34" charset="0"/>
              <a:buNone/>
              <a:defRPr sz="1200" cap="all" baseline="0">
                <a:solidFill>
                  <a:schemeClr val="accent1"/>
                </a:solidFill>
              </a:defRPr>
            </a:lvl1pPr>
          </a:lstStyle>
          <a:p>
            <a:r>
              <a:rPr lang="en-US" smtClean="0"/>
              <a:t>Click to edit Master subtitle style</a:t>
            </a:r>
            <a:endParaRPr lang="da-DK"/>
          </a:p>
        </p:txBody>
      </p:sp>
      <p:sp>
        <p:nvSpPr>
          <p:cNvPr id="3090" name="Rectangle 18"/>
          <p:cNvSpPr>
            <a:spLocks noChangeArrowheads="1"/>
          </p:cNvSpPr>
          <p:nvPr/>
        </p:nvSpPr>
        <p:spPr bwMode="auto">
          <a:xfrm>
            <a:off x="7556500" y="358775"/>
            <a:ext cx="1223963" cy="71438"/>
          </a:xfrm>
          <a:prstGeom prst="rect">
            <a:avLst/>
          </a:prstGeom>
          <a:solidFill>
            <a:schemeClr val="bg1"/>
          </a:solidFill>
          <a:ln w="9525">
            <a:noFill/>
            <a:miter lim="800000"/>
            <a:headEnd/>
            <a:tailEnd/>
          </a:ln>
          <a:effectLst/>
        </p:spPr>
        <p:txBody>
          <a:bodyPr wrap="none" anchor="ct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nvGrpSpPr>
          <p:cNvPr id="3095" name="Group 23"/>
          <p:cNvGrpSpPr>
            <a:grpSpLocks noChangeAspect="1"/>
          </p:cNvGrpSpPr>
          <p:nvPr/>
        </p:nvGrpSpPr>
        <p:grpSpPr bwMode="auto">
          <a:xfrm>
            <a:off x="381000" y="358775"/>
            <a:ext cx="590550" cy="295275"/>
            <a:chOff x="454" y="227"/>
            <a:chExt cx="384" cy="192"/>
          </a:xfrm>
        </p:grpSpPr>
        <p:sp>
          <p:nvSpPr>
            <p:cNvPr id="309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sp>
          <p:nvSpPr>
            <p:cNvPr id="309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sp>
        <p:nvSpPr>
          <p:cNvPr id="3107" name="bmkFld2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FFFFFF"/>
              </a:solidFill>
              <a:latin typeface="AU Passata" pitchFamily="34" charset="0"/>
              <a:ea typeface="+mn-ea"/>
              <a:cs typeface="+mn-cs"/>
            </a:endParaRPr>
          </a:p>
        </p:txBody>
      </p:sp>
      <p:sp>
        <p:nvSpPr>
          <p:cNvPr id="3108" name="bmkFld2MainEntity"/>
          <p:cNvSpPr txBox="1">
            <a:spLocks noChangeArrowheads="1"/>
          </p:cNvSpPr>
          <p:nvPr/>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FFFFFF"/>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FFFFFF"/>
                </a:solidFill>
                <a:latin typeface="AU Passata" pitchFamily="34" charset="0"/>
                <a:ea typeface="+mn-ea"/>
                <a:cs typeface="+mn-cs"/>
              </a:rPr>
              <a:t>university</a:t>
            </a:r>
          </a:p>
        </p:txBody>
      </p:sp>
      <p:sp>
        <p:nvSpPr>
          <p:cNvPr id="3110" name="bmkFld2SubEntity"/>
          <p:cNvSpPr txBox="1">
            <a:spLocks noChangeArrowheads="1"/>
          </p:cNvSpPr>
          <p:nvPr/>
        </p:nvSpPr>
        <p:spPr bwMode="auto">
          <a:xfrm>
            <a:off x="1066800"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FFFFFF"/>
              </a:solidFill>
              <a:latin typeface="AU Passata" pitchFamily="34" charset="0"/>
              <a:ea typeface="+mn-ea"/>
              <a:cs typeface="+mn-cs"/>
            </a:endParaRPr>
          </a:p>
        </p:txBody>
      </p:sp>
      <p:sp>
        <p:nvSpPr>
          <p:cNvPr id="14" name="Line 13"/>
          <p:cNvSpPr>
            <a:spLocks noChangeShapeType="1"/>
          </p:cNvSpPr>
          <p:nvPr userDrawn="1"/>
        </p:nvSpPr>
        <p:spPr bwMode="auto">
          <a:xfrm>
            <a:off x="381000" y="5372720"/>
            <a:ext cx="1403350" cy="0"/>
          </a:xfrm>
          <a:prstGeom prst="line">
            <a:avLst/>
          </a:prstGeom>
          <a:noFill/>
          <a:ln w="1778">
            <a:solidFill>
              <a:schemeClr val="bg1"/>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187650324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Slide Number Placeholder 3"/>
          <p:cNvSpPr>
            <a:spLocks noGrp="1"/>
          </p:cNvSpPr>
          <p:nvPr>
            <p:ph type="sldNum" sz="quarter" idx="10"/>
          </p:nvPr>
        </p:nvSpPr>
        <p:spPr/>
        <p:txBody>
          <a:bodyPr/>
          <a:lstStyle>
            <a:lvl1pPr>
              <a:defRPr/>
            </a:lvl1pPr>
          </a:lstStyle>
          <a:p>
            <a:fld id="{4A778A20-C4FB-4A5D-BA56-B6F7BCAF0113}" type="slidenum">
              <a:rPr lang="da-DK" smtClean="0">
                <a:solidFill>
                  <a:srgbClr val="03428E"/>
                </a:solidFill>
                <a:latin typeface="AU Passata"/>
              </a:rPr>
              <a:pPr/>
              <a:t>‹N›</a:t>
            </a:fld>
            <a:endParaRPr lang="da-DK" dirty="0">
              <a:solidFill>
                <a:srgbClr val="03428E"/>
              </a:solidFill>
              <a:latin typeface="AU Passata"/>
            </a:endParaRPr>
          </a:p>
        </p:txBody>
      </p:sp>
      <p:sp>
        <p:nvSpPr>
          <p:cNvPr id="6"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7"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8"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9"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1"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2"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err="1" smtClean="0">
                <a:solidFill>
                  <a:srgbClr val="03428E"/>
                </a:solidFill>
                <a:latin typeface="AU Passata" pitchFamily="34" charset="0"/>
                <a:ea typeface="+mn-ea"/>
                <a:cs typeface="+mn-cs"/>
              </a:rPr>
              <a:t>universitY</a:t>
            </a:r>
            <a:endParaRPr lang="en-US" sz="1100" cap="all" dirty="0" smtClean="0">
              <a:solidFill>
                <a:srgbClr val="03428E"/>
              </a:solidFill>
              <a:latin typeface="AU Passata" pitchFamily="34" charset="0"/>
              <a:ea typeface="+mn-ea"/>
              <a:cs typeface="+mn-cs"/>
            </a:endParaRPr>
          </a:p>
        </p:txBody>
      </p:sp>
    </p:spTree>
    <p:extLst>
      <p:ext uri="{BB962C8B-B14F-4D97-AF65-F5344CB8AC3E}">
        <p14:creationId xmlns:p14="http://schemas.microsoft.com/office/powerpoint/2010/main" val="341747532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358775" y="2937600"/>
            <a:ext cx="4133850"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4645025" y="2937600"/>
            <a:ext cx="4135438"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Slide Number Placeholder 4"/>
          <p:cNvSpPr>
            <a:spLocks noGrp="1"/>
          </p:cNvSpPr>
          <p:nvPr>
            <p:ph type="sldNum" sz="quarter" idx="10"/>
          </p:nvPr>
        </p:nvSpPr>
        <p:spPr/>
        <p:txBody>
          <a:bodyPr/>
          <a:lstStyle>
            <a:lvl1pPr>
              <a:defRPr/>
            </a:lvl1pPr>
          </a:lstStyle>
          <a:p>
            <a:fld id="{A5F7DBBA-2010-4765-A612-F54F7AD4A3C6}" type="slidenum">
              <a:rPr lang="da-DK">
                <a:solidFill>
                  <a:srgbClr val="03428E"/>
                </a:solidFill>
                <a:latin typeface="AU Passata"/>
              </a:rPr>
              <a:pPr/>
              <a:t>‹N›</a:t>
            </a:fld>
            <a:endParaRPr lang="da-DK">
              <a:solidFill>
                <a:srgbClr val="03428E"/>
              </a:solidFill>
              <a:latin typeface="AU Passata"/>
            </a:endParaRPr>
          </a:p>
        </p:txBody>
      </p:sp>
      <p:sp>
        <p:nvSpPr>
          <p:cNvPr id="13" name="bmkFld3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4"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5"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6"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18"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9"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
        <p:nvSpPr>
          <p:cNvPr id="17"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181888319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Slide Number Placeholder 2"/>
          <p:cNvSpPr>
            <a:spLocks noGrp="1"/>
          </p:cNvSpPr>
          <p:nvPr>
            <p:ph type="sldNum" sz="quarter" idx="10"/>
          </p:nvPr>
        </p:nvSpPr>
        <p:spPr/>
        <p:txBody>
          <a:bodyPr/>
          <a:lstStyle>
            <a:lvl1pPr>
              <a:defRPr/>
            </a:lvl1pPr>
          </a:lstStyle>
          <a:p>
            <a:fld id="{69AF94A8-4A13-44AB-B4C1-526BECB1EFCA}" type="slidenum">
              <a:rPr lang="da-DK">
                <a:solidFill>
                  <a:srgbClr val="03428E"/>
                </a:solidFill>
                <a:latin typeface="AU Passata"/>
              </a:rPr>
              <a:pPr/>
              <a:t>‹N›</a:t>
            </a:fld>
            <a:endParaRPr lang="da-DK">
              <a:solidFill>
                <a:srgbClr val="03428E"/>
              </a:solidFill>
              <a:latin typeface="AU Passata"/>
            </a:endParaRPr>
          </a:p>
        </p:txBody>
      </p:sp>
      <p:sp>
        <p:nvSpPr>
          <p:cNvPr id="5"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6"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7"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endParaRPr lang="en-US" sz="900" cap="all" dirty="0">
              <a:solidFill>
                <a:srgbClr val="03428E"/>
              </a:solidFill>
              <a:latin typeface="AU Passata" pitchFamily="34" charset="0"/>
              <a:ea typeface="+mn-ea"/>
              <a:cs typeface="+mn-cs"/>
            </a:endParaRPr>
          </a:p>
        </p:txBody>
      </p:sp>
      <p:sp>
        <p:nvSpPr>
          <p:cNvPr id="8"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a:lnSpc>
                <a:spcPct val="102000"/>
              </a:lnSpc>
              <a:buFont typeface="AU Passata" pitchFamily="34" charset="0"/>
              <a:buNone/>
            </a:pPr>
            <a:r>
              <a:rPr lang="en-US" sz="900" cap="all" dirty="0" smtClean="0">
                <a:solidFill>
                  <a:srgbClr val="03428E"/>
                </a:solidFill>
                <a:latin typeface="AU Passata" pitchFamily="34" charset="0"/>
                <a:ea typeface="+mn-ea"/>
                <a:cs typeface="+mn-cs"/>
              </a:rPr>
              <a:t>20 DECEMBER, 2008</a:t>
            </a:r>
            <a:endParaRPr lang="en-US" sz="900" cap="all" dirty="0">
              <a:solidFill>
                <a:srgbClr val="03428E"/>
              </a:solidFill>
              <a:latin typeface="AU Passata" pitchFamily="34" charset="0"/>
              <a:ea typeface="+mn-ea"/>
              <a:cs typeface="+mn-cs"/>
            </a:endParaRPr>
          </a:p>
        </p:txBody>
      </p:sp>
      <p:sp>
        <p:nvSpPr>
          <p:cNvPr id="10"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a:lnSpc>
                <a:spcPct val="95000"/>
              </a:lnSpc>
              <a:buFont typeface="AU Passata" pitchFamily="34" charset="0"/>
              <a:buNone/>
            </a:pPr>
            <a:endParaRPr lang="en-US" sz="800" cap="all">
              <a:solidFill>
                <a:srgbClr val="03428E"/>
              </a:solidFill>
              <a:latin typeface="AU Passata" pitchFamily="34" charset="0"/>
              <a:ea typeface="+mn-ea"/>
              <a:cs typeface="+mn-cs"/>
            </a:endParaRPr>
          </a:p>
        </p:txBody>
      </p:sp>
      <p:sp>
        <p:nvSpPr>
          <p:cNvPr id="12"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Aarhus</a:t>
            </a:r>
          </a:p>
          <a:p>
            <a:pPr>
              <a:lnSpc>
                <a:spcPct val="95000"/>
              </a:lnSpc>
              <a:buFont typeface="AU Passata" pitchFamily="34" charset="0"/>
              <a:buNone/>
            </a:pPr>
            <a:r>
              <a:rPr lang="en-US" sz="1100" cap="all" dirty="0" smtClean="0">
                <a:solidFill>
                  <a:srgbClr val="03428E"/>
                </a:solidFill>
                <a:latin typeface="AU Passata" pitchFamily="34" charset="0"/>
                <a:ea typeface="+mn-ea"/>
                <a:cs typeface="+mn-cs"/>
              </a:rPr>
              <a:t>university</a:t>
            </a:r>
          </a:p>
        </p:txBody>
      </p:sp>
      <p:sp>
        <p:nvSpPr>
          <p:cNvPr id="11"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a:lnSpc>
                <a:spcPts val="3600"/>
              </a:lnSpc>
              <a:buFont typeface="AU Passata" pitchFamily="34" charset="0"/>
              <a:buNone/>
            </a:pPr>
            <a:endParaRPr lang="da-DK">
              <a:solidFill>
                <a:srgbClr val="000000"/>
              </a:solidFill>
              <a:latin typeface="AU Passata" pitchFamily="34" charset="0"/>
              <a:ea typeface="+mn-ea"/>
              <a:cs typeface="+mn-cs"/>
            </a:endParaRPr>
          </a:p>
        </p:txBody>
      </p:sp>
    </p:spTree>
    <p:extLst>
      <p:ext uri="{BB962C8B-B14F-4D97-AF65-F5344CB8AC3E}">
        <p14:creationId xmlns:p14="http://schemas.microsoft.com/office/powerpoint/2010/main" val="863241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theme" Target="../theme/theme1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11.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12.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heme" Target="../theme/theme13.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theme" Target="../theme/theme14.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92.xml"/><Relationship Id="rId7" Type="http://schemas.openxmlformats.org/officeDocument/2006/relationships/theme" Target="../theme/theme15.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theme" Target="../theme/theme16.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6.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8.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theme" Target="../theme/theme9.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bmkFldPresentationTitle04"/>
          <p:cNvSpPr>
            <a:spLocks noGrp="1" noChangeArrowheads="1"/>
          </p:cNvSpPr>
          <p:nvPr>
            <p:ph type="title"/>
          </p:nvPr>
        </p:nvSpPr>
        <p:spPr bwMode="auto">
          <a:xfrm>
            <a:off x="287338" y="1187450"/>
            <a:ext cx="8564562" cy="48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Titel</a:t>
            </a:r>
            <a:r>
              <a:rPr lang="en-GB" noProof="0" dirty="0" smtClean="0"/>
              <a:t> </a:t>
            </a:r>
            <a:r>
              <a:rPr lang="en-GB" noProof="0" dirty="0" err="1" smtClean="0"/>
              <a:t>på</a:t>
            </a:r>
            <a:r>
              <a:rPr lang="en-GB" noProof="0" dirty="0" smtClean="0"/>
              <a:t> </a:t>
            </a:r>
            <a:r>
              <a:rPr lang="en-GB" noProof="0" dirty="0" err="1" smtClean="0"/>
              <a:t>præsentation</a:t>
            </a:r>
            <a:endParaRPr lang="en-GB" noProof="0" dirty="0"/>
          </a:p>
        </p:txBody>
      </p:sp>
      <p:sp>
        <p:nvSpPr>
          <p:cNvPr id="2" name="Rectangle 3"/>
          <p:cNvSpPr>
            <a:spLocks noGrp="1" noChangeArrowheads="1"/>
          </p:cNvSpPr>
          <p:nvPr>
            <p:ph type="body" idx="1"/>
          </p:nvPr>
        </p:nvSpPr>
        <p:spPr bwMode="auto">
          <a:xfrm>
            <a:off x="287338" y="1916113"/>
            <a:ext cx="856773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0" name="Rectangle 6"/>
          <p:cNvSpPr>
            <a:spLocks noGrp="1" noChangeArrowheads="1"/>
          </p:cNvSpPr>
          <p:nvPr>
            <p:ph type="sldNum" sz="quarter" idx="4"/>
          </p:nvPr>
        </p:nvSpPr>
        <p:spPr bwMode="auto">
          <a:xfrm>
            <a:off x="7618413" y="6634163"/>
            <a:ext cx="1439862" cy="1444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lnSpc>
                <a:spcPts val="1200"/>
              </a:lnSpc>
              <a:defRPr sz="1100">
                <a:solidFill>
                  <a:schemeClr val="bg2"/>
                </a:solidFill>
                <a:cs typeface="+mn-cs"/>
              </a:defRPr>
            </a:lvl1pPr>
          </a:lstStyle>
          <a:p>
            <a:pPr>
              <a:defRPr/>
            </a:pPr>
            <a:fld id="{AF1F8048-80C5-5140-9CE1-D2C70D711E16}" type="slidenum">
              <a:rPr lang="en-GB"/>
              <a:pPr>
                <a:defRPr/>
              </a:pPr>
              <a:t>‹N›</a:t>
            </a:fld>
            <a:endParaRPr lang="en-GB" dirty="0"/>
          </a:p>
        </p:txBody>
      </p:sp>
      <p:grpSp>
        <p:nvGrpSpPr>
          <p:cNvPr id="1029" name="Group 21"/>
          <p:cNvGrpSpPr>
            <a:grpSpLocks noChangeAspect="1"/>
          </p:cNvGrpSpPr>
          <p:nvPr/>
        </p:nvGrpSpPr>
        <p:grpSpPr bwMode="auto">
          <a:xfrm>
            <a:off x="287338" y="287338"/>
            <a:ext cx="590550" cy="295275"/>
            <a:chOff x="454" y="227"/>
            <a:chExt cx="384" cy="192"/>
          </a:xfrm>
        </p:grpSpPr>
        <p:sp>
          <p:nvSpPr>
            <p:cNvPr id="1033" name="Freeform 22"/>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23"/>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 name="bmkOffParent02"/>
          <p:cNvSpPr txBox="1">
            <a:spLocks noChangeArrowheads="1"/>
          </p:cNvSpPr>
          <p:nvPr/>
        </p:nvSpPr>
        <p:spPr bwMode="auto">
          <a:xfrm>
            <a:off x="1046163"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GB" sz="1100" cap="all" dirty="0">
                <a:solidFill>
                  <a:schemeClr val="bg2"/>
                </a:solidFill>
                <a:latin typeface="AU Passata" pitchFamily="34" charset="0"/>
                <a:ea typeface="+mn-ea"/>
                <a:cs typeface="+mn-cs"/>
              </a:rPr>
              <a:t>AARHUS</a:t>
            </a:r>
          </a:p>
          <a:p>
            <a:pPr>
              <a:lnSpc>
                <a:spcPts val="1300"/>
              </a:lnSpc>
              <a:buFont typeface="AU Passata" pitchFamily="34" charset="0"/>
              <a:buNone/>
              <a:defRPr/>
            </a:pPr>
            <a:r>
              <a:rPr lang="en-GB" sz="1100" cap="all" dirty="0">
                <a:solidFill>
                  <a:schemeClr val="bg2"/>
                </a:solidFill>
                <a:latin typeface="AU Passata" pitchFamily="34" charset="0"/>
                <a:ea typeface="+mn-ea"/>
                <a:cs typeface="+mn-cs"/>
              </a:rPr>
              <a:t>UNIVERSITy</a:t>
            </a:r>
          </a:p>
        </p:txBody>
      </p:sp>
      <p:sp>
        <p:nvSpPr>
          <p:cNvPr id="9" name="bmkOffUnitName02"/>
          <p:cNvSpPr txBox="1">
            <a:spLocks noChangeArrowheads="1"/>
          </p:cNvSpPr>
          <p:nvPr/>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GB" sz="900" cap="all" dirty="0">
              <a:solidFill>
                <a:schemeClr val="bg2"/>
              </a:solidFill>
              <a:latin typeface="AU Passata" pitchFamily="34" charset="0"/>
              <a:ea typeface="+mn-ea"/>
              <a:cs typeface="+mn-cs"/>
            </a:endParaRPr>
          </a:p>
        </p:txBody>
      </p:sp>
      <p:sp>
        <p:nvSpPr>
          <p:cNvPr id="1032" name="bmkSekundærtLogo02"/>
          <p:cNvSpPr>
            <a:spLocks noChangeArrowheads="1"/>
          </p:cNvSpPr>
          <p:nvPr/>
        </p:nvSpPr>
        <p:spPr bwMode="auto">
          <a:xfrm>
            <a:off x="293688" y="6169025"/>
            <a:ext cx="584200" cy="568325"/>
          </a:xfrm>
          <a:prstGeom prst="rect">
            <a:avLst/>
          </a:prstGeom>
          <a:solidFill>
            <a:schemeClr val="bg1">
              <a:alpha val="0"/>
            </a:schemeClr>
          </a:solidFill>
          <a:ln w="1778">
            <a:solidFill>
              <a:schemeClr val="bg1"/>
            </a:solidFill>
            <a:miter lim="800000"/>
            <a:headEnd/>
            <a:tailEnd/>
          </a:ln>
        </p:spPr>
        <p:txBody>
          <a:bodyPr anchor="ctr">
            <a:spAutoFit/>
          </a:bodyPr>
          <a:lstStyle/>
          <a:p>
            <a:pPr>
              <a:lnSpc>
                <a:spcPts val="3600"/>
              </a:lnSpc>
              <a:buFont typeface="AU Passata" charset="0"/>
              <a:buNone/>
            </a:pPr>
            <a:endParaRPr lang="en-GB"/>
          </a:p>
        </p:txBody>
      </p:sp>
    </p:spTree>
  </p:cSld>
  <p:clrMap bg1="lt1" tx1="dk1" bg2="lt2" tx2="dk2" accent1="accent1" accent2="accent2" accent3="accent3" accent4="accent4" accent5="accent5" accent6="accent6" hlink="hlink" folHlink="folHlink"/>
  <p:sldLayoutIdLst>
    <p:sldLayoutId id="2147485599" r:id="rId1"/>
    <p:sldLayoutId id="2147485600" r:id="rId2"/>
    <p:sldLayoutId id="2147485601" r:id="rId3"/>
    <p:sldLayoutId id="2147485602" r:id="rId4"/>
    <p:sldLayoutId id="2147485603" r:id="rId5"/>
    <p:sldLayoutId id="2147485604" r:id="rId6"/>
    <p:sldLayoutId id="2147485605" r:id="rId7"/>
    <p:sldLayoutId id="2147485606" r:id="rId8"/>
    <p:sldLayoutId id="2147485607" r:id="rId9"/>
    <p:sldLayoutId id="2147485718" r:id="rId10"/>
  </p:sldLayoutIdLst>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4000" cap="all">
          <a:solidFill>
            <a:schemeClr val="bg2"/>
          </a:solidFill>
          <a:latin typeface="+mj-lt"/>
          <a:ea typeface="ＭＳ Ｐゴシック" charset="0"/>
          <a:cs typeface="ＭＳ Ｐゴシック" charset="0"/>
        </a:defRPr>
      </a:lvl1pPr>
      <a:lvl2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2pPr>
      <a:lvl3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3pPr>
      <a:lvl4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4pPr>
      <a:lvl5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5pPr>
      <a:lvl6pPr marL="457200" algn="l" rtl="0" fontAlgn="base">
        <a:lnSpc>
          <a:spcPct val="83000"/>
        </a:lnSpc>
        <a:spcBef>
          <a:spcPct val="0"/>
        </a:spcBef>
        <a:spcAft>
          <a:spcPct val="0"/>
        </a:spcAft>
        <a:defRPr sz="4000">
          <a:solidFill>
            <a:schemeClr val="bg2"/>
          </a:solidFill>
          <a:latin typeface="AU Passata" pitchFamily="34" charset="0"/>
        </a:defRPr>
      </a:lvl6pPr>
      <a:lvl7pPr marL="914400" algn="l" rtl="0" fontAlgn="base">
        <a:lnSpc>
          <a:spcPct val="83000"/>
        </a:lnSpc>
        <a:spcBef>
          <a:spcPct val="0"/>
        </a:spcBef>
        <a:spcAft>
          <a:spcPct val="0"/>
        </a:spcAft>
        <a:defRPr sz="4000">
          <a:solidFill>
            <a:schemeClr val="bg2"/>
          </a:solidFill>
          <a:latin typeface="AU Passata" pitchFamily="34" charset="0"/>
        </a:defRPr>
      </a:lvl7pPr>
      <a:lvl8pPr marL="1371600" algn="l" rtl="0" fontAlgn="base">
        <a:lnSpc>
          <a:spcPct val="83000"/>
        </a:lnSpc>
        <a:spcBef>
          <a:spcPct val="0"/>
        </a:spcBef>
        <a:spcAft>
          <a:spcPct val="0"/>
        </a:spcAft>
        <a:defRPr sz="4000">
          <a:solidFill>
            <a:schemeClr val="bg2"/>
          </a:solidFill>
          <a:latin typeface="AU Passata" pitchFamily="34" charset="0"/>
        </a:defRPr>
      </a:lvl8pPr>
      <a:lvl9pPr marL="1828800" algn="l" rtl="0" fontAlgn="base">
        <a:lnSpc>
          <a:spcPct val="83000"/>
        </a:lnSpc>
        <a:spcBef>
          <a:spcPct val="0"/>
        </a:spcBef>
        <a:spcAft>
          <a:spcPct val="0"/>
        </a:spcAft>
        <a:defRPr sz="4000">
          <a:solidFill>
            <a:schemeClr val="bg2"/>
          </a:solidFill>
          <a:latin typeface="AU Passata" pitchFamily="34" charset="0"/>
        </a:defRPr>
      </a:lvl9pPr>
    </p:titleStyle>
    <p:bodyStyle>
      <a:lvl1pPr marL="174625" indent="-174625" algn="l" rtl="0" eaLnBrk="0" fontAlgn="base" hangingPunct="0">
        <a:lnSpc>
          <a:spcPct val="92000"/>
        </a:lnSpc>
        <a:spcBef>
          <a:spcPct val="0"/>
        </a:spcBef>
        <a:spcAft>
          <a:spcPct val="0"/>
        </a:spcAft>
        <a:buFont typeface="AU Passata" charset="0"/>
        <a:buChar char="›"/>
        <a:defRPr sz="2800">
          <a:solidFill>
            <a:schemeClr val="bg2"/>
          </a:solidFill>
          <a:latin typeface="+mn-lt"/>
          <a:ea typeface="ＭＳ Ｐゴシック" charset="0"/>
          <a:cs typeface="ＭＳ Ｐゴシック" charset="0"/>
        </a:defRPr>
      </a:lvl1pPr>
      <a:lvl2pPr marL="174625" indent="-174625" algn="l" rtl="0" eaLnBrk="0" fontAlgn="base" hangingPunct="0">
        <a:lnSpc>
          <a:spcPct val="94000"/>
        </a:lnSpc>
        <a:spcBef>
          <a:spcPct val="0"/>
        </a:spcBef>
        <a:spcAft>
          <a:spcPct val="0"/>
        </a:spcAft>
        <a:buFont typeface="AU Passata" charset="0"/>
        <a:buChar char="›"/>
        <a:defRPr sz="2400">
          <a:solidFill>
            <a:schemeClr val="bg2"/>
          </a:solidFill>
          <a:latin typeface="+mn-lt"/>
          <a:ea typeface="ＭＳ Ｐゴシック" charset="0"/>
        </a:defRPr>
      </a:lvl2pPr>
      <a:lvl3pPr marL="174625" indent="-174625" algn="l" rtl="0" eaLnBrk="0" fontAlgn="base" hangingPunct="0">
        <a:lnSpc>
          <a:spcPct val="97000"/>
        </a:lnSpc>
        <a:spcBef>
          <a:spcPct val="0"/>
        </a:spcBef>
        <a:spcAft>
          <a:spcPct val="0"/>
        </a:spcAft>
        <a:buFont typeface="AU Passata" charset="0"/>
        <a:buChar char="›"/>
        <a:defRPr sz="2000">
          <a:solidFill>
            <a:schemeClr val="bg2"/>
          </a:solidFill>
          <a:latin typeface="+mn-lt"/>
          <a:ea typeface="ＭＳ Ｐゴシック" charset="0"/>
        </a:defRPr>
      </a:lvl3pPr>
      <a:lvl4pPr marL="174625" indent="-174625" algn="l" rtl="0" eaLnBrk="0" fontAlgn="base" hangingPunct="0">
        <a:lnSpc>
          <a:spcPct val="99000"/>
        </a:lnSpc>
        <a:spcBef>
          <a:spcPct val="0"/>
        </a:spcBef>
        <a:spcAft>
          <a:spcPct val="0"/>
        </a:spcAft>
        <a:buFont typeface="AU Passata" charset="0"/>
        <a:buChar char="›"/>
        <a:defRPr sz="1600">
          <a:solidFill>
            <a:schemeClr val="bg2"/>
          </a:solidFill>
          <a:latin typeface="+mn-lt"/>
          <a:ea typeface="ＭＳ Ｐゴシック" charset="0"/>
        </a:defRPr>
      </a:lvl4pPr>
      <a:lvl5pPr marL="174625" indent="-174625" algn="l" rtl="0" eaLnBrk="0" fontAlgn="base" hangingPunct="0">
        <a:lnSpc>
          <a:spcPct val="99000"/>
        </a:lnSpc>
        <a:spcBef>
          <a:spcPct val="0"/>
        </a:spcBef>
        <a:spcAft>
          <a:spcPct val="0"/>
        </a:spcAft>
        <a:buFont typeface="AU Passata" charset="0"/>
        <a:buChar char="›"/>
        <a:defRPr sz="1600">
          <a:solidFill>
            <a:schemeClr val="bg2"/>
          </a:solidFill>
          <a:latin typeface="+mn-lt"/>
          <a:ea typeface="ＭＳ Ｐゴシック" charset="0"/>
        </a:defRPr>
      </a:lvl5pPr>
      <a:lvl6pPr marL="13525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bmkFldPresentationTitle04"/>
          <p:cNvSpPr>
            <a:spLocks noGrp="1" noChangeArrowheads="1"/>
          </p:cNvSpPr>
          <p:nvPr>
            <p:ph type="title"/>
          </p:nvPr>
        </p:nvSpPr>
        <p:spPr bwMode="auto">
          <a:xfrm>
            <a:off x="287338" y="1187450"/>
            <a:ext cx="8564562" cy="48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Titel</a:t>
            </a:r>
            <a:r>
              <a:rPr lang="en-GB" noProof="0" dirty="0" smtClean="0"/>
              <a:t> </a:t>
            </a:r>
            <a:r>
              <a:rPr lang="en-GB" noProof="0" dirty="0" err="1" smtClean="0"/>
              <a:t>på</a:t>
            </a:r>
            <a:r>
              <a:rPr lang="en-GB" noProof="0" dirty="0" smtClean="0"/>
              <a:t> </a:t>
            </a:r>
            <a:r>
              <a:rPr lang="en-GB" noProof="0" dirty="0" err="1" smtClean="0"/>
              <a:t>præsentation</a:t>
            </a:r>
            <a:endParaRPr lang="en-GB" noProof="0" dirty="0"/>
          </a:p>
        </p:txBody>
      </p:sp>
      <p:sp>
        <p:nvSpPr>
          <p:cNvPr id="71683" name="Rectangle 3"/>
          <p:cNvSpPr>
            <a:spLocks noGrp="1" noChangeArrowheads="1"/>
          </p:cNvSpPr>
          <p:nvPr>
            <p:ph type="body" idx="1"/>
          </p:nvPr>
        </p:nvSpPr>
        <p:spPr bwMode="auto">
          <a:xfrm>
            <a:off x="287338" y="1916113"/>
            <a:ext cx="856773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0" name="Rectangle 6"/>
          <p:cNvSpPr>
            <a:spLocks noGrp="1" noChangeArrowheads="1"/>
          </p:cNvSpPr>
          <p:nvPr>
            <p:ph type="sldNum" sz="quarter" idx="4"/>
          </p:nvPr>
        </p:nvSpPr>
        <p:spPr bwMode="auto">
          <a:xfrm>
            <a:off x="7618413" y="6634163"/>
            <a:ext cx="1439862" cy="1444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lnSpc>
                <a:spcPts val="1200"/>
              </a:lnSpc>
              <a:defRPr sz="1100">
                <a:solidFill>
                  <a:srgbClr val="03428E"/>
                </a:solidFill>
                <a:cs typeface="+mn-cs"/>
              </a:defRPr>
            </a:lvl1pPr>
          </a:lstStyle>
          <a:p>
            <a:pPr>
              <a:defRPr/>
            </a:pPr>
            <a:fld id="{BDC475E4-F356-604D-BB63-FAA9CF0D32B4}" type="slidenum">
              <a:rPr lang="en-GB"/>
              <a:pPr>
                <a:defRPr/>
              </a:pPr>
              <a:t>‹N›</a:t>
            </a:fld>
            <a:endParaRPr lang="en-GB" dirty="0"/>
          </a:p>
        </p:txBody>
      </p:sp>
      <p:grpSp>
        <p:nvGrpSpPr>
          <p:cNvPr id="71685" name="Group 21"/>
          <p:cNvGrpSpPr>
            <a:grpSpLocks noChangeAspect="1"/>
          </p:cNvGrpSpPr>
          <p:nvPr/>
        </p:nvGrpSpPr>
        <p:grpSpPr bwMode="auto">
          <a:xfrm>
            <a:off x="287338" y="287338"/>
            <a:ext cx="590550" cy="295275"/>
            <a:chOff x="454" y="227"/>
            <a:chExt cx="384" cy="192"/>
          </a:xfrm>
        </p:grpSpPr>
        <p:sp>
          <p:nvSpPr>
            <p:cNvPr id="71689" name="Freeform 22"/>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0" name="Freeform 23"/>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 name="bmkOffParent02"/>
          <p:cNvSpPr txBox="1">
            <a:spLocks noChangeArrowheads="1"/>
          </p:cNvSpPr>
          <p:nvPr/>
        </p:nvSpPr>
        <p:spPr bwMode="auto">
          <a:xfrm>
            <a:off x="1046163"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GB" sz="1100" cap="all" dirty="0">
                <a:solidFill>
                  <a:srgbClr val="03428E"/>
                </a:solidFill>
                <a:latin typeface="AU Passata" pitchFamily="34" charset="0"/>
              </a:rPr>
              <a:t>AARHUS</a:t>
            </a:r>
          </a:p>
          <a:p>
            <a:pPr>
              <a:lnSpc>
                <a:spcPts val="1300"/>
              </a:lnSpc>
              <a:buFont typeface="AU Passata" pitchFamily="34" charset="0"/>
              <a:buNone/>
              <a:defRPr/>
            </a:pPr>
            <a:r>
              <a:rPr lang="en-GB" sz="1100" cap="all" dirty="0">
                <a:solidFill>
                  <a:srgbClr val="03428E"/>
                </a:solidFill>
                <a:latin typeface="AU Passata" pitchFamily="34" charset="0"/>
              </a:rPr>
              <a:t>UNIVERSITy</a:t>
            </a:r>
          </a:p>
        </p:txBody>
      </p:sp>
      <p:sp>
        <p:nvSpPr>
          <p:cNvPr id="9" name="bmkOffUnitName02"/>
          <p:cNvSpPr txBox="1">
            <a:spLocks noChangeArrowheads="1"/>
          </p:cNvSpPr>
          <p:nvPr/>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GB" sz="900" cap="all" dirty="0">
              <a:solidFill>
                <a:srgbClr val="03428E"/>
              </a:solidFill>
              <a:latin typeface="AU Passata" pitchFamily="34" charset="0"/>
            </a:endParaRPr>
          </a:p>
        </p:txBody>
      </p:sp>
      <p:sp>
        <p:nvSpPr>
          <p:cNvPr id="71688" name="bmkSekundærtLogo02"/>
          <p:cNvSpPr>
            <a:spLocks noChangeArrowheads="1"/>
          </p:cNvSpPr>
          <p:nvPr/>
        </p:nvSpPr>
        <p:spPr bwMode="auto">
          <a:xfrm>
            <a:off x="293688" y="6169025"/>
            <a:ext cx="584200" cy="568325"/>
          </a:xfrm>
          <a:prstGeom prst="rect">
            <a:avLst/>
          </a:prstGeom>
          <a:solidFill>
            <a:schemeClr val="bg1">
              <a:alpha val="0"/>
            </a:schemeClr>
          </a:solidFill>
          <a:ln w="1778">
            <a:solidFill>
              <a:schemeClr val="bg1"/>
            </a:solidFill>
            <a:miter lim="800000"/>
            <a:headEnd/>
            <a:tailEnd/>
          </a:ln>
        </p:spPr>
        <p:txBody>
          <a:bodyPr anchor="ctr">
            <a:spAutoFit/>
          </a:bodyPr>
          <a:lstStyle/>
          <a:p>
            <a:pPr>
              <a:lnSpc>
                <a:spcPts val="3600"/>
              </a:lnSpc>
              <a:buFont typeface="AU Passata" charset="0"/>
              <a:buNone/>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5658" r:id="rId1"/>
    <p:sldLayoutId id="2147485659" r:id="rId2"/>
    <p:sldLayoutId id="2147485660" r:id="rId3"/>
    <p:sldLayoutId id="2147485661" r:id="rId4"/>
    <p:sldLayoutId id="2147485662" r:id="rId5"/>
    <p:sldLayoutId id="2147485663" r:id="rId6"/>
    <p:sldLayoutId id="2147485664" r:id="rId7"/>
    <p:sldLayoutId id="2147485665" r:id="rId8"/>
    <p:sldLayoutId id="2147485666" r:id="rId9"/>
  </p:sldLayoutIdLst>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4000" cap="all">
          <a:solidFill>
            <a:schemeClr val="bg2"/>
          </a:solidFill>
          <a:latin typeface="+mj-lt"/>
          <a:ea typeface="ＭＳ Ｐゴシック" charset="0"/>
          <a:cs typeface="ＭＳ Ｐゴシック" charset="0"/>
        </a:defRPr>
      </a:lvl1pPr>
      <a:lvl2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2pPr>
      <a:lvl3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3pPr>
      <a:lvl4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4pPr>
      <a:lvl5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5pPr>
      <a:lvl6pPr marL="457200" algn="l" rtl="0" fontAlgn="base">
        <a:lnSpc>
          <a:spcPct val="83000"/>
        </a:lnSpc>
        <a:spcBef>
          <a:spcPct val="0"/>
        </a:spcBef>
        <a:spcAft>
          <a:spcPct val="0"/>
        </a:spcAft>
        <a:defRPr sz="4000">
          <a:solidFill>
            <a:schemeClr val="bg2"/>
          </a:solidFill>
          <a:latin typeface="AU Passata" pitchFamily="34" charset="0"/>
        </a:defRPr>
      </a:lvl6pPr>
      <a:lvl7pPr marL="914400" algn="l" rtl="0" fontAlgn="base">
        <a:lnSpc>
          <a:spcPct val="83000"/>
        </a:lnSpc>
        <a:spcBef>
          <a:spcPct val="0"/>
        </a:spcBef>
        <a:spcAft>
          <a:spcPct val="0"/>
        </a:spcAft>
        <a:defRPr sz="4000">
          <a:solidFill>
            <a:schemeClr val="bg2"/>
          </a:solidFill>
          <a:latin typeface="AU Passata" pitchFamily="34" charset="0"/>
        </a:defRPr>
      </a:lvl7pPr>
      <a:lvl8pPr marL="1371600" algn="l" rtl="0" fontAlgn="base">
        <a:lnSpc>
          <a:spcPct val="83000"/>
        </a:lnSpc>
        <a:spcBef>
          <a:spcPct val="0"/>
        </a:spcBef>
        <a:spcAft>
          <a:spcPct val="0"/>
        </a:spcAft>
        <a:defRPr sz="4000">
          <a:solidFill>
            <a:schemeClr val="bg2"/>
          </a:solidFill>
          <a:latin typeface="AU Passata" pitchFamily="34" charset="0"/>
        </a:defRPr>
      </a:lvl8pPr>
      <a:lvl9pPr marL="1828800" algn="l" rtl="0" fontAlgn="base">
        <a:lnSpc>
          <a:spcPct val="83000"/>
        </a:lnSpc>
        <a:spcBef>
          <a:spcPct val="0"/>
        </a:spcBef>
        <a:spcAft>
          <a:spcPct val="0"/>
        </a:spcAft>
        <a:defRPr sz="4000">
          <a:solidFill>
            <a:schemeClr val="bg2"/>
          </a:solidFill>
          <a:latin typeface="AU Passata" pitchFamily="34" charset="0"/>
        </a:defRPr>
      </a:lvl9pPr>
    </p:titleStyle>
    <p:bodyStyle>
      <a:lvl1pPr marL="174625" indent="-174625" algn="l" rtl="0" eaLnBrk="0" fontAlgn="base" hangingPunct="0">
        <a:lnSpc>
          <a:spcPct val="92000"/>
        </a:lnSpc>
        <a:spcBef>
          <a:spcPct val="0"/>
        </a:spcBef>
        <a:spcAft>
          <a:spcPct val="0"/>
        </a:spcAft>
        <a:buFont typeface="AU Passata" charset="0"/>
        <a:buChar char="›"/>
        <a:defRPr sz="2800">
          <a:solidFill>
            <a:schemeClr val="bg2"/>
          </a:solidFill>
          <a:latin typeface="+mn-lt"/>
          <a:ea typeface="ＭＳ Ｐゴシック" charset="0"/>
          <a:cs typeface="ＭＳ Ｐゴシック" charset="0"/>
        </a:defRPr>
      </a:lvl1pPr>
      <a:lvl2pPr marL="174625" indent="-174625" algn="l" rtl="0" eaLnBrk="0" fontAlgn="base" hangingPunct="0">
        <a:lnSpc>
          <a:spcPct val="94000"/>
        </a:lnSpc>
        <a:spcBef>
          <a:spcPct val="0"/>
        </a:spcBef>
        <a:spcAft>
          <a:spcPct val="0"/>
        </a:spcAft>
        <a:buFont typeface="AU Passata" charset="0"/>
        <a:buChar char="›"/>
        <a:defRPr sz="2400">
          <a:solidFill>
            <a:schemeClr val="bg2"/>
          </a:solidFill>
          <a:latin typeface="+mn-lt"/>
          <a:ea typeface="ＭＳ Ｐゴシック" charset="0"/>
        </a:defRPr>
      </a:lvl2pPr>
      <a:lvl3pPr marL="174625" indent="-174625" algn="l" rtl="0" eaLnBrk="0" fontAlgn="base" hangingPunct="0">
        <a:lnSpc>
          <a:spcPct val="97000"/>
        </a:lnSpc>
        <a:spcBef>
          <a:spcPct val="0"/>
        </a:spcBef>
        <a:spcAft>
          <a:spcPct val="0"/>
        </a:spcAft>
        <a:buFont typeface="AU Passata" charset="0"/>
        <a:buChar char="›"/>
        <a:defRPr sz="2000">
          <a:solidFill>
            <a:schemeClr val="bg2"/>
          </a:solidFill>
          <a:latin typeface="+mn-lt"/>
          <a:ea typeface="ＭＳ Ｐゴシック" charset="0"/>
        </a:defRPr>
      </a:lvl3pPr>
      <a:lvl4pPr marL="174625" indent="-174625" algn="l" rtl="0" eaLnBrk="0" fontAlgn="base" hangingPunct="0">
        <a:lnSpc>
          <a:spcPct val="99000"/>
        </a:lnSpc>
        <a:spcBef>
          <a:spcPct val="0"/>
        </a:spcBef>
        <a:spcAft>
          <a:spcPct val="0"/>
        </a:spcAft>
        <a:buFont typeface="AU Passata" charset="0"/>
        <a:buChar char="›"/>
        <a:defRPr sz="1600">
          <a:solidFill>
            <a:schemeClr val="bg2"/>
          </a:solidFill>
          <a:latin typeface="+mn-lt"/>
          <a:ea typeface="ＭＳ Ｐゴシック" charset="0"/>
        </a:defRPr>
      </a:lvl4pPr>
      <a:lvl5pPr marL="174625" indent="-174625" algn="l" rtl="0" eaLnBrk="0" fontAlgn="base" hangingPunct="0">
        <a:lnSpc>
          <a:spcPct val="99000"/>
        </a:lnSpc>
        <a:spcBef>
          <a:spcPct val="0"/>
        </a:spcBef>
        <a:spcAft>
          <a:spcPct val="0"/>
        </a:spcAft>
        <a:buFont typeface="AU Passata" charset="0"/>
        <a:buChar char="›"/>
        <a:defRPr sz="1600">
          <a:solidFill>
            <a:schemeClr val="bg2"/>
          </a:solidFill>
          <a:latin typeface="+mn-lt"/>
          <a:ea typeface="ＭＳ Ｐゴシック" charset="0"/>
        </a:defRPr>
      </a:lvl5pPr>
      <a:lvl6pPr marL="13525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20000"/>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1027" name="Rectangle 3"/>
          <p:cNvSpPr>
            <a:spLocks noGrp="1" noChangeArrowheads="1"/>
          </p:cNvSpPr>
          <p:nvPr>
            <p:ph type="body" idx="1"/>
          </p:nvPr>
        </p:nvSpPr>
        <p:spPr bwMode="auto">
          <a:xfrm>
            <a:off x="358775" y="2937599"/>
            <a:ext cx="8421688" cy="324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chemeClr val="bg2"/>
                </a:solidFill>
              </a:defRPr>
            </a:lvl1pPr>
          </a:lstStyle>
          <a:p>
            <a:endParaRPr lang="da-DK" dirty="0">
              <a:solidFill>
                <a:srgbClr val="03428E"/>
              </a:solidFill>
              <a:latin typeface="AU Passata" pitchFamily="34" charset="0"/>
              <a:ea typeface="+mn-ea"/>
              <a:cs typeface="+mn-cs"/>
            </a:endParaRPr>
          </a:p>
        </p:txBody>
      </p:sp>
      <p:grpSp>
        <p:nvGrpSpPr>
          <p:cNvPr id="1045"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spTree>
    <p:extLst>
      <p:ext uri="{BB962C8B-B14F-4D97-AF65-F5344CB8AC3E}">
        <p14:creationId xmlns:p14="http://schemas.microsoft.com/office/powerpoint/2010/main" val="3098322918"/>
      </p:ext>
    </p:extLst>
  </p:cSld>
  <p:clrMap bg1="lt1" tx1="dk1" bg2="lt2" tx2="dk2" accent1="accent1" accent2="accent2" accent3="accent3" accent4="accent4" accent5="accent5" accent6="accent6" hlink="hlink" folHlink="folHlink"/>
  <p:sldLayoutIdLst>
    <p:sldLayoutId id="2147485669" r:id="rId1"/>
    <p:sldLayoutId id="2147485670" r:id="rId2"/>
    <p:sldLayoutId id="2147485671" r:id="rId3"/>
    <p:sldLayoutId id="2147485672" r:id="rId4"/>
    <p:sldLayoutId id="2147485673" r:id="rId5"/>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cap="all" baseline="0">
          <a:solidFill>
            <a:schemeClr val="bg2"/>
          </a:solidFill>
          <a:latin typeface="+mj-lt"/>
          <a:ea typeface="+mj-ea"/>
          <a:cs typeface="+mj-cs"/>
        </a:defRPr>
      </a:lvl1pPr>
      <a:lvl2pPr algn="l" rtl="0" eaLnBrk="1" fontAlgn="base" hangingPunct="1">
        <a:lnSpc>
          <a:spcPct val="83000"/>
        </a:lnSpc>
        <a:spcBef>
          <a:spcPct val="0"/>
        </a:spcBef>
        <a:spcAft>
          <a:spcPct val="0"/>
        </a:spcAft>
        <a:defRPr sz="3600">
          <a:solidFill>
            <a:schemeClr val="bg2"/>
          </a:solidFill>
          <a:latin typeface="AU Passata" pitchFamily="34" charset="0"/>
        </a:defRPr>
      </a:lvl2pPr>
      <a:lvl3pPr algn="l" rtl="0" eaLnBrk="1" fontAlgn="base" hangingPunct="1">
        <a:lnSpc>
          <a:spcPct val="83000"/>
        </a:lnSpc>
        <a:spcBef>
          <a:spcPct val="0"/>
        </a:spcBef>
        <a:spcAft>
          <a:spcPct val="0"/>
        </a:spcAft>
        <a:defRPr sz="3600">
          <a:solidFill>
            <a:schemeClr val="bg2"/>
          </a:solidFill>
          <a:latin typeface="AU Passata" pitchFamily="34" charset="0"/>
        </a:defRPr>
      </a:lvl3pPr>
      <a:lvl4pPr algn="l" rtl="0" eaLnBrk="1" fontAlgn="base" hangingPunct="1">
        <a:lnSpc>
          <a:spcPct val="83000"/>
        </a:lnSpc>
        <a:spcBef>
          <a:spcPct val="0"/>
        </a:spcBef>
        <a:spcAft>
          <a:spcPct val="0"/>
        </a:spcAft>
        <a:defRPr sz="3600">
          <a:solidFill>
            <a:schemeClr val="bg2"/>
          </a:solidFill>
          <a:latin typeface="AU Passata" pitchFamily="34" charset="0"/>
        </a:defRPr>
      </a:lvl4pPr>
      <a:lvl5pPr algn="l" rtl="0" eaLnBrk="1" fontAlgn="base" hangingPunct="1">
        <a:lnSpc>
          <a:spcPct val="83000"/>
        </a:lnSpc>
        <a:spcBef>
          <a:spcPct val="0"/>
        </a:spcBef>
        <a:spcAft>
          <a:spcPct val="0"/>
        </a:spcAft>
        <a:defRPr sz="3600">
          <a:solidFill>
            <a:schemeClr val="bg2"/>
          </a:solidFill>
          <a:latin typeface="AU Passata" pitchFamily="34"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1" fontAlgn="base" hangingPunct="1">
        <a:lnSpc>
          <a:spcPts val="2100"/>
        </a:lnSpc>
        <a:spcBef>
          <a:spcPct val="0"/>
        </a:spcBef>
        <a:spcAft>
          <a:spcPct val="0"/>
        </a:spcAft>
        <a:buFont typeface="AU Passata" pitchFamily="34" charset="0"/>
        <a:buChar char="›"/>
        <a:defRPr>
          <a:solidFill>
            <a:schemeClr val="bg2"/>
          </a:solidFill>
          <a:latin typeface="+mn-lt"/>
          <a:ea typeface="+mn-ea"/>
          <a:cs typeface="+mn-cs"/>
        </a:defRPr>
      </a:lvl1pPr>
      <a:lvl2pPr marL="360363" indent="-184150" algn="l" rtl="0" eaLnBrk="1" fontAlgn="base" hangingPunct="1">
        <a:lnSpc>
          <a:spcPct val="101000"/>
        </a:lnSpc>
        <a:spcBef>
          <a:spcPct val="0"/>
        </a:spcBef>
        <a:spcAft>
          <a:spcPct val="0"/>
        </a:spcAft>
        <a:buFont typeface="AU Passata" pitchFamily="34" charset="0"/>
        <a:buChar char="›"/>
        <a:defRPr sz="1400">
          <a:solidFill>
            <a:schemeClr val="bg2"/>
          </a:solidFill>
          <a:latin typeface="+mn-lt"/>
        </a:defRPr>
      </a:lvl2pPr>
      <a:lvl3pPr marL="544513" indent="-182563" algn="l" rtl="0" eaLnBrk="1" fontAlgn="base" hangingPunct="1">
        <a:lnSpc>
          <a:spcPct val="97000"/>
        </a:lnSpc>
        <a:spcBef>
          <a:spcPct val="20000"/>
        </a:spcBef>
        <a:spcAft>
          <a:spcPct val="0"/>
        </a:spcAft>
        <a:buFont typeface="AU Passata" pitchFamily="34" charset="0"/>
        <a:buChar char="›"/>
        <a:defRPr sz="1200">
          <a:solidFill>
            <a:schemeClr val="bg2"/>
          </a:solidFill>
          <a:latin typeface="+mn-lt"/>
        </a:defRPr>
      </a:lvl3pPr>
      <a:lvl4pPr marL="711200" indent="-165100" algn="l" rtl="0" eaLnBrk="1" fontAlgn="base" hangingPunct="1">
        <a:spcBef>
          <a:spcPct val="20000"/>
        </a:spcBef>
        <a:spcAft>
          <a:spcPct val="0"/>
        </a:spcAft>
        <a:buFont typeface="AU Passata" pitchFamily="34" charset="0"/>
        <a:buChar char="›"/>
        <a:defRPr sz="1200">
          <a:solidFill>
            <a:schemeClr val="bg2"/>
          </a:solidFill>
          <a:latin typeface="+mn-lt"/>
        </a:defRPr>
      </a:lvl4pPr>
      <a:lvl5pPr marL="895350" indent="-176213" algn="l" rtl="0" eaLnBrk="1" fontAlgn="base" hangingPunct="1">
        <a:spcBef>
          <a:spcPct val="20000"/>
        </a:spcBef>
        <a:spcAft>
          <a:spcPct val="0"/>
        </a:spcAft>
        <a:buFont typeface="AU Passata" pitchFamily="34" charset="0"/>
        <a:buChar char="›"/>
        <a:defRPr sz="1200">
          <a:solidFill>
            <a:schemeClr val="bg2"/>
          </a:solidFill>
          <a:latin typeface="+mn-lt"/>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20000"/>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1027" name="Rectangle 3"/>
          <p:cNvSpPr>
            <a:spLocks noGrp="1" noChangeArrowheads="1"/>
          </p:cNvSpPr>
          <p:nvPr>
            <p:ph type="body" idx="1"/>
          </p:nvPr>
        </p:nvSpPr>
        <p:spPr bwMode="auto">
          <a:xfrm>
            <a:off x="358775" y="2937599"/>
            <a:ext cx="8421688" cy="324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chemeClr val="bg2"/>
                </a:solidFill>
              </a:defRPr>
            </a:lvl1pPr>
          </a:lstStyle>
          <a:p>
            <a:endParaRPr lang="da-DK" dirty="0">
              <a:solidFill>
                <a:srgbClr val="03428E"/>
              </a:solidFill>
              <a:latin typeface="AU Passata" pitchFamily="34" charset="0"/>
              <a:ea typeface="+mn-ea"/>
              <a:cs typeface="+mn-cs"/>
            </a:endParaRPr>
          </a:p>
        </p:txBody>
      </p:sp>
      <p:grpSp>
        <p:nvGrpSpPr>
          <p:cNvPr id="1045"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spTree>
    <p:extLst>
      <p:ext uri="{BB962C8B-B14F-4D97-AF65-F5344CB8AC3E}">
        <p14:creationId xmlns:p14="http://schemas.microsoft.com/office/powerpoint/2010/main" val="928611532"/>
      </p:ext>
    </p:extLst>
  </p:cSld>
  <p:clrMap bg1="lt1" tx1="dk1" bg2="lt2" tx2="dk2" accent1="accent1" accent2="accent2" accent3="accent3" accent4="accent4" accent5="accent5" accent6="accent6" hlink="hlink" folHlink="folHlink"/>
  <p:sldLayoutIdLst>
    <p:sldLayoutId id="2147485676" r:id="rId1"/>
    <p:sldLayoutId id="2147485677" r:id="rId2"/>
    <p:sldLayoutId id="2147485678" r:id="rId3"/>
    <p:sldLayoutId id="2147485679" r:id="rId4"/>
    <p:sldLayoutId id="2147485680" r:id="rId5"/>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cap="all" baseline="0">
          <a:solidFill>
            <a:schemeClr val="bg2"/>
          </a:solidFill>
          <a:latin typeface="+mj-lt"/>
          <a:ea typeface="+mj-ea"/>
          <a:cs typeface="+mj-cs"/>
        </a:defRPr>
      </a:lvl1pPr>
      <a:lvl2pPr algn="l" rtl="0" eaLnBrk="1" fontAlgn="base" hangingPunct="1">
        <a:lnSpc>
          <a:spcPct val="83000"/>
        </a:lnSpc>
        <a:spcBef>
          <a:spcPct val="0"/>
        </a:spcBef>
        <a:spcAft>
          <a:spcPct val="0"/>
        </a:spcAft>
        <a:defRPr sz="3600">
          <a:solidFill>
            <a:schemeClr val="bg2"/>
          </a:solidFill>
          <a:latin typeface="AU Passata" pitchFamily="34" charset="0"/>
        </a:defRPr>
      </a:lvl2pPr>
      <a:lvl3pPr algn="l" rtl="0" eaLnBrk="1" fontAlgn="base" hangingPunct="1">
        <a:lnSpc>
          <a:spcPct val="83000"/>
        </a:lnSpc>
        <a:spcBef>
          <a:spcPct val="0"/>
        </a:spcBef>
        <a:spcAft>
          <a:spcPct val="0"/>
        </a:spcAft>
        <a:defRPr sz="3600">
          <a:solidFill>
            <a:schemeClr val="bg2"/>
          </a:solidFill>
          <a:latin typeface="AU Passata" pitchFamily="34" charset="0"/>
        </a:defRPr>
      </a:lvl3pPr>
      <a:lvl4pPr algn="l" rtl="0" eaLnBrk="1" fontAlgn="base" hangingPunct="1">
        <a:lnSpc>
          <a:spcPct val="83000"/>
        </a:lnSpc>
        <a:spcBef>
          <a:spcPct val="0"/>
        </a:spcBef>
        <a:spcAft>
          <a:spcPct val="0"/>
        </a:spcAft>
        <a:defRPr sz="3600">
          <a:solidFill>
            <a:schemeClr val="bg2"/>
          </a:solidFill>
          <a:latin typeface="AU Passata" pitchFamily="34" charset="0"/>
        </a:defRPr>
      </a:lvl4pPr>
      <a:lvl5pPr algn="l" rtl="0" eaLnBrk="1" fontAlgn="base" hangingPunct="1">
        <a:lnSpc>
          <a:spcPct val="83000"/>
        </a:lnSpc>
        <a:spcBef>
          <a:spcPct val="0"/>
        </a:spcBef>
        <a:spcAft>
          <a:spcPct val="0"/>
        </a:spcAft>
        <a:defRPr sz="3600">
          <a:solidFill>
            <a:schemeClr val="bg2"/>
          </a:solidFill>
          <a:latin typeface="AU Passata" pitchFamily="34"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1" fontAlgn="base" hangingPunct="1">
        <a:lnSpc>
          <a:spcPts val="2100"/>
        </a:lnSpc>
        <a:spcBef>
          <a:spcPct val="0"/>
        </a:spcBef>
        <a:spcAft>
          <a:spcPct val="0"/>
        </a:spcAft>
        <a:buFont typeface="AU Passata" pitchFamily="34" charset="0"/>
        <a:buChar char="›"/>
        <a:defRPr>
          <a:solidFill>
            <a:schemeClr val="bg2"/>
          </a:solidFill>
          <a:latin typeface="+mn-lt"/>
          <a:ea typeface="+mn-ea"/>
          <a:cs typeface="+mn-cs"/>
        </a:defRPr>
      </a:lvl1pPr>
      <a:lvl2pPr marL="360363" indent="-184150" algn="l" rtl="0" eaLnBrk="1" fontAlgn="base" hangingPunct="1">
        <a:lnSpc>
          <a:spcPct val="101000"/>
        </a:lnSpc>
        <a:spcBef>
          <a:spcPct val="0"/>
        </a:spcBef>
        <a:spcAft>
          <a:spcPct val="0"/>
        </a:spcAft>
        <a:buFont typeface="AU Passata" pitchFamily="34" charset="0"/>
        <a:buChar char="›"/>
        <a:defRPr sz="1400">
          <a:solidFill>
            <a:schemeClr val="bg2"/>
          </a:solidFill>
          <a:latin typeface="+mn-lt"/>
        </a:defRPr>
      </a:lvl2pPr>
      <a:lvl3pPr marL="544513" indent="-182563" algn="l" rtl="0" eaLnBrk="1" fontAlgn="base" hangingPunct="1">
        <a:lnSpc>
          <a:spcPct val="97000"/>
        </a:lnSpc>
        <a:spcBef>
          <a:spcPct val="20000"/>
        </a:spcBef>
        <a:spcAft>
          <a:spcPct val="0"/>
        </a:spcAft>
        <a:buFont typeface="AU Passata" pitchFamily="34" charset="0"/>
        <a:buChar char="›"/>
        <a:defRPr sz="1200">
          <a:solidFill>
            <a:schemeClr val="bg2"/>
          </a:solidFill>
          <a:latin typeface="+mn-lt"/>
        </a:defRPr>
      </a:lvl3pPr>
      <a:lvl4pPr marL="711200" indent="-165100" algn="l" rtl="0" eaLnBrk="1" fontAlgn="base" hangingPunct="1">
        <a:spcBef>
          <a:spcPct val="20000"/>
        </a:spcBef>
        <a:spcAft>
          <a:spcPct val="0"/>
        </a:spcAft>
        <a:buFont typeface="AU Passata" pitchFamily="34" charset="0"/>
        <a:buChar char="›"/>
        <a:defRPr sz="1200">
          <a:solidFill>
            <a:schemeClr val="bg2"/>
          </a:solidFill>
          <a:latin typeface="+mn-lt"/>
        </a:defRPr>
      </a:lvl4pPr>
      <a:lvl5pPr marL="895350" indent="-176213" algn="l" rtl="0" eaLnBrk="1" fontAlgn="base" hangingPunct="1">
        <a:spcBef>
          <a:spcPct val="20000"/>
        </a:spcBef>
        <a:spcAft>
          <a:spcPct val="0"/>
        </a:spcAft>
        <a:buFont typeface="AU Passata" pitchFamily="34" charset="0"/>
        <a:buChar char="›"/>
        <a:defRPr sz="1200">
          <a:solidFill>
            <a:schemeClr val="bg2"/>
          </a:solidFill>
          <a:latin typeface="+mn-lt"/>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20000"/>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1027" name="Rectangle 3"/>
          <p:cNvSpPr>
            <a:spLocks noGrp="1" noChangeArrowheads="1"/>
          </p:cNvSpPr>
          <p:nvPr>
            <p:ph type="body" idx="1"/>
          </p:nvPr>
        </p:nvSpPr>
        <p:spPr bwMode="auto">
          <a:xfrm>
            <a:off x="358775" y="2937599"/>
            <a:ext cx="8421688" cy="324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chemeClr val="bg2"/>
                </a:solidFill>
              </a:defRPr>
            </a:lvl1pPr>
          </a:lstStyle>
          <a:p>
            <a:endParaRPr lang="da-DK" dirty="0">
              <a:solidFill>
                <a:srgbClr val="03428E"/>
              </a:solidFill>
              <a:latin typeface="AU Passata" pitchFamily="34" charset="0"/>
              <a:ea typeface="+mn-ea"/>
              <a:cs typeface="+mn-cs"/>
            </a:endParaRPr>
          </a:p>
        </p:txBody>
      </p:sp>
      <p:grpSp>
        <p:nvGrpSpPr>
          <p:cNvPr id="1045"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spTree>
    <p:extLst>
      <p:ext uri="{BB962C8B-B14F-4D97-AF65-F5344CB8AC3E}">
        <p14:creationId xmlns:p14="http://schemas.microsoft.com/office/powerpoint/2010/main" val="2252603166"/>
      </p:ext>
    </p:extLst>
  </p:cSld>
  <p:clrMap bg1="lt1" tx1="dk1" bg2="lt2" tx2="dk2" accent1="accent1" accent2="accent2" accent3="accent3" accent4="accent4" accent5="accent5" accent6="accent6" hlink="hlink" folHlink="folHlink"/>
  <p:sldLayoutIdLst>
    <p:sldLayoutId id="2147485682" r:id="rId1"/>
    <p:sldLayoutId id="2147485683" r:id="rId2"/>
    <p:sldLayoutId id="2147485684" r:id="rId3"/>
    <p:sldLayoutId id="2147485685" r:id="rId4"/>
    <p:sldLayoutId id="2147485686" r:id="rId5"/>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cap="all" baseline="0">
          <a:solidFill>
            <a:schemeClr val="bg2"/>
          </a:solidFill>
          <a:latin typeface="+mj-lt"/>
          <a:ea typeface="+mj-ea"/>
          <a:cs typeface="+mj-cs"/>
        </a:defRPr>
      </a:lvl1pPr>
      <a:lvl2pPr algn="l" rtl="0" eaLnBrk="1" fontAlgn="base" hangingPunct="1">
        <a:lnSpc>
          <a:spcPct val="83000"/>
        </a:lnSpc>
        <a:spcBef>
          <a:spcPct val="0"/>
        </a:spcBef>
        <a:spcAft>
          <a:spcPct val="0"/>
        </a:spcAft>
        <a:defRPr sz="3600">
          <a:solidFill>
            <a:schemeClr val="bg2"/>
          </a:solidFill>
          <a:latin typeface="AU Passata" pitchFamily="34" charset="0"/>
        </a:defRPr>
      </a:lvl2pPr>
      <a:lvl3pPr algn="l" rtl="0" eaLnBrk="1" fontAlgn="base" hangingPunct="1">
        <a:lnSpc>
          <a:spcPct val="83000"/>
        </a:lnSpc>
        <a:spcBef>
          <a:spcPct val="0"/>
        </a:spcBef>
        <a:spcAft>
          <a:spcPct val="0"/>
        </a:spcAft>
        <a:defRPr sz="3600">
          <a:solidFill>
            <a:schemeClr val="bg2"/>
          </a:solidFill>
          <a:latin typeface="AU Passata" pitchFamily="34" charset="0"/>
        </a:defRPr>
      </a:lvl3pPr>
      <a:lvl4pPr algn="l" rtl="0" eaLnBrk="1" fontAlgn="base" hangingPunct="1">
        <a:lnSpc>
          <a:spcPct val="83000"/>
        </a:lnSpc>
        <a:spcBef>
          <a:spcPct val="0"/>
        </a:spcBef>
        <a:spcAft>
          <a:spcPct val="0"/>
        </a:spcAft>
        <a:defRPr sz="3600">
          <a:solidFill>
            <a:schemeClr val="bg2"/>
          </a:solidFill>
          <a:latin typeface="AU Passata" pitchFamily="34" charset="0"/>
        </a:defRPr>
      </a:lvl4pPr>
      <a:lvl5pPr algn="l" rtl="0" eaLnBrk="1" fontAlgn="base" hangingPunct="1">
        <a:lnSpc>
          <a:spcPct val="83000"/>
        </a:lnSpc>
        <a:spcBef>
          <a:spcPct val="0"/>
        </a:spcBef>
        <a:spcAft>
          <a:spcPct val="0"/>
        </a:spcAft>
        <a:defRPr sz="3600">
          <a:solidFill>
            <a:schemeClr val="bg2"/>
          </a:solidFill>
          <a:latin typeface="AU Passata" pitchFamily="34"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1" fontAlgn="base" hangingPunct="1">
        <a:lnSpc>
          <a:spcPts val="2100"/>
        </a:lnSpc>
        <a:spcBef>
          <a:spcPct val="0"/>
        </a:spcBef>
        <a:spcAft>
          <a:spcPct val="0"/>
        </a:spcAft>
        <a:buFont typeface="AU Passata" pitchFamily="34" charset="0"/>
        <a:buChar char="›"/>
        <a:defRPr>
          <a:solidFill>
            <a:schemeClr val="bg2"/>
          </a:solidFill>
          <a:latin typeface="+mn-lt"/>
          <a:ea typeface="+mn-ea"/>
          <a:cs typeface="+mn-cs"/>
        </a:defRPr>
      </a:lvl1pPr>
      <a:lvl2pPr marL="360363" indent="-184150" algn="l" rtl="0" eaLnBrk="1" fontAlgn="base" hangingPunct="1">
        <a:lnSpc>
          <a:spcPct val="101000"/>
        </a:lnSpc>
        <a:spcBef>
          <a:spcPct val="0"/>
        </a:spcBef>
        <a:spcAft>
          <a:spcPct val="0"/>
        </a:spcAft>
        <a:buFont typeface="AU Passata" pitchFamily="34" charset="0"/>
        <a:buChar char="›"/>
        <a:defRPr sz="1400">
          <a:solidFill>
            <a:schemeClr val="bg2"/>
          </a:solidFill>
          <a:latin typeface="+mn-lt"/>
        </a:defRPr>
      </a:lvl2pPr>
      <a:lvl3pPr marL="544513" indent="-182563" algn="l" rtl="0" eaLnBrk="1" fontAlgn="base" hangingPunct="1">
        <a:lnSpc>
          <a:spcPct val="97000"/>
        </a:lnSpc>
        <a:spcBef>
          <a:spcPct val="20000"/>
        </a:spcBef>
        <a:spcAft>
          <a:spcPct val="0"/>
        </a:spcAft>
        <a:buFont typeface="AU Passata" pitchFamily="34" charset="0"/>
        <a:buChar char="›"/>
        <a:defRPr sz="1200">
          <a:solidFill>
            <a:schemeClr val="bg2"/>
          </a:solidFill>
          <a:latin typeface="+mn-lt"/>
        </a:defRPr>
      </a:lvl3pPr>
      <a:lvl4pPr marL="711200" indent="-165100" algn="l" rtl="0" eaLnBrk="1" fontAlgn="base" hangingPunct="1">
        <a:spcBef>
          <a:spcPct val="20000"/>
        </a:spcBef>
        <a:spcAft>
          <a:spcPct val="0"/>
        </a:spcAft>
        <a:buFont typeface="AU Passata" pitchFamily="34" charset="0"/>
        <a:buChar char="›"/>
        <a:defRPr sz="1200">
          <a:solidFill>
            <a:schemeClr val="bg2"/>
          </a:solidFill>
          <a:latin typeface="+mn-lt"/>
        </a:defRPr>
      </a:lvl4pPr>
      <a:lvl5pPr marL="895350" indent="-176213" algn="l" rtl="0" eaLnBrk="1" fontAlgn="base" hangingPunct="1">
        <a:spcBef>
          <a:spcPct val="20000"/>
        </a:spcBef>
        <a:spcAft>
          <a:spcPct val="0"/>
        </a:spcAft>
        <a:buFont typeface="AU Passata" pitchFamily="34" charset="0"/>
        <a:buChar char="›"/>
        <a:defRPr sz="1200">
          <a:solidFill>
            <a:schemeClr val="bg2"/>
          </a:solidFill>
          <a:latin typeface="+mn-lt"/>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20000"/>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1027" name="Rectangle 3"/>
          <p:cNvSpPr>
            <a:spLocks noGrp="1" noChangeArrowheads="1"/>
          </p:cNvSpPr>
          <p:nvPr>
            <p:ph type="body" idx="1"/>
          </p:nvPr>
        </p:nvSpPr>
        <p:spPr bwMode="auto">
          <a:xfrm>
            <a:off x="358775" y="2937599"/>
            <a:ext cx="8421688" cy="324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chemeClr val="bg2"/>
                </a:solidFill>
              </a:defRPr>
            </a:lvl1pPr>
          </a:lstStyle>
          <a:p>
            <a:endParaRPr lang="da-DK" dirty="0">
              <a:solidFill>
                <a:srgbClr val="03428E"/>
              </a:solidFill>
              <a:latin typeface="AU Passata" pitchFamily="34" charset="0"/>
              <a:ea typeface="+mn-ea"/>
              <a:cs typeface="+mn-cs"/>
            </a:endParaRPr>
          </a:p>
        </p:txBody>
      </p:sp>
      <p:grpSp>
        <p:nvGrpSpPr>
          <p:cNvPr id="1045"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spTree>
    <p:extLst>
      <p:ext uri="{BB962C8B-B14F-4D97-AF65-F5344CB8AC3E}">
        <p14:creationId xmlns:p14="http://schemas.microsoft.com/office/powerpoint/2010/main" val="2623943103"/>
      </p:ext>
    </p:extLst>
  </p:cSld>
  <p:clrMap bg1="lt1" tx1="dk1" bg2="lt2" tx2="dk2" accent1="accent1" accent2="accent2" accent3="accent3" accent4="accent4" accent5="accent5" accent6="accent6" hlink="hlink" folHlink="folHlink"/>
  <p:sldLayoutIdLst>
    <p:sldLayoutId id="2147485688" r:id="rId1"/>
    <p:sldLayoutId id="2147485689" r:id="rId2"/>
    <p:sldLayoutId id="2147485690" r:id="rId3"/>
    <p:sldLayoutId id="2147485691" r:id="rId4"/>
    <p:sldLayoutId id="2147485692" r:id="rId5"/>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cap="all" baseline="0">
          <a:solidFill>
            <a:schemeClr val="bg2"/>
          </a:solidFill>
          <a:latin typeface="+mj-lt"/>
          <a:ea typeface="+mj-ea"/>
          <a:cs typeface="+mj-cs"/>
        </a:defRPr>
      </a:lvl1pPr>
      <a:lvl2pPr algn="l" rtl="0" eaLnBrk="1" fontAlgn="base" hangingPunct="1">
        <a:lnSpc>
          <a:spcPct val="83000"/>
        </a:lnSpc>
        <a:spcBef>
          <a:spcPct val="0"/>
        </a:spcBef>
        <a:spcAft>
          <a:spcPct val="0"/>
        </a:spcAft>
        <a:defRPr sz="3600">
          <a:solidFill>
            <a:schemeClr val="bg2"/>
          </a:solidFill>
          <a:latin typeface="AU Passata" pitchFamily="34" charset="0"/>
        </a:defRPr>
      </a:lvl2pPr>
      <a:lvl3pPr algn="l" rtl="0" eaLnBrk="1" fontAlgn="base" hangingPunct="1">
        <a:lnSpc>
          <a:spcPct val="83000"/>
        </a:lnSpc>
        <a:spcBef>
          <a:spcPct val="0"/>
        </a:spcBef>
        <a:spcAft>
          <a:spcPct val="0"/>
        </a:spcAft>
        <a:defRPr sz="3600">
          <a:solidFill>
            <a:schemeClr val="bg2"/>
          </a:solidFill>
          <a:latin typeface="AU Passata" pitchFamily="34" charset="0"/>
        </a:defRPr>
      </a:lvl3pPr>
      <a:lvl4pPr algn="l" rtl="0" eaLnBrk="1" fontAlgn="base" hangingPunct="1">
        <a:lnSpc>
          <a:spcPct val="83000"/>
        </a:lnSpc>
        <a:spcBef>
          <a:spcPct val="0"/>
        </a:spcBef>
        <a:spcAft>
          <a:spcPct val="0"/>
        </a:spcAft>
        <a:defRPr sz="3600">
          <a:solidFill>
            <a:schemeClr val="bg2"/>
          </a:solidFill>
          <a:latin typeface="AU Passata" pitchFamily="34" charset="0"/>
        </a:defRPr>
      </a:lvl4pPr>
      <a:lvl5pPr algn="l" rtl="0" eaLnBrk="1" fontAlgn="base" hangingPunct="1">
        <a:lnSpc>
          <a:spcPct val="83000"/>
        </a:lnSpc>
        <a:spcBef>
          <a:spcPct val="0"/>
        </a:spcBef>
        <a:spcAft>
          <a:spcPct val="0"/>
        </a:spcAft>
        <a:defRPr sz="3600">
          <a:solidFill>
            <a:schemeClr val="bg2"/>
          </a:solidFill>
          <a:latin typeface="AU Passata" pitchFamily="34"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1" fontAlgn="base" hangingPunct="1">
        <a:lnSpc>
          <a:spcPts val="2100"/>
        </a:lnSpc>
        <a:spcBef>
          <a:spcPct val="0"/>
        </a:spcBef>
        <a:spcAft>
          <a:spcPct val="0"/>
        </a:spcAft>
        <a:buFont typeface="AU Passata" pitchFamily="34" charset="0"/>
        <a:buChar char="›"/>
        <a:defRPr>
          <a:solidFill>
            <a:schemeClr val="bg2"/>
          </a:solidFill>
          <a:latin typeface="+mn-lt"/>
          <a:ea typeface="+mn-ea"/>
          <a:cs typeface="+mn-cs"/>
        </a:defRPr>
      </a:lvl1pPr>
      <a:lvl2pPr marL="360363" indent="-184150" algn="l" rtl="0" eaLnBrk="1" fontAlgn="base" hangingPunct="1">
        <a:lnSpc>
          <a:spcPct val="101000"/>
        </a:lnSpc>
        <a:spcBef>
          <a:spcPct val="0"/>
        </a:spcBef>
        <a:spcAft>
          <a:spcPct val="0"/>
        </a:spcAft>
        <a:buFont typeface="AU Passata" pitchFamily="34" charset="0"/>
        <a:buChar char="›"/>
        <a:defRPr sz="1400">
          <a:solidFill>
            <a:schemeClr val="bg2"/>
          </a:solidFill>
          <a:latin typeface="+mn-lt"/>
        </a:defRPr>
      </a:lvl2pPr>
      <a:lvl3pPr marL="544513" indent="-182563" algn="l" rtl="0" eaLnBrk="1" fontAlgn="base" hangingPunct="1">
        <a:lnSpc>
          <a:spcPct val="97000"/>
        </a:lnSpc>
        <a:spcBef>
          <a:spcPct val="20000"/>
        </a:spcBef>
        <a:spcAft>
          <a:spcPct val="0"/>
        </a:spcAft>
        <a:buFont typeface="AU Passata" pitchFamily="34" charset="0"/>
        <a:buChar char="›"/>
        <a:defRPr sz="1200">
          <a:solidFill>
            <a:schemeClr val="bg2"/>
          </a:solidFill>
          <a:latin typeface="+mn-lt"/>
        </a:defRPr>
      </a:lvl3pPr>
      <a:lvl4pPr marL="711200" indent="-165100" algn="l" rtl="0" eaLnBrk="1" fontAlgn="base" hangingPunct="1">
        <a:spcBef>
          <a:spcPct val="20000"/>
        </a:spcBef>
        <a:spcAft>
          <a:spcPct val="0"/>
        </a:spcAft>
        <a:buFont typeface="AU Passata" pitchFamily="34" charset="0"/>
        <a:buChar char="›"/>
        <a:defRPr sz="1200">
          <a:solidFill>
            <a:schemeClr val="bg2"/>
          </a:solidFill>
          <a:latin typeface="+mn-lt"/>
        </a:defRPr>
      </a:lvl4pPr>
      <a:lvl5pPr marL="895350" indent="-176213" algn="l" rtl="0" eaLnBrk="1" fontAlgn="base" hangingPunct="1">
        <a:spcBef>
          <a:spcPct val="20000"/>
        </a:spcBef>
        <a:spcAft>
          <a:spcPct val="0"/>
        </a:spcAft>
        <a:buFont typeface="AU Passata" pitchFamily="34" charset="0"/>
        <a:buChar char="›"/>
        <a:defRPr sz="1200">
          <a:solidFill>
            <a:schemeClr val="bg2"/>
          </a:solidFill>
          <a:latin typeface="+mn-lt"/>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20000"/>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1027" name="Rectangle 3"/>
          <p:cNvSpPr>
            <a:spLocks noGrp="1" noChangeArrowheads="1"/>
          </p:cNvSpPr>
          <p:nvPr>
            <p:ph type="body" idx="1"/>
          </p:nvPr>
        </p:nvSpPr>
        <p:spPr bwMode="auto">
          <a:xfrm>
            <a:off x="358775" y="2937599"/>
            <a:ext cx="8421688" cy="324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chemeClr val="bg2"/>
                </a:solidFill>
              </a:defRPr>
            </a:lvl1pPr>
          </a:lstStyle>
          <a:p>
            <a:endParaRPr lang="da-DK" dirty="0">
              <a:solidFill>
                <a:srgbClr val="03428E"/>
              </a:solidFill>
              <a:latin typeface="AU Passata" pitchFamily="34" charset="0"/>
              <a:ea typeface="+mn-ea"/>
              <a:cs typeface="+mn-cs"/>
            </a:endParaRPr>
          </a:p>
        </p:txBody>
      </p:sp>
      <p:grpSp>
        <p:nvGrpSpPr>
          <p:cNvPr id="1045"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spTree>
    <p:extLst>
      <p:ext uri="{BB962C8B-B14F-4D97-AF65-F5344CB8AC3E}">
        <p14:creationId xmlns:p14="http://schemas.microsoft.com/office/powerpoint/2010/main" val="951155325"/>
      </p:ext>
    </p:extLst>
  </p:cSld>
  <p:clrMap bg1="lt1" tx1="dk1" bg2="lt2" tx2="dk2" accent1="accent1" accent2="accent2" accent3="accent3" accent4="accent4" accent5="accent5" accent6="accent6" hlink="hlink" folHlink="folHlink"/>
  <p:sldLayoutIdLst>
    <p:sldLayoutId id="2147485694" r:id="rId1"/>
    <p:sldLayoutId id="2147485695" r:id="rId2"/>
    <p:sldLayoutId id="2147485696" r:id="rId3"/>
    <p:sldLayoutId id="2147485697" r:id="rId4"/>
    <p:sldLayoutId id="2147485698" r:id="rId5"/>
    <p:sldLayoutId id="2147485719" r:id="rId6"/>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cap="all" baseline="0">
          <a:solidFill>
            <a:schemeClr val="bg2"/>
          </a:solidFill>
          <a:latin typeface="+mj-lt"/>
          <a:ea typeface="+mj-ea"/>
          <a:cs typeface="+mj-cs"/>
        </a:defRPr>
      </a:lvl1pPr>
      <a:lvl2pPr algn="l" rtl="0" eaLnBrk="1" fontAlgn="base" hangingPunct="1">
        <a:lnSpc>
          <a:spcPct val="83000"/>
        </a:lnSpc>
        <a:spcBef>
          <a:spcPct val="0"/>
        </a:spcBef>
        <a:spcAft>
          <a:spcPct val="0"/>
        </a:spcAft>
        <a:defRPr sz="3600">
          <a:solidFill>
            <a:schemeClr val="bg2"/>
          </a:solidFill>
          <a:latin typeface="AU Passata" pitchFamily="34" charset="0"/>
        </a:defRPr>
      </a:lvl2pPr>
      <a:lvl3pPr algn="l" rtl="0" eaLnBrk="1" fontAlgn="base" hangingPunct="1">
        <a:lnSpc>
          <a:spcPct val="83000"/>
        </a:lnSpc>
        <a:spcBef>
          <a:spcPct val="0"/>
        </a:spcBef>
        <a:spcAft>
          <a:spcPct val="0"/>
        </a:spcAft>
        <a:defRPr sz="3600">
          <a:solidFill>
            <a:schemeClr val="bg2"/>
          </a:solidFill>
          <a:latin typeface="AU Passata" pitchFamily="34" charset="0"/>
        </a:defRPr>
      </a:lvl3pPr>
      <a:lvl4pPr algn="l" rtl="0" eaLnBrk="1" fontAlgn="base" hangingPunct="1">
        <a:lnSpc>
          <a:spcPct val="83000"/>
        </a:lnSpc>
        <a:spcBef>
          <a:spcPct val="0"/>
        </a:spcBef>
        <a:spcAft>
          <a:spcPct val="0"/>
        </a:spcAft>
        <a:defRPr sz="3600">
          <a:solidFill>
            <a:schemeClr val="bg2"/>
          </a:solidFill>
          <a:latin typeface="AU Passata" pitchFamily="34" charset="0"/>
        </a:defRPr>
      </a:lvl4pPr>
      <a:lvl5pPr algn="l" rtl="0" eaLnBrk="1" fontAlgn="base" hangingPunct="1">
        <a:lnSpc>
          <a:spcPct val="83000"/>
        </a:lnSpc>
        <a:spcBef>
          <a:spcPct val="0"/>
        </a:spcBef>
        <a:spcAft>
          <a:spcPct val="0"/>
        </a:spcAft>
        <a:defRPr sz="3600">
          <a:solidFill>
            <a:schemeClr val="bg2"/>
          </a:solidFill>
          <a:latin typeface="AU Passata" pitchFamily="34"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1" fontAlgn="base" hangingPunct="1">
        <a:lnSpc>
          <a:spcPts val="2100"/>
        </a:lnSpc>
        <a:spcBef>
          <a:spcPct val="0"/>
        </a:spcBef>
        <a:spcAft>
          <a:spcPct val="0"/>
        </a:spcAft>
        <a:buFont typeface="AU Passata" pitchFamily="34" charset="0"/>
        <a:buChar char="›"/>
        <a:defRPr>
          <a:solidFill>
            <a:schemeClr val="bg2"/>
          </a:solidFill>
          <a:latin typeface="+mn-lt"/>
          <a:ea typeface="+mn-ea"/>
          <a:cs typeface="+mn-cs"/>
        </a:defRPr>
      </a:lvl1pPr>
      <a:lvl2pPr marL="360363" indent="-184150" algn="l" rtl="0" eaLnBrk="1" fontAlgn="base" hangingPunct="1">
        <a:lnSpc>
          <a:spcPct val="101000"/>
        </a:lnSpc>
        <a:spcBef>
          <a:spcPct val="0"/>
        </a:spcBef>
        <a:spcAft>
          <a:spcPct val="0"/>
        </a:spcAft>
        <a:buFont typeface="AU Passata" pitchFamily="34" charset="0"/>
        <a:buChar char="›"/>
        <a:defRPr sz="1400">
          <a:solidFill>
            <a:schemeClr val="bg2"/>
          </a:solidFill>
          <a:latin typeface="+mn-lt"/>
        </a:defRPr>
      </a:lvl2pPr>
      <a:lvl3pPr marL="544513" indent="-182563" algn="l" rtl="0" eaLnBrk="1" fontAlgn="base" hangingPunct="1">
        <a:lnSpc>
          <a:spcPct val="97000"/>
        </a:lnSpc>
        <a:spcBef>
          <a:spcPct val="20000"/>
        </a:spcBef>
        <a:spcAft>
          <a:spcPct val="0"/>
        </a:spcAft>
        <a:buFont typeface="AU Passata" pitchFamily="34" charset="0"/>
        <a:buChar char="›"/>
        <a:defRPr sz="1200">
          <a:solidFill>
            <a:schemeClr val="bg2"/>
          </a:solidFill>
          <a:latin typeface="+mn-lt"/>
        </a:defRPr>
      </a:lvl3pPr>
      <a:lvl4pPr marL="711200" indent="-165100" algn="l" rtl="0" eaLnBrk="1" fontAlgn="base" hangingPunct="1">
        <a:spcBef>
          <a:spcPct val="20000"/>
        </a:spcBef>
        <a:spcAft>
          <a:spcPct val="0"/>
        </a:spcAft>
        <a:buFont typeface="AU Passata" pitchFamily="34" charset="0"/>
        <a:buChar char="›"/>
        <a:defRPr sz="1200">
          <a:solidFill>
            <a:schemeClr val="bg2"/>
          </a:solidFill>
          <a:latin typeface="+mn-lt"/>
        </a:defRPr>
      </a:lvl4pPr>
      <a:lvl5pPr marL="895350" indent="-176213" algn="l" rtl="0" eaLnBrk="1" fontAlgn="base" hangingPunct="1">
        <a:spcBef>
          <a:spcPct val="20000"/>
        </a:spcBef>
        <a:spcAft>
          <a:spcPct val="0"/>
        </a:spcAft>
        <a:buFont typeface="AU Passata" pitchFamily="34" charset="0"/>
        <a:buChar char="›"/>
        <a:defRPr sz="1200">
          <a:solidFill>
            <a:schemeClr val="bg2"/>
          </a:solidFill>
          <a:latin typeface="+mn-lt"/>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20000"/>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1027" name="Rectangle 3"/>
          <p:cNvSpPr>
            <a:spLocks noGrp="1" noChangeArrowheads="1"/>
          </p:cNvSpPr>
          <p:nvPr>
            <p:ph type="body" idx="1"/>
          </p:nvPr>
        </p:nvSpPr>
        <p:spPr bwMode="auto">
          <a:xfrm>
            <a:off x="358775" y="2937599"/>
            <a:ext cx="8421688" cy="324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chemeClr val="bg2"/>
                </a:solidFill>
              </a:defRPr>
            </a:lvl1pPr>
          </a:lstStyle>
          <a:p>
            <a:endParaRPr lang="da-DK" dirty="0">
              <a:solidFill>
                <a:srgbClr val="03428E"/>
              </a:solidFill>
              <a:latin typeface="AU Passata" pitchFamily="34" charset="0"/>
              <a:ea typeface="+mn-ea"/>
              <a:cs typeface="+mn-cs"/>
            </a:endParaRPr>
          </a:p>
        </p:txBody>
      </p:sp>
      <p:grpSp>
        <p:nvGrpSpPr>
          <p:cNvPr id="1045"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lnSpc>
                  <a:spcPts val="3600"/>
                </a:lnSpc>
                <a:buFont typeface="AU Passata" pitchFamily="34" charset="0"/>
                <a:buNone/>
              </a:pPr>
              <a:endParaRPr lang="da-DK" cap="all">
                <a:solidFill>
                  <a:srgbClr val="000000"/>
                </a:solidFill>
                <a:latin typeface="AU Passata" pitchFamily="34" charset="0"/>
                <a:ea typeface="+mn-ea"/>
                <a:cs typeface="+mn-cs"/>
              </a:endParaRPr>
            </a:p>
          </p:txBody>
        </p:sp>
      </p:grpSp>
    </p:spTree>
    <p:extLst>
      <p:ext uri="{BB962C8B-B14F-4D97-AF65-F5344CB8AC3E}">
        <p14:creationId xmlns:p14="http://schemas.microsoft.com/office/powerpoint/2010/main" val="3658952418"/>
      </p:ext>
    </p:extLst>
  </p:cSld>
  <p:clrMap bg1="lt1" tx1="dk1" bg2="lt2" tx2="dk2" accent1="accent1" accent2="accent2" accent3="accent3" accent4="accent4" accent5="accent5" accent6="accent6" hlink="hlink" folHlink="folHlink"/>
  <p:sldLayoutIdLst>
    <p:sldLayoutId id="2147485700" r:id="rId1"/>
    <p:sldLayoutId id="2147485701" r:id="rId2"/>
    <p:sldLayoutId id="2147485702" r:id="rId3"/>
    <p:sldLayoutId id="2147485703" r:id="rId4"/>
    <p:sldLayoutId id="2147485704" r:id="rId5"/>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cap="all" baseline="0">
          <a:solidFill>
            <a:schemeClr val="bg2"/>
          </a:solidFill>
          <a:latin typeface="+mj-lt"/>
          <a:ea typeface="+mj-ea"/>
          <a:cs typeface="+mj-cs"/>
        </a:defRPr>
      </a:lvl1pPr>
      <a:lvl2pPr algn="l" rtl="0" eaLnBrk="1" fontAlgn="base" hangingPunct="1">
        <a:lnSpc>
          <a:spcPct val="83000"/>
        </a:lnSpc>
        <a:spcBef>
          <a:spcPct val="0"/>
        </a:spcBef>
        <a:spcAft>
          <a:spcPct val="0"/>
        </a:spcAft>
        <a:defRPr sz="3600">
          <a:solidFill>
            <a:schemeClr val="bg2"/>
          </a:solidFill>
          <a:latin typeface="AU Passata" pitchFamily="34" charset="0"/>
        </a:defRPr>
      </a:lvl2pPr>
      <a:lvl3pPr algn="l" rtl="0" eaLnBrk="1" fontAlgn="base" hangingPunct="1">
        <a:lnSpc>
          <a:spcPct val="83000"/>
        </a:lnSpc>
        <a:spcBef>
          <a:spcPct val="0"/>
        </a:spcBef>
        <a:spcAft>
          <a:spcPct val="0"/>
        </a:spcAft>
        <a:defRPr sz="3600">
          <a:solidFill>
            <a:schemeClr val="bg2"/>
          </a:solidFill>
          <a:latin typeface="AU Passata" pitchFamily="34" charset="0"/>
        </a:defRPr>
      </a:lvl3pPr>
      <a:lvl4pPr algn="l" rtl="0" eaLnBrk="1" fontAlgn="base" hangingPunct="1">
        <a:lnSpc>
          <a:spcPct val="83000"/>
        </a:lnSpc>
        <a:spcBef>
          <a:spcPct val="0"/>
        </a:spcBef>
        <a:spcAft>
          <a:spcPct val="0"/>
        </a:spcAft>
        <a:defRPr sz="3600">
          <a:solidFill>
            <a:schemeClr val="bg2"/>
          </a:solidFill>
          <a:latin typeface="AU Passata" pitchFamily="34" charset="0"/>
        </a:defRPr>
      </a:lvl4pPr>
      <a:lvl5pPr algn="l" rtl="0" eaLnBrk="1" fontAlgn="base" hangingPunct="1">
        <a:lnSpc>
          <a:spcPct val="83000"/>
        </a:lnSpc>
        <a:spcBef>
          <a:spcPct val="0"/>
        </a:spcBef>
        <a:spcAft>
          <a:spcPct val="0"/>
        </a:spcAft>
        <a:defRPr sz="3600">
          <a:solidFill>
            <a:schemeClr val="bg2"/>
          </a:solidFill>
          <a:latin typeface="AU Passata" pitchFamily="34"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1" fontAlgn="base" hangingPunct="1">
        <a:lnSpc>
          <a:spcPts val="2100"/>
        </a:lnSpc>
        <a:spcBef>
          <a:spcPct val="0"/>
        </a:spcBef>
        <a:spcAft>
          <a:spcPct val="0"/>
        </a:spcAft>
        <a:buFont typeface="AU Passata" pitchFamily="34" charset="0"/>
        <a:buChar char="›"/>
        <a:defRPr>
          <a:solidFill>
            <a:schemeClr val="bg2"/>
          </a:solidFill>
          <a:latin typeface="+mn-lt"/>
          <a:ea typeface="+mn-ea"/>
          <a:cs typeface="+mn-cs"/>
        </a:defRPr>
      </a:lvl1pPr>
      <a:lvl2pPr marL="360363" indent="-184150" algn="l" rtl="0" eaLnBrk="1" fontAlgn="base" hangingPunct="1">
        <a:lnSpc>
          <a:spcPct val="101000"/>
        </a:lnSpc>
        <a:spcBef>
          <a:spcPct val="0"/>
        </a:spcBef>
        <a:spcAft>
          <a:spcPct val="0"/>
        </a:spcAft>
        <a:buFont typeface="AU Passata" pitchFamily="34" charset="0"/>
        <a:buChar char="›"/>
        <a:defRPr sz="1400">
          <a:solidFill>
            <a:schemeClr val="bg2"/>
          </a:solidFill>
          <a:latin typeface="+mn-lt"/>
        </a:defRPr>
      </a:lvl2pPr>
      <a:lvl3pPr marL="544513" indent="-182563" algn="l" rtl="0" eaLnBrk="1" fontAlgn="base" hangingPunct="1">
        <a:lnSpc>
          <a:spcPct val="97000"/>
        </a:lnSpc>
        <a:spcBef>
          <a:spcPct val="20000"/>
        </a:spcBef>
        <a:spcAft>
          <a:spcPct val="0"/>
        </a:spcAft>
        <a:buFont typeface="AU Passata" pitchFamily="34" charset="0"/>
        <a:buChar char="›"/>
        <a:defRPr sz="1200">
          <a:solidFill>
            <a:schemeClr val="bg2"/>
          </a:solidFill>
          <a:latin typeface="+mn-lt"/>
        </a:defRPr>
      </a:lvl3pPr>
      <a:lvl4pPr marL="711200" indent="-165100" algn="l" rtl="0" eaLnBrk="1" fontAlgn="base" hangingPunct="1">
        <a:spcBef>
          <a:spcPct val="20000"/>
        </a:spcBef>
        <a:spcAft>
          <a:spcPct val="0"/>
        </a:spcAft>
        <a:buFont typeface="AU Passata" pitchFamily="34" charset="0"/>
        <a:buChar char="›"/>
        <a:defRPr sz="1200">
          <a:solidFill>
            <a:schemeClr val="bg2"/>
          </a:solidFill>
          <a:latin typeface="+mn-lt"/>
        </a:defRPr>
      </a:lvl4pPr>
      <a:lvl5pPr marL="895350" indent="-176213" algn="l" rtl="0" eaLnBrk="1" fontAlgn="base" hangingPunct="1">
        <a:spcBef>
          <a:spcPct val="20000"/>
        </a:spcBef>
        <a:spcAft>
          <a:spcPct val="0"/>
        </a:spcAft>
        <a:buFont typeface="AU Passata" pitchFamily="34" charset="0"/>
        <a:buChar char="›"/>
        <a:defRPr sz="1200">
          <a:solidFill>
            <a:schemeClr val="bg2"/>
          </a:solidFill>
          <a:latin typeface="+mn-lt"/>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bmkFldPresentationTitle04"/>
          <p:cNvSpPr>
            <a:spLocks noGrp="1" noChangeArrowheads="1"/>
          </p:cNvSpPr>
          <p:nvPr>
            <p:ph type="title"/>
          </p:nvPr>
        </p:nvSpPr>
        <p:spPr bwMode="auto">
          <a:xfrm>
            <a:off x="287338" y="1187450"/>
            <a:ext cx="8564562" cy="48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Titel</a:t>
            </a:r>
            <a:r>
              <a:rPr lang="en-GB" noProof="0" dirty="0" smtClean="0"/>
              <a:t> </a:t>
            </a:r>
            <a:r>
              <a:rPr lang="en-GB" noProof="0" dirty="0" err="1" smtClean="0"/>
              <a:t>på</a:t>
            </a:r>
            <a:r>
              <a:rPr lang="en-GB" noProof="0" dirty="0" smtClean="0"/>
              <a:t> </a:t>
            </a:r>
            <a:r>
              <a:rPr lang="en-GB" noProof="0" dirty="0" err="1" smtClean="0"/>
              <a:t>præsentation</a:t>
            </a:r>
            <a:endParaRPr lang="en-GB" noProof="0" dirty="0"/>
          </a:p>
        </p:txBody>
      </p:sp>
      <p:sp>
        <p:nvSpPr>
          <p:cNvPr id="11267" name="Rectangle 3"/>
          <p:cNvSpPr>
            <a:spLocks noGrp="1" noChangeArrowheads="1"/>
          </p:cNvSpPr>
          <p:nvPr>
            <p:ph type="body" idx="1"/>
          </p:nvPr>
        </p:nvSpPr>
        <p:spPr bwMode="auto">
          <a:xfrm>
            <a:off x="287338" y="1916113"/>
            <a:ext cx="856773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0" name="Rectangle 6"/>
          <p:cNvSpPr>
            <a:spLocks noGrp="1" noChangeArrowheads="1"/>
          </p:cNvSpPr>
          <p:nvPr>
            <p:ph type="sldNum" sz="quarter" idx="4"/>
          </p:nvPr>
        </p:nvSpPr>
        <p:spPr bwMode="auto">
          <a:xfrm>
            <a:off x="7618413" y="6634163"/>
            <a:ext cx="1439862" cy="1444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lnSpc>
                <a:spcPts val="1200"/>
              </a:lnSpc>
              <a:defRPr sz="1100">
                <a:solidFill>
                  <a:srgbClr val="03428E"/>
                </a:solidFill>
                <a:cs typeface="+mn-cs"/>
              </a:defRPr>
            </a:lvl1pPr>
          </a:lstStyle>
          <a:p>
            <a:pPr>
              <a:defRPr/>
            </a:pPr>
            <a:fld id="{B8FDF880-46D2-D94B-8BB6-CBC0DC785564}" type="slidenum">
              <a:rPr lang="en-GB"/>
              <a:pPr>
                <a:defRPr/>
              </a:pPr>
              <a:t>‹N›</a:t>
            </a:fld>
            <a:endParaRPr lang="en-GB" dirty="0"/>
          </a:p>
        </p:txBody>
      </p:sp>
      <p:grpSp>
        <p:nvGrpSpPr>
          <p:cNvPr id="11269" name="Group 21"/>
          <p:cNvGrpSpPr>
            <a:grpSpLocks noChangeAspect="1"/>
          </p:cNvGrpSpPr>
          <p:nvPr/>
        </p:nvGrpSpPr>
        <p:grpSpPr bwMode="auto">
          <a:xfrm>
            <a:off x="287338" y="287338"/>
            <a:ext cx="590550" cy="295275"/>
            <a:chOff x="454" y="227"/>
            <a:chExt cx="384" cy="192"/>
          </a:xfrm>
        </p:grpSpPr>
        <p:sp>
          <p:nvSpPr>
            <p:cNvPr id="11273" name="Freeform 22"/>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23"/>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 name="bmkOffParent02"/>
          <p:cNvSpPr txBox="1">
            <a:spLocks noChangeArrowheads="1"/>
          </p:cNvSpPr>
          <p:nvPr/>
        </p:nvSpPr>
        <p:spPr bwMode="auto">
          <a:xfrm>
            <a:off x="1046163"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GB" sz="1100" cap="all" dirty="0">
                <a:solidFill>
                  <a:srgbClr val="03428E"/>
                </a:solidFill>
                <a:latin typeface="AU Passata" pitchFamily="34" charset="0"/>
              </a:rPr>
              <a:t>AARHUS</a:t>
            </a:r>
          </a:p>
          <a:p>
            <a:pPr>
              <a:lnSpc>
                <a:spcPts val="1300"/>
              </a:lnSpc>
              <a:buFont typeface="AU Passata" pitchFamily="34" charset="0"/>
              <a:buNone/>
              <a:defRPr/>
            </a:pPr>
            <a:r>
              <a:rPr lang="en-GB" sz="1100" cap="all" dirty="0">
                <a:solidFill>
                  <a:srgbClr val="03428E"/>
                </a:solidFill>
                <a:latin typeface="AU Passata" pitchFamily="34" charset="0"/>
              </a:rPr>
              <a:t>UNIVERSITy</a:t>
            </a:r>
          </a:p>
        </p:txBody>
      </p:sp>
      <p:sp>
        <p:nvSpPr>
          <p:cNvPr id="9" name="bmkOffUnitName02"/>
          <p:cNvSpPr txBox="1">
            <a:spLocks noChangeArrowheads="1"/>
          </p:cNvSpPr>
          <p:nvPr/>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GB" sz="900" cap="all" dirty="0">
              <a:solidFill>
                <a:srgbClr val="03428E"/>
              </a:solidFill>
              <a:latin typeface="AU Passata" pitchFamily="34" charset="0"/>
            </a:endParaRPr>
          </a:p>
        </p:txBody>
      </p:sp>
      <p:sp>
        <p:nvSpPr>
          <p:cNvPr id="11272" name="bmkSekundærtLogo02"/>
          <p:cNvSpPr>
            <a:spLocks noChangeArrowheads="1"/>
          </p:cNvSpPr>
          <p:nvPr/>
        </p:nvSpPr>
        <p:spPr bwMode="auto">
          <a:xfrm>
            <a:off x="293688" y="6169025"/>
            <a:ext cx="584200" cy="568325"/>
          </a:xfrm>
          <a:prstGeom prst="rect">
            <a:avLst/>
          </a:prstGeom>
          <a:solidFill>
            <a:schemeClr val="bg1">
              <a:alpha val="0"/>
            </a:schemeClr>
          </a:solidFill>
          <a:ln w="1778">
            <a:solidFill>
              <a:schemeClr val="bg1"/>
            </a:solidFill>
            <a:miter lim="800000"/>
            <a:headEnd/>
            <a:tailEnd/>
          </a:ln>
        </p:spPr>
        <p:txBody>
          <a:bodyPr anchor="ctr">
            <a:spAutoFit/>
          </a:bodyPr>
          <a:lstStyle/>
          <a:p>
            <a:pPr>
              <a:lnSpc>
                <a:spcPts val="3600"/>
              </a:lnSpc>
              <a:buFont typeface="AU Passata" charset="0"/>
              <a:buNone/>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5608" r:id="rId1"/>
    <p:sldLayoutId id="2147485609" r:id="rId2"/>
    <p:sldLayoutId id="2147485610" r:id="rId3"/>
    <p:sldLayoutId id="2147485611" r:id="rId4"/>
    <p:sldLayoutId id="2147485612" r:id="rId5"/>
    <p:sldLayoutId id="2147485613" r:id="rId6"/>
    <p:sldLayoutId id="2147485614" r:id="rId7"/>
    <p:sldLayoutId id="2147485615" r:id="rId8"/>
    <p:sldLayoutId id="2147485616" r:id="rId9"/>
    <p:sldLayoutId id="2147485617" r:id="rId10"/>
  </p:sldLayoutIdLst>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4000" cap="all">
          <a:solidFill>
            <a:schemeClr val="bg2"/>
          </a:solidFill>
          <a:latin typeface="+mj-lt"/>
          <a:ea typeface="ＭＳ Ｐゴシック" charset="0"/>
          <a:cs typeface="ＭＳ Ｐゴシック" charset="0"/>
        </a:defRPr>
      </a:lvl1pPr>
      <a:lvl2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2pPr>
      <a:lvl3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3pPr>
      <a:lvl4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4pPr>
      <a:lvl5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5pPr>
      <a:lvl6pPr marL="457200" algn="l" rtl="0" fontAlgn="base">
        <a:lnSpc>
          <a:spcPct val="83000"/>
        </a:lnSpc>
        <a:spcBef>
          <a:spcPct val="0"/>
        </a:spcBef>
        <a:spcAft>
          <a:spcPct val="0"/>
        </a:spcAft>
        <a:defRPr sz="4000">
          <a:solidFill>
            <a:schemeClr val="bg2"/>
          </a:solidFill>
          <a:latin typeface="AU Passata" pitchFamily="34" charset="0"/>
        </a:defRPr>
      </a:lvl6pPr>
      <a:lvl7pPr marL="914400" algn="l" rtl="0" fontAlgn="base">
        <a:lnSpc>
          <a:spcPct val="83000"/>
        </a:lnSpc>
        <a:spcBef>
          <a:spcPct val="0"/>
        </a:spcBef>
        <a:spcAft>
          <a:spcPct val="0"/>
        </a:spcAft>
        <a:defRPr sz="4000">
          <a:solidFill>
            <a:schemeClr val="bg2"/>
          </a:solidFill>
          <a:latin typeface="AU Passata" pitchFamily="34" charset="0"/>
        </a:defRPr>
      </a:lvl7pPr>
      <a:lvl8pPr marL="1371600" algn="l" rtl="0" fontAlgn="base">
        <a:lnSpc>
          <a:spcPct val="83000"/>
        </a:lnSpc>
        <a:spcBef>
          <a:spcPct val="0"/>
        </a:spcBef>
        <a:spcAft>
          <a:spcPct val="0"/>
        </a:spcAft>
        <a:defRPr sz="4000">
          <a:solidFill>
            <a:schemeClr val="bg2"/>
          </a:solidFill>
          <a:latin typeface="AU Passata" pitchFamily="34" charset="0"/>
        </a:defRPr>
      </a:lvl8pPr>
      <a:lvl9pPr marL="1828800" algn="l" rtl="0" fontAlgn="base">
        <a:lnSpc>
          <a:spcPct val="83000"/>
        </a:lnSpc>
        <a:spcBef>
          <a:spcPct val="0"/>
        </a:spcBef>
        <a:spcAft>
          <a:spcPct val="0"/>
        </a:spcAft>
        <a:defRPr sz="4000">
          <a:solidFill>
            <a:schemeClr val="bg2"/>
          </a:solidFill>
          <a:latin typeface="AU Passata" pitchFamily="34" charset="0"/>
        </a:defRPr>
      </a:lvl9pPr>
    </p:titleStyle>
    <p:bodyStyle>
      <a:lvl1pPr marL="174625" indent="-174625" algn="l" rtl="0" eaLnBrk="0" fontAlgn="base" hangingPunct="0">
        <a:lnSpc>
          <a:spcPct val="92000"/>
        </a:lnSpc>
        <a:spcBef>
          <a:spcPct val="0"/>
        </a:spcBef>
        <a:spcAft>
          <a:spcPct val="0"/>
        </a:spcAft>
        <a:buFont typeface="AU Passata" charset="0"/>
        <a:buChar char="›"/>
        <a:defRPr sz="2800">
          <a:solidFill>
            <a:schemeClr val="bg2"/>
          </a:solidFill>
          <a:latin typeface="+mn-lt"/>
          <a:ea typeface="ＭＳ Ｐゴシック" charset="0"/>
          <a:cs typeface="ＭＳ Ｐゴシック" charset="0"/>
        </a:defRPr>
      </a:lvl1pPr>
      <a:lvl2pPr marL="174625" indent="-174625" algn="l" rtl="0" eaLnBrk="0" fontAlgn="base" hangingPunct="0">
        <a:lnSpc>
          <a:spcPct val="94000"/>
        </a:lnSpc>
        <a:spcBef>
          <a:spcPct val="0"/>
        </a:spcBef>
        <a:spcAft>
          <a:spcPct val="0"/>
        </a:spcAft>
        <a:buFont typeface="AU Passata" charset="0"/>
        <a:buChar char="›"/>
        <a:defRPr sz="2400">
          <a:solidFill>
            <a:schemeClr val="bg2"/>
          </a:solidFill>
          <a:latin typeface="+mn-lt"/>
          <a:ea typeface="ＭＳ Ｐゴシック" charset="0"/>
        </a:defRPr>
      </a:lvl2pPr>
      <a:lvl3pPr marL="174625" indent="-174625" algn="l" rtl="0" eaLnBrk="0" fontAlgn="base" hangingPunct="0">
        <a:lnSpc>
          <a:spcPct val="97000"/>
        </a:lnSpc>
        <a:spcBef>
          <a:spcPct val="0"/>
        </a:spcBef>
        <a:spcAft>
          <a:spcPct val="0"/>
        </a:spcAft>
        <a:buFont typeface="AU Passata" charset="0"/>
        <a:buChar char="›"/>
        <a:defRPr sz="2000">
          <a:solidFill>
            <a:schemeClr val="bg2"/>
          </a:solidFill>
          <a:latin typeface="+mn-lt"/>
          <a:ea typeface="ＭＳ Ｐゴシック" charset="0"/>
        </a:defRPr>
      </a:lvl3pPr>
      <a:lvl4pPr marL="174625" indent="-174625" algn="l" rtl="0" eaLnBrk="0" fontAlgn="base" hangingPunct="0">
        <a:lnSpc>
          <a:spcPct val="99000"/>
        </a:lnSpc>
        <a:spcBef>
          <a:spcPct val="0"/>
        </a:spcBef>
        <a:spcAft>
          <a:spcPct val="0"/>
        </a:spcAft>
        <a:buFont typeface="AU Passata" charset="0"/>
        <a:buChar char="›"/>
        <a:defRPr sz="1600">
          <a:solidFill>
            <a:schemeClr val="bg2"/>
          </a:solidFill>
          <a:latin typeface="+mn-lt"/>
          <a:ea typeface="ＭＳ Ｐゴシック" charset="0"/>
        </a:defRPr>
      </a:lvl4pPr>
      <a:lvl5pPr marL="174625" indent="-174625" algn="l" rtl="0" eaLnBrk="0" fontAlgn="base" hangingPunct="0">
        <a:lnSpc>
          <a:spcPct val="99000"/>
        </a:lnSpc>
        <a:spcBef>
          <a:spcPct val="0"/>
        </a:spcBef>
        <a:spcAft>
          <a:spcPct val="0"/>
        </a:spcAft>
        <a:buFont typeface="AU Passata" charset="0"/>
        <a:buChar char="›"/>
        <a:defRPr sz="1600">
          <a:solidFill>
            <a:schemeClr val="bg2"/>
          </a:solidFill>
          <a:latin typeface="+mn-lt"/>
          <a:ea typeface="ＭＳ Ｐゴシック" charset="0"/>
        </a:defRPr>
      </a:lvl5pPr>
      <a:lvl6pPr marL="13525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19250"/>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22531" name="Rectangle 3"/>
          <p:cNvSpPr>
            <a:spLocks noGrp="1" noChangeArrowheads="1"/>
          </p:cNvSpPr>
          <p:nvPr>
            <p:ph type="body" idx="1"/>
          </p:nvPr>
        </p:nvSpPr>
        <p:spPr bwMode="auto">
          <a:xfrm>
            <a:off x="358775" y="2936875"/>
            <a:ext cx="84216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rgbClr val="03428E"/>
                </a:solidFill>
                <a:latin typeface="AU Passata" pitchFamily="34" charset="0"/>
                <a:ea typeface="+mn-ea"/>
                <a:cs typeface="+mn-cs"/>
              </a:defRPr>
            </a:lvl1pPr>
          </a:lstStyle>
          <a:p>
            <a:pPr>
              <a:defRPr/>
            </a:pPr>
            <a:endParaRPr lang="da-DK"/>
          </a:p>
        </p:txBody>
      </p:sp>
      <p:grpSp>
        <p:nvGrpSpPr>
          <p:cNvPr id="22533"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5618" r:id="rId1"/>
    <p:sldLayoutId id="2147485619" r:id="rId2"/>
    <p:sldLayoutId id="2147485620" r:id="rId3"/>
    <p:sldLayoutId id="2147485621" r:id="rId4"/>
    <p:sldLayoutId id="2147485622" r:id="rId5"/>
    <p:sldLayoutId id="2147485667" r:id="rId6"/>
  </p:sldLayoutIdLst>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3600" cap="all">
          <a:solidFill>
            <a:schemeClr val="bg2"/>
          </a:solidFill>
          <a:latin typeface="+mj-lt"/>
          <a:ea typeface="ＭＳ Ｐゴシック" charset="0"/>
          <a:cs typeface="ＭＳ Ｐゴシック" charset="0"/>
        </a:defRPr>
      </a:lvl1pPr>
      <a:lvl2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2pPr>
      <a:lvl3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3pPr>
      <a:lvl4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4pPr>
      <a:lvl5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0" fontAlgn="base" hangingPunct="0">
        <a:lnSpc>
          <a:spcPts val="2100"/>
        </a:lnSpc>
        <a:spcBef>
          <a:spcPct val="0"/>
        </a:spcBef>
        <a:spcAft>
          <a:spcPct val="0"/>
        </a:spcAft>
        <a:buFont typeface="AU Passata" charset="0"/>
        <a:buChar char="›"/>
        <a:defRPr>
          <a:solidFill>
            <a:schemeClr val="bg2"/>
          </a:solidFill>
          <a:latin typeface="+mn-lt"/>
          <a:ea typeface="ＭＳ Ｐゴシック" charset="0"/>
          <a:cs typeface="ＭＳ Ｐゴシック" charset="0"/>
        </a:defRPr>
      </a:lvl1pPr>
      <a:lvl2pPr marL="360363" indent="-184150" algn="l" rtl="0" eaLnBrk="0" fontAlgn="base" hangingPunct="0">
        <a:lnSpc>
          <a:spcPct val="101000"/>
        </a:lnSpc>
        <a:spcBef>
          <a:spcPct val="0"/>
        </a:spcBef>
        <a:spcAft>
          <a:spcPct val="0"/>
        </a:spcAft>
        <a:buFont typeface="AU Passata" charset="0"/>
        <a:buChar char="›"/>
        <a:defRPr sz="1400">
          <a:solidFill>
            <a:schemeClr val="bg2"/>
          </a:solidFill>
          <a:latin typeface="+mn-lt"/>
          <a:ea typeface="ＭＳ Ｐゴシック" charset="0"/>
        </a:defRPr>
      </a:lvl2pPr>
      <a:lvl3pPr marL="544513" indent="-182563" algn="l" rtl="0" eaLnBrk="0" fontAlgn="base" hangingPunct="0">
        <a:lnSpc>
          <a:spcPct val="97000"/>
        </a:lnSpc>
        <a:spcBef>
          <a:spcPct val="20000"/>
        </a:spcBef>
        <a:spcAft>
          <a:spcPct val="0"/>
        </a:spcAft>
        <a:buFont typeface="AU Passata" charset="0"/>
        <a:buChar char="›"/>
        <a:defRPr sz="1200">
          <a:solidFill>
            <a:schemeClr val="bg2"/>
          </a:solidFill>
          <a:latin typeface="+mn-lt"/>
          <a:ea typeface="ＭＳ Ｐゴシック" charset="0"/>
        </a:defRPr>
      </a:lvl3pPr>
      <a:lvl4pPr marL="711200" indent="-165100" algn="l" rtl="0" eaLnBrk="0" fontAlgn="base" hangingPunct="0">
        <a:spcBef>
          <a:spcPct val="20000"/>
        </a:spcBef>
        <a:spcAft>
          <a:spcPct val="0"/>
        </a:spcAft>
        <a:buFont typeface="AU Passata" charset="0"/>
        <a:buChar char="›"/>
        <a:defRPr sz="1200">
          <a:solidFill>
            <a:schemeClr val="bg2"/>
          </a:solidFill>
          <a:latin typeface="+mn-lt"/>
          <a:ea typeface="ＭＳ Ｐゴシック" charset="0"/>
        </a:defRPr>
      </a:lvl4pPr>
      <a:lvl5pPr marL="895350" indent="-176213" algn="l" rtl="0" eaLnBrk="0" fontAlgn="base" hangingPunct="0">
        <a:spcBef>
          <a:spcPct val="20000"/>
        </a:spcBef>
        <a:spcAft>
          <a:spcPct val="0"/>
        </a:spcAft>
        <a:buFont typeface="AU Passata" charset="0"/>
        <a:buChar char="›"/>
        <a:defRPr sz="1200">
          <a:solidFill>
            <a:schemeClr val="bg2"/>
          </a:solidFill>
          <a:latin typeface="+mn-lt"/>
          <a:ea typeface="ＭＳ Ｐゴシック"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19250"/>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28675" name="Rectangle 3"/>
          <p:cNvSpPr>
            <a:spLocks noGrp="1" noChangeArrowheads="1"/>
          </p:cNvSpPr>
          <p:nvPr>
            <p:ph type="body" idx="1"/>
          </p:nvPr>
        </p:nvSpPr>
        <p:spPr bwMode="auto">
          <a:xfrm>
            <a:off x="358775" y="2936875"/>
            <a:ext cx="84216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rgbClr val="03428E"/>
                </a:solidFill>
                <a:latin typeface="AU Passata" pitchFamily="34" charset="0"/>
                <a:ea typeface="+mn-ea"/>
                <a:cs typeface="+mn-cs"/>
              </a:defRPr>
            </a:lvl1pPr>
          </a:lstStyle>
          <a:p>
            <a:pPr>
              <a:defRPr/>
            </a:pPr>
            <a:endParaRPr lang="da-DK"/>
          </a:p>
        </p:txBody>
      </p:sp>
      <p:grpSp>
        <p:nvGrpSpPr>
          <p:cNvPr id="28677"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5623" r:id="rId1"/>
    <p:sldLayoutId id="2147485624" r:id="rId2"/>
    <p:sldLayoutId id="2147485625" r:id="rId3"/>
    <p:sldLayoutId id="2147485626" r:id="rId4"/>
    <p:sldLayoutId id="2147485627" r:id="rId5"/>
  </p:sldLayoutIdLst>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3600" cap="all">
          <a:solidFill>
            <a:schemeClr val="bg2"/>
          </a:solidFill>
          <a:latin typeface="+mj-lt"/>
          <a:ea typeface="ＭＳ Ｐゴシック" charset="0"/>
          <a:cs typeface="ＭＳ Ｐゴシック" charset="0"/>
        </a:defRPr>
      </a:lvl1pPr>
      <a:lvl2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2pPr>
      <a:lvl3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3pPr>
      <a:lvl4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4pPr>
      <a:lvl5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0" fontAlgn="base" hangingPunct="0">
        <a:lnSpc>
          <a:spcPts val="2100"/>
        </a:lnSpc>
        <a:spcBef>
          <a:spcPct val="0"/>
        </a:spcBef>
        <a:spcAft>
          <a:spcPct val="0"/>
        </a:spcAft>
        <a:buFont typeface="AU Passata" charset="0"/>
        <a:buChar char="›"/>
        <a:defRPr>
          <a:solidFill>
            <a:schemeClr val="bg2"/>
          </a:solidFill>
          <a:latin typeface="+mn-lt"/>
          <a:ea typeface="ＭＳ Ｐゴシック" charset="0"/>
          <a:cs typeface="ＭＳ Ｐゴシック" charset="0"/>
        </a:defRPr>
      </a:lvl1pPr>
      <a:lvl2pPr marL="360363" indent="-184150" algn="l" rtl="0" eaLnBrk="0" fontAlgn="base" hangingPunct="0">
        <a:lnSpc>
          <a:spcPct val="101000"/>
        </a:lnSpc>
        <a:spcBef>
          <a:spcPct val="0"/>
        </a:spcBef>
        <a:spcAft>
          <a:spcPct val="0"/>
        </a:spcAft>
        <a:buFont typeface="AU Passata" charset="0"/>
        <a:buChar char="›"/>
        <a:defRPr sz="1400">
          <a:solidFill>
            <a:schemeClr val="bg2"/>
          </a:solidFill>
          <a:latin typeface="+mn-lt"/>
          <a:ea typeface="ＭＳ Ｐゴシック" charset="0"/>
        </a:defRPr>
      </a:lvl2pPr>
      <a:lvl3pPr marL="544513" indent="-182563" algn="l" rtl="0" eaLnBrk="0" fontAlgn="base" hangingPunct="0">
        <a:lnSpc>
          <a:spcPct val="97000"/>
        </a:lnSpc>
        <a:spcBef>
          <a:spcPct val="20000"/>
        </a:spcBef>
        <a:spcAft>
          <a:spcPct val="0"/>
        </a:spcAft>
        <a:buFont typeface="AU Passata" charset="0"/>
        <a:buChar char="›"/>
        <a:defRPr sz="1200">
          <a:solidFill>
            <a:schemeClr val="bg2"/>
          </a:solidFill>
          <a:latin typeface="+mn-lt"/>
          <a:ea typeface="ＭＳ Ｐゴシック" charset="0"/>
        </a:defRPr>
      </a:lvl3pPr>
      <a:lvl4pPr marL="711200" indent="-165100" algn="l" rtl="0" eaLnBrk="0" fontAlgn="base" hangingPunct="0">
        <a:spcBef>
          <a:spcPct val="20000"/>
        </a:spcBef>
        <a:spcAft>
          <a:spcPct val="0"/>
        </a:spcAft>
        <a:buFont typeface="AU Passata" charset="0"/>
        <a:buChar char="›"/>
        <a:defRPr sz="1200">
          <a:solidFill>
            <a:schemeClr val="bg2"/>
          </a:solidFill>
          <a:latin typeface="+mn-lt"/>
          <a:ea typeface="ＭＳ Ｐゴシック" charset="0"/>
        </a:defRPr>
      </a:lvl4pPr>
      <a:lvl5pPr marL="895350" indent="-176213" algn="l" rtl="0" eaLnBrk="0" fontAlgn="base" hangingPunct="0">
        <a:spcBef>
          <a:spcPct val="20000"/>
        </a:spcBef>
        <a:spcAft>
          <a:spcPct val="0"/>
        </a:spcAft>
        <a:buFont typeface="AU Passata" charset="0"/>
        <a:buChar char="›"/>
        <a:defRPr sz="1200">
          <a:solidFill>
            <a:schemeClr val="bg2"/>
          </a:solidFill>
          <a:latin typeface="+mn-lt"/>
          <a:ea typeface="ＭＳ Ｐゴシック"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19250"/>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34819" name="Rectangle 3"/>
          <p:cNvSpPr>
            <a:spLocks noGrp="1" noChangeArrowheads="1"/>
          </p:cNvSpPr>
          <p:nvPr>
            <p:ph type="body" idx="1"/>
          </p:nvPr>
        </p:nvSpPr>
        <p:spPr bwMode="auto">
          <a:xfrm>
            <a:off x="358775" y="2936875"/>
            <a:ext cx="84216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rgbClr val="03428E"/>
                </a:solidFill>
                <a:latin typeface="AU Passata" pitchFamily="34" charset="0"/>
                <a:ea typeface="+mn-ea"/>
                <a:cs typeface="+mn-cs"/>
              </a:defRPr>
            </a:lvl1pPr>
          </a:lstStyle>
          <a:p>
            <a:pPr>
              <a:defRPr/>
            </a:pPr>
            <a:endParaRPr lang="da-DK"/>
          </a:p>
        </p:txBody>
      </p:sp>
      <p:grpSp>
        <p:nvGrpSpPr>
          <p:cNvPr id="34821"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5628" r:id="rId1"/>
    <p:sldLayoutId id="2147485629" r:id="rId2"/>
    <p:sldLayoutId id="2147485630" r:id="rId3"/>
    <p:sldLayoutId id="2147485631" r:id="rId4"/>
    <p:sldLayoutId id="2147485632" r:id="rId5"/>
  </p:sldLayoutIdLst>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3600" cap="all">
          <a:solidFill>
            <a:schemeClr val="bg2"/>
          </a:solidFill>
          <a:latin typeface="+mj-lt"/>
          <a:ea typeface="ＭＳ Ｐゴシック" charset="0"/>
          <a:cs typeface="ＭＳ Ｐゴシック" charset="0"/>
        </a:defRPr>
      </a:lvl1pPr>
      <a:lvl2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2pPr>
      <a:lvl3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3pPr>
      <a:lvl4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4pPr>
      <a:lvl5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0" fontAlgn="base" hangingPunct="0">
        <a:lnSpc>
          <a:spcPts val="2100"/>
        </a:lnSpc>
        <a:spcBef>
          <a:spcPct val="0"/>
        </a:spcBef>
        <a:spcAft>
          <a:spcPct val="0"/>
        </a:spcAft>
        <a:buFont typeface="AU Passata" charset="0"/>
        <a:buChar char="›"/>
        <a:defRPr>
          <a:solidFill>
            <a:schemeClr val="bg2"/>
          </a:solidFill>
          <a:latin typeface="+mn-lt"/>
          <a:ea typeface="ＭＳ Ｐゴシック" charset="0"/>
          <a:cs typeface="ＭＳ Ｐゴシック" charset="0"/>
        </a:defRPr>
      </a:lvl1pPr>
      <a:lvl2pPr marL="360363" indent="-184150" algn="l" rtl="0" eaLnBrk="0" fontAlgn="base" hangingPunct="0">
        <a:lnSpc>
          <a:spcPct val="101000"/>
        </a:lnSpc>
        <a:spcBef>
          <a:spcPct val="0"/>
        </a:spcBef>
        <a:spcAft>
          <a:spcPct val="0"/>
        </a:spcAft>
        <a:buFont typeface="AU Passata" charset="0"/>
        <a:buChar char="›"/>
        <a:defRPr sz="1400">
          <a:solidFill>
            <a:schemeClr val="bg2"/>
          </a:solidFill>
          <a:latin typeface="+mn-lt"/>
          <a:ea typeface="ＭＳ Ｐゴシック" charset="0"/>
        </a:defRPr>
      </a:lvl2pPr>
      <a:lvl3pPr marL="544513" indent="-182563" algn="l" rtl="0" eaLnBrk="0" fontAlgn="base" hangingPunct="0">
        <a:lnSpc>
          <a:spcPct val="97000"/>
        </a:lnSpc>
        <a:spcBef>
          <a:spcPct val="20000"/>
        </a:spcBef>
        <a:spcAft>
          <a:spcPct val="0"/>
        </a:spcAft>
        <a:buFont typeface="AU Passata" charset="0"/>
        <a:buChar char="›"/>
        <a:defRPr sz="1200">
          <a:solidFill>
            <a:schemeClr val="bg2"/>
          </a:solidFill>
          <a:latin typeface="+mn-lt"/>
          <a:ea typeface="ＭＳ Ｐゴシック" charset="0"/>
        </a:defRPr>
      </a:lvl3pPr>
      <a:lvl4pPr marL="711200" indent="-165100" algn="l" rtl="0" eaLnBrk="0" fontAlgn="base" hangingPunct="0">
        <a:spcBef>
          <a:spcPct val="20000"/>
        </a:spcBef>
        <a:spcAft>
          <a:spcPct val="0"/>
        </a:spcAft>
        <a:buFont typeface="AU Passata" charset="0"/>
        <a:buChar char="›"/>
        <a:defRPr sz="1200">
          <a:solidFill>
            <a:schemeClr val="bg2"/>
          </a:solidFill>
          <a:latin typeface="+mn-lt"/>
          <a:ea typeface="ＭＳ Ｐゴシック" charset="0"/>
        </a:defRPr>
      </a:lvl4pPr>
      <a:lvl5pPr marL="895350" indent="-176213" algn="l" rtl="0" eaLnBrk="0" fontAlgn="base" hangingPunct="0">
        <a:spcBef>
          <a:spcPct val="20000"/>
        </a:spcBef>
        <a:spcAft>
          <a:spcPct val="0"/>
        </a:spcAft>
        <a:buFont typeface="AU Passata" charset="0"/>
        <a:buChar char="›"/>
        <a:defRPr sz="1200">
          <a:solidFill>
            <a:schemeClr val="bg2"/>
          </a:solidFill>
          <a:latin typeface="+mn-lt"/>
          <a:ea typeface="ＭＳ Ｐゴシック"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19250"/>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40963" name="Rectangle 3"/>
          <p:cNvSpPr>
            <a:spLocks noGrp="1" noChangeArrowheads="1"/>
          </p:cNvSpPr>
          <p:nvPr>
            <p:ph type="body" idx="1"/>
          </p:nvPr>
        </p:nvSpPr>
        <p:spPr bwMode="auto">
          <a:xfrm>
            <a:off x="358775" y="2936875"/>
            <a:ext cx="84216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rgbClr val="03428E"/>
                </a:solidFill>
                <a:latin typeface="AU Passata" pitchFamily="34" charset="0"/>
                <a:ea typeface="+mn-ea"/>
                <a:cs typeface="+mn-cs"/>
              </a:defRPr>
            </a:lvl1pPr>
          </a:lstStyle>
          <a:p>
            <a:pPr>
              <a:defRPr/>
            </a:pPr>
            <a:endParaRPr lang="da-DK"/>
          </a:p>
        </p:txBody>
      </p:sp>
      <p:grpSp>
        <p:nvGrpSpPr>
          <p:cNvPr id="40965"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5633" r:id="rId1"/>
    <p:sldLayoutId id="2147485634" r:id="rId2"/>
    <p:sldLayoutId id="2147485635" r:id="rId3"/>
    <p:sldLayoutId id="2147485636" r:id="rId4"/>
    <p:sldLayoutId id="2147485637" r:id="rId5"/>
  </p:sldLayoutIdLst>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3600" cap="all">
          <a:solidFill>
            <a:schemeClr val="bg2"/>
          </a:solidFill>
          <a:latin typeface="+mj-lt"/>
          <a:ea typeface="ＭＳ Ｐゴシック" charset="0"/>
          <a:cs typeface="ＭＳ Ｐゴシック" charset="0"/>
        </a:defRPr>
      </a:lvl1pPr>
      <a:lvl2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2pPr>
      <a:lvl3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3pPr>
      <a:lvl4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4pPr>
      <a:lvl5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0" fontAlgn="base" hangingPunct="0">
        <a:lnSpc>
          <a:spcPts val="2100"/>
        </a:lnSpc>
        <a:spcBef>
          <a:spcPct val="0"/>
        </a:spcBef>
        <a:spcAft>
          <a:spcPct val="0"/>
        </a:spcAft>
        <a:buFont typeface="AU Passata" charset="0"/>
        <a:buChar char="›"/>
        <a:defRPr>
          <a:solidFill>
            <a:schemeClr val="bg2"/>
          </a:solidFill>
          <a:latin typeface="+mn-lt"/>
          <a:ea typeface="ＭＳ Ｐゴシック" charset="0"/>
          <a:cs typeface="ＭＳ Ｐゴシック" charset="0"/>
        </a:defRPr>
      </a:lvl1pPr>
      <a:lvl2pPr marL="360363" indent="-184150" algn="l" rtl="0" eaLnBrk="0" fontAlgn="base" hangingPunct="0">
        <a:lnSpc>
          <a:spcPct val="101000"/>
        </a:lnSpc>
        <a:spcBef>
          <a:spcPct val="0"/>
        </a:spcBef>
        <a:spcAft>
          <a:spcPct val="0"/>
        </a:spcAft>
        <a:buFont typeface="AU Passata" charset="0"/>
        <a:buChar char="›"/>
        <a:defRPr sz="1400">
          <a:solidFill>
            <a:schemeClr val="bg2"/>
          </a:solidFill>
          <a:latin typeface="+mn-lt"/>
          <a:ea typeface="ＭＳ Ｐゴシック" charset="0"/>
        </a:defRPr>
      </a:lvl2pPr>
      <a:lvl3pPr marL="544513" indent="-182563" algn="l" rtl="0" eaLnBrk="0" fontAlgn="base" hangingPunct="0">
        <a:lnSpc>
          <a:spcPct val="97000"/>
        </a:lnSpc>
        <a:spcBef>
          <a:spcPct val="20000"/>
        </a:spcBef>
        <a:spcAft>
          <a:spcPct val="0"/>
        </a:spcAft>
        <a:buFont typeface="AU Passata" charset="0"/>
        <a:buChar char="›"/>
        <a:defRPr sz="1200">
          <a:solidFill>
            <a:schemeClr val="bg2"/>
          </a:solidFill>
          <a:latin typeface="+mn-lt"/>
          <a:ea typeface="ＭＳ Ｐゴシック" charset="0"/>
        </a:defRPr>
      </a:lvl3pPr>
      <a:lvl4pPr marL="711200" indent="-165100" algn="l" rtl="0" eaLnBrk="0" fontAlgn="base" hangingPunct="0">
        <a:spcBef>
          <a:spcPct val="20000"/>
        </a:spcBef>
        <a:spcAft>
          <a:spcPct val="0"/>
        </a:spcAft>
        <a:buFont typeface="AU Passata" charset="0"/>
        <a:buChar char="›"/>
        <a:defRPr sz="1200">
          <a:solidFill>
            <a:schemeClr val="bg2"/>
          </a:solidFill>
          <a:latin typeface="+mn-lt"/>
          <a:ea typeface="ＭＳ Ｐゴシック" charset="0"/>
        </a:defRPr>
      </a:lvl4pPr>
      <a:lvl5pPr marL="895350" indent="-176213" algn="l" rtl="0" eaLnBrk="0" fontAlgn="base" hangingPunct="0">
        <a:spcBef>
          <a:spcPct val="20000"/>
        </a:spcBef>
        <a:spcAft>
          <a:spcPct val="0"/>
        </a:spcAft>
        <a:buFont typeface="AU Passata" charset="0"/>
        <a:buChar char="›"/>
        <a:defRPr sz="1200">
          <a:solidFill>
            <a:schemeClr val="bg2"/>
          </a:solidFill>
          <a:latin typeface="+mn-lt"/>
          <a:ea typeface="ＭＳ Ｐゴシック"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19250"/>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48131" name="Rectangle 3"/>
          <p:cNvSpPr>
            <a:spLocks noGrp="1" noChangeArrowheads="1"/>
          </p:cNvSpPr>
          <p:nvPr>
            <p:ph type="body" idx="1"/>
          </p:nvPr>
        </p:nvSpPr>
        <p:spPr bwMode="auto">
          <a:xfrm>
            <a:off x="358775" y="2936875"/>
            <a:ext cx="84216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rgbClr val="03428E"/>
                </a:solidFill>
                <a:latin typeface="AU Passata" pitchFamily="34" charset="0"/>
                <a:ea typeface="+mn-ea"/>
                <a:cs typeface="+mn-cs"/>
              </a:defRPr>
            </a:lvl1pPr>
          </a:lstStyle>
          <a:p>
            <a:pPr>
              <a:defRPr/>
            </a:pPr>
            <a:endParaRPr lang="da-DK"/>
          </a:p>
        </p:txBody>
      </p:sp>
      <p:grpSp>
        <p:nvGrpSpPr>
          <p:cNvPr id="48133"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5639" r:id="rId1"/>
    <p:sldLayoutId id="2147485640" r:id="rId2"/>
    <p:sldLayoutId id="2147485641" r:id="rId3"/>
    <p:sldLayoutId id="2147485642" r:id="rId4"/>
    <p:sldLayoutId id="2147485643" r:id="rId5"/>
  </p:sldLayoutIdLst>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3600" cap="all">
          <a:solidFill>
            <a:schemeClr val="bg2"/>
          </a:solidFill>
          <a:latin typeface="+mj-lt"/>
          <a:ea typeface="ＭＳ Ｐゴシック" charset="0"/>
          <a:cs typeface="ＭＳ Ｐゴシック" charset="0"/>
        </a:defRPr>
      </a:lvl1pPr>
      <a:lvl2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2pPr>
      <a:lvl3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3pPr>
      <a:lvl4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4pPr>
      <a:lvl5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0" fontAlgn="base" hangingPunct="0">
        <a:lnSpc>
          <a:spcPts val="2100"/>
        </a:lnSpc>
        <a:spcBef>
          <a:spcPct val="0"/>
        </a:spcBef>
        <a:spcAft>
          <a:spcPct val="0"/>
        </a:spcAft>
        <a:buFont typeface="AU Passata" charset="0"/>
        <a:buChar char="›"/>
        <a:defRPr>
          <a:solidFill>
            <a:schemeClr val="bg2"/>
          </a:solidFill>
          <a:latin typeface="+mn-lt"/>
          <a:ea typeface="ＭＳ Ｐゴシック" charset="0"/>
          <a:cs typeface="ＭＳ Ｐゴシック" charset="0"/>
        </a:defRPr>
      </a:lvl1pPr>
      <a:lvl2pPr marL="360363" indent="-184150" algn="l" rtl="0" eaLnBrk="0" fontAlgn="base" hangingPunct="0">
        <a:lnSpc>
          <a:spcPct val="101000"/>
        </a:lnSpc>
        <a:spcBef>
          <a:spcPct val="0"/>
        </a:spcBef>
        <a:spcAft>
          <a:spcPct val="0"/>
        </a:spcAft>
        <a:buFont typeface="AU Passata" charset="0"/>
        <a:buChar char="›"/>
        <a:defRPr sz="1400">
          <a:solidFill>
            <a:schemeClr val="bg2"/>
          </a:solidFill>
          <a:latin typeface="+mn-lt"/>
          <a:ea typeface="ＭＳ Ｐゴシック" charset="0"/>
        </a:defRPr>
      </a:lvl2pPr>
      <a:lvl3pPr marL="544513" indent="-182563" algn="l" rtl="0" eaLnBrk="0" fontAlgn="base" hangingPunct="0">
        <a:lnSpc>
          <a:spcPct val="97000"/>
        </a:lnSpc>
        <a:spcBef>
          <a:spcPct val="20000"/>
        </a:spcBef>
        <a:spcAft>
          <a:spcPct val="0"/>
        </a:spcAft>
        <a:buFont typeface="AU Passata" charset="0"/>
        <a:buChar char="›"/>
        <a:defRPr sz="1200">
          <a:solidFill>
            <a:schemeClr val="bg2"/>
          </a:solidFill>
          <a:latin typeface="+mn-lt"/>
          <a:ea typeface="ＭＳ Ｐゴシック" charset="0"/>
        </a:defRPr>
      </a:lvl3pPr>
      <a:lvl4pPr marL="711200" indent="-165100" algn="l" rtl="0" eaLnBrk="0" fontAlgn="base" hangingPunct="0">
        <a:spcBef>
          <a:spcPct val="20000"/>
        </a:spcBef>
        <a:spcAft>
          <a:spcPct val="0"/>
        </a:spcAft>
        <a:buFont typeface="AU Passata" charset="0"/>
        <a:buChar char="›"/>
        <a:defRPr sz="1200">
          <a:solidFill>
            <a:schemeClr val="bg2"/>
          </a:solidFill>
          <a:latin typeface="+mn-lt"/>
          <a:ea typeface="ＭＳ Ｐゴシック" charset="0"/>
        </a:defRPr>
      </a:lvl4pPr>
      <a:lvl5pPr marL="895350" indent="-176213" algn="l" rtl="0" eaLnBrk="0" fontAlgn="base" hangingPunct="0">
        <a:spcBef>
          <a:spcPct val="20000"/>
        </a:spcBef>
        <a:spcAft>
          <a:spcPct val="0"/>
        </a:spcAft>
        <a:buFont typeface="AU Passata" charset="0"/>
        <a:buChar char="›"/>
        <a:defRPr sz="1200">
          <a:solidFill>
            <a:schemeClr val="bg2"/>
          </a:solidFill>
          <a:latin typeface="+mn-lt"/>
          <a:ea typeface="ＭＳ Ｐゴシック"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19250"/>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55299" name="Rectangle 3"/>
          <p:cNvSpPr>
            <a:spLocks noGrp="1" noChangeArrowheads="1"/>
          </p:cNvSpPr>
          <p:nvPr>
            <p:ph type="body" idx="1"/>
          </p:nvPr>
        </p:nvSpPr>
        <p:spPr bwMode="auto">
          <a:xfrm>
            <a:off x="358775" y="2936875"/>
            <a:ext cx="84216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rgbClr val="03428E"/>
                </a:solidFill>
                <a:latin typeface="AU Passata" pitchFamily="34" charset="0"/>
                <a:ea typeface="+mn-ea"/>
                <a:cs typeface="+mn-cs"/>
              </a:defRPr>
            </a:lvl1pPr>
          </a:lstStyle>
          <a:p>
            <a:pPr>
              <a:defRPr/>
            </a:pPr>
            <a:endParaRPr lang="da-DK"/>
          </a:p>
        </p:txBody>
      </p:sp>
      <p:grpSp>
        <p:nvGrpSpPr>
          <p:cNvPr id="55301"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cap="all">
                <a:solidFill>
                  <a:srgbClr val="000000"/>
                </a:solidFill>
                <a:latin typeface="AU Passata" pitchFamily="34"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5644" r:id="rId1"/>
    <p:sldLayoutId id="2147485645" r:id="rId2"/>
    <p:sldLayoutId id="2147485646" r:id="rId3"/>
    <p:sldLayoutId id="2147485647" r:id="rId4"/>
    <p:sldLayoutId id="2147485648" r:id="rId5"/>
  </p:sldLayoutIdLst>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3600" cap="all">
          <a:solidFill>
            <a:schemeClr val="bg2"/>
          </a:solidFill>
          <a:latin typeface="+mj-lt"/>
          <a:ea typeface="ＭＳ Ｐゴシック" charset="0"/>
          <a:cs typeface="ＭＳ Ｐゴシック" charset="0"/>
        </a:defRPr>
      </a:lvl1pPr>
      <a:lvl2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2pPr>
      <a:lvl3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3pPr>
      <a:lvl4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4pPr>
      <a:lvl5pPr algn="l" rtl="0" eaLnBrk="0" fontAlgn="base" hangingPunct="0">
        <a:lnSpc>
          <a:spcPct val="83000"/>
        </a:lnSpc>
        <a:spcBef>
          <a:spcPct val="0"/>
        </a:spcBef>
        <a:spcAft>
          <a:spcPct val="0"/>
        </a:spcAft>
        <a:defRPr sz="3600">
          <a:solidFill>
            <a:schemeClr val="bg2"/>
          </a:solidFill>
          <a:latin typeface="AU Passata" pitchFamily="34" charset="0"/>
          <a:ea typeface="ＭＳ Ｐゴシック" charset="0"/>
          <a:cs typeface="ＭＳ Ｐゴシック"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0" fontAlgn="base" hangingPunct="0">
        <a:lnSpc>
          <a:spcPts val="2100"/>
        </a:lnSpc>
        <a:spcBef>
          <a:spcPct val="0"/>
        </a:spcBef>
        <a:spcAft>
          <a:spcPct val="0"/>
        </a:spcAft>
        <a:buFont typeface="AU Passata" charset="0"/>
        <a:buChar char="›"/>
        <a:defRPr>
          <a:solidFill>
            <a:schemeClr val="bg2"/>
          </a:solidFill>
          <a:latin typeface="+mn-lt"/>
          <a:ea typeface="ＭＳ Ｐゴシック" charset="0"/>
          <a:cs typeface="ＭＳ Ｐゴシック" charset="0"/>
        </a:defRPr>
      </a:lvl1pPr>
      <a:lvl2pPr marL="360363" indent="-184150" algn="l" rtl="0" eaLnBrk="0" fontAlgn="base" hangingPunct="0">
        <a:lnSpc>
          <a:spcPct val="101000"/>
        </a:lnSpc>
        <a:spcBef>
          <a:spcPct val="0"/>
        </a:spcBef>
        <a:spcAft>
          <a:spcPct val="0"/>
        </a:spcAft>
        <a:buFont typeface="AU Passata" charset="0"/>
        <a:buChar char="›"/>
        <a:defRPr sz="1400">
          <a:solidFill>
            <a:schemeClr val="bg2"/>
          </a:solidFill>
          <a:latin typeface="+mn-lt"/>
          <a:ea typeface="ＭＳ Ｐゴシック" charset="0"/>
        </a:defRPr>
      </a:lvl2pPr>
      <a:lvl3pPr marL="544513" indent="-182563" algn="l" rtl="0" eaLnBrk="0" fontAlgn="base" hangingPunct="0">
        <a:lnSpc>
          <a:spcPct val="97000"/>
        </a:lnSpc>
        <a:spcBef>
          <a:spcPct val="20000"/>
        </a:spcBef>
        <a:spcAft>
          <a:spcPct val="0"/>
        </a:spcAft>
        <a:buFont typeface="AU Passata" charset="0"/>
        <a:buChar char="›"/>
        <a:defRPr sz="1200">
          <a:solidFill>
            <a:schemeClr val="bg2"/>
          </a:solidFill>
          <a:latin typeface="+mn-lt"/>
          <a:ea typeface="ＭＳ Ｐゴシック" charset="0"/>
        </a:defRPr>
      </a:lvl3pPr>
      <a:lvl4pPr marL="711200" indent="-165100" algn="l" rtl="0" eaLnBrk="0" fontAlgn="base" hangingPunct="0">
        <a:spcBef>
          <a:spcPct val="20000"/>
        </a:spcBef>
        <a:spcAft>
          <a:spcPct val="0"/>
        </a:spcAft>
        <a:buFont typeface="AU Passata" charset="0"/>
        <a:buChar char="›"/>
        <a:defRPr sz="1200">
          <a:solidFill>
            <a:schemeClr val="bg2"/>
          </a:solidFill>
          <a:latin typeface="+mn-lt"/>
          <a:ea typeface="ＭＳ Ｐゴシック" charset="0"/>
        </a:defRPr>
      </a:lvl4pPr>
      <a:lvl5pPr marL="895350" indent="-176213" algn="l" rtl="0" eaLnBrk="0" fontAlgn="base" hangingPunct="0">
        <a:spcBef>
          <a:spcPct val="20000"/>
        </a:spcBef>
        <a:spcAft>
          <a:spcPct val="0"/>
        </a:spcAft>
        <a:buFont typeface="AU Passata" charset="0"/>
        <a:buChar char="›"/>
        <a:defRPr sz="1200">
          <a:solidFill>
            <a:schemeClr val="bg2"/>
          </a:solidFill>
          <a:latin typeface="+mn-lt"/>
          <a:ea typeface="ＭＳ Ｐゴシック"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bmkFldPresentationTitle04"/>
          <p:cNvSpPr>
            <a:spLocks noGrp="1" noChangeArrowheads="1"/>
          </p:cNvSpPr>
          <p:nvPr>
            <p:ph type="title"/>
          </p:nvPr>
        </p:nvSpPr>
        <p:spPr bwMode="auto">
          <a:xfrm>
            <a:off x="287338" y="1187450"/>
            <a:ext cx="8564562" cy="48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Titel</a:t>
            </a:r>
            <a:r>
              <a:rPr lang="en-GB" noProof="0" dirty="0" smtClean="0"/>
              <a:t> </a:t>
            </a:r>
            <a:r>
              <a:rPr lang="en-GB" noProof="0" dirty="0" err="1" smtClean="0"/>
              <a:t>på</a:t>
            </a:r>
            <a:r>
              <a:rPr lang="en-GB" noProof="0" dirty="0" smtClean="0"/>
              <a:t> </a:t>
            </a:r>
            <a:r>
              <a:rPr lang="en-GB" noProof="0" dirty="0" err="1" smtClean="0"/>
              <a:t>præsentation</a:t>
            </a:r>
            <a:endParaRPr lang="en-GB" noProof="0" dirty="0"/>
          </a:p>
        </p:txBody>
      </p:sp>
      <p:sp>
        <p:nvSpPr>
          <p:cNvPr id="61443" name="Rectangle 3"/>
          <p:cNvSpPr>
            <a:spLocks noGrp="1" noChangeArrowheads="1"/>
          </p:cNvSpPr>
          <p:nvPr>
            <p:ph type="body" idx="1"/>
          </p:nvPr>
        </p:nvSpPr>
        <p:spPr bwMode="auto">
          <a:xfrm>
            <a:off x="287338" y="1916113"/>
            <a:ext cx="856773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0" name="Rectangle 6"/>
          <p:cNvSpPr>
            <a:spLocks noGrp="1" noChangeArrowheads="1"/>
          </p:cNvSpPr>
          <p:nvPr>
            <p:ph type="sldNum" sz="quarter" idx="4"/>
          </p:nvPr>
        </p:nvSpPr>
        <p:spPr bwMode="auto">
          <a:xfrm>
            <a:off x="7618413" y="6634163"/>
            <a:ext cx="1439862" cy="1444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lnSpc>
                <a:spcPts val="1200"/>
              </a:lnSpc>
              <a:defRPr sz="1100">
                <a:solidFill>
                  <a:srgbClr val="03428E"/>
                </a:solidFill>
                <a:cs typeface="+mn-cs"/>
              </a:defRPr>
            </a:lvl1pPr>
          </a:lstStyle>
          <a:p>
            <a:pPr>
              <a:defRPr/>
            </a:pPr>
            <a:fld id="{B3B70591-4B71-7E40-AF54-9EAD46461D05}" type="slidenum">
              <a:rPr lang="en-GB"/>
              <a:pPr>
                <a:defRPr/>
              </a:pPr>
              <a:t>‹N›</a:t>
            </a:fld>
            <a:endParaRPr lang="en-GB" dirty="0"/>
          </a:p>
        </p:txBody>
      </p:sp>
      <p:grpSp>
        <p:nvGrpSpPr>
          <p:cNvPr id="61445" name="Group 21"/>
          <p:cNvGrpSpPr>
            <a:grpSpLocks noChangeAspect="1"/>
          </p:cNvGrpSpPr>
          <p:nvPr/>
        </p:nvGrpSpPr>
        <p:grpSpPr bwMode="auto">
          <a:xfrm>
            <a:off x="287338" y="287338"/>
            <a:ext cx="590550" cy="295275"/>
            <a:chOff x="454" y="227"/>
            <a:chExt cx="384" cy="192"/>
          </a:xfrm>
        </p:grpSpPr>
        <p:sp>
          <p:nvSpPr>
            <p:cNvPr id="61449" name="Freeform 22"/>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0" name="Freeform 23"/>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 name="bmkOffParent02"/>
          <p:cNvSpPr txBox="1">
            <a:spLocks noChangeArrowheads="1"/>
          </p:cNvSpPr>
          <p:nvPr/>
        </p:nvSpPr>
        <p:spPr bwMode="auto">
          <a:xfrm>
            <a:off x="1046163" y="284163"/>
            <a:ext cx="4098925" cy="301625"/>
          </a:xfrm>
          <a:prstGeom prst="rect">
            <a:avLst/>
          </a:prstGeom>
          <a:noFill/>
          <a:ln w="1778" algn="ctr">
            <a:noFill/>
            <a:miter lim="800000"/>
            <a:headEnd/>
            <a:tailEnd/>
          </a:ln>
          <a:effectLst/>
        </p:spPr>
        <p:txBody>
          <a:bodyPr lIns="0" tIns="0" rIns="0" bIns="0"/>
          <a:lstStyle/>
          <a:p>
            <a:pPr>
              <a:lnSpc>
                <a:spcPts val="1300"/>
              </a:lnSpc>
              <a:buFont typeface="AU Passata" pitchFamily="34" charset="0"/>
              <a:buNone/>
              <a:defRPr/>
            </a:pPr>
            <a:r>
              <a:rPr lang="en-GB" sz="1100" cap="all" dirty="0">
                <a:solidFill>
                  <a:srgbClr val="03428E"/>
                </a:solidFill>
                <a:latin typeface="AU Passata" pitchFamily="34" charset="0"/>
              </a:rPr>
              <a:t>AARHUS</a:t>
            </a:r>
          </a:p>
          <a:p>
            <a:pPr>
              <a:lnSpc>
                <a:spcPts val="1300"/>
              </a:lnSpc>
              <a:buFont typeface="AU Passata" pitchFamily="34" charset="0"/>
              <a:buNone/>
              <a:defRPr/>
            </a:pPr>
            <a:r>
              <a:rPr lang="en-GB" sz="1100" cap="all" dirty="0">
                <a:solidFill>
                  <a:srgbClr val="03428E"/>
                </a:solidFill>
                <a:latin typeface="AU Passata" pitchFamily="34" charset="0"/>
              </a:rPr>
              <a:t>UNIVERSITy</a:t>
            </a:r>
          </a:p>
        </p:txBody>
      </p:sp>
      <p:sp>
        <p:nvSpPr>
          <p:cNvPr id="9" name="bmkOffUnitName02"/>
          <p:cNvSpPr txBox="1">
            <a:spLocks noChangeArrowheads="1"/>
          </p:cNvSpPr>
          <p:nvPr/>
        </p:nvSpPr>
        <p:spPr bwMode="auto">
          <a:xfrm>
            <a:off x="1047750" y="633413"/>
            <a:ext cx="4100513" cy="360362"/>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GB" sz="900" cap="all" dirty="0">
              <a:solidFill>
                <a:srgbClr val="03428E"/>
              </a:solidFill>
              <a:latin typeface="AU Passata" pitchFamily="34" charset="0"/>
            </a:endParaRPr>
          </a:p>
        </p:txBody>
      </p:sp>
      <p:sp>
        <p:nvSpPr>
          <p:cNvPr id="61448" name="bmkSekundærtLogo02"/>
          <p:cNvSpPr>
            <a:spLocks noChangeArrowheads="1"/>
          </p:cNvSpPr>
          <p:nvPr/>
        </p:nvSpPr>
        <p:spPr bwMode="auto">
          <a:xfrm>
            <a:off x="293688" y="6169025"/>
            <a:ext cx="584200" cy="568325"/>
          </a:xfrm>
          <a:prstGeom prst="rect">
            <a:avLst/>
          </a:prstGeom>
          <a:solidFill>
            <a:schemeClr val="bg1">
              <a:alpha val="0"/>
            </a:schemeClr>
          </a:solidFill>
          <a:ln w="1778">
            <a:solidFill>
              <a:schemeClr val="bg1"/>
            </a:solidFill>
            <a:miter lim="800000"/>
            <a:headEnd/>
            <a:tailEnd/>
          </a:ln>
        </p:spPr>
        <p:txBody>
          <a:bodyPr anchor="ctr">
            <a:spAutoFit/>
          </a:bodyPr>
          <a:lstStyle/>
          <a:p>
            <a:pPr>
              <a:lnSpc>
                <a:spcPts val="3600"/>
              </a:lnSpc>
              <a:buFont typeface="AU Passata" charset="0"/>
              <a:buNone/>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5649" r:id="rId1"/>
    <p:sldLayoutId id="2147485650" r:id="rId2"/>
    <p:sldLayoutId id="2147485651" r:id="rId3"/>
    <p:sldLayoutId id="2147485652" r:id="rId4"/>
    <p:sldLayoutId id="2147485653" r:id="rId5"/>
    <p:sldLayoutId id="2147485654" r:id="rId6"/>
    <p:sldLayoutId id="2147485655" r:id="rId7"/>
    <p:sldLayoutId id="2147485656" r:id="rId8"/>
    <p:sldLayoutId id="2147485657" r:id="rId9"/>
  </p:sldLayoutIdLst>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4000" cap="all">
          <a:solidFill>
            <a:schemeClr val="bg2"/>
          </a:solidFill>
          <a:latin typeface="+mj-lt"/>
          <a:ea typeface="ＭＳ Ｐゴシック" charset="0"/>
          <a:cs typeface="ＭＳ Ｐゴシック" charset="0"/>
        </a:defRPr>
      </a:lvl1pPr>
      <a:lvl2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2pPr>
      <a:lvl3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3pPr>
      <a:lvl4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4pPr>
      <a:lvl5pPr algn="l" rtl="0" eaLnBrk="0" fontAlgn="base" hangingPunct="0">
        <a:lnSpc>
          <a:spcPct val="83000"/>
        </a:lnSpc>
        <a:spcBef>
          <a:spcPct val="0"/>
        </a:spcBef>
        <a:spcAft>
          <a:spcPct val="0"/>
        </a:spcAft>
        <a:defRPr sz="4000">
          <a:solidFill>
            <a:schemeClr val="bg2"/>
          </a:solidFill>
          <a:latin typeface="AU Passata" pitchFamily="34" charset="0"/>
          <a:ea typeface="ＭＳ Ｐゴシック" charset="0"/>
          <a:cs typeface="ＭＳ Ｐゴシック" charset="0"/>
        </a:defRPr>
      </a:lvl5pPr>
      <a:lvl6pPr marL="457200" algn="l" rtl="0" fontAlgn="base">
        <a:lnSpc>
          <a:spcPct val="83000"/>
        </a:lnSpc>
        <a:spcBef>
          <a:spcPct val="0"/>
        </a:spcBef>
        <a:spcAft>
          <a:spcPct val="0"/>
        </a:spcAft>
        <a:defRPr sz="4000">
          <a:solidFill>
            <a:schemeClr val="bg2"/>
          </a:solidFill>
          <a:latin typeface="AU Passata" pitchFamily="34" charset="0"/>
        </a:defRPr>
      </a:lvl6pPr>
      <a:lvl7pPr marL="914400" algn="l" rtl="0" fontAlgn="base">
        <a:lnSpc>
          <a:spcPct val="83000"/>
        </a:lnSpc>
        <a:spcBef>
          <a:spcPct val="0"/>
        </a:spcBef>
        <a:spcAft>
          <a:spcPct val="0"/>
        </a:spcAft>
        <a:defRPr sz="4000">
          <a:solidFill>
            <a:schemeClr val="bg2"/>
          </a:solidFill>
          <a:latin typeface="AU Passata" pitchFamily="34" charset="0"/>
        </a:defRPr>
      </a:lvl7pPr>
      <a:lvl8pPr marL="1371600" algn="l" rtl="0" fontAlgn="base">
        <a:lnSpc>
          <a:spcPct val="83000"/>
        </a:lnSpc>
        <a:spcBef>
          <a:spcPct val="0"/>
        </a:spcBef>
        <a:spcAft>
          <a:spcPct val="0"/>
        </a:spcAft>
        <a:defRPr sz="4000">
          <a:solidFill>
            <a:schemeClr val="bg2"/>
          </a:solidFill>
          <a:latin typeface="AU Passata" pitchFamily="34" charset="0"/>
        </a:defRPr>
      </a:lvl8pPr>
      <a:lvl9pPr marL="1828800" algn="l" rtl="0" fontAlgn="base">
        <a:lnSpc>
          <a:spcPct val="83000"/>
        </a:lnSpc>
        <a:spcBef>
          <a:spcPct val="0"/>
        </a:spcBef>
        <a:spcAft>
          <a:spcPct val="0"/>
        </a:spcAft>
        <a:defRPr sz="4000">
          <a:solidFill>
            <a:schemeClr val="bg2"/>
          </a:solidFill>
          <a:latin typeface="AU Passata" pitchFamily="34" charset="0"/>
        </a:defRPr>
      </a:lvl9pPr>
    </p:titleStyle>
    <p:bodyStyle>
      <a:lvl1pPr marL="174625" indent="-174625" algn="l" rtl="0" eaLnBrk="0" fontAlgn="base" hangingPunct="0">
        <a:lnSpc>
          <a:spcPct val="92000"/>
        </a:lnSpc>
        <a:spcBef>
          <a:spcPct val="0"/>
        </a:spcBef>
        <a:spcAft>
          <a:spcPct val="0"/>
        </a:spcAft>
        <a:buFont typeface="AU Passata" charset="0"/>
        <a:buChar char="›"/>
        <a:defRPr sz="2800">
          <a:solidFill>
            <a:schemeClr val="bg2"/>
          </a:solidFill>
          <a:latin typeface="+mn-lt"/>
          <a:ea typeface="ＭＳ Ｐゴシック" charset="0"/>
          <a:cs typeface="ＭＳ Ｐゴシック" charset="0"/>
        </a:defRPr>
      </a:lvl1pPr>
      <a:lvl2pPr marL="174625" indent="-174625" algn="l" rtl="0" eaLnBrk="0" fontAlgn="base" hangingPunct="0">
        <a:lnSpc>
          <a:spcPct val="94000"/>
        </a:lnSpc>
        <a:spcBef>
          <a:spcPct val="0"/>
        </a:spcBef>
        <a:spcAft>
          <a:spcPct val="0"/>
        </a:spcAft>
        <a:buFont typeface="AU Passata" charset="0"/>
        <a:buChar char="›"/>
        <a:defRPr sz="2400">
          <a:solidFill>
            <a:schemeClr val="bg2"/>
          </a:solidFill>
          <a:latin typeface="+mn-lt"/>
          <a:ea typeface="ＭＳ Ｐゴシック" charset="0"/>
        </a:defRPr>
      </a:lvl2pPr>
      <a:lvl3pPr marL="174625" indent="-174625" algn="l" rtl="0" eaLnBrk="0" fontAlgn="base" hangingPunct="0">
        <a:lnSpc>
          <a:spcPct val="97000"/>
        </a:lnSpc>
        <a:spcBef>
          <a:spcPct val="0"/>
        </a:spcBef>
        <a:spcAft>
          <a:spcPct val="0"/>
        </a:spcAft>
        <a:buFont typeface="AU Passata" charset="0"/>
        <a:buChar char="›"/>
        <a:defRPr sz="2000">
          <a:solidFill>
            <a:schemeClr val="bg2"/>
          </a:solidFill>
          <a:latin typeface="+mn-lt"/>
          <a:ea typeface="ＭＳ Ｐゴシック" charset="0"/>
        </a:defRPr>
      </a:lvl3pPr>
      <a:lvl4pPr marL="174625" indent="-174625" algn="l" rtl="0" eaLnBrk="0" fontAlgn="base" hangingPunct="0">
        <a:lnSpc>
          <a:spcPct val="99000"/>
        </a:lnSpc>
        <a:spcBef>
          <a:spcPct val="0"/>
        </a:spcBef>
        <a:spcAft>
          <a:spcPct val="0"/>
        </a:spcAft>
        <a:buFont typeface="AU Passata" charset="0"/>
        <a:buChar char="›"/>
        <a:defRPr sz="1600">
          <a:solidFill>
            <a:schemeClr val="bg2"/>
          </a:solidFill>
          <a:latin typeface="+mn-lt"/>
          <a:ea typeface="ＭＳ Ｐゴシック" charset="0"/>
        </a:defRPr>
      </a:lvl4pPr>
      <a:lvl5pPr marL="174625" indent="-174625" algn="l" rtl="0" eaLnBrk="0" fontAlgn="base" hangingPunct="0">
        <a:lnSpc>
          <a:spcPct val="99000"/>
        </a:lnSpc>
        <a:spcBef>
          <a:spcPct val="0"/>
        </a:spcBef>
        <a:spcAft>
          <a:spcPct val="0"/>
        </a:spcAft>
        <a:buFont typeface="AU Passata" charset="0"/>
        <a:buChar char="›"/>
        <a:defRPr sz="1600">
          <a:solidFill>
            <a:schemeClr val="bg2"/>
          </a:solidFill>
          <a:latin typeface="+mn-lt"/>
          <a:ea typeface="ＭＳ Ｐゴシック" charset="0"/>
        </a:defRPr>
      </a:lvl5pPr>
      <a:lvl6pPr marL="13525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84.xml"/><Relationship Id="rId6" Type="http://schemas.openxmlformats.org/officeDocument/2006/relationships/image" Target="../media/image31.jpeg"/><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1.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1.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31.jpe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9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43.png"/><Relationship Id="rId9"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50.gi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9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9.gif"/><Relationship Id="rId7" Type="http://schemas.openxmlformats.org/officeDocument/2006/relationships/image" Target="../media/image63.gif"/><Relationship Id="rId2" Type="http://schemas.openxmlformats.org/officeDocument/2006/relationships/image" Target="../media/image58.gif"/><Relationship Id="rId1" Type="http://schemas.openxmlformats.org/officeDocument/2006/relationships/slideLayout" Target="../slideLayouts/slideLayout91.xml"/><Relationship Id="rId6" Type="http://schemas.openxmlformats.org/officeDocument/2006/relationships/image" Target="../media/image62.gif"/><Relationship Id="rId5" Type="http://schemas.openxmlformats.org/officeDocument/2006/relationships/image" Target="../media/image61.jpeg"/><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p:cNvSpPr txBox="1">
            <a:spLocks noChangeArrowheads="1"/>
          </p:cNvSpPr>
          <p:nvPr/>
        </p:nvSpPr>
        <p:spPr bwMode="auto">
          <a:xfrm>
            <a:off x="3793975" y="6103408"/>
            <a:ext cx="51097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da-DK" dirty="0" smtClean="0">
                <a:solidFill>
                  <a:schemeClr val="bg1"/>
                </a:solidFill>
              </a:rPr>
              <a:t>INPC, Firenze, 3/</a:t>
            </a:r>
            <a:r>
              <a:rPr lang="da-DK" dirty="0">
                <a:solidFill>
                  <a:schemeClr val="bg1"/>
                </a:solidFill>
              </a:rPr>
              <a:t>6</a:t>
            </a:r>
            <a:r>
              <a:rPr lang="da-DK" dirty="0" smtClean="0">
                <a:solidFill>
                  <a:schemeClr val="bg1"/>
                </a:solidFill>
              </a:rPr>
              <a:t>/2013</a:t>
            </a:r>
            <a:endParaRPr lang="en-US" dirty="0">
              <a:solidFill>
                <a:schemeClr val="bg1"/>
              </a:solidFill>
            </a:endParaRPr>
          </a:p>
        </p:txBody>
      </p:sp>
      <p:sp>
        <p:nvSpPr>
          <p:cNvPr id="3" name="TextBox 2"/>
          <p:cNvSpPr txBox="1"/>
          <p:nvPr/>
        </p:nvSpPr>
        <p:spPr>
          <a:xfrm>
            <a:off x="204772" y="1273888"/>
            <a:ext cx="8669868" cy="1323439"/>
          </a:xfrm>
          <a:prstGeom prst="rect">
            <a:avLst/>
          </a:prstGeom>
          <a:noFill/>
        </p:spPr>
        <p:txBody>
          <a:bodyPr wrap="square" rtlCol="0">
            <a:spAutoFit/>
          </a:bodyPr>
          <a:lstStyle/>
          <a:p>
            <a:pPr algn="ctr"/>
            <a:r>
              <a:rPr lang="da-DK" sz="4000" dirty="0" err="1">
                <a:solidFill>
                  <a:schemeClr val="bg1"/>
                </a:solidFill>
              </a:rPr>
              <a:t>Broad</a:t>
            </a:r>
            <a:r>
              <a:rPr lang="da-DK" sz="4000" dirty="0">
                <a:solidFill>
                  <a:schemeClr val="bg1"/>
                </a:solidFill>
              </a:rPr>
              <a:t> </a:t>
            </a:r>
            <a:r>
              <a:rPr lang="da-DK" sz="4000" dirty="0" err="1">
                <a:solidFill>
                  <a:schemeClr val="bg1"/>
                </a:solidFill>
              </a:rPr>
              <a:t>resonances</a:t>
            </a:r>
            <a:r>
              <a:rPr lang="da-DK" sz="4000" dirty="0">
                <a:solidFill>
                  <a:schemeClr val="bg1"/>
                </a:solidFill>
              </a:rPr>
              <a:t> in light </a:t>
            </a:r>
            <a:r>
              <a:rPr lang="da-DK" sz="4000" dirty="0" err="1">
                <a:solidFill>
                  <a:schemeClr val="bg1"/>
                </a:solidFill>
              </a:rPr>
              <a:t>nuclei</a:t>
            </a:r>
            <a:r>
              <a:rPr lang="da-DK" sz="4000" dirty="0">
                <a:solidFill>
                  <a:schemeClr val="bg1"/>
                </a:solidFill>
              </a:rPr>
              <a:t> </a:t>
            </a:r>
            <a:r>
              <a:rPr lang="da-DK" sz="4000" dirty="0" err="1">
                <a:solidFill>
                  <a:schemeClr val="bg1"/>
                </a:solidFill>
              </a:rPr>
              <a:t>studied</a:t>
            </a:r>
            <a:r>
              <a:rPr lang="da-DK" sz="4000" dirty="0">
                <a:solidFill>
                  <a:schemeClr val="bg1"/>
                </a:solidFill>
              </a:rPr>
              <a:t> with β- and </a:t>
            </a:r>
            <a:r>
              <a:rPr lang="da-DK" sz="4000" dirty="0" err="1">
                <a:solidFill>
                  <a:schemeClr val="bg1"/>
                </a:solidFill>
              </a:rPr>
              <a:t>γ-</a:t>
            </a:r>
            <a:r>
              <a:rPr lang="da-DK" sz="4000" dirty="0" err="1" smtClean="0">
                <a:solidFill>
                  <a:schemeClr val="bg1"/>
                </a:solidFill>
              </a:rPr>
              <a:t>spectroscopy</a:t>
            </a:r>
            <a:r>
              <a:rPr lang="en-US" sz="4000" dirty="0" smtClean="0">
                <a:solidFill>
                  <a:schemeClr val="bg1"/>
                </a:solidFill>
              </a:rPr>
              <a:t> </a:t>
            </a:r>
          </a:p>
        </p:txBody>
      </p:sp>
    </p:spTree>
    <p:extLst>
      <p:ext uri="{BB962C8B-B14F-4D97-AF65-F5344CB8AC3E}">
        <p14:creationId xmlns:p14="http://schemas.microsoft.com/office/powerpoint/2010/main" val="35679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689" name="Straight Connector 6"/>
          <p:cNvCxnSpPr>
            <a:cxnSpLocks noChangeShapeType="1"/>
          </p:cNvCxnSpPr>
          <p:nvPr/>
        </p:nvCxnSpPr>
        <p:spPr bwMode="auto">
          <a:xfrm>
            <a:off x="733425" y="57356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4690" name="TextBox 11"/>
          <p:cNvSpPr txBox="1">
            <a:spLocks noChangeArrowheads="1"/>
          </p:cNvSpPr>
          <p:nvPr/>
        </p:nvSpPr>
        <p:spPr bwMode="auto">
          <a:xfrm>
            <a:off x="949325" y="5735638"/>
            <a:ext cx="874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baseline="30000">
                <a:solidFill>
                  <a:schemeClr val="bg2"/>
                </a:solidFill>
              </a:rPr>
              <a:t>12</a:t>
            </a:r>
            <a:r>
              <a:rPr lang="en-US">
                <a:solidFill>
                  <a:schemeClr val="bg2"/>
                </a:solidFill>
              </a:rPr>
              <a:t>C</a:t>
            </a:r>
          </a:p>
        </p:txBody>
      </p:sp>
      <p:cxnSp>
        <p:nvCxnSpPr>
          <p:cNvPr id="114691" name="Straight Connector 6"/>
          <p:cNvCxnSpPr>
            <a:cxnSpLocks noChangeShapeType="1"/>
          </p:cNvCxnSpPr>
          <p:nvPr/>
        </p:nvCxnSpPr>
        <p:spPr bwMode="auto">
          <a:xfrm>
            <a:off x="733425" y="4870450"/>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114692" name="TextBox 13"/>
          <p:cNvSpPr txBox="1">
            <a:spLocks noChangeArrowheads="1"/>
          </p:cNvSpPr>
          <p:nvPr/>
        </p:nvSpPr>
        <p:spPr bwMode="auto">
          <a:xfrm>
            <a:off x="365125" y="4673600"/>
            <a:ext cx="4667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smtClean="0">
                <a:solidFill>
                  <a:srgbClr val="03428E"/>
                </a:solidFill>
              </a:rPr>
              <a:t>3</a:t>
            </a:r>
            <a:r>
              <a:rPr lang="en-GB" sz="1500" dirty="0">
                <a:solidFill>
                  <a:srgbClr val="03428E"/>
                </a:solidFill>
                <a:latin typeface="Symbol" charset="0"/>
              </a:rPr>
              <a:t>a</a:t>
            </a:r>
            <a:r>
              <a:rPr lang="en-GB" sz="1500" dirty="0" smtClean="0">
                <a:solidFill>
                  <a:srgbClr val="03428E"/>
                </a:solidFill>
              </a:rPr>
              <a:t> </a:t>
            </a:r>
            <a:endParaRPr lang="en-GB" sz="1500" dirty="0">
              <a:solidFill>
                <a:srgbClr val="03428E"/>
              </a:solidFill>
            </a:endParaRPr>
          </a:p>
        </p:txBody>
      </p:sp>
      <p:cxnSp>
        <p:nvCxnSpPr>
          <p:cNvPr id="114693" name="Straight Connector 6"/>
          <p:cNvCxnSpPr>
            <a:cxnSpLocks noChangeShapeType="1"/>
          </p:cNvCxnSpPr>
          <p:nvPr/>
        </p:nvCxnSpPr>
        <p:spPr bwMode="auto">
          <a:xfrm>
            <a:off x="733425" y="4799013"/>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4694" name="TextBox 18"/>
          <p:cNvSpPr txBox="1">
            <a:spLocks noChangeArrowheads="1"/>
          </p:cNvSpPr>
          <p:nvPr/>
        </p:nvSpPr>
        <p:spPr bwMode="auto">
          <a:xfrm>
            <a:off x="2100263" y="4589463"/>
            <a:ext cx="392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nvGrpSpPr>
          <p:cNvPr id="114695" name="Group 14"/>
          <p:cNvGrpSpPr>
            <a:grpSpLocks/>
          </p:cNvGrpSpPr>
          <p:nvPr/>
        </p:nvGrpSpPr>
        <p:grpSpPr bwMode="auto">
          <a:xfrm>
            <a:off x="733425" y="2782888"/>
            <a:ext cx="1439863" cy="1944687"/>
            <a:chOff x="2124349" y="2204864"/>
            <a:chExt cx="1440155" cy="1944214"/>
          </a:xfrm>
        </p:grpSpPr>
        <p:sp>
          <p:nvSpPr>
            <p:cNvPr id="10" name="Rectangle 8"/>
            <p:cNvSpPr>
              <a:spLocks noChangeArrowheads="1"/>
            </p:cNvSpPr>
            <p:nvPr/>
          </p:nvSpPr>
          <p:spPr bwMode="auto">
            <a:xfrm rot="16200000">
              <a:off x="2340519" y="1988694"/>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11" name="Rectangle 10"/>
            <p:cNvSpPr>
              <a:spLocks noChangeArrowheads="1"/>
            </p:cNvSpPr>
            <p:nvPr/>
          </p:nvSpPr>
          <p:spPr bwMode="auto">
            <a:xfrm rot="5400000" flipV="1">
              <a:off x="2340519" y="2925092"/>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grpSp>
      <p:cxnSp>
        <p:nvCxnSpPr>
          <p:cNvPr id="114696" name="Straight Connector 6"/>
          <p:cNvCxnSpPr>
            <a:cxnSpLocks noChangeShapeType="1"/>
          </p:cNvCxnSpPr>
          <p:nvPr/>
        </p:nvCxnSpPr>
        <p:spPr bwMode="auto">
          <a:xfrm>
            <a:off x="107950" y="19891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grpSp>
        <p:nvGrpSpPr>
          <p:cNvPr id="114697" name="Group 5"/>
          <p:cNvGrpSpPr>
            <a:grpSpLocks/>
          </p:cNvGrpSpPr>
          <p:nvPr/>
        </p:nvGrpSpPr>
        <p:grpSpPr bwMode="auto">
          <a:xfrm>
            <a:off x="-76200" y="1546225"/>
            <a:ext cx="2431312" cy="1908175"/>
            <a:chOff x="-76198" y="1546762"/>
            <a:chExt cx="2432085" cy="1907639"/>
          </a:xfrm>
        </p:grpSpPr>
        <p:sp>
          <p:nvSpPr>
            <p:cNvPr id="114712" name="TextBox 26"/>
            <p:cNvSpPr txBox="1">
              <a:spLocks noChangeArrowheads="1"/>
            </p:cNvSpPr>
            <p:nvPr/>
          </p:nvSpPr>
          <p:spPr bwMode="auto">
            <a:xfrm>
              <a:off x="-76198" y="1546762"/>
              <a:ext cx="1245299" cy="4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baseline="30000" dirty="0" smtClean="0">
                  <a:solidFill>
                    <a:schemeClr val="bg2"/>
                  </a:solidFill>
                </a:rPr>
                <a:t>12</a:t>
              </a:r>
              <a:r>
                <a:rPr lang="en-US" sz="2500" dirty="0" smtClean="0">
                  <a:solidFill>
                    <a:schemeClr val="bg2"/>
                  </a:solidFill>
                </a:rPr>
                <a:t>N/</a:t>
              </a:r>
              <a:r>
                <a:rPr lang="en-US" sz="2500" baseline="30000" dirty="0" smtClean="0">
                  <a:solidFill>
                    <a:schemeClr val="bg2"/>
                  </a:solidFill>
                </a:rPr>
                <a:t>12</a:t>
              </a:r>
              <a:r>
                <a:rPr lang="en-US" sz="2500" dirty="0">
                  <a:solidFill>
                    <a:schemeClr val="bg2"/>
                  </a:solidFill>
                </a:rPr>
                <a:t>B</a:t>
              </a:r>
            </a:p>
          </p:txBody>
        </p:sp>
        <p:sp>
          <p:nvSpPr>
            <p:cNvPr id="114713" name="TextBox 28"/>
            <p:cNvSpPr txBox="1">
              <a:spLocks noChangeArrowheads="1"/>
            </p:cNvSpPr>
            <p:nvPr/>
          </p:nvSpPr>
          <p:spPr bwMode="auto">
            <a:xfrm>
              <a:off x="1258888" y="1628775"/>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cxnSp>
          <p:nvCxnSpPr>
            <p:cNvPr id="114714" name="Straight Arrow Connector 32"/>
            <p:cNvCxnSpPr>
              <a:cxnSpLocks noChangeShapeType="1"/>
            </p:cNvCxnSpPr>
            <p:nvPr/>
          </p:nvCxnSpPr>
          <p:spPr bwMode="auto">
            <a:xfrm>
              <a:off x="1002251" y="1992843"/>
              <a:ext cx="470949" cy="1461558"/>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sp>
          <p:nvSpPr>
            <p:cNvPr id="114715" name="TextBox 36"/>
            <p:cNvSpPr txBox="1">
              <a:spLocks noChangeArrowheads="1"/>
            </p:cNvSpPr>
            <p:nvPr/>
          </p:nvSpPr>
          <p:spPr bwMode="auto">
            <a:xfrm>
              <a:off x="1111240" y="1981216"/>
              <a:ext cx="1244647" cy="55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03428E"/>
                  </a:solidFill>
                  <a:latin typeface="Symbol" charset="0"/>
                </a:rPr>
                <a:t>b</a:t>
              </a:r>
              <a:r>
                <a:rPr lang="en-GB" sz="1500" dirty="0" smtClean="0">
                  <a:solidFill>
                    <a:srgbClr val="03428E"/>
                  </a:solidFill>
                </a:rPr>
                <a:t>-decay </a:t>
              </a:r>
              <a:endParaRPr lang="en-GB" sz="1500" dirty="0">
                <a:solidFill>
                  <a:srgbClr val="03428E"/>
                </a:solidFill>
              </a:endParaRPr>
            </a:p>
            <a:p>
              <a:pPr eaLnBrk="1" hangingPunct="1"/>
              <a:r>
                <a:rPr lang="en-GB" sz="1500" dirty="0">
                  <a:solidFill>
                    <a:srgbClr val="03428E"/>
                  </a:solidFill>
                </a:rPr>
                <a:t>(0</a:t>
              </a:r>
              <a:r>
                <a:rPr lang="en-GB" sz="1500" baseline="30000" dirty="0">
                  <a:solidFill>
                    <a:srgbClr val="03428E"/>
                  </a:solidFill>
                </a:rPr>
                <a:t>+</a:t>
              </a:r>
              <a:r>
                <a:rPr lang="en-GB" sz="1500" dirty="0">
                  <a:solidFill>
                    <a:srgbClr val="03428E"/>
                  </a:solidFill>
                </a:rPr>
                <a:t>, 1</a:t>
              </a:r>
              <a:r>
                <a:rPr lang="en-GB" sz="1500" baseline="30000" dirty="0">
                  <a:solidFill>
                    <a:srgbClr val="03428E"/>
                  </a:solidFill>
                </a:rPr>
                <a:t>+</a:t>
              </a:r>
              <a:r>
                <a:rPr lang="en-GB" sz="1500" dirty="0">
                  <a:solidFill>
                    <a:srgbClr val="03428E"/>
                  </a:solidFill>
                </a:rPr>
                <a:t> or 2</a:t>
              </a:r>
              <a:r>
                <a:rPr lang="en-GB" sz="1500" baseline="30000" dirty="0">
                  <a:solidFill>
                    <a:srgbClr val="03428E"/>
                  </a:solidFill>
                </a:rPr>
                <a:t>+</a:t>
              </a:r>
              <a:r>
                <a:rPr lang="en-GB" sz="1500" dirty="0">
                  <a:solidFill>
                    <a:srgbClr val="03428E"/>
                  </a:solidFill>
                </a:rPr>
                <a:t>)</a:t>
              </a:r>
            </a:p>
          </p:txBody>
        </p:sp>
      </p:grpSp>
      <p:grpSp>
        <p:nvGrpSpPr>
          <p:cNvPr id="114698" name="Group 40"/>
          <p:cNvGrpSpPr>
            <a:grpSpLocks/>
          </p:cNvGrpSpPr>
          <p:nvPr/>
        </p:nvGrpSpPr>
        <p:grpSpPr bwMode="auto">
          <a:xfrm>
            <a:off x="49213" y="3708400"/>
            <a:ext cx="679450" cy="812800"/>
            <a:chOff x="742097" y="3708994"/>
            <a:chExt cx="679737" cy="812418"/>
          </a:xfrm>
        </p:grpSpPr>
        <p:sp>
          <p:nvSpPr>
            <p:cNvPr id="114710" name="Rectangle 2"/>
            <p:cNvSpPr>
              <a:spLocks noChangeArrowheads="1"/>
            </p:cNvSpPr>
            <p:nvPr/>
          </p:nvSpPr>
          <p:spPr bwMode="auto">
            <a:xfrm>
              <a:off x="742097" y="3708994"/>
              <a:ext cx="564816" cy="47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500" dirty="0" smtClean="0">
                  <a:solidFill>
                    <a:srgbClr val="03428E"/>
                  </a:solidFill>
                </a:rPr>
                <a:t>3</a:t>
              </a:r>
              <a:r>
                <a:rPr lang="en-GB" sz="2500" dirty="0">
                  <a:solidFill>
                    <a:srgbClr val="03428E"/>
                  </a:solidFill>
                  <a:latin typeface="Symbol" charset="0"/>
                </a:rPr>
                <a:t>a</a:t>
              </a:r>
              <a:endParaRPr lang="en-US" sz="2500" dirty="0"/>
            </a:p>
          </p:txBody>
        </p:sp>
        <p:cxnSp>
          <p:nvCxnSpPr>
            <p:cNvPr id="114711" name="Straight Arrow Connector 37"/>
            <p:cNvCxnSpPr>
              <a:cxnSpLocks noChangeShapeType="1"/>
            </p:cNvCxnSpPr>
            <p:nvPr/>
          </p:nvCxnSpPr>
          <p:spPr bwMode="auto">
            <a:xfrm flipH="1">
              <a:off x="1019096" y="3806256"/>
              <a:ext cx="402738" cy="715156"/>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grpSp>
      <p:sp>
        <p:nvSpPr>
          <p:cNvPr id="114701" name="TextBox 18"/>
          <p:cNvSpPr txBox="1">
            <a:spLocks noChangeArrowheads="1"/>
          </p:cNvSpPr>
          <p:nvPr/>
        </p:nvSpPr>
        <p:spPr bwMode="auto">
          <a:xfrm>
            <a:off x="2117725" y="5521325"/>
            <a:ext cx="392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cxnSp>
        <p:nvCxnSpPr>
          <p:cNvPr id="114702" name="Straight Connector 6"/>
          <p:cNvCxnSpPr>
            <a:cxnSpLocks noChangeShapeType="1"/>
          </p:cNvCxnSpPr>
          <p:nvPr/>
        </p:nvCxnSpPr>
        <p:spPr bwMode="auto">
          <a:xfrm>
            <a:off x="733425" y="3279775"/>
            <a:ext cx="144145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cxnSp>
      <p:sp>
        <p:nvSpPr>
          <p:cNvPr id="114703" name="TextBox 19"/>
          <p:cNvSpPr txBox="1">
            <a:spLocks noChangeArrowheads="1"/>
          </p:cNvSpPr>
          <p:nvPr/>
        </p:nvSpPr>
        <p:spPr bwMode="auto">
          <a:xfrm>
            <a:off x="2100263" y="3067050"/>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sp>
        <p:nvSpPr>
          <p:cNvPr id="36" name="TextBox 19"/>
          <p:cNvSpPr txBox="1">
            <a:spLocks noChangeArrowheads="1"/>
          </p:cNvSpPr>
          <p:nvPr/>
        </p:nvSpPr>
        <p:spPr bwMode="auto">
          <a:xfrm>
            <a:off x="897467" y="3621087"/>
            <a:ext cx="115146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algn="ctr" eaLnBrk="1" hangingPunct="1">
              <a:defRPr/>
            </a:pPr>
            <a:r>
              <a:rPr lang="en-US" sz="1700" dirty="0" smtClean="0">
                <a:solidFill>
                  <a:schemeClr val="tx2">
                    <a:lumMod val="20000"/>
                    <a:lumOff val="80000"/>
                  </a:schemeClr>
                </a:solidFill>
              </a:rPr>
              <a:t>Both </a:t>
            </a:r>
          </a:p>
          <a:p>
            <a:pPr algn="ctr" eaLnBrk="1" hangingPunct="1">
              <a:defRPr/>
            </a:pPr>
            <a:r>
              <a:rPr lang="en-US" sz="1700" dirty="0" smtClean="0">
                <a:solidFill>
                  <a:schemeClr val="tx2">
                    <a:lumMod val="20000"/>
                    <a:lumOff val="80000"/>
                  </a:schemeClr>
                </a:solidFill>
              </a:rPr>
              <a:t>0</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and 2</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a:t>
            </a:r>
            <a:endParaRPr lang="en-US" sz="1700" dirty="0">
              <a:solidFill>
                <a:schemeClr val="tx2">
                  <a:lumMod val="20000"/>
                  <a:lumOff val="80000"/>
                </a:schemeClr>
              </a:solidFill>
            </a:endParaRPr>
          </a:p>
        </p:txBody>
      </p:sp>
      <p:sp>
        <p:nvSpPr>
          <p:cNvPr id="114708" name="Rectangle 1"/>
          <p:cNvSpPr>
            <a:spLocks noChangeArrowheads="1"/>
          </p:cNvSpPr>
          <p:nvPr/>
        </p:nvSpPr>
        <p:spPr bwMode="auto">
          <a:xfrm>
            <a:off x="7450131" y="1134544"/>
            <a:ext cx="474662" cy="254000"/>
          </a:xfrm>
          <a:prstGeom prst="rect">
            <a:avLst/>
          </a:prstGeom>
          <a:solidFill>
            <a:schemeClr val="bg1"/>
          </a:solidFill>
          <a:ln w="1778">
            <a:solidFill>
              <a:schemeClr val="bg1"/>
            </a:solidFill>
            <a:round/>
            <a:headEnd/>
            <a:tailEnd/>
          </a:ln>
        </p:spPr>
        <p:txBody>
          <a:bodyPr wrap="none">
            <a:spAutoFit/>
          </a:bodyPr>
          <a:lstStyle/>
          <a:p>
            <a:pPr>
              <a:lnSpc>
                <a:spcPts val="3600"/>
              </a:lnSpc>
              <a:buFont typeface="AU Passata" charset="0"/>
              <a:buNone/>
            </a:pPr>
            <a:endParaRPr lang="en-US"/>
          </a:p>
        </p:txBody>
      </p:sp>
      <p:sp>
        <p:nvSpPr>
          <p:cNvPr id="114709" name="Rectangle 36"/>
          <p:cNvSpPr>
            <a:spLocks noChangeArrowheads="1"/>
          </p:cNvSpPr>
          <p:nvPr/>
        </p:nvSpPr>
        <p:spPr bwMode="auto">
          <a:xfrm>
            <a:off x="6926256" y="659882"/>
            <a:ext cx="473075" cy="254000"/>
          </a:xfrm>
          <a:prstGeom prst="rect">
            <a:avLst/>
          </a:prstGeom>
          <a:solidFill>
            <a:schemeClr val="bg1"/>
          </a:solidFill>
          <a:ln w="1778">
            <a:solidFill>
              <a:schemeClr val="bg1"/>
            </a:solidFill>
            <a:round/>
            <a:headEnd/>
            <a:tailEnd/>
          </a:ln>
        </p:spPr>
        <p:txBody>
          <a:bodyPr wrap="none">
            <a:spAutoFit/>
          </a:bodyPr>
          <a:lstStyle/>
          <a:p>
            <a:pPr>
              <a:lnSpc>
                <a:spcPts val="3600"/>
              </a:lnSpc>
              <a:buFont typeface="AU Passata" charset="0"/>
              <a:buNone/>
            </a:pPr>
            <a:endParaRPr lang="en-US"/>
          </a:p>
        </p:txBody>
      </p:sp>
      <p:cxnSp>
        <p:nvCxnSpPr>
          <p:cNvPr id="37" name="Straight Arrow Connector 23"/>
          <p:cNvCxnSpPr>
            <a:cxnSpLocks noChangeShapeType="1"/>
          </p:cNvCxnSpPr>
          <p:nvPr/>
        </p:nvCxnSpPr>
        <p:spPr bwMode="auto">
          <a:xfrm>
            <a:off x="1357315" y="4783083"/>
            <a:ext cx="1585" cy="430267"/>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9" name="Straight Connector 6"/>
          <p:cNvCxnSpPr>
            <a:cxnSpLocks noChangeShapeType="1"/>
          </p:cNvCxnSpPr>
          <p:nvPr/>
        </p:nvCxnSpPr>
        <p:spPr bwMode="auto">
          <a:xfrm>
            <a:off x="750361" y="520540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41" name="TextBox 18"/>
          <p:cNvSpPr txBox="1">
            <a:spLocks noChangeArrowheads="1"/>
          </p:cNvSpPr>
          <p:nvPr/>
        </p:nvSpPr>
        <p:spPr bwMode="auto">
          <a:xfrm>
            <a:off x="2100266" y="5012791"/>
            <a:ext cx="39177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dirty="0" smtClean="0">
                <a:solidFill>
                  <a:srgbClr val="03428E"/>
                </a:solidFill>
              </a:rPr>
              <a:t>2</a:t>
            </a:r>
            <a:r>
              <a:rPr lang="en-US" sz="1700" baseline="30000" dirty="0" smtClean="0">
                <a:solidFill>
                  <a:srgbClr val="03428E"/>
                </a:solidFill>
              </a:rPr>
              <a:t>+</a:t>
            </a:r>
            <a:endParaRPr lang="en-US" sz="1700" dirty="0">
              <a:solidFill>
                <a:srgbClr val="03428E"/>
              </a:solidFill>
            </a:endParaRPr>
          </a:p>
        </p:txBody>
      </p:sp>
      <p:cxnSp>
        <p:nvCxnSpPr>
          <p:cNvPr id="42" name="Straight Arrow Connector 23"/>
          <p:cNvCxnSpPr>
            <a:cxnSpLocks noChangeShapeType="1"/>
          </p:cNvCxnSpPr>
          <p:nvPr/>
        </p:nvCxnSpPr>
        <p:spPr bwMode="auto">
          <a:xfrm flipH="1">
            <a:off x="1574801" y="5223344"/>
            <a:ext cx="2646" cy="500117"/>
          </a:xfrm>
          <a:prstGeom prst="straightConnector1">
            <a:avLst/>
          </a:prstGeom>
          <a:noFill/>
          <a:ln w="28575">
            <a:solidFill>
              <a:srgbClr val="008000"/>
            </a:solidFill>
            <a:round/>
            <a:headEnd/>
            <a:tailEnd type="arrow" w="med" len="med"/>
          </a:ln>
          <a:extLst>
            <a:ext uri="{909E8E84-426E-40DD-AFC4-6F175D3DCCD1}">
              <a14:hiddenFill xmlns:a14="http://schemas.microsoft.com/office/drawing/2010/main">
                <a:noFill/>
              </a14:hiddenFill>
            </a:ext>
          </a:extLst>
        </p:spPr>
      </p:cxnSp>
      <p:grpSp>
        <p:nvGrpSpPr>
          <p:cNvPr id="8" name="Group 7"/>
          <p:cNvGrpSpPr/>
          <p:nvPr/>
        </p:nvGrpSpPr>
        <p:grpSpPr>
          <a:xfrm>
            <a:off x="2916774" y="4360382"/>
            <a:ext cx="6227226" cy="2327720"/>
            <a:chOff x="2514601" y="1418169"/>
            <a:chExt cx="6227226" cy="2327720"/>
          </a:xfrm>
        </p:grpSpPr>
        <p:sp>
          <p:nvSpPr>
            <p:cNvPr id="5" name="TextBox 4"/>
            <p:cNvSpPr txBox="1"/>
            <p:nvPr/>
          </p:nvSpPr>
          <p:spPr>
            <a:xfrm>
              <a:off x="2662757" y="1883841"/>
              <a:ext cx="6079070" cy="1862048"/>
            </a:xfrm>
            <a:prstGeom prst="rect">
              <a:avLst/>
            </a:prstGeom>
            <a:noFill/>
            <a:ln>
              <a:solidFill>
                <a:schemeClr val="tx2"/>
              </a:solidFill>
            </a:ln>
          </p:spPr>
          <p:txBody>
            <a:bodyPr wrap="square" rtlCol="0">
              <a:spAutoFit/>
            </a:bodyPr>
            <a:lstStyle/>
            <a:p>
              <a:r>
                <a:rPr lang="en-US" sz="1500" dirty="0" smtClean="0">
                  <a:solidFill>
                    <a:schemeClr val="bg2"/>
                  </a:solidFill>
                </a:rPr>
                <a:t>Beta-decay</a:t>
              </a:r>
              <a:r>
                <a:rPr lang="en-US" sz="1500" dirty="0" smtClean="0">
                  <a:solidFill>
                    <a:srgbClr val="FF0000"/>
                  </a:solidFill>
                </a:rPr>
                <a:t>	             Scattering:</a:t>
              </a:r>
              <a:endParaRPr lang="en-US" sz="1500" dirty="0" smtClean="0">
                <a:solidFill>
                  <a:schemeClr val="bg2"/>
                </a:solidFill>
              </a:endParaRPr>
            </a:p>
            <a:p>
              <a:r>
                <a:rPr lang="en-US" sz="2000" dirty="0" smtClean="0">
                  <a:solidFill>
                    <a:schemeClr val="bg2"/>
                  </a:solidFill>
                </a:rPr>
                <a:t>E(0</a:t>
              </a:r>
              <a:r>
                <a:rPr lang="en-US" sz="2000" baseline="30000" dirty="0" smtClean="0">
                  <a:solidFill>
                    <a:schemeClr val="bg2"/>
                  </a:solidFill>
                </a:rPr>
                <a:t>+</a:t>
              </a:r>
              <a:r>
                <a:rPr lang="en-US" sz="2000" dirty="0" smtClean="0">
                  <a:solidFill>
                    <a:schemeClr val="bg2"/>
                  </a:solidFill>
                </a:rPr>
                <a:t>) = 11.2(3) MeV     </a:t>
              </a:r>
              <a:r>
                <a:rPr lang="en-US" sz="2000" dirty="0" smtClean="0">
                  <a:solidFill>
                    <a:srgbClr val="FF0000"/>
                  </a:solidFill>
                </a:rPr>
                <a:t>9.93(3) </a:t>
              </a:r>
              <a:r>
                <a:rPr lang="en-US" sz="2000" dirty="0">
                  <a:solidFill>
                    <a:srgbClr val="FF0000"/>
                  </a:solidFill>
                </a:rPr>
                <a:t>MeV</a:t>
              </a:r>
              <a:endParaRPr lang="en-US" sz="2000" dirty="0" smtClean="0">
                <a:solidFill>
                  <a:schemeClr val="bg2"/>
                </a:solidFill>
              </a:endParaRPr>
            </a:p>
            <a:p>
              <a:r>
                <a:rPr lang="it-IT" sz="2000" dirty="0" smtClean="0">
                  <a:solidFill>
                    <a:schemeClr val="bg2"/>
                  </a:solidFill>
                  <a:latin typeface="Symbol" charset="2"/>
                </a:rPr>
                <a:t>G</a:t>
              </a:r>
              <a:r>
                <a:rPr lang="en-US" sz="2000" dirty="0" smtClean="0">
                  <a:solidFill>
                    <a:schemeClr val="bg2"/>
                  </a:solidFill>
                </a:rPr>
                <a:t>(0</a:t>
              </a:r>
              <a:r>
                <a:rPr lang="en-US" sz="2000" baseline="30000" dirty="0" smtClean="0">
                  <a:solidFill>
                    <a:schemeClr val="bg2"/>
                  </a:solidFill>
                </a:rPr>
                <a:t>+</a:t>
              </a:r>
              <a:r>
                <a:rPr lang="en-US" sz="2000" dirty="0" smtClean="0">
                  <a:solidFill>
                    <a:schemeClr val="bg2"/>
                  </a:solidFill>
                </a:rPr>
                <a:t>)=  1.5(6)  MeV      </a:t>
              </a:r>
              <a:r>
                <a:rPr lang="en-US" sz="2000" dirty="0" smtClean="0">
                  <a:solidFill>
                    <a:srgbClr val="FF0000"/>
                  </a:solidFill>
                </a:rPr>
                <a:t>2.71(8) MeV</a:t>
              </a:r>
              <a:r>
                <a:rPr lang="en-US" sz="2000" dirty="0" smtClean="0">
                  <a:solidFill>
                    <a:schemeClr val="bg2"/>
                  </a:solidFill>
                </a:rPr>
                <a:t>	</a:t>
              </a:r>
            </a:p>
            <a:p>
              <a:r>
                <a:rPr lang="en-US" sz="1500" dirty="0">
                  <a:solidFill>
                    <a:srgbClr val="03428E"/>
                  </a:solidFill>
                </a:rPr>
                <a:t>Beta-decay</a:t>
              </a:r>
              <a:r>
                <a:rPr lang="en-US" sz="2000" dirty="0" smtClean="0">
                  <a:solidFill>
                    <a:schemeClr val="bg2"/>
                  </a:solidFill>
                </a:rPr>
                <a:t>                       </a:t>
              </a:r>
              <a:r>
                <a:rPr lang="en-US" sz="1500" dirty="0" smtClean="0">
                  <a:solidFill>
                    <a:srgbClr val="FF0000"/>
                  </a:solidFill>
                </a:rPr>
                <a:t>Scattering:	            </a:t>
              </a:r>
              <a:r>
                <a:rPr lang="en-US" sz="1500" dirty="0" err="1" smtClean="0">
                  <a:solidFill>
                    <a:srgbClr val="FF0000"/>
                  </a:solidFill>
                </a:rPr>
                <a:t>HIgS</a:t>
              </a:r>
              <a:r>
                <a:rPr lang="en-US" sz="1500" dirty="0" smtClean="0">
                  <a:solidFill>
                    <a:srgbClr val="FF0000"/>
                  </a:solidFill>
                </a:rPr>
                <a:t>	</a:t>
              </a:r>
              <a:endParaRPr lang="en-US" sz="1500" dirty="0">
                <a:solidFill>
                  <a:srgbClr val="FF0000"/>
                </a:solidFill>
              </a:endParaRPr>
            </a:p>
            <a:p>
              <a:r>
                <a:rPr lang="en-US" sz="2000" dirty="0">
                  <a:solidFill>
                    <a:schemeClr val="bg2"/>
                  </a:solidFill>
                </a:rPr>
                <a:t>E</a:t>
              </a:r>
              <a:r>
                <a:rPr lang="en-US" sz="2000" dirty="0" smtClean="0">
                  <a:solidFill>
                    <a:schemeClr val="bg2"/>
                  </a:solidFill>
                </a:rPr>
                <a:t>(2</a:t>
              </a:r>
              <a:r>
                <a:rPr lang="en-US" sz="2000" baseline="30000" dirty="0" smtClean="0">
                  <a:solidFill>
                    <a:schemeClr val="bg2"/>
                  </a:solidFill>
                </a:rPr>
                <a:t>+</a:t>
              </a:r>
              <a:r>
                <a:rPr lang="en-US" sz="2000" dirty="0">
                  <a:solidFill>
                    <a:schemeClr val="bg2"/>
                  </a:solidFill>
                </a:rPr>
                <a:t>) = </a:t>
              </a:r>
              <a:r>
                <a:rPr lang="en-US" sz="2000" dirty="0" smtClean="0">
                  <a:solidFill>
                    <a:schemeClr val="bg2"/>
                  </a:solidFill>
                </a:rPr>
                <a:t>11.1(</a:t>
              </a:r>
              <a:r>
                <a:rPr lang="en-US" sz="2000" dirty="0">
                  <a:solidFill>
                    <a:schemeClr val="bg2"/>
                  </a:solidFill>
                </a:rPr>
                <a:t>3) </a:t>
              </a:r>
              <a:r>
                <a:rPr lang="en-US" sz="2000" dirty="0" smtClean="0">
                  <a:solidFill>
                    <a:schemeClr val="bg2"/>
                  </a:solidFill>
                </a:rPr>
                <a:t>MeV     </a:t>
              </a:r>
              <a:r>
                <a:rPr lang="en-US" sz="2000" dirty="0" smtClean="0">
                  <a:solidFill>
                    <a:srgbClr val="FF0000"/>
                  </a:solidFill>
                </a:rPr>
                <a:t>9.8(2) MeV   </a:t>
              </a:r>
              <a:r>
                <a:rPr lang="en-US" sz="2000" dirty="0" smtClean="0">
                  <a:solidFill>
                    <a:srgbClr val="FF0000"/>
                  </a:solidFill>
                </a:rPr>
                <a:t>  </a:t>
              </a:r>
              <a:r>
                <a:rPr lang="en-US" sz="2000" dirty="0" smtClean="0">
                  <a:solidFill>
                    <a:srgbClr val="FF0000"/>
                  </a:solidFill>
                </a:rPr>
                <a:t>10.03(11) MeV</a:t>
              </a:r>
              <a:endParaRPr lang="en-US" sz="2000" dirty="0">
                <a:solidFill>
                  <a:srgbClr val="FF0000"/>
                </a:solidFill>
              </a:endParaRPr>
            </a:p>
            <a:p>
              <a:r>
                <a:rPr lang="it-IT" sz="2000" dirty="0">
                  <a:solidFill>
                    <a:schemeClr val="bg2"/>
                  </a:solidFill>
                  <a:latin typeface="Symbol" charset="2"/>
                </a:rPr>
                <a:t>G</a:t>
              </a:r>
              <a:r>
                <a:rPr lang="en-US" sz="2000" dirty="0" smtClean="0">
                  <a:solidFill>
                    <a:schemeClr val="bg2"/>
                  </a:solidFill>
                </a:rPr>
                <a:t>(2</a:t>
              </a:r>
              <a:r>
                <a:rPr lang="en-US" sz="2000" baseline="30000" dirty="0" smtClean="0">
                  <a:solidFill>
                    <a:schemeClr val="bg2"/>
                  </a:solidFill>
                </a:rPr>
                <a:t>+</a:t>
              </a:r>
              <a:r>
                <a:rPr lang="en-US" sz="2000" dirty="0">
                  <a:solidFill>
                    <a:schemeClr val="bg2"/>
                  </a:solidFill>
                </a:rPr>
                <a:t>)=  </a:t>
              </a:r>
              <a:r>
                <a:rPr lang="en-US" sz="2000" dirty="0" smtClean="0">
                  <a:solidFill>
                    <a:schemeClr val="bg2"/>
                  </a:solidFill>
                </a:rPr>
                <a:t>1.4(4)  MeV      </a:t>
              </a:r>
              <a:r>
                <a:rPr lang="en-US" sz="2000" dirty="0" smtClean="0">
                  <a:solidFill>
                    <a:srgbClr val="FF0000"/>
                  </a:solidFill>
                </a:rPr>
                <a:t>0.8(2) MeV     </a:t>
              </a:r>
              <a:r>
                <a:rPr lang="en-US" sz="2000" dirty="0" smtClean="0">
                  <a:solidFill>
                    <a:srgbClr val="FF0000"/>
                  </a:solidFill>
                </a:rPr>
                <a:t>0.80(13</a:t>
              </a:r>
              <a:r>
                <a:rPr lang="en-US" sz="2000" dirty="0" smtClean="0">
                  <a:solidFill>
                    <a:srgbClr val="FF0000"/>
                  </a:solidFill>
                </a:rPr>
                <a:t>) MeV</a:t>
              </a:r>
            </a:p>
          </p:txBody>
        </p:sp>
        <p:sp>
          <p:nvSpPr>
            <p:cNvPr id="7" name="TextBox 6"/>
            <p:cNvSpPr txBox="1"/>
            <p:nvPr/>
          </p:nvSpPr>
          <p:spPr>
            <a:xfrm>
              <a:off x="2514601" y="1418169"/>
              <a:ext cx="5152051" cy="477054"/>
            </a:xfrm>
            <a:prstGeom prst="rect">
              <a:avLst/>
            </a:prstGeom>
            <a:noFill/>
          </p:spPr>
          <p:txBody>
            <a:bodyPr wrap="none" rtlCol="0">
              <a:spAutoFit/>
            </a:bodyPr>
            <a:lstStyle/>
            <a:p>
              <a:r>
                <a:rPr lang="en-US" sz="2500" dirty="0" smtClean="0">
                  <a:solidFill>
                    <a:srgbClr val="03428E"/>
                  </a:solidFill>
                </a:rPr>
                <a:t>R-matrix analysis </a:t>
              </a:r>
              <a:r>
                <a:rPr lang="en-US" sz="1600" dirty="0" smtClean="0">
                  <a:solidFill>
                    <a:srgbClr val="03428E"/>
                  </a:solidFill>
                </a:rPr>
                <a:t>(multi-channel, multi-level)</a:t>
              </a:r>
              <a:r>
                <a:rPr lang="en-US" sz="2500" dirty="0" smtClean="0">
                  <a:solidFill>
                    <a:srgbClr val="03428E"/>
                  </a:solidFill>
                </a:rPr>
                <a:t>:</a:t>
              </a:r>
              <a:endParaRPr lang="en-US" sz="2500" dirty="0">
                <a:solidFill>
                  <a:srgbClr val="03428E"/>
                </a:solidFill>
              </a:endParaRPr>
            </a:p>
          </p:txBody>
        </p:sp>
      </p:grpSp>
      <p:pic>
        <p:nvPicPr>
          <p:cNvPr id="38" name="Picture 2"/>
          <p:cNvPicPr>
            <a:picLocks noChangeAspect="1"/>
          </p:cNvPicPr>
          <p:nvPr/>
        </p:nvPicPr>
        <p:blipFill rotWithShape="1">
          <a:blip r:embed="rId3">
            <a:extLst>
              <a:ext uri="{28A0092B-C50C-407E-A947-70E740481C1C}">
                <a14:useLocalDpi xmlns:a14="http://schemas.microsoft.com/office/drawing/2010/main" val="0"/>
              </a:ext>
            </a:extLst>
          </a:blip>
          <a:srcRect b="50891"/>
          <a:stretch/>
        </p:blipFill>
        <p:spPr bwMode="auto">
          <a:xfrm>
            <a:off x="3797821" y="977378"/>
            <a:ext cx="4643437" cy="2828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5795426" y="2802472"/>
            <a:ext cx="379593" cy="338554"/>
          </a:xfrm>
          <a:prstGeom prst="rect">
            <a:avLst/>
          </a:prstGeom>
          <a:noFill/>
        </p:spPr>
        <p:txBody>
          <a:bodyPr wrap="none" rtlCol="0">
            <a:spAutoFit/>
          </a:bodyPr>
          <a:lstStyle/>
          <a:p>
            <a:r>
              <a:rPr lang="en-US" sz="1600" dirty="0" smtClean="0"/>
              <a:t>2</a:t>
            </a:r>
            <a:r>
              <a:rPr lang="en-US" sz="1600" baseline="30000" dirty="0" smtClean="0"/>
              <a:t>+</a:t>
            </a:r>
            <a:endParaRPr lang="en-US" sz="1600" dirty="0"/>
          </a:p>
        </p:txBody>
      </p:sp>
      <p:sp>
        <p:nvSpPr>
          <p:cNvPr id="43" name="TextBox 42"/>
          <p:cNvSpPr txBox="1"/>
          <p:nvPr/>
        </p:nvSpPr>
        <p:spPr>
          <a:xfrm>
            <a:off x="5651488" y="2425697"/>
            <a:ext cx="379593" cy="338554"/>
          </a:xfrm>
          <a:prstGeom prst="rect">
            <a:avLst/>
          </a:prstGeom>
          <a:noFill/>
        </p:spPr>
        <p:txBody>
          <a:bodyPr wrap="none" rtlCol="0">
            <a:spAutoFit/>
          </a:bodyPr>
          <a:lstStyle/>
          <a:p>
            <a:r>
              <a:rPr lang="en-US" sz="1600" dirty="0" smtClean="0"/>
              <a:t>0</a:t>
            </a:r>
            <a:r>
              <a:rPr lang="en-US" sz="1600" baseline="30000" dirty="0" smtClean="0"/>
              <a:t>+</a:t>
            </a:r>
            <a:endParaRPr lang="en-US" sz="1600" dirty="0"/>
          </a:p>
        </p:txBody>
      </p:sp>
      <p:sp>
        <p:nvSpPr>
          <p:cNvPr id="44" name="TextBox 43"/>
          <p:cNvSpPr txBox="1"/>
          <p:nvPr/>
        </p:nvSpPr>
        <p:spPr>
          <a:xfrm>
            <a:off x="4639703" y="1731417"/>
            <a:ext cx="379593" cy="338554"/>
          </a:xfrm>
          <a:prstGeom prst="rect">
            <a:avLst/>
          </a:prstGeom>
          <a:noFill/>
        </p:spPr>
        <p:txBody>
          <a:bodyPr wrap="none" rtlCol="0">
            <a:spAutoFit/>
          </a:bodyPr>
          <a:lstStyle/>
          <a:p>
            <a:r>
              <a:rPr lang="en-US" sz="1600" dirty="0" smtClean="0"/>
              <a:t>0</a:t>
            </a:r>
            <a:r>
              <a:rPr lang="en-US" sz="1600" baseline="30000" dirty="0" smtClean="0"/>
              <a:t>+</a:t>
            </a:r>
            <a:endParaRPr lang="en-US" sz="1600" dirty="0"/>
          </a:p>
        </p:txBody>
      </p:sp>
      <p:sp>
        <p:nvSpPr>
          <p:cNvPr id="3" name="Rectangle 2"/>
          <p:cNvSpPr/>
          <p:nvPr/>
        </p:nvSpPr>
        <p:spPr bwMode="auto">
          <a:xfrm>
            <a:off x="5472106" y="4919397"/>
            <a:ext cx="3644900" cy="1710267"/>
          </a:xfrm>
          <a:prstGeom prst="rect">
            <a:avLst/>
          </a:prstGeom>
          <a:solidFill>
            <a:schemeClr val="bg1"/>
          </a:solidFill>
          <a:ln w="1778"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
        <p:nvSpPr>
          <p:cNvPr id="45" name="TextBox 44"/>
          <p:cNvSpPr txBox="1"/>
          <p:nvPr/>
        </p:nvSpPr>
        <p:spPr>
          <a:xfrm>
            <a:off x="6946873" y="3158068"/>
            <a:ext cx="379593" cy="338554"/>
          </a:xfrm>
          <a:prstGeom prst="rect">
            <a:avLst/>
          </a:prstGeom>
          <a:noFill/>
        </p:spPr>
        <p:txBody>
          <a:bodyPr wrap="none" rtlCol="0">
            <a:spAutoFit/>
          </a:bodyPr>
          <a:lstStyle/>
          <a:p>
            <a:r>
              <a:rPr lang="en-US" sz="1600" dirty="0" smtClean="0"/>
              <a:t>2</a:t>
            </a:r>
            <a:r>
              <a:rPr lang="en-US" sz="1600" baseline="30000" dirty="0" smtClean="0"/>
              <a:t>+</a:t>
            </a:r>
            <a:endParaRPr lang="en-US" sz="1600" dirty="0"/>
          </a:p>
        </p:txBody>
      </p:sp>
      <p:sp>
        <p:nvSpPr>
          <p:cNvPr id="46" name="TextBox 45"/>
          <p:cNvSpPr txBox="1"/>
          <p:nvPr/>
        </p:nvSpPr>
        <p:spPr>
          <a:xfrm>
            <a:off x="6701337" y="3153819"/>
            <a:ext cx="379593" cy="338554"/>
          </a:xfrm>
          <a:prstGeom prst="rect">
            <a:avLst/>
          </a:prstGeom>
          <a:noFill/>
        </p:spPr>
        <p:txBody>
          <a:bodyPr wrap="none" rtlCol="0">
            <a:spAutoFit/>
          </a:bodyPr>
          <a:lstStyle/>
          <a:p>
            <a:r>
              <a:rPr lang="en-US" sz="1600" dirty="0" smtClean="0"/>
              <a:t>0</a:t>
            </a:r>
            <a:r>
              <a:rPr lang="en-US" sz="1600" baseline="30000" dirty="0" smtClean="0"/>
              <a:t>+</a:t>
            </a:r>
            <a:endParaRPr lang="en-US" sz="1600" dirty="0"/>
          </a:p>
        </p:txBody>
      </p:sp>
      <p:sp>
        <p:nvSpPr>
          <p:cNvPr id="47" name="TextBox 25"/>
          <p:cNvSpPr txBox="1">
            <a:spLocks noChangeArrowheads="1"/>
          </p:cNvSpPr>
          <p:nvPr/>
        </p:nvSpPr>
        <p:spPr bwMode="auto">
          <a:xfrm>
            <a:off x="246063" y="754063"/>
            <a:ext cx="293296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dirty="0" smtClean="0">
                <a:solidFill>
                  <a:schemeClr val="bg2"/>
                </a:solidFill>
              </a:rPr>
              <a:t>Interpretation</a:t>
            </a:r>
            <a:endParaRPr lang="en-US" dirty="0">
              <a:solidFill>
                <a:schemeClr val="bg2"/>
              </a:solidFill>
            </a:endParaRPr>
          </a:p>
        </p:txBody>
      </p:sp>
    </p:spTree>
    <p:extLst>
      <p:ext uri="{BB962C8B-B14F-4D97-AF65-F5344CB8AC3E}">
        <p14:creationId xmlns:p14="http://schemas.microsoft.com/office/powerpoint/2010/main" val="341240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5442" t="4351" r="6386"/>
          <a:stretch/>
        </p:blipFill>
        <p:spPr>
          <a:xfrm>
            <a:off x="4605880" y="2675420"/>
            <a:ext cx="4532118" cy="2880000"/>
          </a:xfrm>
          <a:prstGeom prst="rect">
            <a:avLst/>
          </a:prstGeom>
        </p:spPr>
      </p:pic>
      <p:pic>
        <p:nvPicPr>
          <p:cNvPr id="6" name="Picture 5"/>
          <p:cNvPicPr>
            <a:picLocks noChangeAspect="1"/>
          </p:cNvPicPr>
          <p:nvPr/>
        </p:nvPicPr>
        <p:blipFill rotWithShape="1">
          <a:blip r:embed="rId3"/>
          <a:srcRect l="6061"/>
          <a:stretch/>
        </p:blipFill>
        <p:spPr>
          <a:xfrm>
            <a:off x="2472260" y="4321067"/>
            <a:ext cx="2221841" cy="2520000"/>
          </a:xfrm>
          <a:prstGeom prst="rect">
            <a:avLst/>
          </a:prstGeom>
        </p:spPr>
      </p:pic>
      <p:sp>
        <p:nvSpPr>
          <p:cNvPr id="4" name="Slide Number Placeholder 3"/>
          <p:cNvSpPr>
            <a:spLocks noGrp="1"/>
          </p:cNvSpPr>
          <p:nvPr>
            <p:ph type="sldNum" sz="quarter" idx="10"/>
          </p:nvPr>
        </p:nvSpPr>
        <p:spPr/>
        <p:txBody>
          <a:bodyPr/>
          <a:lstStyle/>
          <a:p>
            <a:pPr>
              <a:defRPr/>
            </a:pPr>
            <a:fld id="{BC0A94FE-4F58-3B47-B031-DBCB9AA287B0}" type="slidenum">
              <a:rPr lang="da-DK" smtClean="0"/>
              <a:pPr>
                <a:defRPr/>
              </a:pPr>
              <a:t>11</a:t>
            </a:fld>
            <a:endParaRPr lang="da-DK" dirty="0"/>
          </a:p>
        </p:txBody>
      </p:sp>
      <p:sp>
        <p:nvSpPr>
          <p:cNvPr id="5" name="TextBox 5"/>
          <p:cNvSpPr txBox="1">
            <a:spLocks noChangeArrowheads="1"/>
          </p:cNvSpPr>
          <p:nvPr/>
        </p:nvSpPr>
        <p:spPr bwMode="auto">
          <a:xfrm>
            <a:off x="67736" y="693738"/>
            <a:ext cx="7236620" cy="646331"/>
          </a:xfrm>
          <a:prstGeom prst="rect">
            <a:avLst/>
          </a:prstGeom>
          <a:solidFill>
            <a:srgbClr val="FFFF00"/>
          </a:solidFill>
          <a:ln>
            <a:noFill/>
          </a:ln>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baseline="30000" dirty="0" smtClean="0">
                <a:solidFill>
                  <a:schemeClr val="bg2"/>
                </a:solidFill>
              </a:rPr>
              <a:t>12</a:t>
            </a:r>
            <a:r>
              <a:rPr lang="en-US" dirty="0" smtClean="0">
                <a:solidFill>
                  <a:schemeClr val="bg2"/>
                </a:solidFill>
              </a:rPr>
              <a:t>C </a:t>
            </a:r>
            <a:r>
              <a:rPr lang="en-US" dirty="0">
                <a:solidFill>
                  <a:schemeClr val="bg2"/>
                </a:solidFill>
              </a:rPr>
              <a:t>: understanding the </a:t>
            </a:r>
            <a:r>
              <a:rPr lang="en-US" dirty="0" smtClean="0">
                <a:solidFill>
                  <a:schemeClr val="bg2"/>
                </a:solidFill>
              </a:rPr>
              <a:t>“spectrum”</a:t>
            </a:r>
            <a:endParaRPr lang="en-US" dirty="0">
              <a:solidFill>
                <a:schemeClr val="bg2"/>
              </a:solidFill>
            </a:endParaRPr>
          </a:p>
        </p:txBody>
      </p:sp>
      <p:cxnSp>
        <p:nvCxnSpPr>
          <p:cNvPr id="10" name="Straight Connector 6"/>
          <p:cNvCxnSpPr>
            <a:cxnSpLocks noChangeShapeType="1"/>
          </p:cNvCxnSpPr>
          <p:nvPr/>
        </p:nvCxnSpPr>
        <p:spPr bwMode="auto">
          <a:xfrm>
            <a:off x="733425" y="57356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 name="TextBox 11"/>
          <p:cNvSpPr txBox="1">
            <a:spLocks noChangeArrowheads="1"/>
          </p:cNvSpPr>
          <p:nvPr/>
        </p:nvSpPr>
        <p:spPr bwMode="auto">
          <a:xfrm>
            <a:off x="949325" y="5735638"/>
            <a:ext cx="874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baseline="30000">
                <a:solidFill>
                  <a:schemeClr val="bg2"/>
                </a:solidFill>
              </a:rPr>
              <a:t>12</a:t>
            </a:r>
            <a:r>
              <a:rPr lang="en-US">
                <a:solidFill>
                  <a:schemeClr val="bg2"/>
                </a:solidFill>
              </a:rPr>
              <a:t>C</a:t>
            </a:r>
          </a:p>
        </p:txBody>
      </p:sp>
      <p:cxnSp>
        <p:nvCxnSpPr>
          <p:cNvPr id="12" name="Straight Connector 6"/>
          <p:cNvCxnSpPr>
            <a:cxnSpLocks noChangeShapeType="1"/>
          </p:cNvCxnSpPr>
          <p:nvPr/>
        </p:nvCxnSpPr>
        <p:spPr bwMode="auto">
          <a:xfrm>
            <a:off x="733425" y="4870450"/>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13" name="TextBox 13"/>
          <p:cNvSpPr txBox="1">
            <a:spLocks noChangeArrowheads="1"/>
          </p:cNvSpPr>
          <p:nvPr/>
        </p:nvSpPr>
        <p:spPr bwMode="auto">
          <a:xfrm>
            <a:off x="365125" y="4673600"/>
            <a:ext cx="4667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smtClean="0">
                <a:solidFill>
                  <a:srgbClr val="03428E"/>
                </a:solidFill>
              </a:rPr>
              <a:t>3</a:t>
            </a:r>
            <a:r>
              <a:rPr lang="en-GB" sz="1500" dirty="0">
                <a:solidFill>
                  <a:srgbClr val="03428E"/>
                </a:solidFill>
                <a:latin typeface="Symbol" charset="0"/>
              </a:rPr>
              <a:t>a</a:t>
            </a:r>
            <a:r>
              <a:rPr lang="en-GB" sz="1500" dirty="0" smtClean="0">
                <a:solidFill>
                  <a:srgbClr val="03428E"/>
                </a:solidFill>
              </a:rPr>
              <a:t> </a:t>
            </a:r>
            <a:endParaRPr lang="en-GB" sz="1500" dirty="0">
              <a:solidFill>
                <a:srgbClr val="03428E"/>
              </a:solidFill>
            </a:endParaRPr>
          </a:p>
        </p:txBody>
      </p:sp>
      <p:cxnSp>
        <p:nvCxnSpPr>
          <p:cNvPr id="14" name="Straight Connector 6"/>
          <p:cNvCxnSpPr>
            <a:cxnSpLocks noChangeShapeType="1"/>
          </p:cNvCxnSpPr>
          <p:nvPr/>
        </p:nvCxnSpPr>
        <p:spPr bwMode="auto">
          <a:xfrm>
            <a:off x="733425" y="4799013"/>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5" name="TextBox 18"/>
          <p:cNvSpPr txBox="1">
            <a:spLocks noChangeArrowheads="1"/>
          </p:cNvSpPr>
          <p:nvPr/>
        </p:nvSpPr>
        <p:spPr bwMode="auto">
          <a:xfrm>
            <a:off x="2100263" y="4589463"/>
            <a:ext cx="392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nvGrpSpPr>
          <p:cNvPr id="16" name="Group 14"/>
          <p:cNvGrpSpPr>
            <a:grpSpLocks/>
          </p:cNvGrpSpPr>
          <p:nvPr/>
        </p:nvGrpSpPr>
        <p:grpSpPr bwMode="auto">
          <a:xfrm>
            <a:off x="733425" y="2782888"/>
            <a:ext cx="1439863" cy="1944687"/>
            <a:chOff x="2124349" y="2204864"/>
            <a:chExt cx="1440155" cy="1944214"/>
          </a:xfrm>
        </p:grpSpPr>
        <p:sp>
          <p:nvSpPr>
            <p:cNvPr id="17" name="Rectangle 8"/>
            <p:cNvSpPr>
              <a:spLocks noChangeArrowheads="1"/>
            </p:cNvSpPr>
            <p:nvPr/>
          </p:nvSpPr>
          <p:spPr bwMode="auto">
            <a:xfrm rot="16200000">
              <a:off x="2340519" y="1988694"/>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18" name="Rectangle 17"/>
            <p:cNvSpPr>
              <a:spLocks noChangeArrowheads="1"/>
            </p:cNvSpPr>
            <p:nvPr/>
          </p:nvSpPr>
          <p:spPr bwMode="auto">
            <a:xfrm rot="5400000" flipV="1">
              <a:off x="2340519" y="2925092"/>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grpSp>
      <p:cxnSp>
        <p:nvCxnSpPr>
          <p:cNvPr id="19" name="Straight Connector 6"/>
          <p:cNvCxnSpPr>
            <a:cxnSpLocks noChangeShapeType="1"/>
          </p:cNvCxnSpPr>
          <p:nvPr/>
        </p:nvCxnSpPr>
        <p:spPr bwMode="auto">
          <a:xfrm>
            <a:off x="107950" y="19891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grpSp>
        <p:nvGrpSpPr>
          <p:cNvPr id="20" name="Group 40"/>
          <p:cNvGrpSpPr>
            <a:grpSpLocks/>
          </p:cNvGrpSpPr>
          <p:nvPr/>
        </p:nvGrpSpPr>
        <p:grpSpPr bwMode="auto">
          <a:xfrm>
            <a:off x="49213" y="3708400"/>
            <a:ext cx="679450" cy="812800"/>
            <a:chOff x="742097" y="3708994"/>
            <a:chExt cx="679737" cy="812418"/>
          </a:xfrm>
        </p:grpSpPr>
        <p:sp>
          <p:nvSpPr>
            <p:cNvPr id="21" name="Rectangle 2"/>
            <p:cNvSpPr>
              <a:spLocks noChangeArrowheads="1"/>
            </p:cNvSpPr>
            <p:nvPr/>
          </p:nvSpPr>
          <p:spPr bwMode="auto">
            <a:xfrm>
              <a:off x="742097" y="3708994"/>
              <a:ext cx="564816" cy="47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500" dirty="0" smtClean="0">
                  <a:solidFill>
                    <a:srgbClr val="03428E"/>
                  </a:solidFill>
                </a:rPr>
                <a:t>3</a:t>
              </a:r>
              <a:r>
                <a:rPr lang="en-GB" sz="2500" dirty="0">
                  <a:solidFill>
                    <a:srgbClr val="03428E"/>
                  </a:solidFill>
                  <a:latin typeface="Symbol" charset="0"/>
                </a:rPr>
                <a:t>a</a:t>
              </a:r>
              <a:endParaRPr lang="en-US" sz="2500" dirty="0"/>
            </a:p>
          </p:txBody>
        </p:sp>
        <p:cxnSp>
          <p:nvCxnSpPr>
            <p:cNvPr id="22" name="Straight Arrow Connector 37"/>
            <p:cNvCxnSpPr>
              <a:cxnSpLocks noChangeShapeType="1"/>
            </p:cNvCxnSpPr>
            <p:nvPr/>
          </p:nvCxnSpPr>
          <p:spPr bwMode="auto">
            <a:xfrm flipH="1">
              <a:off x="1019096" y="3806256"/>
              <a:ext cx="402738" cy="715156"/>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grpSp>
      <p:sp>
        <p:nvSpPr>
          <p:cNvPr id="23" name="TextBox 18"/>
          <p:cNvSpPr txBox="1">
            <a:spLocks noChangeArrowheads="1"/>
          </p:cNvSpPr>
          <p:nvPr/>
        </p:nvSpPr>
        <p:spPr bwMode="auto">
          <a:xfrm>
            <a:off x="2117725" y="5521325"/>
            <a:ext cx="392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cxnSp>
        <p:nvCxnSpPr>
          <p:cNvPr id="24" name="Straight Connector 6"/>
          <p:cNvCxnSpPr>
            <a:cxnSpLocks noChangeShapeType="1"/>
          </p:cNvCxnSpPr>
          <p:nvPr/>
        </p:nvCxnSpPr>
        <p:spPr bwMode="auto">
          <a:xfrm>
            <a:off x="733425" y="3279775"/>
            <a:ext cx="144145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cxnSp>
      <p:sp>
        <p:nvSpPr>
          <p:cNvPr id="25" name="TextBox 19"/>
          <p:cNvSpPr txBox="1">
            <a:spLocks noChangeArrowheads="1"/>
          </p:cNvSpPr>
          <p:nvPr/>
        </p:nvSpPr>
        <p:spPr bwMode="auto">
          <a:xfrm>
            <a:off x="2100263" y="3067050"/>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sp>
        <p:nvSpPr>
          <p:cNvPr id="26" name="TextBox 19"/>
          <p:cNvSpPr txBox="1">
            <a:spLocks noChangeArrowheads="1"/>
          </p:cNvSpPr>
          <p:nvPr/>
        </p:nvSpPr>
        <p:spPr bwMode="auto">
          <a:xfrm>
            <a:off x="987425" y="3570288"/>
            <a:ext cx="10588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defRPr/>
            </a:pPr>
            <a:r>
              <a:rPr lang="en-US" sz="1700" dirty="0" smtClean="0">
                <a:solidFill>
                  <a:schemeClr val="tx2">
                    <a:lumMod val="20000"/>
                    <a:lumOff val="80000"/>
                  </a:schemeClr>
                </a:solidFill>
              </a:rPr>
              <a:t>0</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or 2</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a:t>
            </a:r>
            <a:endParaRPr lang="en-US" sz="1700" dirty="0">
              <a:solidFill>
                <a:schemeClr val="tx2">
                  <a:lumMod val="20000"/>
                  <a:lumOff val="80000"/>
                </a:schemeClr>
              </a:solidFill>
            </a:endParaRPr>
          </a:p>
        </p:txBody>
      </p:sp>
      <p:sp>
        <p:nvSpPr>
          <p:cNvPr id="27" name="TextBox 26"/>
          <p:cNvSpPr txBox="1">
            <a:spLocks noChangeArrowheads="1"/>
          </p:cNvSpPr>
          <p:nvPr/>
        </p:nvSpPr>
        <p:spPr bwMode="auto">
          <a:xfrm>
            <a:off x="-76200" y="1546225"/>
            <a:ext cx="65659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baseline="30000" dirty="0" smtClean="0">
                <a:solidFill>
                  <a:schemeClr val="bg2"/>
                </a:solidFill>
              </a:rPr>
              <a:t>12</a:t>
            </a:r>
            <a:r>
              <a:rPr lang="en-US" sz="2500" dirty="0" smtClean="0">
                <a:solidFill>
                  <a:schemeClr val="bg2"/>
                </a:solidFill>
              </a:rPr>
              <a:t>N</a:t>
            </a:r>
            <a:endParaRPr lang="en-US" sz="2500" dirty="0">
              <a:solidFill>
                <a:schemeClr val="bg2"/>
              </a:solidFill>
            </a:endParaRPr>
          </a:p>
        </p:txBody>
      </p:sp>
      <p:cxnSp>
        <p:nvCxnSpPr>
          <p:cNvPr id="28" name="Straight Arrow Connector 32"/>
          <p:cNvCxnSpPr>
            <a:cxnSpLocks noChangeShapeType="1"/>
          </p:cNvCxnSpPr>
          <p:nvPr/>
        </p:nvCxnSpPr>
        <p:spPr bwMode="auto">
          <a:xfrm>
            <a:off x="1001906" y="1992431"/>
            <a:ext cx="470799" cy="1461969"/>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pic>
        <p:nvPicPr>
          <p:cNvPr id="29" name="Picture 28"/>
          <p:cNvPicPr>
            <a:picLocks noChangeAspect="1"/>
          </p:cNvPicPr>
          <p:nvPr/>
        </p:nvPicPr>
        <p:blipFill>
          <a:blip r:embed="rId4"/>
          <a:stretch>
            <a:fillRect/>
          </a:stretch>
        </p:blipFill>
        <p:spPr>
          <a:xfrm>
            <a:off x="1824571" y="1477436"/>
            <a:ext cx="6883400" cy="1092200"/>
          </a:xfrm>
          <a:prstGeom prst="rect">
            <a:avLst/>
          </a:prstGeom>
        </p:spPr>
      </p:pic>
      <p:sp>
        <p:nvSpPr>
          <p:cNvPr id="30" name="TextBox 29"/>
          <p:cNvSpPr txBox="1"/>
          <p:nvPr/>
        </p:nvSpPr>
        <p:spPr>
          <a:xfrm>
            <a:off x="5371808" y="5431173"/>
            <a:ext cx="2558974" cy="1415772"/>
          </a:xfrm>
          <a:prstGeom prst="rect">
            <a:avLst/>
          </a:prstGeom>
          <a:noFill/>
        </p:spPr>
        <p:txBody>
          <a:bodyPr wrap="square" rtlCol="0">
            <a:spAutoFit/>
          </a:bodyPr>
          <a:lstStyle/>
          <a:p>
            <a:r>
              <a:rPr lang="da-DK" dirty="0" smtClean="0"/>
              <a:t>See </a:t>
            </a:r>
            <a:r>
              <a:rPr lang="da-DK" dirty="0" err="1" smtClean="0"/>
              <a:t>also</a:t>
            </a:r>
            <a:r>
              <a:rPr lang="da-DK" dirty="0" smtClean="0"/>
              <a:t>:</a:t>
            </a:r>
          </a:p>
          <a:p>
            <a:r>
              <a:rPr lang="da-DK" sz="2500" dirty="0" err="1" smtClean="0">
                <a:solidFill>
                  <a:srgbClr val="0000FF"/>
                </a:solidFill>
              </a:rPr>
              <a:t>K.Riisager</a:t>
            </a:r>
            <a:endParaRPr lang="da-DK" sz="2500" dirty="0" smtClean="0">
              <a:solidFill>
                <a:srgbClr val="0000FF"/>
              </a:solidFill>
            </a:endParaRPr>
          </a:p>
          <a:p>
            <a:r>
              <a:rPr lang="da-DK" sz="2500" dirty="0" smtClean="0"/>
              <a:t>Session C2, NS</a:t>
            </a:r>
          </a:p>
        </p:txBody>
      </p:sp>
    </p:spTree>
    <p:extLst>
      <p:ext uri="{BB962C8B-B14F-4D97-AF65-F5344CB8AC3E}">
        <p14:creationId xmlns:p14="http://schemas.microsoft.com/office/powerpoint/2010/main" val="81071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385" y="694268"/>
            <a:ext cx="8849215" cy="646331"/>
          </a:xfrm>
          <a:prstGeom prst="rect">
            <a:avLst/>
          </a:prstGeom>
          <a:solidFill>
            <a:srgbClr val="FFFF00"/>
          </a:solidFill>
        </p:spPr>
        <p:txBody>
          <a:bodyPr wrap="square" rtlCol="0">
            <a:spAutoFit/>
          </a:bodyPr>
          <a:lstStyle/>
          <a:p>
            <a:pPr algn="ctr" defTabSz="457200" fontAlgn="auto">
              <a:spcBef>
                <a:spcPts val="0"/>
              </a:spcBef>
              <a:spcAft>
                <a:spcPts val="0"/>
              </a:spcAft>
            </a:pPr>
            <a:r>
              <a:rPr lang="en-US" dirty="0" smtClean="0">
                <a:solidFill>
                  <a:srgbClr val="03428E"/>
                </a:solidFill>
                <a:latin typeface="AU Passata"/>
                <a:ea typeface="Arial Unicode MS"/>
                <a:cs typeface="Arial Unicode MS"/>
              </a:rPr>
              <a:t>How to get selectivity between 0</a:t>
            </a:r>
            <a:r>
              <a:rPr lang="en-US" baseline="30000" dirty="0" smtClean="0">
                <a:solidFill>
                  <a:srgbClr val="03428E"/>
                </a:solidFill>
                <a:latin typeface="AU Passata"/>
                <a:ea typeface="Arial Unicode MS"/>
                <a:cs typeface="Arial Unicode MS"/>
              </a:rPr>
              <a:t>+ </a:t>
            </a:r>
            <a:r>
              <a:rPr lang="en-US" dirty="0" smtClean="0">
                <a:solidFill>
                  <a:srgbClr val="03428E"/>
                </a:solidFill>
                <a:latin typeface="AU Passata"/>
                <a:ea typeface="Arial Unicode MS"/>
                <a:cs typeface="Arial Unicode MS"/>
              </a:rPr>
              <a:t>and 2</a:t>
            </a:r>
            <a:r>
              <a:rPr lang="en-US" baseline="30000" dirty="0" smtClean="0">
                <a:solidFill>
                  <a:srgbClr val="03428E"/>
                </a:solidFill>
                <a:latin typeface="AU Passata"/>
                <a:ea typeface="Arial Unicode MS"/>
                <a:cs typeface="Arial Unicode MS"/>
              </a:rPr>
              <a:t>+ </a:t>
            </a:r>
            <a:r>
              <a:rPr lang="en-US" dirty="0">
                <a:solidFill>
                  <a:srgbClr val="03428E"/>
                </a:solidFill>
                <a:latin typeface="AU Passata"/>
                <a:ea typeface="Arial Unicode MS"/>
                <a:cs typeface="Arial Unicode MS"/>
              </a:rPr>
              <a:t>?</a:t>
            </a:r>
          </a:p>
        </p:txBody>
      </p:sp>
      <p:sp>
        <p:nvSpPr>
          <p:cNvPr id="10" name="Rectangle 9"/>
          <p:cNvSpPr/>
          <p:nvPr/>
        </p:nvSpPr>
        <p:spPr>
          <a:xfrm>
            <a:off x="2840743" y="6309835"/>
            <a:ext cx="4353135" cy="553998"/>
          </a:xfrm>
          <a:prstGeom prst="rect">
            <a:avLst/>
          </a:prstGeom>
        </p:spPr>
        <p:txBody>
          <a:bodyPr wrap="none">
            <a:spAutoFit/>
          </a:bodyPr>
          <a:lstStyle/>
          <a:p>
            <a:pPr defTabSz="457200" fontAlgn="auto">
              <a:spcBef>
                <a:spcPts val="0"/>
              </a:spcBef>
              <a:spcAft>
                <a:spcPts val="0"/>
              </a:spcAft>
            </a:pPr>
            <a:r>
              <a:rPr lang="en-US" sz="3000" dirty="0" smtClean="0">
                <a:solidFill>
                  <a:srgbClr val="03428E"/>
                </a:solidFill>
                <a:latin typeface="AU Passata"/>
                <a:ea typeface="+mn-ea"/>
                <a:cs typeface="+mn-cs"/>
              </a:rPr>
              <a:t>Only 0</a:t>
            </a:r>
            <a:r>
              <a:rPr lang="en-US" sz="3000" baseline="30000" dirty="0" smtClean="0">
                <a:solidFill>
                  <a:srgbClr val="03428E"/>
                </a:solidFill>
                <a:latin typeface="AU Passata"/>
                <a:ea typeface="+mn-ea"/>
                <a:cs typeface="+mn-cs"/>
              </a:rPr>
              <a:t>+</a:t>
            </a:r>
            <a:r>
              <a:rPr lang="en-US" sz="3000" dirty="0" smtClean="0">
                <a:solidFill>
                  <a:srgbClr val="03428E"/>
                </a:solidFill>
                <a:latin typeface="AU Passata"/>
                <a:ea typeface="+mn-ea"/>
                <a:cs typeface="+mn-cs"/>
              </a:rPr>
              <a:t>, 1</a:t>
            </a:r>
            <a:r>
              <a:rPr lang="en-US" sz="3000" baseline="30000" dirty="0" smtClean="0">
                <a:solidFill>
                  <a:srgbClr val="03428E"/>
                </a:solidFill>
                <a:latin typeface="AU Passata"/>
                <a:ea typeface="+mn-ea"/>
                <a:cs typeface="+mn-cs"/>
              </a:rPr>
              <a:t>+</a:t>
            </a:r>
            <a:r>
              <a:rPr lang="en-US" sz="3000" dirty="0" smtClean="0">
                <a:solidFill>
                  <a:srgbClr val="03428E"/>
                </a:solidFill>
                <a:latin typeface="AU Passata"/>
                <a:ea typeface="+mn-ea"/>
                <a:cs typeface="+mn-cs"/>
              </a:rPr>
              <a:t>, and 2</a:t>
            </a:r>
            <a:r>
              <a:rPr lang="en-US" sz="3000" baseline="30000" dirty="0" smtClean="0">
                <a:solidFill>
                  <a:srgbClr val="03428E"/>
                </a:solidFill>
                <a:latin typeface="AU Passata"/>
                <a:ea typeface="+mn-ea"/>
                <a:cs typeface="+mn-cs"/>
              </a:rPr>
              <a:t>+</a:t>
            </a:r>
            <a:r>
              <a:rPr lang="en-US" sz="3000" dirty="0" smtClean="0">
                <a:solidFill>
                  <a:srgbClr val="03428E"/>
                </a:solidFill>
                <a:latin typeface="AU Passata"/>
                <a:ea typeface="+mn-ea"/>
                <a:cs typeface="+mn-cs"/>
              </a:rPr>
              <a:t> states </a:t>
            </a:r>
            <a:endParaRPr lang="en-US" sz="3000" dirty="0">
              <a:solidFill>
                <a:srgbClr val="03428E"/>
              </a:solidFill>
              <a:latin typeface="AU Passata"/>
              <a:ea typeface="+mn-ea"/>
              <a:cs typeface="+mn-cs"/>
            </a:endParaRPr>
          </a:p>
        </p:txBody>
      </p:sp>
      <p:sp>
        <p:nvSpPr>
          <p:cNvPr id="11" name="Rectangle 10"/>
          <p:cNvSpPr/>
          <p:nvPr/>
        </p:nvSpPr>
        <p:spPr>
          <a:xfrm>
            <a:off x="2840745" y="6304002"/>
            <a:ext cx="4353135" cy="553998"/>
          </a:xfrm>
          <a:prstGeom prst="rect">
            <a:avLst/>
          </a:prstGeom>
        </p:spPr>
        <p:txBody>
          <a:bodyPr wrap="none">
            <a:spAutoFit/>
          </a:bodyPr>
          <a:lstStyle/>
          <a:p>
            <a:pPr defTabSz="457200" fontAlgn="auto">
              <a:spcBef>
                <a:spcPts val="0"/>
              </a:spcBef>
              <a:spcAft>
                <a:spcPts val="0"/>
              </a:spcAft>
            </a:pPr>
            <a:r>
              <a:rPr lang="en-US" sz="3000" dirty="0" smtClean="0">
                <a:solidFill>
                  <a:srgbClr val="FF0000"/>
                </a:solidFill>
                <a:latin typeface="AU Passata"/>
                <a:ea typeface="+mn-ea"/>
                <a:cs typeface="+mn-cs"/>
              </a:rPr>
              <a:t>Only 1</a:t>
            </a:r>
            <a:r>
              <a:rPr lang="en-US" sz="3000" baseline="30000" dirty="0" smtClean="0">
                <a:solidFill>
                  <a:srgbClr val="FF0000"/>
                </a:solidFill>
                <a:latin typeface="AU Passata"/>
                <a:ea typeface="+mn-ea"/>
                <a:cs typeface="+mn-cs"/>
              </a:rPr>
              <a:t>+</a:t>
            </a:r>
            <a:r>
              <a:rPr lang="en-US" sz="3000" dirty="0" smtClean="0">
                <a:solidFill>
                  <a:srgbClr val="FF0000"/>
                </a:solidFill>
                <a:latin typeface="AU Passata"/>
                <a:ea typeface="+mn-ea"/>
                <a:cs typeface="+mn-cs"/>
              </a:rPr>
              <a:t>, 2</a:t>
            </a:r>
            <a:r>
              <a:rPr lang="en-US" sz="3000" baseline="30000" dirty="0" smtClean="0">
                <a:solidFill>
                  <a:srgbClr val="FF0000"/>
                </a:solidFill>
                <a:latin typeface="AU Passata"/>
                <a:ea typeface="+mn-ea"/>
                <a:cs typeface="+mn-cs"/>
              </a:rPr>
              <a:t>+</a:t>
            </a:r>
            <a:r>
              <a:rPr lang="en-US" sz="3000" dirty="0" smtClean="0">
                <a:solidFill>
                  <a:srgbClr val="FF0000"/>
                </a:solidFill>
                <a:latin typeface="AU Passata"/>
                <a:ea typeface="+mn-ea"/>
                <a:cs typeface="+mn-cs"/>
              </a:rPr>
              <a:t>, and 3</a:t>
            </a:r>
            <a:r>
              <a:rPr lang="en-US" sz="3000" baseline="30000" dirty="0" smtClean="0">
                <a:solidFill>
                  <a:srgbClr val="FF0000"/>
                </a:solidFill>
                <a:latin typeface="AU Passata"/>
                <a:ea typeface="+mn-ea"/>
                <a:cs typeface="+mn-cs"/>
              </a:rPr>
              <a:t>+</a:t>
            </a:r>
            <a:r>
              <a:rPr lang="en-US" sz="3000" dirty="0" smtClean="0">
                <a:solidFill>
                  <a:srgbClr val="FF0000"/>
                </a:solidFill>
                <a:latin typeface="AU Passata"/>
                <a:ea typeface="+mn-ea"/>
                <a:cs typeface="+mn-cs"/>
              </a:rPr>
              <a:t> states </a:t>
            </a:r>
            <a:endParaRPr lang="en-US" sz="3000" dirty="0">
              <a:solidFill>
                <a:srgbClr val="FF0000"/>
              </a:solidFill>
              <a:latin typeface="AU Passata"/>
              <a:ea typeface="+mn-ea"/>
              <a:cs typeface="+mn-cs"/>
            </a:endParaRPr>
          </a:p>
        </p:txBody>
      </p:sp>
      <p:cxnSp>
        <p:nvCxnSpPr>
          <p:cNvPr id="12" name="Straight Connector 6"/>
          <p:cNvCxnSpPr>
            <a:cxnSpLocks noChangeShapeType="1"/>
          </p:cNvCxnSpPr>
          <p:nvPr/>
        </p:nvCxnSpPr>
        <p:spPr bwMode="auto">
          <a:xfrm>
            <a:off x="3967628" y="5481643"/>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3" name="TextBox 11"/>
          <p:cNvSpPr txBox="1">
            <a:spLocks noChangeArrowheads="1"/>
          </p:cNvSpPr>
          <p:nvPr/>
        </p:nvSpPr>
        <p:spPr bwMode="auto">
          <a:xfrm>
            <a:off x="4183528" y="5481643"/>
            <a:ext cx="874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baseline="30000">
                <a:solidFill>
                  <a:schemeClr val="bg2"/>
                </a:solidFill>
              </a:rPr>
              <a:t>12</a:t>
            </a:r>
            <a:r>
              <a:rPr lang="en-US">
                <a:solidFill>
                  <a:schemeClr val="bg2"/>
                </a:solidFill>
              </a:rPr>
              <a:t>C</a:t>
            </a:r>
          </a:p>
        </p:txBody>
      </p:sp>
      <p:cxnSp>
        <p:nvCxnSpPr>
          <p:cNvPr id="14" name="Straight Connector 6"/>
          <p:cNvCxnSpPr>
            <a:cxnSpLocks noChangeShapeType="1"/>
          </p:cNvCxnSpPr>
          <p:nvPr/>
        </p:nvCxnSpPr>
        <p:spPr bwMode="auto">
          <a:xfrm>
            <a:off x="3967628" y="4616455"/>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15" name="TextBox 13"/>
          <p:cNvSpPr txBox="1">
            <a:spLocks noChangeArrowheads="1"/>
          </p:cNvSpPr>
          <p:nvPr/>
        </p:nvSpPr>
        <p:spPr bwMode="auto">
          <a:xfrm>
            <a:off x="3599328" y="4419605"/>
            <a:ext cx="4667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smtClean="0">
                <a:solidFill>
                  <a:srgbClr val="03428E"/>
                </a:solidFill>
              </a:rPr>
              <a:t>3</a:t>
            </a:r>
            <a:r>
              <a:rPr lang="en-GB" sz="1500" dirty="0">
                <a:solidFill>
                  <a:srgbClr val="03428E"/>
                </a:solidFill>
                <a:latin typeface="Symbol" charset="0"/>
              </a:rPr>
              <a:t>a</a:t>
            </a:r>
            <a:r>
              <a:rPr lang="en-GB" sz="1500" dirty="0" smtClean="0">
                <a:solidFill>
                  <a:srgbClr val="03428E"/>
                </a:solidFill>
              </a:rPr>
              <a:t> </a:t>
            </a:r>
            <a:endParaRPr lang="en-GB" sz="1500" dirty="0">
              <a:solidFill>
                <a:srgbClr val="03428E"/>
              </a:solidFill>
            </a:endParaRPr>
          </a:p>
        </p:txBody>
      </p:sp>
      <p:cxnSp>
        <p:nvCxnSpPr>
          <p:cNvPr id="16" name="Straight Connector 6"/>
          <p:cNvCxnSpPr>
            <a:cxnSpLocks noChangeShapeType="1"/>
          </p:cNvCxnSpPr>
          <p:nvPr/>
        </p:nvCxnSpPr>
        <p:spPr bwMode="auto">
          <a:xfrm>
            <a:off x="3967628" y="454501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7" name="TextBox 18"/>
          <p:cNvSpPr txBox="1">
            <a:spLocks noChangeArrowheads="1"/>
          </p:cNvSpPr>
          <p:nvPr/>
        </p:nvSpPr>
        <p:spPr bwMode="auto">
          <a:xfrm>
            <a:off x="5334466" y="4335468"/>
            <a:ext cx="392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nvGrpSpPr>
          <p:cNvPr id="18" name="Group 14"/>
          <p:cNvGrpSpPr>
            <a:grpSpLocks/>
          </p:cNvGrpSpPr>
          <p:nvPr/>
        </p:nvGrpSpPr>
        <p:grpSpPr bwMode="auto">
          <a:xfrm>
            <a:off x="3967628" y="2528893"/>
            <a:ext cx="1439863" cy="1944687"/>
            <a:chOff x="2124349" y="2204864"/>
            <a:chExt cx="1440155" cy="1944214"/>
          </a:xfrm>
        </p:grpSpPr>
        <p:sp>
          <p:nvSpPr>
            <p:cNvPr id="19" name="Rectangle 8"/>
            <p:cNvSpPr>
              <a:spLocks noChangeArrowheads="1"/>
            </p:cNvSpPr>
            <p:nvPr/>
          </p:nvSpPr>
          <p:spPr bwMode="auto">
            <a:xfrm rot="16200000">
              <a:off x="2340519" y="1988694"/>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20" name="Rectangle 19"/>
            <p:cNvSpPr>
              <a:spLocks noChangeArrowheads="1"/>
            </p:cNvSpPr>
            <p:nvPr/>
          </p:nvSpPr>
          <p:spPr bwMode="auto">
            <a:xfrm rot="5400000" flipV="1">
              <a:off x="2340519" y="2925092"/>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grpSp>
      <p:cxnSp>
        <p:nvCxnSpPr>
          <p:cNvPr id="21" name="Straight Connector 6"/>
          <p:cNvCxnSpPr>
            <a:cxnSpLocks noChangeShapeType="1"/>
          </p:cNvCxnSpPr>
          <p:nvPr/>
        </p:nvCxnSpPr>
        <p:spPr bwMode="auto">
          <a:xfrm>
            <a:off x="3342153" y="1735143"/>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grpSp>
        <p:nvGrpSpPr>
          <p:cNvPr id="22" name="Group 5"/>
          <p:cNvGrpSpPr>
            <a:grpSpLocks/>
          </p:cNvGrpSpPr>
          <p:nvPr/>
        </p:nvGrpSpPr>
        <p:grpSpPr bwMode="auto">
          <a:xfrm>
            <a:off x="3158003" y="1292230"/>
            <a:ext cx="2109108" cy="1908175"/>
            <a:chOff x="-76198" y="1546762"/>
            <a:chExt cx="2109778" cy="1907639"/>
          </a:xfrm>
        </p:grpSpPr>
        <p:sp>
          <p:nvSpPr>
            <p:cNvPr id="23" name="TextBox 26"/>
            <p:cNvSpPr txBox="1">
              <a:spLocks noChangeArrowheads="1"/>
            </p:cNvSpPr>
            <p:nvPr/>
          </p:nvSpPr>
          <p:spPr bwMode="auto">
            <a:xfrm>
              <a:off x="-76198" y="1546762"/>
              <a:ext cx="65659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baseline="30000">
                  <a:solidFill>
                    <a:schemeClr val="bg2"/>
                  </a:solidFill>
                </a:rPr>
                <a:t>12</a:t>
              </a:r>
              <a:r>
                <a:rPr lang="en-US" sz="2500">
                  <a:solidFill>
                    <a:schemeClr val="bg2"/>
                  </a:solidFill>
                </a:rPr>
                <a:t>N</a:t>
              </a:r>
            </a:p>
          </p:txBody>
        </p:sp>
        <p:sp>
          <p:nvSpPr>
            <p:cNvPr id="24" name="TextBox 28"/>
            <p:cNvSpPr txBox="1">
              <a:spLocks noChangeArrowheads="1"/>
            </p:cNvSpPr>
            <p:nvPr/>
          </p:nvSpPr>
          <p:spPr bwMode="auto">
            <a:xfrm>
              <a:off x="1258888" y="1628775"/>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dirty="0">
                  <a:solidFill>
                    <a:srgbClr val="03428E"/>
                  </a:solidFill>
                </a:rPr>
                <a:t>1</a:t>
              </a:r>
              <a:r>
                <a:rPr lang="en-US" sz="1700" baseline="30000" dirty="0">
                  <a:solidFill>
                    <a:srgbClr val="03428E"/>
                  </a:solidFill>
                </a:rPr>
                <a:t>+</a:t>
              </a:r>
              <a:endParaRPr lang="en-US" sz="1700" dirty="0">
                <a:solidFill>
                  <a:srgbClr val="03428E"/>
                </a:solidFill>
              </a:endParaRPr>
            </a:p>
          </p:txBody>
        </p:sp>
        <p:cxnSp>
          <p:nvCxnSpPr>
            <p:cNvPr id="25" name="Straight Arrow Connector 32"/>
            <p:cNvCxnSpPr>
              <a:cxnSpLocks noChangeShapeType="1"/>
            </p:cNvCxnSpPr>
            <p:nvPr/>
          </p:nvCxnSpPr>
          <p:spPr bwMode="auto">
            <a:xfrm>
              <a:off x="1002251" y="1992843"/>
              <a:ext cx="470949" cy="1461558"/>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sp>
          <p:nvSpPr>
            <p:cNvPr id="26" name="TextBox 36"/>
            <p:cNvSpPr txBox="1">
              <a:spLocks noChangeArrowheads="1"/>
            </p:cNvSpPr>
            <p:nvPr/>
          </p:nvSpPr>
          <p:spPr bwMode="auto">
            <a:xfrm>
              <a:off x="1111240" y="1981216"/>
              <a:ext cx="922340" cy="32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03428E"/>
                  </a:solidFill>
                  <a:latin typeface="Symbol" charset="0"/>
                </a:rPr>
                <a:t>b</a:t>
              </a:r>
              <a:r>
                <a:rPr lang="en-GB" sz="1500" dirty="0" smtClean="0">
                  <a:solidFill>
                    <a:srgbClr val="03428E"/>
                  </a:solidFill>
                </a:rPr>
                <a:t>-decay </a:t>
              </a:r>
              <a:endParaRPr lang="en-GB" sz="1500" dirty="0">
                <a:solidFill>
                  <a:srgbClr val="03428E"/>
                </a:solidFill>
              </a:endParaRPr>
            </a:p>
          </p:txBody>
        </p:sp>
      </p:grpSp>
      <p:grpSp>
        <p:nvGrpSpPr>
          <p:cNvPr id="27" name="Group 40"/>
          <p:cNvGrpSpPr>
            <a:grpSpLocks/>
          </p:cNvGrpSpPr>
          <p:nvPr/>
        </p:nvGrpSpPr>
        <p:grpSpPr bwMode="auto">
          <a:xfrm>
            <a:off x="3283416" y="3454405"/>
            <a:ext cx="679450" cy="812800"/>
            <a:chOff x="742097" y="3708994"/>
            <a:chExt cx="679737" cy="812418"/>
          </a:xfrm>
        </p:grpSpPr>
        <p:sp>
          <p:nvSpPr>
            <p:cNvPr id="28" name="Rectangle 2"/>
            <p:cNvSpPr>
              <a:spLocks noChangeArrowheads="1"/>
            </p:cNvSpPr>
            <p:nvPr/>
          </p:nvSpPr>
          <p:spPr bwMode="auto">
            <a:xfrm>
              <a:off x="742097" y="3708994"/>
              <a:ext cx="564816" cy="47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500" dirty="0" smtClean="0">
                  <a:solidFill>
                    <a:srgbClr val="03428E"/>
                  </a:solidFill>
                </a:rPr>
                <a:t>3</a:t>
              </a:r>
              <a:r>
                <a:rPr lang="en-GB" sz="2500" dirty="0">
                  <a:solidFill>
                    <a:srgbClr val="03428E"/>
                  </a:solidFill>
                  <a:latin typeface="Symbol" charset="0"/>
                </a:rPr>
                <a:t>a</a:t>
              </a:r>
              <a:endParaRPr lang="en-US" sz="2500" dirty="0"/>
            </a:p>
          </p:txBody>
        </p:sp>
        <p:cxnSp>
          <p:nvCxnSpPr>
            <p:cNvPr id="29" name="Straight Arrow Connector 37"/>
            <p:cNvCxnSpPr>
              <a:cxnSpLocks noChangeShapeType="1"/>
            </p:cNvCxnSpPr>
            <p:nvPr/>
          </p:nvCxnSpPr>
          <p:spPr bwMode="auto">
            <a:xfrm flipH="1">
              <a:off x="1019096" y="3806256"/>
              <a:ext cx="402738" cy="715156"/>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grpSp>
      <p:sp>
        <p:nvSpPr>
          <p:cNvPr id="30" name="TextBox 18"/>
          <p:cNvSpPr txBox="1">
            <a:spLocks noChangeArrowheads="1"/>
          </p:cNvSpPr>
          <p:nvPr/>
        </p:nvSpPr>
        <p:spPr bwMode="auto">
          <a:xfrm>
            <a:off x="5351928" y="5267330"/>
            <a:ext cx="392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cxnSp>
        <p:nvCxnSpPr>
          <p:cNvPr id="31" name="Straight Connector 6"/>
          <p:cNvCxnSpPr>
            <a:cxnSpLocks noChangeShapeType="1"/>
          </p:cNvCxnSpPr>
          <p:nvPr/>
        </p:nvCxnSpPr>
        <p:spPr bwMode="auto">
          <a:xfrm>
            <a:off x="3967628" y="3025780"/>
            <a:ext cx="144145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cxnSp>
      <p:sp>
        <p:nvSpPr>
          <p:cNvPr id="32" name="TextBox 19"/>
          <p:cNvSpPr txBox="1">
            <a:spLocks noChangeArrowheads="1"/>
          </p:cNvSpPr>
          <p:nvPr/>
        </p:nvSpPr>
        <p:spPr bwMode="auto">
          <a:xfrm>
            <a:off x="5334466" y="2813055"/>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sp>
        <p:nvSpPr>
          <p:cNvPr id="33" name="TextBox 19"/>
          <p:cNvSpPr txBox="1">
            <a:spLocks noChangeArrowheads="1"/>
          </p:cNvSpPr>
          <p:nvPr/>
        </p:nvSpPr>
        <p:spPr bwMode="auto">
          <a:xfrm>
            <a:off x="4131670" y="3367092"/>
            <a:ext cx="115146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algn="ctr" eaLnBrk="1" hangingPunct="1">
              <a:defRPr/>
            </a:pPr>
            <a:r>
              <a:rPr lang="en-US" sz="1700" dirty="0" smtClean="0">
                <a:solidFill>
                  <a:schemeClr val="tx2">
                    <a:lumMod val="20000"/>
                    <a:lumOff val="80000"/>
                  </a:schemeClr>
                </a:solidFill>
              </a:rPr>
              <a:t>Both </a:t>
            </a:r>
          </a:p>
          <a:p>
            <a:pPr algn="ctr" eaLnBrk="1" hangingPunct="1">
              <a:defRPr/>
            </a:pPr>
            <a:r>
              <a:rPr lang="en-US" sz="1700" dirty="0" smtClean="0">
                <a:solidFill>
                  <a:schemeClr val="tx2">
                    <a:lumMod val="20000"/>
                    <a:lumOff val="80000"/>
                  </a:schemeClr>
                </a:solidFill>
              </a:rPr>
              <a:t>0</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and 2</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a:t>
            </a:r>
            <a:endParaRPr lang="en-US" sz="1700" dirty="0">
              <a:solidFill>
                <a:schemeClr val="tx2">
                  <a:lumMod val="20000"/>
                  <a:lumOff val="80000"/>
                </a:schemeClr>
              </a:solidFill>
            </a:endParaRPr>
          </a:p>
        </p:txBody>
      </p:sp>
      <p:sp>
        <p:nvSpPr>
          <p:cNvPr id="38" name="TextBox 28"/>
          <p:cNvSpPr txBox="1">
            <a:spLocks noChangeArrowheads="1"/>
          </p:cNvSpPr>
          <p:nvPr/>
        </p:nvSpPr>
        <p:spPr bwMode="auto">
          <a:xfrm>
            <a:off x="4424936" y="1306537"/>
            <a:ext cx="428325" cy="400110"/>
          </a:xfrm>
          <a:prstGeom prst="rect">
            <a:avLst/>
          </a:prstGeom>
          <a:solidFill>
            <a:schemeClr val="bg1"/>
          </a:solidFill>
          <a:ln>
            <a:noFill/>
          </a:ln>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000" b="1" dirty="0" smtClean="0">
                <a:solidFill>
                  <a:srgbClr val="FF0000"/>
                </a:solidFill>
              </a:rPr>
              <a:t>2</a:t>
            </a:r>
            <a:r>
              <a:rPr lang="en-US" sz="2000" b="1" baseline="30000" dirty="0" smtClean="0">
                <a:solidFill>
                  <a:srgbClr val="FF0000"/>
                </a:solidFill>
              </a:rPr>
              <a:t>+</a:t>
            </a:r>
            <a:endParaRPr lang="en-US" sz="2000" b="1" dirty="0">
              <a:solidFill>
                <a:srgbClr val="FF0000"/>
              </a:solidFill>
            </a:endParaRPr>
          </a:p>
        </p:txBody>
      </p:sp>
      <p:sp>
        <p:nvSpPr>
          <p:cNvPr id="39" name="TextBox 19"/>
          <p:cNvSpPr txBox="1">
            <a:spLocks noChangeArrowheads="1"/>
          </p:cNvSpPr>
          <p:nvPr/>
        </p:nvSpPr>
        <p:spPr bwMode="auto">
          <a:xfrm>
            <a:off x="4131673" y="3367095"/>
            <a:ext cx="115146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algn="ctr" eaLnBrk="1" hangingPunct="1">
              <a:defRPr/>
            </a:pPr>
            <a:r>
              <a:rPr lang="en-US" sz="1700" dirty="0" smtClean="0">
                <a:solidFill>
                  <a:srgbClr val="FF0000"/>
                </a:solidFill>
              </a:rPr>
              <a:t>Only </a:t>
            </a:r>
            <a:r>
              <a:rPr lang="en-US" sz="1700" dirty="0">
                <a:solidFill>
                  <a:srgbClr val="FF0000"/>
                </a:solidFill>
              </a:rPr>
              <a:t> </a:t>
            </a:r>
            <a:r>
              <a:rPr lang="en-US" sz="1700" dirty="0" smtClean="0">
                <a:solidFill>
                  <a:srgbClr val="FF0000"/>
                </a:solidFill>
              </a:rPr>
              <a:t>2</a:t>
            </a:r>
            <a:r>
              <a:rPr lang="en-US" sz="1700" baseline="30000" dirty="0" smtClean="0">
                <a:solidFill>
                  <a:srgbClr val="FF0000"/>
                </a:solidFill>
              </a:rPr>
              <a:t>+</a:t>
            </a:r>
            <a:r>
              <a:rPr lang="en-US" sz="1700" dirty="0" smtClean="0">
                <a:solidFill>
                  <a:srgbClr val="FF0000"/>
                </a:solidFill>
              </a:rPr>
              <a:t> </a:t>
            </a:r>
            <a:endParaRPr lang="en-US" sz="1700" dirty="0">
              <a:solidFill>
                <a:srgbClr val="FF0000"/>
              </a:solidFill>
            </a:endParaRPr>
          </a:p>
        </p:txBody>
      </p:sp>
      <p:pic>
        <p:nvPicPr>
          <p:cNvPr id="34" name="Picture 33" descr="erc-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931" y="6121067"/>
            <a:ext cx="720000" cy="720000"/>
          </a:xfrm>
          <a:prstGeom prst="rect">
            <a:avLst/>
          </a:prstGeom>
        </p:spPr>
      </p:pic>
    </p:spTree>
    <p:extLst>
      <p:ext uri="{BB962C8B-B14F-4D97-AF65-F5344CB8AC3E}">
        <p14:creationId xmlns:p14="http://schemas.microsoft.com/office/powerpoint/2010/main" val="269434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3" grpId="0"/>
      <p:bldP spid="38" grpId="0" animBg="1"/>
      <p:bldP spid="3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13610" y="1373195"/>
            <a:ext cx="2530478" cy="4754562"/>
            <a:chOff x="-20640" y="1627188"/>
            <a:chExt cx="2530478" cy="4754562"/>
          </a:xfrm>
        </p:grpSpPr>
        <p:cxnSp>
          <p:nvCxnSpPr>
            <p:cNvPr id="40" name="Straight Connector 6"/>
            <p:cNvCxnSpPr>
              <a:cxnSpLocks noChangeShapeType="1"/>
            </p:cNvCxnSpPr>
            <p:nvPr/>
          </p:nvCxnSpPr>
          <p:spPr bwMode="auto">
            <a:xfrm>
              <a:off x="733425" y="57356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41" name="TextBox 11"/>
            <p:cNvSpPr txBox="1">
              <a:spLocks noChangeArrowheads="1"/>
            </p:cNvSpPr>
            <p:nvPr/>
          </p:nvSpPr>
          <p:spPr bwMode="auto">
            <a:xfrm>
              <a:off x="949325" y="5735638"/>
              <a:ext cx="874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baseline="30000">
                  <a:solidFill>
                    <a:schemeClr val="bg2"/>
                  </a:solidFill>
                </a:rPr>
                <a:t>12</a:t>
              </a:r>
              <a:r>
                <a:rPr lang="en-US">
                  <a:solidFill>
                    <a:schemeClr val="bg2"/>
                  </a:solidFill>
                </a:rPr>
                <a:t>C</a:t>
              </a:r>
            </a:p>
          </p:txBody>
        </p:sp>
        <p:cxnSp>
          <p:nvCxnSpPr>
            <p:cNvPr id="42" name="Straight Connector 6"/>
            <p:cNvCxnSpPr>
              <a:cxnSpLocks noChangeShapeType="1"/>
            </p:cNvCxnSpPr>
            <p:nvPr/>
          </p:nvCxnSpPr>
          <p:spPr bwMode="auto">
            <a:xfrm>
              <a:off x="733425" y="4870450"/>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43" name="TextBox 13"/>
            <p:cNvSpPr txBox="1">
              <a:spLocks noChangeArrowheads="1"/>
            </p:cNvSpPr>
            <p:nvPr/>
          </p:nvSpPr>
          <p:spPr bwMode="auto">
            <a:xfrm>
              <a:off x="365125" y="4673600"/>
              <a:ext cx="4866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l-GR" sz="1500" dirty="0" smtClean="0">
                  <a:solidFill>
                    <a:srgbClr val="03428E"/>
                  </a:solidFill>
                </a:rPr>
                <a:t>3α </a:t>
              </a:r>
              <a:endParaRPr lang="en-GB" sz="1500" dirty="0">
                <a:solidFill>
                  <a:srgbClr val="03428E"/>
                </a:solidFill>
              </a:endParaRPr>
            </a:p>
          </p:txBody>
        </p:sp>
        <p:cxnSp>
          <p:nvCxnSpPr>
            <p:cNvPr id="44" name="Straight Connector 6"/>
            <p:cNvCxnSpPr>
              <a:cxnSpLocks noChangeShapeType="1"/>
            </p:cNvCxnSpPr>
            <p:nvPr/>
          </p:nvCxnSpPr>
          <p:spPr bwMode="auto">
            <a:xfrm>
              <a:off x="733425" y="4799013"/>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45" name="TextBox 18"/>
            <p:cNvSpPr txBox="1">
              <a:spLocks noChangeArrowheads="1"/>
            </p:cNvSpPr>
            <p:nvPr/>
          </p:nvSpPr>
          <p:spPr bwMode="auto">
            <a:xfrm>
              <a:off x="2100263" y="4589463"/>
              <a:ext cx="392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nvGrpSpPr>
            <p:cNvPr id="46" name="Group 14"/>
            <p:cNvGrpSpPr>
              <a:grpSpLocks/>
            </p:cNvGrpSpPr>
            <p:nvPr/>
          </p:nvGrpSpPr>
          <p:grpSpPr bwMode="auto">
            <a:xfrm>
              <a:off x="733425" y="2782888"/>
              <a:ext cx="1439863" cy="1944687"/>
              <a:chOff x="2124349" y="2204864"/>
              <a:chExt cx="1440155" cy="1944214"/>
            </a:xfrm>
          </p:grpSpPr>
          <p:sp>
            <p:nvSpPr>
              <p:cNvPr id="47" name="Rectangle 8"/>
              <p:cNvSpPr>
                <a:spLocks noChangeArrowheads="1"/>
              </p:cNvSpPr>
              <p:nvPr/>
            </p:nvSpPr>
            <p:spPr bwMode="auto">
              <a:xfrm rot="16200000">
                <a:off x="2340519" y="1988694"/>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48" name="Rectangle 47"/>
              <p:cNvSpPr>
                <a:spLocks noChangeArrowheads="1"/>
              </p:cNvSpPr>
              <p:nvPr/>
            </p:nvSpPr>
            <p:spPr bwMode="auto">
              <a:xfrm rot="5400000" flipV="1">
                <a:off x="2340519" y="2925092"/>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grpSp>
        <p:grpSp>
          <p:nvGrpSpPr>
            <p:cNvPr id="49" name="Group 2"/>
            <p:cNvGrpSpPr>
              <a:grpSpLocks/>
            </p:cNvGrpSpPr>
            <p:nvPr/>
          </p:nvGrpSpPr>
          <p:grpSpPr bwMode="auto">
            <a:xfrm>
              <a:off x="765175" y="1627188"/>
              <a:ext cx="1442102" cy="361950"/>
              <a:chOff x="1476375" y="1627191"/>
              <a:chExt cx="1441450" cy="361947"/>
            </a:xfrm>
          </p:grpSpPr>
          <p:cxnSp>
            <p:nvCxnSpPr>
              <p:cNvPr id="50" name="Straight Connector 6"/>
              <p:cNvCxnSpPr>
                <a:cxnSpLocks noChangeShapeType="1"/>
              </p:cNvCxnSpPr>
              <p:nvPr/>
            </p:nvCxnSpPr>
            <p:spPr bwMode="auto">
              <a:xfrm>
                <a:off x="1476375" y="1989138"/>
                <a:ext cx="144145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51" name="TextBox 28"/>
              <p:cNvSpPr txBox="1">
                <a:spLocks noChangeArrowheads="1"/>
              </p:cNvSpPr>
              <p:nvPr/>
            </p:nvSpPr>
            <p:spPr bwMode="auto">
              <a:xfrm>
                <a:off x="2086116" y="1627191"/>
                <a:ext cx="368717" cy="3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dirty="0" smtClean="0">
                    <a:solidFill>
                      <a:srgbClr val="FF0000"/>
                    </a:solidFill>
                    <a:latin typeface="AU Passata"/>
                    <a:cs typeface="AU Passata"/>
                  </a:rPr>
                  <a:t>J</a:t>
                </a:r>
                <a:r>
                  <a:rPr lang="en-US" sz="1700" baseline="30000" dirty="0" smtClean="0">
                    <a:solidFill>
                      <a:srgbClr val="FF0000"/>
                    </a:solidFill>
                    <a:latin typeface="AU Passata"/>
                    <a:cs typeface="AU Passata"/>
                  </a:rPr>
                  <a:t>π</a:t>
                </a:r>
                <a:endParaRPr lang="en-US" sz="1700" dirty="0">
                  <a:solidFill>
                    <a:srgbClr val="FF0000"/>
                  </a:solidFill>
                  <a:latin typeface="AU Passata"/>
                  <a:cs typeface="AU Passata"/>
                </a:endParaRPr>
              </a:p>
            </p:txBody>
          </p:sp>
        </p:grpSp>
        <p:sp>
          <p:nvSpPr>
            <p:cNvPr id="53" name="TextBox 27"/>
            <p:cNvSpPr txBox="1">
              <a:spLocks noChangeArrowheads="1"/>
            </p:cNvSpPr>
            <p:nvPr/>
          </p:nvSpPr>
          <p:spPr bwMode="auto">
            <a:xfrm>
              <a:off x="1484313" y="2241550"/>
              <a:ext cx="8418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FF0000"/>
                  </a:solidFill>
                  <a:latin typeface="Symbol" charset="0"/>
                </a:rPr>
                <a:t>g</a:t>
              </a:r>
              <a:r>
                <a:rPr lang="en-GB" sz="1500" dirty="0" smtClean="0">
                  <a:solidFill>
                    <a:srgbClr val="FF0000"/>
                  </a:solidFill>
                </a:rPr>
                <a:t>-decay</a:t>
              </a:r>
              <a:endParaRPr lang="en-GB" sz="1500" dirty="0">
                <a:solidFill>
                  <a:srgbClr val="FF0000"/>
                </a:solidFill>
              </a:endParaRPr>
            </a:p>
          </p:txBody>
        </p:sp>
        <p:grpSp>
          <p:nvGrpSpPr>
            <p:cNvPr id="54" name="Group 28"/>
            <p:cNvGrpSpPr>
              <a:grpSpLocks/>
            </p:cNvGrpSpPr>
            <p:nvPr/>
          </p:nvGrpSpPr>
          <p:grpSpPr bwMode="auto">
            <a:xfrm>
              <a:off x="49213" y="3708400"/>
              <a:ext cx="688011" cy="812800"/>
              <a:chOff x="759024" y="3708994"/>
              <a:chExt cx="688310" cy="812418"/>
            </a:xfrm>
          </p:grpSpPr>
          <p:sp>
            <p:nvSpPr>
              <p:cNvPr id="55" name="Rectangle 2"/>
              <p:cNvSpPr>
                <a:spLocks noChangeArrowheads="1"/>
              </p:cNvSpPr>
              <p:nvPr/>
            </p:nvSpPr>
            <p:spPr bwMode="auto">
              <a:xfrm>
                <a:off x="759024" y="3708994"/>
                <a:ext cx="688310" cy="47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500" dirty="0" smtClean="0">
                    <a:solidFill>
                      <a:srgbClr val="03428E"/>
                    </a:solidFill>
                  </a:rPr>
                  <a:t>3α </a:t>
                </a:r>
                <a:endParaRPr lang="en-US" sz="2500" dirty="0"/>
              </a:p>
            </p:txBody>
          </p:sp>
          <p:cxnSp>
            <p:nvCxnSpPr>
              <p:cNvPr id="56" name="Straight Arrow Connector 37"/>
              <p:cNvCxnSpPr>
                <a:cxnSpLocks noChangeShapeType="1"/>
              </p:cNvCxnSpPr>
              <p:nvPr/>
            </p:nvCxnSpPr>
            <p:spPr bwMode="auto">
              <a:xfrm flipH="1">
                <a:off x="1036031" y="3806256"/>
                <a:ext cx="402738" cy="715156"/>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grpSp>
        <p:sp>
          <p:nvSpPr>
            <p:cNvPr id="57" name="TextBox 18"/>
            <p:cNvSpPr txBox="1">
              <a:spLocks noChangeArrowheads="1"/>
            </p:cNvSpPr>
            <p:nvPr/>
          </p:nvSpPr>
          <p:spPr bwMode="auto">
            <a:xfrm>
              <a:off x="2117725" y="5521325"/>
              <a:ext cx="392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cxnSp>
          <p:nvCxnSpPr>
            <p:cNvPr id="59" name="Straight Connector 6"/>
            <p:cNvCxnSpPr>
              <a:cxnSpLocks noChangeShapeType="1"/>
            </p:cNvCxnSpPr>
            <p:nvPr/>
          </p:nvCxnSpPr>
          <p:spPr bwMode="auto">
            <a:xfrm>
              <a:off x="733425" y="3279775"/>
              <a:ext cx="144145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cxnSp>
        <p:sp>
          <p:nvSpPr>
            <p:cNvPr id="60" name="TextBox 19"/>
            <p:cNvSpPr txBox="1">
              <a:spLocks noChangeArrowheads="1"/>
            </p:cNvSpPr>
            <p:nvPr/>
          </p:nvSpPr>
          <p:spPr bwMode="auto">
            <a:xfrm>
              <a:off x="2100263" y="3067050"/>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sp>
          <p:nvSpPr>
            <p:cNvPr id="61" name="TextBox 32"/>
            <p:cNvSpPr txBox="1">
              <a:spLocks noChangeArrowheads="1"/>
            </p:cNvSpPr>
            <p:nvPr/>
          </p:nvSpPr>
          <p:spPr bwMode="auto">
            <a:xfrm>
              <a:off x="-20640" y="1640945"/>
              <a:ext cx="14702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000" dirty="0" smtClean="0">
                  <a:solidFill>
                    <a:srgbClr val="FF0000"/>
                  </a:solidFill>
                </a:rPr>
                <a:t>Reaction</a:t>
              </a:r>
              <a:r>
                <a:rPr lang="en-US" sz="2000" dirty="0" smtClean="0">
                  <a:solidFill>
                    <a:srgbClr val="FF0000"/>
                  </a:solidFill>
                  <a:latin typeface="Wingdings"/>
                  <a:ea typeface="Wingdings"/>
                  <a:cs typeface="Wingdings"/>
                  <a:sym typeface="Wingdings"/>
                </a:rPr>
                <a:t></a:t>
              </a:r>
              <a:endParaRPr lang="en-US" sz="2000" dirty="0">
                <a:solidFill>
                  <a:srgbClr val="FF0000"/>
                </a:solidFill>
                <a:latin typeface="Symbol" charset="0"/>
                <a:cs typeface="Symbol" charset="0"/>
              </a:endParaRPr>
            </a:p>
          </p:txBody>
        </p:sp>
        <p:cxnSp>
          <p:nvCxnSpPr>
            <p:cNvPr id="52" name="Straight Arrow Connector 23"/>
            <p:cNvCxnSpPr>
              <a:cxnSpLocks noChangeShapeType="1"/>
            </p:cNvCxnSpPr>
            <p:nvPr/>
          </p:nvCxnSpPr>
          <p:spPr bwMode="auto">
            <a:xfrm flipH="1">
              <a:off x="1452563" y="1989138"/>
              <a:ext cx="6350" cy="1511300"/>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5" name="TextBox 4"/>
          <p:cNvSpPr txBox="1"/>
          <p:nvPr/>
        </p:nvSpPr>
        <p:spPr>
          <a:xfrm>
            <a:off x="880522" y="6076205"/>
            <a:ext cx="5226720" cy="646331"/>
          </a:xfrm>
          <a:prstGeom prst="rect">
            <a:avLst/>
          </a:prstGeom>
          <a:noFill/>
        </p:spPr>
        <p:txBody>
          <a:bodyPr wrap="none" rtlCol="0">
            <a:spAutoFit/>
          </a:bodyPr>
          <a:lstStyle/>
          <a:p>
            <a:r>
              <a:rPr lang="da-DK" dirty="0" smtClean="0"/>
              <a:t>IDOG </a:t>
            </a:r>
            <a:r>
              <a:rPr lang="da-DK" sz="2000" dirty="0" err="1" smtClean="0"/>
              <a:t>indirect</a:t>
            </a:r>
            <a:r>
              <a:rPr lang="da-DK" sz="2000" dirty="0" smtClean="0"/>
              <a:t> </a:t>
            </a:r>
            <a:r>
              <a:rPr lang="da-DK" sz="2000" dirty="0" err="1" smtClean="0"/>
              <a:t>detection</a:t>
            </a:r>
            <a:r>
              <a:rPr lang="da-DK" sz="2000" dirty="0" smtClean="0"/>
              <a:t> of gamma-</a:t>
            </a:r>
            <a:r>
              <a:rPr lang="da-DK" sz="2000" dirty="0" err="1" smtClean="0"/>
              <a:t>rays</a:t>
            </a:r>
            <a:endParaRPr lang="da-DK" sz="2000" dirty="0"/>
          </a:p>
        </p:txBody>
      </p:sp>
      <p:pic>
        <p:nvPicPr>
          <p:cNvPr id="37" name="Picture 2" descr="kvi_n12"/>
          <p:cNvPicPr>
            <a:picLocks noChangeAspect="1" noChangeArrowheads="1"/>
          </p:cNvPicPr>
          <p:nvPr/>
        </p:nvPicPr>
        <p:blipFill rotWithShape="1">
          <a:blip r:embed="rId2" cstate="email">
            <a:alphaModFix/>
            <a:extLst>
              <a:ext uri="{28A0092B-C50C-407E-A947-70E740481C1C}">
                <a14:useLocalDpi xmlns:a14="http://schemas.microsoft.com/office/drawing/2010/main" val="0"/>
              </a:ext>
            </a:extLst>
          </a:blip>
          <a:srcRect t="50412" r="4941" b="4942"/>
          <a:stretch/>
        </p:blipFill>
        <p:spPr bwMode="auto">
          <a:xfrm>
            <a:off x="6002190" y="1480685"/>
            <a:ext cx="314181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67732" y="694268"/>
            <a:ext cx="9093731" cy="6146270"/>
            <a:chOff x="67732" y="694268"/>
            <a:chExt cx="9093731" cy="6146270"/>
          </a:xfrm>
        </p:grpSpPr>
        <p:grpSp>
          <p:nvGrpSpPr>
            <p:cNvPr id="4" name="Group 3"/>
            <p:cNvGrpSpPr/>
            <p:nvPr/>
          </p:nvGrpSpPr>
          <p:grpSpPr>
            <a:xfrm>
              <a:off x="67732" y="694268"/>
              <a:ext cx="8923868" cy="5311536"/>
              <a:chOff x="67732" y="694268"/>
              <a:chExt cx="8923868" cy="5311536"/>
            </a:xfrm>
          </p:grpSpPr>
          <p:sp>
            <p:nvSpPr>
              <p:cNvPr id="36" name="TextBox 35"/>
              <p:cNvSpPr txBox="1"/>
              <p:nvPr/>
            </p:nvSpPr>
            <p:spPr>
              <a:xfrm>
                <a:off x="142385" y="694268"/>
                <a:ext cx="8849215" cy="646331"/>
              </a:xfrm>
              <a:prstGeom prst="rect">
                <a:avLst/>
              </a:prstGeom>
              <a:solidFill>
                <a:srgbClr val="FFFF00"/>
              </a:solidFill>
            </p:spPr>
            <p:txBody>
              <a:bodyPr wrap="square" rtlCol="0">
                <a:spAutoFit/>
              </a:bodyPr>
              <a:lstStyle/>
              <a:p>
                <a:pPr algn="ctr"/>
                <a:r>
                  <a:rPr lang="en-US" dirty="0">
                    <a:solidFill>
                      <a:srgbClr val="03428E"/>
                    </a:solidFill>
                    <a:ea typeface="Arial Unicode MS"/>
                    <a:cs typeface="Arial Unicode MS"/>
                  </a:rPr>
                  <a:t>1</a:t>
                </a:r>
                <a:r>
                  <a:rPr lang="en-US" baseline="30000" dirty="0">
                    <a:solidFill>
                      <a:srgbClr val="03428E"/>
                    </a:solidFill>
                    <a:ea typeface="Arial Unicode MS"/>
                    <a:cs typeface="Arial Unicode MS"/>
                  </a:rPr>
                  <a:t>st</a:t>
                </a:r>
                <a:r>
                  <a:rPr lang="en-US" dirty="0">
                    <a:solidFill>
                      <a:srgbClr val="03428E"/>
                    </a:solidFill>
                    <a:ea typeface="Arial Unicode MS"/>
                    <a:cs typeface="Arial Unicode MS"/>
                  </a:rPr>
                  <a:t> case : </a:t>
                </a:r>
                <a:r>
                  <a:rPr lang="en-US" dirty="0">
                    <a:solidFill>
                      <a:srgbClr val="03428E"/>
                    </a:solidFill>
                    <a:latin typeface="Symbol" charset="2"/>
                    <a:ea typeface="Arial Unicode MS"/>
                    <a:cs typeface="Arial Unicode MS"/>
                  </a:rPr>
                  <a:t>g</a:t>
                </a:r>
                <a:r>
                  <a:rPr lang="en-US" dirty="0" smtClean="0">
                    <a:solidFill>
                      <a:srgbClr val="03428E"/>
                    </a:solidFill>
                    <a:ea typeface="Arial Unicode MS"/>
                    <a:cs typeface="Arial Unicode MS"/>
                  </a:rPr>
                  <a:t>-decay </a:t>
                </a:r>
                <a:r>
                  <a:rPr lang="en-US" dirty="0">
                    <a:solidFill>
                      <a:srgbClr val="03428E"/>
                    </a:solidFill>
                    <a:ea typeface="Arial Unicode MS"/>
                    <a:cs typeface="Arial Unicode MS"/>
                  </a:rPr>
                  <a:t>of 1</a:t>
                </a:r>
                <a:r>
                  <a:rPr lang="en-US" baseline="30000" dirty="0">
                    <a:solidFill>
                      <a:srgbClr val="03428E"/>
                    </a:solidFill>
                    <a:ea typeface="Arial Unicode MS"/>
                    <a:cs typeface="Arial Unicode MS"/>
                  </a:rPr>
                  <a:t>+</a:t>
                </a:r>
                <a:r>
                  <a:rPr lang="en-US" dirty="0">
                    <a:solidFill>
                      <a:srgbClr val="03428E"/>
                    </a:solidFill>
                    <a:ea typeface="Arial Unicode MS"/>
                    <a:cs typeface="Arial Unicode MS"/>
                  </a:rPr>
                  <a:t> states </a:t>
                </a:r>
                <a:r>
                  <a:rPr lang="en-US" sz="2000" dirty="0">
                    <a:solidFill>
                      <a:srgbClr val="03428E"/>
                    </a:solidFill>
                    <a:ea typeface="Arial Unicode MS"/>
                    <a:cs typeface="Arial Unicode MS"/>
                  </a:rPr>
                  <a:t>(proof-of-principle)</a:t>
                </a:r>
              </a:p>
            </p:txBody>
          </p:sp>
          <p:pic>
            <p:nvPicPr>
              <p:cNvPr id="35" name="Picture 34"/>
              <p:cNvPicPr>
                <a:picLocks noChangeAspect="1"/>
              </p:cNvPicPr>
              <p:nvPr/>
            </p:nvPicPr>
            <p:blipFill>
              <a:blip r:embed="rId3"/>
              <a:stretch>
                <a:fillRect/>
              </a:stretch>
            </p:blipFill>
            <p:spPr>
              <a:xfrm>
                <a:off x="67732" y="1949822"/>
                <a:ext cx="3097946" cy="2880000"/>
              </a:xfrm>
              <a:prstGeom prst="rect">
                <a:avLst/>
              </a:prstGeom>
            </p:spPr>
          </p:pic>
          <p:sp>
            <p:nvSpPr>
              <p:cNvPr id="58" name="Rectangle 57"/>
              <p:cNvSpPr/>
              <p:nvPr/>
            </p:nvSpPr>
            <p:spPr>
              <a:xfrm>
                <a:off x="292671" y="5374862"/>
                <a:ext cx="2762295" cy="630942"/>
              </a:xfrm>
              <a:prstGeom prst="rect">
                <a:avLst/>
              </a:prstGeom>
              <a:solidFill>
                <a:srgbClr val="FFFF00"/>
              </a:solidFill>
            </p:spPr>
            <p:txBody>
              <a:bodyPr wrap="none">
                <a:spAutoFit/>
              </a:bodyPr>
              <a:lstStyle/>
              <a:p>
                <a:pPr defTabSz="457200" fontAlgn="auto">
                  <a:spcBef>
                    <a:spcPts val="0"/>
                  </a:spcBef>
                  <a:spcAft>
                    <a:spcPts val="0"/>
                  </a:spcAft>
                </a:pPr>
                <a:r>
                  <a:rPr lang="en-US" sz="3500" baseline="30000" dirty="0" smtClean="0">
                    <a:solidFill>
                      <a:srgbClr val="03428E"/>
                    </a:solidFill>
                    <a:latin typeface="AU Passata"/>
                    <a:ea typeface="+mn-ea"/>
                    <a:cs typeface="+mn-cs"/>
                  </a:rPr>
                  <a:t>10</a:t>
                </a:r>
                <a:r>
                  <a:rPr lang="en-US" sz="3500" dirty="0" smtClean="0">
                    <a:solidFill>
                      <a:srgbClr val="03428E"/>
                    </a:solidFill>
                    <a:latin typeface="AU Passata"/>
                    <a:ea typeface="+mn-ea"/>
                    <a:cs typeface="+mn-cs"/>
                  </a:rPr>
                  <a:t>B(</a:t>
                </a:r>
                <a:r>
                  <a:rPr lang="en-US" sz="3500" baseline="30000" dirty="0" smtClean="0">
                    <a:solidFill>
                      <a:srgbClr val="03428E"/>
                    </a:solidFill>
                    <a:latin typeface="AU Passata"/>
                    <a:ea typeface="+mn-ea"/>
                    <a:cs typeface="+mn-cs"/>
                  </a:rPr>
                  <a:t>3</a:t>
                </a:r>
                <a:r>
                  <a:rPr lang="en-US" sz="3500" dirty="0" smtClean="0">
                    <a:solidFill>
                      <a:srgbClr val="03428E"/>
                    </a:solidFill>
                    <a:latin typeface="AU Passata"/>
                    <a:ea typeface="+mn-ea"/>
                    <a:cs typeface="+mn-cs"/>
                  </a:rPr>
                  <a:t>He,</a:t>
                </a:r>
                <a:r>
                  <a:rPr lang="en-US" sz="3500" dirty="0" smtClean="0">
                    <a:solidFill>
                      <a:srgbClr val="03428E"/>
                    </a:solidFill>
                    <a:latin typeface="Symbol" charset="2"/>
                    <a:ea typeface="+mn-ea"/>
                    <a:cs typeface="Symbol" charset="2"/>
                  </a:rPr>
                  <a:t>p</a:t>
                </a:r>
                <a:r>
                  <a:rPr lang="en-US" sz="3500" dirty="0" smtClean="0">
                    <a:solidFill>
                      <a:srgbClr val="03428E"/>
                    </a:solidFill>
                    <a:latin typeface="AU Passata"/>
                    <a:ea typeface="+mn-ea"/>
                    <a:cs typeface="+mn-cs"/>
                  </a:rPr>
                  <a:t>)3</a:t>
                </a:r>
                <a:r>
                  <a:rPr lang="en-US" sz="3500" dirty="0">
                    <a:solidFill>
                      <a:srgbClr val="03428E"/>
                    </a:solidFill>
                    <a:latin typeface="Symbol" charset="2"/>
                    <a:ea typeface="+mn-ea"/>
                    <a:cs typeface="+mn-cs"/>
                  </a:rPr>
                  <a:t>a</a:t>
                </a:r>
                <a:endParaRPr lang="en-US" sz="3500" dirty="0">
                  <a:solidFill>
                    <a:srgbClr val="03428E"/>
                  </a:solidFill>
                  <a:latin typeface="AU Passata"/>
                  <a:ea typeface="+mn-ea"/>
                  <a:cs typeface="+mn-cs"/>
                </a:endParaRPr>
              </a:p>
            </p:txBody>
          </p:sp>
        </p:grpSp>
        <p:grpSp>
          <p:nvGrpSpPr>
            <p:cNvPr id="7" name="Group 6"/>
            <p:cNvGrpSpPr/>
            <p:nvPr/>
          </p:nvGrpSpPr>
          <p:grpSpPr>
            <a:xfrm>
              <a:off x="5184775" y="3578219"/>
              <a:ext cx="3976688" cy="3262319"/>
              <a:chOff x="5184775" y="3578219"/>
              <a:chExt cx="3976688" cy="3262319"/>
            </a:xfrm>
          </p:grpSpPr>
          <p:grpSp>
            <p:nvGrpSpPr>
              <p:cNvPr id="34" name="Group 23"/>
              <p:cNvGrpSpPr>
                <a:grpSpLocks/>
              </p:cNvGrpSpPr>
              <p:nvPr/>
            </p:nvGrpSpPr>
            <p:grpSpPr bwMode="auto">
              <a:xfrm>
                <a:off x="5184775" y="4666190"/>
                <a:ext cx="1030288" cy="1181100"/>
                <a:chOff x="4516" y="2544"/>
                <a:chExt cx="464" cy="532"/>
              </a:xfrm>
            </p:grpSpPr>
            <p:pic>
              <p:nvPicPr>
                <p:cNvPr id="39" name="Picture 20" descr="lego_model_man"/>
                <p:cNvPicPr>
                  <a:picLocks noChangeAspect="1" noChangeArrowheads="1"/>
                </p:cNvPicPr>
                <p:nvPr/>
              </p:nvPicPr>
              <p:blipFill>
                <a:blip r:embed="rId4" cstate="email">
                  <a:extLst>
                    <a:ext uri="{28A0092B-C50C-407E-A947-70E740481C1C}">
                      <a14:useLocalDpi xmlns:a14="http://schemas.microsoft.com/office/drawing/2010/main" val="0"/>
                    </a:ext>
                  </a:extLst>
                </a:blip>
                <a:srcRect l="33386" r="30193" b="15004"/>
                <a:stretch>
                  <a:fillRect/>
                </a:stretch>
              </p:blipFill>
              <p:spPr bwMode="auto">
                <a:xfrm>
                  <a:off x="4608" y="2544"/>
                  <a:ext cx="2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21"/>
                <p:cNvSpPr>
                  <a:spLocks noChangeArrowheads="1"/>
                </p:cNvSpPr>
                <p:nvPr/>
              </p:nvSpPr>
              <p:spPr bwMode="auto">
                <a:xfrm>
                  <a:off x="4516" y="2884"/>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fontAlgn="auto">
                    <a:spcBef>
                      <a:spcPts val="0"/>
                    </a:spcBef>
                    <a:spcAft>
                      <a:spcPts val="0"/>
                    </a:spcAft>
                    <a:defRPr/>
                  </a:pPr>
                  <a:endParaRPr lang="da-DK" sz="2200">
                    <a:solidFill>
                      <a:srgbClr val="000000"/>
                    </a:solidFill>
                    <a:latin typeface="Arial" charset="0"/>
                    <a:ea typeface="+mn-ea"/>
                  </a:endParaRPr>
                </a:p>
              </p:txBody>
            </p:sp>
            <p:sp>
              <p:nvSpPr>
                <p:cNvPr id="63" name="Rectangle 22"/>
                <p:cNvSpPr>
                  <a:spLocks noChangeArrowheads="1"/>
                </p:cNvSpPr>
                <p:nvPr/>
              </p:nvSpPr>
              <p:spPr bwMode="auto">
                <a:xfrm>
                  <a:off x="4836" y="2880"/>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fontAlgn="auto">
                    <a:spcBef>
                      <a:spcPts val="0"/>
                    </a:spcBef>
                    <a:spcAft>
                      <a:spcPts val="0"/>
                    </a:spcAft>
                    <a:defRPr/>
                  </a:pPr>
                  <a:endParaRPr lang="da-DK" sz="2200">
                    <a:solidFill>
                      <a:srgbClr val="000000"/>
                    </a:solidFill>
                    <a:latin typeface="Arial" charset="0"/>
                    <a:ea typeface="+mn-ea"/>
                  </a:endParaRPr>
                </a:p>
              </p:txBody>
            </p:sp>
          </p:grpSp>
          <p:pic>
            <p:nvPicPr>
              <p:cNvPr id="64" name="Picture 17" descr="dsssd_pic_alias"/>
              <p:cNvPicPr>
                <a:picLocks noChangeAspect="1" noChangeArrowheads="1"/>
              </p:cNvPicPr>
              <p:nvPr/>
            </p:nvPicPr>
            <p:blipFill>
              <a:blip r:embed="rId5" cstate="email">
                <a:extLst>
                  <a:ext uri="{28A0092B-C50C-407E-A947-70E740481C1C}">
                    <a14:useLocalDpi xmlns:a14="http://schemas.microsoft.com/office/drawing/2010/main" val="0"/>
                  </a:ext>
                </a:extLst>
              </a:blip>
              <a:srcRect l="23456" t="10358" r="10689" b="6079"/>
              <a:stretch>
                <a:fillRect/>
              </a:stretch>
            </p:blipFill>
            <p:spPr bwMode="auto">
              <a:xfrm>
                <a:off x="5981700" y="3814763"/>
                <a:ext cx="3179763"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64"/>
              <p:cNvSpPr/>
              <p:nvPr/>
            </p:nvSpPr>
            <p:spPr>
              <a:xfrm>
                <a:off x="5459418" y="3578219"/>
                <a:ext cx="1608133" cy="477054"/>
              </a:xfrm>
              <a:prstGeom prst="rect">
                <a:avLst/>
              </a:prstGeom>
            </p:spPr>
            <p:txBody>
              <a:bodyPr wrap="none">
                <a:spAutoFit/>
              </a:bodyPr>
              <a:lstStyle/>
              <a:p>
                <a:pPr defTabSz="457200" fontAlgn="auto">
                  <a:spcBef>
                    <a:spcPts val="0"/>
                  </a:spcBef>
                  <a:spcAft>
                    <a:spcPts val="0"/>
                  </a:spcAft>
                  <a:defRPr/>
                </a:pPr>
                <a:r>
                  <a:rPr lang="en-US" sz="2500" baseline="30000" dirty="0" smtClean="0">
                    <a:solidFill>
                      <a:srgbClr val="000000"/>
                    </a:solidFill>
                    <a:latin typeface="AU Passata"/>
                    <a:ea typeface="+mn-ea"/>
                  </a:rPr>
                  <a:t>3</a:t>
                </a:r>
                <a:r>
                  <a:rPr lang="en-US" sz="2500" dirty="0" smtClean="0">
                    <a:solidFill>
                      <a:srgbClr val="000000"/>
                    </a:solidFill>
                    <a:latin typeface="AU Passata"/>
                    <a:ea typeface="+mn-ea"/>
                  </a:rPr>
                  <a:t>He 8MeV</a:t>
                </a:r>
                <a:endParaRPr lang="en-US" sz="2500" dirty="0">
                  <a:solidFill>
                    <a:srgbClr val="000000"/>
                  </a:solidFill>
                  <a:latin typeface="AU Passata"/>
                  <a:ea typeface="+mn-ea"/>
                  <a:cs typeface="+mn-cs"/>
                </a:endParaRPr>
              </a:p>
            </p:txBody>
          </p:sp>
        </p:grpSp>
      </p:grpSp>
      <p:pic>
        <p:nvPicPr>
          <p:cNvPr id="38" name="Picture 37" descr="erc-logo.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931" y="6121067"/>
            <a:ext cx="720000" cy="720000"/>
          </a:xfrm>
          <a:prstGeom prst="rect">
            <a:avLst/>
          </a:prstGeom>
        </p:spPr>
      </p:pic>
    </p:spTree>
    <p:extLst>
      <p:ext uri="{BB962C8B-B14F-4D97-AF65-F5344CB8AC3E}">
        <p14:creationId xmlns:p14="http://schemas.microsoft.com/office/powerpoint/2010/main" val="261388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13610" y="1373195"/>
            <a:ext cx="2530478" cy="4754562"/>
            <a:chOff x="-20640" y="1627188"/>
            <a:chExt cx="2530478" cy="4754562"/>
          </a:xfrm>
        </p:grpSpPr>
        <p:cxnSp>
          <p:nvCxnSpPr>
            <p:cNvPr id="40" name="Straight Connector 6"/>
            <p:cNvCxnSpPr>
              <a:cxnSpLocks noChangeShapeType="1"/>
            </p:cNvCxnSpPr>
            <p:nvPr/>
          </p:nvCxnSpPr>
          <p:spPr bwMode="auto">
            <a:xfrm>
              <a:off x="733425" y="57356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41" name="TextBox 11"/>
            <p:cNvSpPr txBox="1">
              <a:spLocks noChangeArrowheads="1"/>
            </p:cNvSpPr>
            <p:nvPr/>
          </p:nvSpPr>
          <p:spPr bwMode="auto">
            <a:xfrm>
              <a:off x="949325" y="5735638"/>
              <a:ext cx="874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baseline="30000">
                  <a:solidFill>
                    <a:schemeClr val="bg2"/>
                  </a:solidFill>
                </a:rPr>
                <a:t>12</a:t>
              </a:r>
              <a:r>
                <a:rPr lang="en-US">
                  <a:solidFill>
                    <a:schemeClr val="bg2"/>
                  </a:solidFill>
                </a:rPr>
                <a:t>C</a:t>
              </a:r>
            </a:p>
          </p:txBody>
        </p:sp>
        <p:cxnSp>
          <p:nvCxnSpPr>
            <p:cNvPr id="42" name="Straight Connector 6"/>
            <p:cNvCxnSpPr>
              <a:cxnSpLocks noChangeShapeType="1"/>
            </p:cNvCxnSpPr>
            <p:nvPr/>
          </p:nvCxnSpPr>
          <p:spPr bwMode="auto">
            <a:xfrm>
              <a:off x="733425" y="4870450"/>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43" name="TextBox 13"/>
            <p:cNvSpPr txBox="1">
              <a:spLocks noChangeArrowheads="1"/>
            </p:cNvSpPr>
            <p:nvPr/>
          </p:nvSpPr>
          <p:spPr bwMode="auto">
            <a:xfrm>
              <a:off x="365125" y="4673600"/>
              <a:ext cx="4866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l-GR" sz="1500" dirty="0" smtClean="0">
                  <a:solidFill>
                    <a:srgbClr val="03428E"/>
                  </a:solidFill>
                </a:rPr>
                <a:t>3α </a:t>
              </a:r>
              <a:endParaRPr lang="en-GB" sz="1500" dirty="0">
                <a:solidFill>
                  <a:srgbClr val="03428E"/>
                </a:solidFill>
              </a:endParaRPr>
            </a:p>
          </p:txBody>
        </p:sp>
        <p:cxnSp>
          <p:nvCxnSpPr>
            <p:cNvPr id="44" name="Straight Connector 6"/>
            <p:cNvCxnSpPr>
              <a:cxnSpLocks noChangeShapeType="1"/>
            </p:cNvCxnSpPr>
            <p:nvPr/>
          </p:nvCxnSpPr>
          <p:spPr bwMode="auto">
            <a:xfrm>
              <a:off x="733425" y="4799013"/>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45" name="TextBox 18"/>
            <p:cNvSpPr txBox="1">
              <a:spLocks noChangeArrowheads="1"/>
            </p:cNvSpPr>
            <p:nvPr/>
          </p:nvSpPr>
          <p:spPr bwMode="auto">
            <a:xfrm>
              <a:off x="2100263" y="4589463"/>
              <a:ext cx="392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nvGrpSpPr>
            <p:cNvPr id="46" name="Group 14"/>
            <p:cNvGrpSpPr>
              <a:grpSpLocks/>
            </p:cNvGrpSpPr>
            <p:nvPr/>
          </p:nvGrpSpPr>
          <p:grpSpPr bwMode="auto">
            <a:xfrm>
              <a:off x="733425" y="2782888"/>
              <a:ext cx="1439863" cy="1944687"/>
              <a:chOff x="2124349" y="2204864"/>
              <a:chExt cx="1440155" cy="1944214"/>
            </a:xfrm>
          </p:grpSpPr>
          <p:sp>
            <p:nvSpPr>
              <p:cNvPr id="47" name="Rectangle 8"/>
              <p:cNvSpPr>
                <a:spLocks noChangeArrowheads="1"/>
              </p:cNvSpPr>
              <p:nvPr/>
            </p:nvSpPr>
            <p:spPr bwMode="auto">
              <a:xfrm rot="16200000">
                <a:off x="2340519" y="1988694"/>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48" name="Rectangle 47"/>
              <p:cNvSpPr>
                <a:spLocks noChangeArrowheads="1"/>
              </p:cNvSpPr>
              <p:nvPr/>
            </p:nvSpPr>
            <p:spPr bwMode="auto">
              <a:xfrm rot="5400000" flipV="1">
                <a:off x="2340519" y="2925092"/>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grpSp>
        <p:grpSp>
          <p:nvGrpSpPr>
            <p:cNvPr id="49" name="Group 2"/>
            <p:cNvGrpSpPr>
              <a:grpSpLocks/>
            </p:cNvGrpSpPr>
            <p:nvPr/>
          </p:nvGrpSpPr>
          <p:grpSpPr bwMode="auto">
            <a:xfrm>
              <a:off x="765175" y="1627188"/>
              <a:ext cx="1442102" cy="361950"/>
              <a:chOff x="1476375" y="1627191"/>
              <a:chExt cx="1441450" cy="361947"/>
            </a:xfrm>
          </p:grpSpPr>
          <p:cxnSp>
            <p:nvCxnSpPr>
              <p:cNvPr id="50" name="Straight Connector 6"/>
              <p:cNvCxnSpPr>
                <a:cxnSpLocks noChangeShapeType="1"/>
              </p:cNvCxnSpPr>
              <p:nvPr/>
            </p:nvCxnSpPr>
            <p:spPr bwMode="auto">
              <a:xfrm>
                <a:off x="1476375" y="1989138"/>
                <a:ext cx="144145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51" name="TextBox 28"/>
              <p:cNvSpPr txBox="1">
                <a:spLocks noChangeArrowheads="1"/>
              </p:cNvSpPr>
              <p:nvPr/>
            </p:nvSpPr>
            <p:spPr bwMode="auto">
              <a:xfrm>
                <a:off x="2086116" y="1627191"/>
                <a:ext cx="391599" cy="3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dirty="0" smtClean="0">
                    <a:solidFill>
                      <a:srgbClr val="FF0000"/>
                    </a:solidFill>
                    <a:latin typeface="AU Passata"/>
                    <a:cs typeface="AU Passata"/>
                  </a:rPr>
                  <a:t>2</a:t>
                </a:r>
                <a:r>
                  <a:rPr lang="en-US" sz="1700" baseline="30000" dirty="0">
                    <a:solidFill>
                      <a:srgbClr val="FF0000"/>
                    </a:solidFill>
                    <a:latin typeface="AU Passata"/>
                    <a:cs typeface="AU Passata"/>
                  </a:rPr>
                  <a:t>+</a:t>
                </a:r>
                <a:endParaRPr lang="en-US" sz="1700" dirty="0">
                  <a:solidFill>
                    <a:srgbClr val="FF0000"/>
                  </a:solidFill>
                  <a:latin typeface="AU Passata"/>
                  <a:cs typeface="AU Passata"/>
                </a:endParaRPr>
              </a:p>
            </p:txBody>
          </p:sp>
        </p:grpSp>
        <p:sp>
          <p:nvSpPr>
            <p:cNvPr id="53" name="TextBox 27"/>
            <p:cNvSpPr txBox="1">
              <a:spLocks noChangeArrowheads="1"/>
            </p:cNvSpPr>
            <p:nvPr/>
          </p:nvSpPr>
          <p:spPr bwMode="auto">
            <a:xfrm>
              <a:off x="1484313" y="2241550"/>
              <a:ext cx="8418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FF0000"/>
                  </a:solidFill>
                  <a:latin typeface="Symbol" charset="0"/>
                </a:rPr>
                <a:t>g</a:t>
              </a:r>
              <a:r>
                <a:rPr lang="en-GB" sz="1500" dirty="0" smtClean="0">
                  <a:solidFill>
                    <a:srgbClr val="FF0000"/>
                  </a:solidFill>
                </a:rPr>
                <a:t>-decay</a:t>
              </a:r>
              <a:endParaRPr lang="en-GB" sz="1500" dirty="0">
                <a:solidFill>
                  <a:srgbClr val="FF0000"/>
                </a:solidFill>
              </a:endParaRPr>
            </a:p>
          </p:txBody>
        </p:sp>
        <p:grpSp>
          <p:nvGrpSpPr>
            <p:cNvPr id="54" name="Group 28"/>
            <p:cNvGrpSpPr>
              <a:grpSpLocks/>
            </p:cNvGrpSpPr>
            <p:nvPr/>
          </p:nvGrpSpPr>
          <p:grpSpPr bwMode="auto">
            <a:xfrm>
              <a:off x="49213" y="3708400"/>
              <a:ext cx="688011" cy="812800"/>
              <a:chOff x="759024" y="3708994"/>
              <a:chExt cx="688310" cy="812418"/>
            </a:xfrm>
          </p:grpSpPr>
          <p:sp>
            <p:nvSpPr>
              <p:cNvPr id="55" name="Rectangle 2"/>
              <p:cNvSpPr>
                <a:spLocks noChangeArrowheads="1"/>
              </p:cNvSpPr>
              <p:nvPr/>
            </p:nvSpPr>
            <p:spPr bwMode="auto">
              <a:xfrm>
                <a:off x="759024" y="3708994"/>
                <a:ext cx="688310" cy="47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500" dirty="0" smtClean="0">
                    <a:solidFill>
                      <a:srgbClr val="03428E"/>
                    </a:solidFill>
                  </a:rPr>
                  <a:t>3α </a:t>
                </a:r>
                <a:endParaRPr lang="en-US" sz="2500" dirty="0"/>
              </a:p>
            </p:txBody>
          </p:sp>
          <p:cxnSp>
            <p:nvCxnSpPr>
              <p:cNvPr id="56" name="Straight Arrow Connector 37"/>
              <p:cNvCxnSpPr>
                <a:cxnSpLocks noChangeShapeType="1"/>
              </p:cNvCxnSpPr>
              <p:nvPr/>
            </p:nvCxnSpPr>
            <p:spPr bwMode="auto">
              <a:xfrm flipH="1">
                <a:off x="1036031" y="3806256"/>
                <a:ext cx="402738" cy="715156"/>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grpSp>
        <p:sp>
          <p:nvSpPr>
            <p:cNvPr id="57" name="TextBox 18"/>
            <p:cNvSpPr txBox="1">
              <a:spLocks noChangeArrowheads="1"/>
            </p:cNvSpPr>
            <p:nvPr/>
          </p:nvSpPr>
          <p:spPr bwMode="auto">
            <a:xfrm>
              <a:off x="2117725" y="5521325"/>
              <a:ext cx="392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cxnSp>
          <p:nvCxnSpPr>
            <p:cNvPr id="59" name="Straight Connector 6"/>
            <p:cNvCxnSpPr>
              <a:cxnSpLocks noChangeShapeType="1"/>
            </p:cNvCxnSpPr>
            <p:nvPr/>
          </p:nvCxnSpPr>
          <p:spPr bwMode="auto">
            <a:xfrm>
              <a:off x="733425" y="3279775"/>
              <a:ext cx="144145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cxnSp>
        <p:sp>
          <p:nvSpPr>
            <p:cNvPr id="60" name="TextBox 19"/>
            <p:cNvSpPr txBox="1">
              <a:spLocks noChangeArrowheads="1"/>
            </p:cNvSpPr>
            <p:nvPr/>
          </p:nvSpPr>
          <p:spPr bwMode="auto">
            <a:xfrm>
              <a:off x="2100263" y="3067050"/>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sp>
          <p:nvSpPr>
            <p:cNvPr id="61" name="TextBox 32"/>
            <p:cNvSpPr txBox="1">
              <a:spLocks noChangeArrowheads="1"/>
            </p:cNvSpPr>
            <p:nvPr/>
          </p:nvSpPr>
          <p:spPr bwMode="auto">
            <a:xfrm>
              <a:off x="-20640" y="1640945"/>
              <a:ext cx="14702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000" dirty="0" smtClean="0">
                  <a:solidFill>
                    <a:srgbClr val="FF0000"/>
                  </a:solidFill>
                </a:rPr>
                <a:t>Reaction</a:t>
              </a:r>
              <a:r>
                <a:rPr lang="en-US" sz="2000" dirty="0" smtClean="0">
                  <a:solidFill>
                    <a:srgbClr val="FF0000"/>
                  </a:solidFill>
                  <a:latin typeface="Wingdings"/>
                  <a:ea typeface="Wingdings"/>
                  <a:cs typeface="Wingdings"/>
                  <a:sym typeface="Wingdings"/>
                </a:rPr>
                <a:t></a:t>
              </a:r>
              <a:endParaRPr lang="en-US" sz="2000" dirty="0">
                <a:solidFill>
                  <a:srgbClr val="FF0000"/>
                </a:solidFill>
                <a:latin typeface="Symbol" charset="0"/>
                <a:cs typeface="Symbol" charset="0"/>
              </a:endParaRPr>
            </a:p>
          </p:txBody>
        </p:sp>
        <p:cxnSp>
          <p:nvCxnSpPr>
            <p:cNvPr id="52" name="Straight Arrow Connector 23"/>
            <p:cNvCxnSpPr>
              <a:cxnSpLocks noChangeShapeType="1"/>
            </p:cNvCxnSpPr>
            <p:nvPr/>
          </p:nvCxnSpPr>
          <p:spPr bwMode="auto">
            <a:xfrm flipH="1">
              <a:off x="1452563" y="1989138"/>
              <a:ext cx="6350" cy="1511300"/>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63" name="TextBox 62"/>
          <p:cNvSpPr txBox="1"/>
          <p:nvPr/>
        </p:nvSpPr>
        <p:spPr>
          <a:xfrm>
            <a:off x="463268" y="5894034"/>
            <a:ext cx="8549135" cy="861774"/>
          </a:xfrm>
          <a:prstGeom prst="rect">
            <a:avLst/>
          </a:prstGeom>
          <a:noFill/>
        </p:spPr>
        <p:txBody>
          <a:bodyPr wrap="none" rtlCol="0">
            <a:spAutoFit/>
          </a:bodyPr>
          <a:lstStyle/>
          <a:p>
            <a:pPr defTabSz="457200" fontAlgn="auto">
              <a:spcBef>
                <a:spcPts val="0"/>
              </a:spcBef>
              <a:spcAft>
                <a:spcPts val="0"/>
              </a:spcAft>
            </a:pPr>
            <a:r>
              <a:rPr lang="en-US" sz="2500" dirty="0" smtClean="0">
                <a:solidFill>
                  <a:srgbClr val="000000"/>
                </a:solidFill>
                <a:latin typeface="ＭＳ ゴシック"/>
                <a:ea typeface="ＭＳ ゴシック"/>
                <a:cs typeface="ＭＳ ゴシック"/>
              </a:rPr>
              <a:t>+ </a:t>
            </a:r>
            <a:r>
              <a:rPr lang="en-US" sz="2500" dirty="0" smtClean="0">
                <a:solidFill>
                  <a:schemeClr val="bg2"/>
                </a:solidFill>
                <a:latin typeface="AU Passata"/>
                <a:ea typeface="+mn-ea"/>
                <a:cs typeface="+mn-cs"/>
              </a:rPr>
              <a:t>M1 &gt;&gt; E2 </a:t>
            </a:r>
            <a:r>
              <a:rPr lang="en-US" sz="2500" dirty="0">
                <a:solidFill>
                  <a:schemeClr val="bg2"/>
                </a:solidFill>
                <a:latin typeface="AU Passata"/>
                <a:ea typeface="+mn-ea"/>
                <a:cs typeface="+mn-cs"/>
              </a:rPr>
              <a:t> </a:t>
            </a:r>
            <a:r>
              <a:rPr lang="en-US" sz="2500" dirty="0" smtClean="0">
                <a:solidFill>
                  <a:schemeClr val="bg2"/>
                </a:solidFill>
                <a:latin typeface="AU Passata"/>
                <a:ea typeface="+mn-ea"/>
                <a:cs typeface="+mn-cs"/>
              </a:rPr>
              <a:t>                                      </a:t>
            </a:r>
            <a:r>
              <a:rPr lang="en-US" sz="2500" dirty="0" smtClean="0">
                <a:solidFill>
                  <a:schemeClr val="bg2"/>
                </a:solidFill>
                <a:latin typeface="AU Passata"/>
                <a:ea typeface="+mn-ea"/>
                <a:cs typeface="+mn-cs"/>
              </a:rPr>
              <a:t> </a:t>
            </a:r>
            <a:r>
              <a:rPr lang="en-US" sz="2500" dirty="0" smtClean="0">
                <a:solidFill>
                  <a:schemeClr val="bg2"/>
                </a:solidFill>
                <a:latin typeface="Wingdings"/>
                <a:ea typeface="Wingdings"/>
                <a:cs typeface="Wingdings"/>
                <a:sym typeface="Wingdings"/>
              </a:rPr>
              <a:t>	</a:t>
            </a:r>
            <a:r>
              <a:rPr lang="en-US" sz="2500" dirty="0" smtClean="0">
                <a:solidFill>
                  <a:schemeClr val="bg2"/>
                </a:solidFill>
                <a:latin typeface="AU Passata"/>
                <a:ea typeface="+mn-ea"/>
                <a:cs typeface="+mn-cs"/>
                <a:sym typeface="Wingdings"/>
              </a:rPr>
              <a:t>1</a:t>
            </a:r>
            <a:r>
              <a:rPr lang="en-US" sz="2500" baseline="30000" dirty="0" smtClean="0">
                <a:solidFill>
                  <a:schemeClr val="bg2"/>
                </a:solidFill>
                <a:latin typeface="AU Passata"/>
                <a:ea typeface="+mn-ea"/>
                <a:cs typeface="+mn-cs"/>
                <a:sym typeface="Wingdings"/>
              </a:rPr>
              <a:t>+</a:t>
            </a:r>
            <a:r>
              <a:rPr lang="en-US" sz="2500" dirty="0" smtClean="0">
                <a:solidFill>
                  <a:schemeClr val="bg2"/>
                </a:solidFill>
                <a:latin typeface="AU Passata"/>
                <a:ea typeface="+mn-ea"/>
                <a:cs typeface="+mn-cs"/>
                <a:sym typeface="Wingdings"/>
              </a:rPr>
              <a:t>,	</a:t>
            </a:r>
            <a:r>
              <a:rPr lang="en-US" sz="2500" dirty="0" smtClean="0">
                <a:solidFill>
                  <a:schemeClr val="bg2"/>
                </a:solidFill>
                <a:latin typeface="AU Passata"/>
                <a:ea typeface="+mn-ea"/>
                <a:cs typeface="+mn-cs"/>
              </a:rPr>
              <a:t>2</a:t>
            </a:r>
            <a:r>
              <a:rPr lang="en-US" sz="2500" baseline="30000" dirty="0" smtClean="0">
                <a:solidFill>
                  <a:schemeClr val="bg2"/>
                </a:solidFill>
                <a:latin typeface="AU Passata"/>
                <a:ea typeface="+mn-ea"/>
                <a:cs typeface="+mn-cs"/>
              </a:rPr>
              <a:t>+</a:t>
            </a:r>
            <a:r>
              <a:rPr lang="en-US" sz="2500" dirty="0" smtClean="0">
                <a:solidFill>
                  <a:schemeClr val="bg2"/>
                </a:solidFill>
                <a:latin typeface="AU Passata"/>
                <a:ea typeface="+mn-ea"/>
                <a:cs typeface="+mn-cs"/>
              </a:rPr>
              <a:t>,	 3</a:t>
            </a:r>
            <a:r>
              <a:rPr lang="en-US" sz="2500" baseline="30000" dirty="0" smtClean="0">
                <a:solidFill>
                  <a:schemeClr val="bg2"/>
                </a:solidFill>
                <a:latin typeface="AU Passata"/>
                <a:ea typeface="+mn-ea"/>
                <a:cs typeface="+mn-cs"/>
              </a:rPr>
              <a:t>+</a:t>
            </a:r>
            <a:r>
              <a:rPr lang="en-US" sz="2500" dirty="0">
                <a:solidFill>
                  <a:schemeClr val="bg2"/>
                </a:solidFill>
                <a:latin typeface="AU Passata"/>
                <a:ea typeface="+mn-ea"/>
                <a:cs typeface="+mn-cs"/>
              </a:rPr>
              <a:t> </a:t>
            </a:r>
            <a:r>
              <a:rPr lang="en-US" sz="2500" dirty="0">
                <a:solidFill>
                  <a:srgbClr val="FF0000"/>
                </a:solidFill>
                <a:latin typeface="AU Passata"/>
                <a:ea typeface="+mn-ea"/>
                <a:cs typeface="+mn-cs"/>
              </a:rPr>
              <a:t>no </a:t>
            </a:r>
            <a:r>
              <a:rPr lang="en-US" sz="2500" dirty="0" smtClean="0">
                <a:solidFill>
                  <a:srgbClr val="FF0000"/>
                </a:solidFill>
                <a:latin typeface="AU Passata"/>
                <a:ea typeface="+mn-ea"/>
                <a:cs typeface="+mn-cs"/>
              </a:rPr>
              <a:t>0</a:t>
            </a:r>
            <a:r>
              <a:rPr lang="en-US" sz="2500" baseline="30000" dirty="0" smtClean="0">
                <a:solidFill>
                  <a:srgbClr val="FF0000"/>
                </a:solidFill>
                <a:latin typeface="AU Passata"/>
                <a:ea typeface="+mn-ea"/>
                <a:cs typeface="+mn-cs"/>
              </a:rPr>
              <a:t>+ </a:t>
            </a:r>
            <a:r>
              <a:rPr lang="en-US" sz="2500" dirty="0" smtClean="0">
                <a:solidFill>
                  <a:srgbClr val="FF0000"/>
                </a:solidFill>
                <a:latin typeface="AU Passata"/>
                <a:ea typeface="+mn-ea"/>
                <a:cs typeface="+mn-cs"/>
              </a:rPr>
              <a:t>!</a:t>
            </a:r>
            <a:r>
              <a:rPr lang="en-US" sz="2500" baseline="30000" dirty="0" smtClean="0">
                <a:solidFill>
                  <a:srgbClr val="FF0000"/>
                </a:solidFill>
                <a:latin typeface="AU Passata"/>
                <a:ea typeface="+mn-ea"/>
                <a:cs typeface="+mn-cs"/>
              </a:rPr>
              <a:t> </a:t>
            </a:r>
            <a:endParaRPr lang="en-US" sz="2500" dirty="0" smtClean="0">
              <a:solidFill>
                <a:srgbClr val="FF0000"/>
              </a:solidFill>
              <a:latin typeface="AU Passata"/>
              <a:ea typeface="+mn-ea"/>
              <a:cs typeface="+mn-cs"/>
            </a:endParaRPr>
          </a:p>
          <a:p>
            <a:pPr defTabSz="457200" fontAlgn="auto">
              <a:spcBef>
                <a:spcPts val="0"/>
              </a:spcBef>
              <a:spcAft>
                <a:spcPts val="0"/>
              </a:spcAft>
            </a:pPr>
            <a:r>
              <a:rPr lang="en-US" sz="2500" dirty="0" smtClean="0">
                <a:solidFill>
                  <a:srgbClr val="000000"/>
                </a:solidFill>
                <a:latin typeface="AU Passata"/>
                <a:ea typeface="+mn-ea"/>
                <a:cs typeface="+mn-cs"/>
              </a:rPr>
              <a:t>−  </a:t>
            </a:r>
            <a:r>
              <a:rPr lang="en-US" sz="2500" dirty="0" smtClean="0">
                <a:solidFill>
                  <a:srgbClr val="03428E"/>
                </a:solidFill>
                <a:latin typeface="AU Passata"/>
                <a:ea typeface="+mn-ea"/>
                <a:cs typeface="+mn-cs"/>
              </a:rPr>
              <a:t>E1 decay populates negative parity </a:t>
            </a:r>
            <a:r>
              <a:rPr lang="en-US" sz="2500" dirty="0" smtClean="0">
                <a:solidFill>
                  <a:srgbClr val="03428E"/>
                </a:solidFill>
                <a:latin typeface="Wingdings"/>
                <a:ea typeface="Wingdings"/>
                <a:cs typeface="Wingdings"/>
                <a:sym typeface="Wingdings"/>
              </a:rPr>
              <a:t>	</a:t>
            </a:r>
            <a:r>
              <a:rPr lang="en-US" sz="2500" dirty="0" smtClean="0">
                <a:solidFill>
                  <a:srgbClr val="03428E"/>
                </a:solidFill>
                <a:latin typeface="AU Passata"/>
                <a:ea typeface="+mn-ea"/>
                <a:cs typeface="+mn-cs"/>
                <a:sym typeface="Wingdings"/>
              </a:rPr>
              <a:t>1</a:t>
            </a:r>
            <a:r>
              <a:rPr lang="en-US" sz="2500" baseline="30000" dirty="0" smtClean="0">
                <a:solidFill>
                  <a:srgbClr val="03428E"/>
                </a:solidFill>
                <a:latin typeface="AU Passata"/>
                <a:ea typeface="+mn-ea"/>
                <a:cs typeface="+mn-cs"/>
                <a:sym typeface="Wingdings"/>
              </a:rPr>
              <a:t>-</a:t>
            </a:r>
            <a:r>
              <a:rPr lang="en-US" sz="2500" dirty="0" smtClean="0">
                <a:solidFill>
                  <a:srgbClr val="03428E"/>
                </a:solidFill>
                <a:latin typeface="AU Passata"/>
                <a:ea typeface="+mn-ea"/>
                <a:cs typeface="+mn-cs"/>
                <a:sym typeface="Wingdings"/>
              </a:rPr>
              <a:t>,	</a:t>
            </a:r>
            <a:r>
              <a:rPr lang="en-US" sz="2500" dirty="0" smtClean="0">
                <a:solidFill>
                  <a:srgbClr val="03428E"/>
                </a:solidFill>
                <a:latin typeface="AU Passata"/>
                <a:ea typeface="+mn-ea"/>
                <a:cs typeface="+mn-cs"/>
              </a:rPr>
              <a:t>2</a:t>
            </a:r>
            <a:r>
              <a:rPr lang="en-US" sz="2500" baseline="30000" dirty="0" smtClean="0">
                <a:solidFill>
                  <a:srgbClr val="03428E"/>
                </a:solidFill>
                <a:latin typeface="AU Passata"/>
                <a:ea typeface="+mn-ea"/>
                <a:cs typeface="+mn-cs"/>
              </a:rPr>
              <a:t>-</a:t>
            </a:r>
            <a:r>
              <a:rPr lang="en-US" sz="2500" dirty="0" smtClean="0">
                <a:solidFill>
                  <a:srgbClr val="03428E"/>
                </a:solidFill>
                <a:latin typeface="AU Passata"/>
                <a:ea typeface="+mn-ea"/>
                <a:cs typeface="+mn-cs"/>
              </a:rPr>
              <a:t>,	 3</a:t>
            </a:r>
            <a:r>
              <a:rPr lang="en-US" sz="2500" baseline="30000" dirty="0">
                <a:solidFill>
                  <a:srgbClr val="03428E"/>
                </a:solidFill>
                <a:latin typeface="AU Passata"/>
                <a:ea typeface="+mn-ea"/>
                <a:cs typeface="+mn-cs"/>
              </a:rPr>
              <a:t>-</a:t>
            </a:r>
            <a:endParaRPr lang="en-US" sz="2500" dirty="0">
              <a:solidFill>
                <a:srgbClr val="03428E"/>
              </a:solidFill>
              <a:latin typeface="AU Passata"/>
              <a:ea typeface="+mn-ea"/>
              <a:cs typeface="+mn-cs"/>
            </a:endParaRPr>
          </a:p>
        </p:txBody>
      </p:sp>
      <p:sp>
        <p:nvSpPr>
          <p:cNvPr id="64" name="Smiley Face 63"/>
          <p:cNvSpPr>
            <a:spLocks noChangeAspect="1"/>
          </p:cNvSpPr>
          <p:nvPr/>
        </p:nvSpPr>
        <p:spPr bwMode="auto">
          <a:xfrm>
            <a:off x="319252" y="5881425"/>
            <a:ext cx="432000" cy="432000"/>
          </a:xfrm>
          <a:prstGeom prst="smileyFace">
            <a:avLst/>
          </a:prstGeom>
          <a:solidFill>
            <a:srgbClr val="FFFF00"/>
          </a:solidFill>
          <a:ln w="1778"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nSpc>
                <a:spcPts val="3600"/>
              </a:lnSpc>
              <a:buFont typeface="AU Passata" pitchFamily="34" charset="0"/>
              <a:buNone/>
            </a:pPr>
            <a:endParaRPr lang="en-US" smtClean="0">
              <a:solidFill>
                <a:srgbClr val="000000"/>
              </a:solidFill>
              <a:latin typeface="AU Passata" pitchFamily="34" charset="0"/>
              <a:ea typeface="+mn-ea"/>
              <a:cs typeface="+mn-cs"/>
            </a:endParaRPr>
          </a:p>
        </p:txBody>
      </p:sp>
      <p:sp>
        <p:nvSpPr>
          <p:cNvPr id="65" name="Smiley Face 64"/>
          <p:cNvSpPr>
            <a:spLocks noChangeAspect="1"/>
          </p:cNvSpPr>
          <p:nvPr/>
        </p:nvSpPr>
        <p:spPr bwMode="auto">
          <a:xfrm>
            <a:off x="319252" y="6385481"/>
            <a:ext cx="432000" cy="432000"/>
          </a:xfrm>
          <a:prstGeom prst="smileyFace">
            <a:avLst>
              <a:gd name="adj" fmla="val -4653"/>
            </a:avLst>
          </a:prstGeom>
          <a:solidFill>
            <a:srgbClr val="FFFF00"/>
          </a:solidFill>
          <a:ln w="1778"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nSpc>
                <a:spcPts val="3600"/>
              </a:lnSpc>
              <a:buFont typeface="AU Passata" pitchFamily="34" charset="0"/>
              <a:buNone/>
            </a:pPr>
            <a:endParaRPr lang="en-US" smtClean="0">
              <a:solidFill>
                <a:srgbClr val="000000"/>
              </a:solidFill>
              <a:latin typeface="AU Passata" pitchFamily="34" charset="0"/>
              <a:ea typeface="+mn-ea"/>
              <a:cs typeface="+mn-cs"/>
            </a:endParaRPr>
          </a:p>
        </p:txBody>
      </p:sp>
      <p:sp>
        <p:nvSpPr>
          <p:cNvPr id="36" name="TextBox 35"/>
          <p:cNvSpPr txBox="1"/>
          <p:nvPr/>
        </p:nvSpPr>
        <p:spPr>
          <a:xfrm>
            <a:off x="142385" y="694268"/>
            <a:ext cx="8849215" cy="646331"/>
          </a:xfrm>
          <a:prstGeom prst="rect">
            <a:avLst/>
          </a:prstGeom>
          <a:solidFill>
            <a:srgbClr val="FFFF00"/>
          </a:solidFill>
        </p:spPr>
        <p:txBody>
          <a:bodyPr wrap="square" rtlCol="0">
            <a:spAutoFit/>
          </a:bodyPr>
          <a:lstStyle/>
          <a:p>
            <a:pPr algn="ctr" defTabSz="457200" fontAlgn="auto">
              <a:spcBef>
                <a:spcPts val="0"/>
              </a:spcBef>
              <a:spcAft>
                <a:spcPts val="0"/>
              </a:spcAft>
            </a:pPr>
            <a:r>
              <a:rPr lang="en-US" dirty="0" smtClean="0">
                <a:solidFill>
                  <a:srgbClr val="03428E"/>
                </a:solidFill>
                <a:latin typeface="AU Passata"/>
                <a:ea typeface="Arial Unicode MS"/>
                <a:cs typeface="Arial Unicode MS"/>
              </a:rPr>
              <a:t>How to get selectivity between 0</a:t>
            </a:r>
            <a:r>
              <a:rPr lang="en-US" baseline="30000" dirty="0" smtClean="0">
                <a:solidFill>
                  <a:srgbClr val="03428E"/>
                </a:solidFill>
                <a:latin typeface="AU Passata"/>
                <a:ea typeface="Arial Unicode MS"/>
                <a:cs typeface="Arial Unicode MS"/>
              </a:rPr>
              <a:t>+ </a:t>
            </a:r>
            <a:r>
              <a:rPr lang="en-US" dirty="0" smtClean="0">
                <a:solidFill>
                  <a:srgbClr val="03428E"/>
                </a:solidFill>
                <a:latin typeface="AU Passata"/>
                <a:ea typeface="Arial Unicode MS"/>
                <a:cs typeface="Arial Unicode MS"/>
              </a:rPr>
              <a:t>and 2</a:t>
            </a:r>
            <a:r>
              <a:rPr lang="en-US" baseline="30000" dirty="0" smtClean="0">
                <a:solidFill>
                  <a:srgbClr val="03428E"/>
                </a:solidFill>
                <a:latin typeface="AU Passata"/>
                <a:ea typeface="Arial Unicode MS"/>
                <a:cs typeface="Arial Unicode MS"/>
              </a:rPr>
              <a:t>+ </a:t>
            </a:r>
            <a:r>
              <a:rPr lang="en-US" dirty="0">
                <a:solidFill>
                  <a:srgbClr val="03428E"/>
                </a:solidFill>
                <a:latin typeface="AU Passata"/>
                <a:ea typeface="Arial Unicode MS"/>
                <a:cs typeface="Arial Unicode MS"/>
              </a:rPr>
              <a:t>?</a:t>
            </a:r>
          </a:p>
        </p:txBody>
      </p:sp>
    </p:spTree>
    <p:extLst>
      <p:ext uri="{BB962C8B-B14F-4D97-AF65-F5344CB8AC3E}">
        <p14:creationId xmlns:p14="http://schemas.microsoft.com/office/powerpoint/2010/main" val="717483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778A20-C4FB-4A5D-BA56-B6F7BCAF0113}" type="slidenum">
              <a:rPr lang="da-DK" smtClean="0">
                <a:solidFill>
                  <a:srgbClr val="03428E"/>
                </a:solidFill>
                <a:latin typeface="AU Passata"/>
              </a:rPr>
              <a:pPr/>
              <a:t>15</a:t>
            </a:fld>
            <a:endParaRPr lang="da-DK" dirty="0">
              <a:solidFill>
                <a:srgbClr val="03428E"/>
              </a:solidFill>
              <a:latin typeface="AU Passata"/>
            </a:endParaRPr>
          </a:p>
        </p:txBody>
      </p:sp>
      <p:grpSp>
        <p:nvGrpSpPr>
          <p:cNvPr id="23" name="Group 22"/>
          <p:cNvGrpSpPr/>
          <p:nvPr/>
        </p:nvGrpSpPr>
        <p:grpSpPr>
          <a:xfrm>
            <a:off x="2614173" y="0"/>
            <a:ext cx="6134291" cy="6858000"/>
            <a:chOff x="2614173" y="0"/>
            <a:chExt cx="6134291" cy="6858000"/>
          </a:xfrm>
        </p:grpSpPr>
        <p:grpSp>
          <p:nvGrpSpPr>
            <p:cNvPr id="22" name="Group 21"/>
            <p:cNvGrpSpPr/>
            <p:nvPr/>
          </p:nvGrpSpPr>
          <p:grpSpPr>
            <a:xfrm>
              <a:off x="2614173" y="0"/>
              <a:ext cx="6134291" cy="6858000"/>
              <a:chOff x="2614173" y="0"/>
              <a:chExt cx="6134291" cy="6858000"/>
            </a:xfrm>
          </p:grpSpPr>
          <p:pic>
            <p:nvPicPr>
              <p:cNvPr id="6" name="Picture 5"/>
              <p:cNvPicPr>
                <a:picLocks noChangeAspect="1"/>
              </p:cNvPicPr>
              <p:nvPr/>
            </p:nvPicPr>
            <p:blipFill>
              <a:blip r:embed="rId2"/>
              <a:stretch>
                <a:fillRect/>
              </a:stretch>
            </p:blipFill>
            <p:spPr>
              <a:xfrm>
                <a:off x="2614173" y="0"/>
                <a:ext cx="6134291" cy="6858000"/>
              </a:xfrm>
              <a:prstGeom prst="rect">
                <a:avLst/>
              </a:prstGeom>
            </p:spPr>
          </p:pic>
          <p:sp>
            <p:nvSpPr>
              <p:cNvPr id="8" name="TextBox 7"/>
              <p:cNvSpPr txBox="1"/>
              <p:nvPr/>
            </p:nvSpPr>
            <p:spPr>
              <a:xfrm>
                <a:off x="3491880" y="836712"/>
                <a:ext cx="623253" cy="569387"/>
              </a:xfrm>
              <a:prstGeom prst="rect">
                <a:avLst/>
              </a:prstGeom>
              <a:noFill/>
            </p:spPr>
            <p:txBody>
              <a:bodyPr wrap="none" rtlCol="0">
                <a:spAutoFit/>
              </a:bodyPr>
              <a:lstStyle/>
              <a:p>
                <a:pPr defTabSz="457200" fontAlgn="auto">
                  <a:spcBef>
                    <a:spcPts val="0"/>
                  </a:spcBef>
                  <a:spcAft>
                    <a:spcPts val="0"/>
                  </a:spcAft>
                </a:pPr>
                <a:r>
                  <a:rPr lang="en-US" sz="1800" dirty="0">
                    <a:solidFill>
                      <a:srgbClr val="0000FF"/>
                    </a:solidFill>
                    <a:latin typeface="AU Passata"/>
                    <a:ea typeface="+mn-ea"/>
                    <a:cs typeface="+mn-cs"/>
                  </a:rPr>
                  <a:t>2</a:t>
                </a:r>
                <a:r>
                  <a:rPr lang="en-US" sz="1800" baseline="30000" dirty="0">
                    <a:solidFill>
                      <a:srgbClr val="0000FF"/>
                    </a:solidFill>
                    <a:latin typeface="AU Passata"/>
                    <a:ea typeface="+mn-ea"/>
                    <a:cs typeface="+mn-cs"/>
                  </a:rPr>
                  <a:t>+</a:t>
                </a:r>
                <a:endParaRPr lang="en-US" sz="1800" dirty="0">
                  <a:solidFill>
                    <a:srgbClr val="0000FF"/>
                  </a:solidFill>
                  <a:latin typeface="AU Passata"/>
                  <a:ea typeface="+mn-ea"/>
                  <a:cs typeface="+mn-cs"/>
                </a:endParaRPr>
              </a:p>
            </p:txBody>
          </p:sp>
          <p:sp>
            <p:nvSpPr>
              <p:cNvPr id="9" name="TextBox 8"/>
              <p:cNvSpPr txBox="1"/>
              <p:nvPr/>
            </p:nvSpPr>
            <p:spPr>
              <a:xfrm>
                <a:off x="5028867" y="620688"/>
                <a:ext cx="561694" cy="569387"/>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0000FF"/>
                    </a:solidFill>
                    <a:latin typeface="AU Passata"/>
                    <a:ea typeface="+mn-ea"/>
                    <a:cs typeface="+mn-cs"/>
                  </a:rPr>
                  <a:t>2</a:t>
                </a:r>
                <a:r>
                  <a:rPr lang="en-US" sz="1800" baseline="30000" dirty="0" smtClean="0">
                    <a:solidFill>
                      <a:srgbClr val="0000FF"/>
                    </a:solidFill>
                    <a:latin typeface="AU Passata"/>
                    <a:ea typeface="+mn-ea"/>
                    <a:cs typeface="+mn-cs"/>
                  </a:rPr>
                  <a:t>-</a:t>
                </a:r>
                <a:endParaRPr lang="en-US" sz="1800" dirty="0">
                  <a:solidFill>
                    <a:srgbClr val="0000FF"/>
                  </a:solidFill>
                  <a:latin typeface="AU Passata"/>
                  <a:ea typeface="+mn-ea"/>
                  <a:cs typeface="+mn-cs"/>
                </a:endParaRPr>
              </a:p>
            </p:txBody>
          </p:sp>
          <p:sp>
            <p:nvSpPr>
              <p:cNvPr id="10" name="TextBox 9"/>
              <p:cNvSpPr txBox="1"/>
              <p:nvPr/>
            </p:nvSpPr>
            <p:spPr>
              <a:xfrm>
                <a:off x="7394682" y="987405"/>
                <a:ext cx="561694" cy="569387"/>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0000FF"/>
                    </a:solidFill>
                    <a:latin typeface="AU Passata"/>
                    <a:ea typeface="+mn-ea"/>
                    <a:cs typeface="+mn-cs"/>
                  </a:rPr>
                  <a:t>1</a:t>
                </a:r>
                <a:r>
                  <a:rPr lang="en-US" sz="1800" baseline="30000" dirty="0" smtClean="0">
                    <a:solidFill>
                      <a:srgbClr val="0000FF"/>
                    </a:solidFill>
                    <a:latin typeface="AU Passata"/>
                    <a:ea typeface="+mn-ea"/>
                    <a:cs typeface="+mn-cs"/>
                  </a:rPr>
                  <a:t>-</a:t>
                </a:r>
                <a:endParaRPr lang="en-US" sz="1800" dirty="0">
                  <a:solidFill>
                    <a:srgbClr val="0000FF"/>
                  </a:solidFill>
                  <a:latin typeface="AU Passata"/>
                  <a:ea typeface="+mn-ea"/>
                  <a:cs typeface="+mn-cs"/>
                </a:endParaRPr>
              </a:p>
            </p:txBody>
          </p:sp>
        </p:grpSp>
        <p:pic>
          <p:nvPicPr>
            <p:cNvPr id="5" name="Picture 4"/>
            <p:cNvPicPr>
              <a:picLocks noChangeAspect="1"/>
            </p:cNvPicPr>
            <p:nvPr/>
          </p:nvPicPr>
          <p:blipFill rotWithShape="1">
            <a:blip r:embed="rId3"/>
            <a:srcRect r="36194"/>
            <a:stretch/>
          </p:blipFill>
          <p:spPr>
            <a:xfrm>
              <a:off x="3788461" y="3760812"/>
              <a:ext cx="4383939" cy="2476500"/>
            </a:xfrm>
            <a:prstGeom prst="rect">
              <a:avLst/>
            </a:prstGeom>
          </p:spPr>
        </p:pic>
      </p:grpSp>
      <p:cxnSp>
        <p:nvCxnSpPr>
          <p:cNvPr id="14" name="Straight Connector 13"/>
          <p:cNvCxnSpPr/>
          <p:nvPr/>
        </p:nvCxnSpPr>
        <p:spPr bwMode="auto">
          <a:xfrm>
            <a:off x="5004048" y="3861048"/>
            <a:ext cx="648072" cy="0"/>
          </a:xfrm>
          <a:prstGeom prst="line">
            <a:avLst/>
          </a:prstGeom>
          <a:solidFill>
            <a:schemeClr val="accent2"/>
          </a:solidFill>
          <a:ln w="38100" cap="flat" cmpd="sng" algn="ctr">
            <a:solidFill>
              <a:srgbClr val="000000"/>
            </a:solidFill>
            <a:prstDash val="solid"/>
            <a:round/>
            <a:headEnd type="none" w="med" len="med"/>
            <a:tailEnd type="none" w="med" len="med"/>
          </a:ln>
          <a:effectLst/>
        </p:spPr>
      </p:cxnSp>
      <p:cxnSp>
        <p:nvCxnSpPr>
          <p:cNvPr id="16" name="Straight Connector 15"/>
          <p:cNvCxnSpPr/>
          <p:nvPr/>
        </p:nvCxnSpPr>
        <p:spPr bwMode="auto">
          <a:xfrm>
            <a:off x="5004048" y="3645024"/>
            <a:ext cx="648072" cy="0"/>
          </a:xfrm>
          <a:prstGeom prst="line">
            <a:avLst/>
          </a:prstGeom>
          <a:solidFill>
            <a:schemeClr val="accent2"/>
          </a:solidFill>
          <a:ln w="127000" cap="flat" cmpd="sng" algn="ctr">
            <a:solidFill>
              <a:srgbClr val="000000"/>
            </a:solidFill>
            <a:prstDash val="solid"/>
            <a:round/>
            <a:headEnd type="none" w="med" len="med"/>
            <a:tailEnd type="none" w="med" len="med"/>
          </a:ln>
          <a:effectLst/>
        </p:spPr>
      </p:cxnSp>
      <p:cxnSp>
        <p:nvCxnSpPr>
          <p:cNvPr id="17" name="Straight Connector 16"/>
          <p:cNvCxnSpPr/>
          <p:nvPr/>
        </p:nvCxnSpPr>
        <p:spPr bwMode="auto">
          <a:xfrm>
            <a:off x="5004048" y="3356992"/>
            <a:ext cx="648072" cy="0"/>
          </a:xfrm>
          <a:prstGeom prst="line">
            <a:avLst/>
          </a:prstGeom>
          <a:solidFill>
            <a:schemeClr val="accent2"/>
          </a:solidFill>
          <a:ln w="254000" cap="flat" cmpd="sng" algn="ctr">
            <a:solidFill>
              <a:srgbClr val="000000"/>
            </a:solidFill>
            <a:prstDash val="solid"/>
            <a:round/>
            <a:headEnd type="none" w="med" len="med"/>
            <a:tailEnd type="none" w="med" len="med"/>
          </a:ln>
          <a:effectLst/>
        </p:spPr>
      </p:cxnSp>
      <p:sp>
        <p:nvSpPr>
          <p:cNvPr id="18" name="TextBox 17"/>
          <p:cNvSpPr txBox="1"/>
          <p:nvPr/>
        </p:nvSpPr>
        <p:spPr>
          <a:xfrm>
            <a:off x="5583835" y="3595245"/>
            <a:ext cx="428325" cy="528350"/>
          </a:xfrm>
          <a:prstGeom prst="rect">
            <a:avLst/>
          </a:prstGeom>
          <a:noFill/>
        </p:spPr>
        <p:txBody>
          <a:bodyPr wrap="none" rtlCol="0">
            <a:spAutoFit/>
          </a:bodyPr>
          <a:lstStyle/>
          <a:p>
            <a:pPr defTabSz="457200" fontAlgn="auto">
              <a:spcBef>
                <a:spcPts val="0"/>
              </a:spcBef>
              <a:spcAft>
                <a:spcPts val="0"/>
              </a:spcAft>
            </a:pPr>
            <a:r>
              <a:rPr lang="en-US" sz="2000" dirty="0">
                <a:solidFill>
                  <a:srgbClr val="0000FF"/>
                </a:solidFill>
                <a:latin typeface="AU Passata"/>
                <a:ea typeface="+mn-ea"/>
                <a:cs typeface="+mn-cs"/>
              </a:rPr>
              <a:t>2</a:t>
            </a:r>
            <a:r>
              <a:rPr lang="en-US" sz="2000" baseline="30000" dirty="0">
                <a:solidFill>
                  <a:srgbClr val="0000FF"/>
                </a:solidFill>
                <a:latin typeface="AU Passata"/>
                <a:ea typeface="+mn-ea"/>
                <a:cs typeface="+mn-cs"/>
              </a:rPr>
              <a:t>+</a:t>
            </a:r>
            <a:endParaRPr lang="en-US" sz="2000" dirty="0">
              <a:solidFill>
                <a:srgbClr val="0000FF"/>
              </a:solidFill>
              <a:latin typeface="AU Passata"/>
              <a:ea typeface="+mn-ea"/>
              <a:cs typeface="+mn-cs"/>
            </a:endParaRPr>
          </a:p>
        </p:txBody>
      </p:sp>
      <p:sp>
        <p:nvSpPr>
          <p:cNvPr id="19" name="TextBox 18"/>
          <p:cNvSpPr txBox="1"/>
          <p:nvPr/>
        </p:nvSpPr>
        <p:spPr>
          <a:xfrm>
            <a:off x="5580112" y="3379221"/>
            <a:ext cx="394126" cy="528350"/>
          </a:xfrm>
          <a:prstGeom prst="rect">
            <a:avLst/>
          </a:prstGeom>
          <a:noFill/>
        </p:spPr>
        <p:txBody>
          <a:bodyPr wrap="none" rtlCol="0">
            <a:spAutoFit/>
          </a:bodyPr>
          <a:lstStyle/>
          <a:p>
            <a:pPr defTabSz="457200" fontAlgn="auto">
              <a:spcBef>
                <a:spcPts val="0"/>
              </a:spcBef>
              <a:spcAft>
                <a:spcPts val="0"/>
              </a:spcAft>
            </a:pPr>
            <a:r>
              <a:rPr lang="en-US" sz="2000" dirty="0" smtClean="0">
                <a:solidFill>
                  <a:srgbClr val="0000FF"/>
                </a:solidFill>
                <a:latin typeface="AU Passata"/>
                <a:ea typeface="+mn-ea"/>
                <a:cs typeface="+mn-cs"/>
              </a:rPr>
              <a:t>2</a:t>
            </a:r>
            <a:r>
              <a:rPr lang="en-US" sz="2000" baseline="30000" dirty="0" smtClean="0">
                <a:solidFill>
                  <a:srgbClr val="000000"/>
                </a:solidFill>
                <a:latin typeface="AU Passata"/>
                <a:ea typeface="+mn-ea"/>
                <a:cs typeface="+mn-cs"/>
              </a:rPr>
              <a:t>-</a:t>
            </a:r>
            <a:endParaRPr lang="en-US" sz="2000" dirty="0">
              <a:solidFill>
                <a:srgbClr val="000000"/>
              </a:solidFill>
              <a:latin typeface="AU Passata"/>
              <a:ea typeface="+mn-ea"/>
              <a:cs typeface="+mn-cs"/>
            </a:endParaRPr>
          </a:p>
        </p:txBody>
      </p:sp>
      <p:sp>
        <p:nvSpPr>
          <p:cNvPr id="20" name="TextBox 19"/>
          <p:cNvSpPr txBox="1"/>
          <p:nvPr/>
        </p:nvSpPr>
        <p:spPr>
          <a:xfrm>
            <a:off x="5580112" y="3108122"/>
            <a:ext cx="394126" cy="528350"/>
          </a:xfrm>
          <a:prstGeom prst="rect">
            <a:avLst/>
          </a:prstGeom>
          <a:noFill/>
        </p:spPr>
        <p:txBody>
          <a:bodyPr wrap="none" rtlCol="0">
            <a:spAutoFit/>
          </a:bodyPr>
          <a:lstStyle/>
          <a:p>
            <a:pPr defTabSz="457200" fontAlgn="auto">
              <a:spcBef>
                <a:spcPts val="0"/>
              </a:spcBef>
              <a:spcAft>
                <a:spcPts val="0"/>
              </a:spcAft>
            </a:pPr>
            <a:r>
              <a:rPr lang="en-US" sz="2000" dirty="0" smtClean="0">
                <a:solidFill>
                  <a:srgbClr val="0000FF"/>
                </a:solidFill>
                <a:latin typeface="AU Passata"/>
                <a:ea typeface="+mn-ea"/>
                <a:cs typeface="+mn-cs"/>
              </a:rPr>
              <a:t>1</a:t>
            </a:r>
            <a:r>
              <a:rPr lang="en-US" sz="2000" baseline="30000" dirty="0" smtClean="0">
                <a:solidFill>
                  <a:srgbClr val="0000FF"/>
                </a:solidFill>
                <a:latin typeface="AU Passata"/>
                <a:ea typeface="+mn-ea"/>
                <a:cs typeface="+mn-cs"/>
              </a:rPr>
              <a:t>-</a:t>
            </a:r>
            <a:endParaRPr lang="en-US" sz="2000" dirty="0">
              <a:solidFill>
                <a:srgbClr val="0000FF"/>
              </a:solidFill>
              <a:latin typeface="AU Passata"/>
              <a:ea typeface="+mn-ea"/>
              <a:cs typeface="+mn-cs"/>
            </a:endParaRPr>
          </a:p>
        </p:txBody>
      </p:sp>
      <p:sp>
        <p:nvSpPr>
          <p:cNvPr id="21" name="Rectangle 20"/>
          <p:cNvSpPr/>
          <p:nvPr/>
        </p:nvSpPr>
        <p:spPr>
          <a:xfrm>
            <a:off x="208009" y="769015"/>
            <a:ext cx="2320122" cy="630942"/>
          </a:xfrm>
          <a:prstGeom prst="rect">
            <a:avLst/>
          </a:prstGeom>
          <a:solidFill>
            <a:srgbClr val="FFFF00"/>
          </a:solidFill>
        </p:spPr>
        <p:txBody>
          <a:bodyPr wrap="none">
            <a:spAutoFit/>
          </a:bodyPr>
          <a:lstStyle/>
          <a:p>
            <a:pPr defTabSz="457200" fontAlgn="auto">
              <a:spcBef>
                <a:spcPts val="0"/>
              </a:spcBef>
              <a:spcAft>
                <a:spcPts val="0"/>
              </a:spcAft>
            </a:pPr>
            <a:r>
              <a:rPr lang="en-US" sz="3500" baseline="30000" dirty="0" smtClean="0">
                <a:solidFill>
                  <a:srgbClr val="03428E"/>
                </a:solidFill>
                <a:latin typeface="AU Passata"/>
                <a:ea typeface="+mn-ea"/>
                <a:cs typeface="+mn-cs"/>
              </a:rPr>
              <a:t>11</a:t>
            </a:r>
            <a:r>
              <a:rPr lang="en-US" sz="3500" dirty="0" smtClean="0">
                <a:solidFill>
                  <a:srgbClr val="03428E"/>
                </a:solidFill>
                <a:latin typeface="AU Passata"/>
                <a:ea typeface="+mn-ea"/>
                <a:cs typeface="+mn-cs"/>
              </a:rPr>
              <a:t>B(</a:t>
            </a:r>
            <a:r>
              <a:rPr lang="en-US" sz="3500" dirty="0" err="1" smtClean="0">
                <a:solidFill>
                  <a:srgbClr val="03428E"/>
                </a:solidFill>
                <a:latin typeface="AU Passata"/>
                <a:ea typeface="+mn-ea"/>
                <a:cs typeface="+mn-cs"/>
              </a:rPr>
              <a:t>p,</a:t>
            </a:r>
            <a:r>
              <a:rPr lang="en-US" sz="3500" dirty="0" err="1" smtClean="0">
                <a:solidFill>
                  <a:srgbClr val="03428E"/>
                </a:solidFill>
                <a:latin typeface="Symbol" charset="2"/>
                <a:ea typeface="+mn-ea"/>
                <a:cs typeface="+mn-cs"/>
              </a:rPr>
              <a:t>a</a:t>
            </a:r>
            <a:r>
              <a:rPr lang="en-US" sz="3500" dirty="0" smtClean="0">
                <a:solidFill>
                  <a:srgbClr val="03428E"/>
                </a:solidFill>
                <a:latin typeface="AU Passata"/>
                <a:ea typeface="+mn-ea"/>
                <a:cs typeface="+mn-cs"/>
              </a:rPr>
              <a:t>)</a:t>
            </a:r>
            <a:r>
              <a:rPr lang="en-US" sz="3500" dirty="0" err="1" smtClean="0">
                <a:solidFill>
                  <a:srgbClr val="03428E"/>
                </a:solidFill>
                <a:latin typeface="Symbol" charset="2"/>
                <a:ea typeface="+mn-ea"/>
                <a:cs typeface="+mn-cs"/>
              </a:rPr>
              <a:t>aa</a:t>
            </a:r>
            <a:endParaRPr lang="en-US" sz="3500" dirty="0">
              <a:solidFill>
                <a:srgbClr val="03428E"/>
              </a:solidFill>
              <a:latin typeface="AU Passata"/>
              <a:ea typeface="+mn-ea"/>
              <a:cs typeface="+mn-cs"/>
            </a:endParaRPr>
          </a:p>
        </p:txBody>
      </p:sp>
      <p:pic>
        <p:nvPicPr>
          <p:cNvPr id="24" name="Picture 23" descr="erc-logo.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931" y="6121067"/>
            <a:ext cx="720000" cy="720000"/>
          </a:xfrm>
          <a:prstGeom prst="rect">
            <a:avLst/>
          </a:prstGeom>
        </p:spPr>
      </p:pic>
    </p:spTree>
    <p:extLst>
      <p:ext uri="{BB962C8B-B14F-4D97-AF65-F5344CB8AC3E}">
        <p14:creationId xmlns:p14="http://schemas.microsoft.com/office/powerpoint/2010/main" val="2006497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2314845"/>
            <a:ext cx="7539267" cy="3600000"/>
          </a:xfrm>
          <a:prstGeom prst="rect">
            <a:avLst/>
          </a:prstGeom>
        </p:spPr>
      </p:pic>
      <p:pic>
        <p:nvPicPr>
          <p:cNvPr id="6" name="Picture 5"/>
          <p:cNvPicPr>
            <a:picLocks noChangeAspect="1"/>
          </p:cNvPicPr>
          <p:nvPr/>
        </p:nvPicPr>
        <p:blipFill>
          <a:blip r:embed="rId3"/>
          <a:stretch>
            <a:fillRect/>
          </a:stretch>
        </p:blipFill>
        <p:spPr>
          <a:xfrm>
            <a:off x="0" y="-27384"/>
            <a:ext cx="9144000" cy="2297261"/>
          </a:xfrm>
          <a:prstGeom prst="rect">
            <a:avLst/>
          </a:prstGeom>
        </p:spPr>
      </p:pic>
      <p:grpSp>
        <p:nvGrpSpPr>
          <p:cNvPr id="7" name="Group 4"/>
          <p:cNvGrpSpPr>
            <a:grpSpLocks/>
          </p:cNvGrpSpPr>
          <p:nvPr/>
        </p:nvGrpSpPr>
        <p:grpSpPr bwMode="auto">
          <a:xfrm>
            <a:off x="7061200" y="1236665"/>
            <a:ext cx="2159000" cy="4783139"/>
            <a:chOff x="3504" y="875"/>
            <a:chExt cx="1360" cy="3013"/>
          </a:xfrm>
        </p:grpSpPr>
        <p:sp>
          <p:nvSpPr>
            <p:cNvPr id="8" name="Text Box 5"/>
            <p:cNvSpPr txBox="1">
              <a:spLocks noChangeArrowheads="1"/>
            </p:cNvSpPr>
            <p:nvPr/>
          </p:nvSpPr>
          <p:spPr bwMode="auto">
            <a:xfrm>
              <a:off x="4104" y="3600"/>
              <a:ext cx="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0" fontAlgn="auto" hangingPunct="0">
                <a:spcBef>
                  <a:spcPct val="50000"/>
                </a:spcBef>
                <a:spcAft>
                  <a:spcPts val="0"/>
                </a:spcAft>
              </a:pPr>
              <a:r>
                <a:rPr lang="en-US" b="1" baseline="30000" smtClean="0">
                  <a:solidFill>
                    <a:srgbClr val="000000"/>
                  </a:solidFill>
                </a:rPr>
                <a:t>12</a:t>
              </a:r>
              <a:r>
                <a:rPr lang="en-US" b="1" smtClean="0">
                  <a:solidFill>
                    <a:srgbClr val="000000"/>
                  </a:solidFill>
                </a:rPr>
                <a:t>C</a:t>
              </a:r>
              <a:endParaRPr lang="en-US" smtClean="0">
                <a:solidFill>
                  <a:srgbClr val="000000"/>
                </a:solidFill>
              </a:endParaRPr>
            </a:p>
          </p:txBody>
        </p:sp>
        <p:grpSp>
          <p:nvGrpSpPr>
            <p:cNvPr id="9" name="Group 6"/>
            <p:cNvGrpSpPr>
              <a:grpSpLocks/>
            </p:cNvGrpSpPr>
            <p:nvPr/>
          </p:nvGrpSpPr>
          <p:grpSpPr bwMode="auto">
            <a:xfrm>
              <a:off x="3939" y="875"/>
              <a:ext cx="925" cy="2664"/>
              <a:chOff x="4595" y="971"/>
              <a:chExt cx="925" cy="2664"/>
            </a:xfrm>
          </p:grpSpPr>
          <p:sp>
            <p:nvSpPr>
              <p:cNvPr id="12" name="Line 7"/>
              <p:cNvSpPr>
                <a:spLocks noChangeShapeType="1"/>
              </p:cNvSpPr>
              <p:nvPr/>
            </p:nvSpPr>
            <p:spPr bwMode="auto">
              <a:xfrm>
                <a:off x="4659" y="17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eaLnBrk="0" fontAlgn="auto" hangingPunct="0">
                  <a:spcBef>
                    <a:spcPts val="0"/>
                  </a:spcBef>
                  <a:spcAft>
                    <a:spcPts val="0"/>
                  </a:spcAft>
                </a:pPr>
                <a:endParaRPr lang="en-US" sz="2400" smtClean="0">
                  <a:solidFill>
                    <a:srgbClr val="000000"/>
                  </a:solidFill>
                  <a:latin typeface="Arial" charset="0"/>
                </a:endParaRPr>
              </a:p>
            </p:txBody>
          </p:sp>
          <p:sp>
            <p:nvSpPr>
              <p:cNvPr id="13" name="Line 8"/>
              <p:cNvSpPr>
                <a:spLocks noChangeShapeType="1"/>
              </p:cNvSpPr>
              <p:nvPr/>
            </p:nvSpPr>
            <p:spPr bwMode="auto">
              <a:xfrm>
                <a:off x="4659" y="322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eaLnBrk="0" fontAlgn="auto" hangingPunct="0">
                  <a:spcBef>
                    <a:spcPts val="0"/>
                  </a:spcBef>
                  <a:spcAft>
                    <a:spcPts val="0"/>
                  </a:spcAft>
                </a:pPr>
                <a:endParaRPr lang="en-US" sz="2400" smtClean="0">
                  <a:solidFill>
                    <a:srgbClr val="000000"/>
                  </a:solidFill>
                  <a:latin typeface="Arial" charset="0"/>
                </a:endParaRPr>
              </a:p>
            </p:txBody>
          </p:sp>
          <p:sp>
            <p:nvSpPr>
              <p:cNvPr id="14" name="Line 9"/>
              <p:cNvSpPr>
                <a:spLocks noChangeShapeType="1"/>
              </p:cNvSpPr>
              <p:nvPr/>
            </p:nvSpPr>
            <p:spPr bwMode="auto">
              <a:xfrm>
                <a:off x="4659" y="361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eaLnBrk="0" fontAlgn="auto" hangingPunct="0">
                  <a:spcBef>
                    <a:spcPts val="0"/>
                  </a:spcBef>
                  <a:spcAft>
                    <a:spcPts val="0"/>
                  </a:spcAft>
                </a:pPr>
                <a:endParaRPr lang="en-US" sz="2400" smtClean="0">
                  <a:solidFill>
                    <a:srgbClr val="000000"/>
                  </a:solidFill>
                  <a:latin typeface="Arial" charset="0"/>
                </a:endParaRPr>
              </a:p>
            </p:txBody>
          </p:sp>
          <p:sp>
            <p:nvSpPr>
              <p:cNvPr id="15" name="Text Box 10"/>
              <p:cNvSpPr txBox="1">
                <a:spLocks noChangeArrowheads="1"/>
              </p:cNvSpPr>
              <p:nvPr/>
            </p:nvSpPr>
            <p:spPr bwMode="auto">
              <a:xfrm>
                <a:off x="4595" y="1606"/>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0" fontAlgn="auto" hangingPunct="0">
                  <a:spcBef>
                    <a:spcPct val="50000"/>
                  </a:spcBef>
                  <a:spcAft>
                    <a:spcPts val="0"/>
                  </a:spcAft>
                </a:pPr>
                <a:r>
                  <a:rPr lang="en-US" sz="1400" dirty="0" smtClean="0">
                    <a:solidFill>
                      <a:srgbClr val="000000"/>
                    </a:solidFill>
                  </a:rPr>
                  <a:t>12.71 	1</a:t>
                </a:r>
                <a:r>
                  <a:rPr lang="en-US" sz="1400" baseline="30000" dirty="0" smtClean="0">
                    <a:solidFill>
                      <a:srgbClr val="000000"/>
                    </a:solidFill>
                  </a:rPr>
                  <a:t>+</a:t>
                </a:r>
                <a:endParaRPr lang="en-US" dirty="0" smtClean="0">
                  <a:solidFill>
                    <a:srgbClr val="000000"/>
                  </a:solidFill>
                </a:endParaRPr>
              </a:p>
            </p:txBody>
          </p:sp>
          <p:sp>
            <p:nvSpPr>
              <p:cNvPr id="16" name="Rectangle 11"/>
              <p:cNvSpPr>
                <a:spLocks noChangeArrowheads="1"/>
              </p:cNvSpPr>
              <p:nvPr/>
            </p:nvSpPr>
            <p:spPr bwMode="auto">
              <a:xfrm>
                <a:off x="4668" y="2278"/>
                <a:ext cx="672" cy="310"/>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eaLnBrk="0" fontAlgn="auto" hangingPunct="0">
                  <a:spcBef>
                    <a:spcPts val="0"/>
                  </a:spcBef>
                  <a:spcAft>
                    <a:spcPts val="0"/>
                  </a:spcAft>
                </a:pPr>
                <a:endParaRPr lang="en-US" sz="2400" smtClean="0">
                  <a:solidFill>
                    <a:srgbClr val="000000"/>
                  </a:solidFill>
                  <a:latin typeface="Arial" charset="0"/>
                </a:endParaRPr>
              </a:p>
            </p:txBody>
          </p:sp>
          <p:sp>
            <p:nvSpPr>
              <p:cNvPr id="17" name="Line 12"/>
              <p:cNvSpPr>
                <a:spLocks noChangeShapeType="1"/>
              </p:cNvSpPr>
              <p:nvPr/>
            </p:nvSpPr>
            <p:spPr bwMode="auto">
              <a:xfrm>
                <a:off x="4659" y="243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eaLnBrk="0" fontAlgn="auto" hangingPunct="0">
                  <a:spcBef>
                    <a:spcPts val="0"/>
                  </a:spcBef>
                  <a:spcAft>
                    <a:spcPts val="0"/>
                  </a:spcAft>
                </a:pPr>
                <a:endParaRPr lang="en-US" sz="2400" smtClean="0">
                  <a:solidFill>
                    <a:srgbClr val="000000"/>
                  </a:solidFill>
                  <a:latin typeface="Arial" charset="0"/>
                </a:endParaRPr>
              </a:p>
            </p:txBody>
          </p:sp>
          <p:sp>
            <p:nvSpPr>
              <p:cNvPr id="18" name="Text Box 13"/>
              <p:cNvSpPr txBox="1">
                <a:spLocks noChangeArrowheads="1"/>
              </p:cNvSpPr>
              <p:nvPr/>
            </p:nvSpPr>
            <p:spPr bwMode="auto">
              <a:xfrm>
                <a:off x="4624" y="2278"/>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0" fontAlgn="auto" hangingPunct="0">
                  <a:spcBef>
                    <a:spcPct val="50000"/>
                  </a:spcBef>
                  <a:spcAft>
                    <a:spcPts val="0"/>
                  </a:spcAft>
                </a:pPr>
                <a:r>
                  <a:rPr lang="en-US" sz="1400" smtClean="0">
                    <a:solidFill>
                      <a:srgbClr val="000000"/>
                    </a:solidFill>
                  </a:rPr>
                  <a:t>≈10         0,2</a:t>
                </a:r>
                <a:r>
                  <a:rPr lang="en-US" sz="1400" baseline="30000" smtClean="0">
                    <a:solidFill>
                      <a:srgbClr val="000000"/>
                    </a:solidFill>
                  </a:rPr>
                  <a:t>+</a:t>
                </a:r>
                <a:endParaRPr lang="en-US" smtClean="0">
                  <a:solidFill>
                    <a:srgbClr val="000000"/>
                  </a:solidFill>
                </a:endParaRPr>
              </a:p>
            </p:txBody>
          </p:sp>
          <p:sp>
            <p:nvSpPr>
              <p:cNvPr id="19" name="Text Box 14"/>
              <p:cNvSpPr txBox="1">
                <a:spLocks noChangeArrowheads="1"/>
              </p:cNvSpPr>
              <p:nvPr/>
            </p:nvSpPr>
            <p:spPr bwMode="auto">
              <a:xfrm>
                <a:off x="4603" y="305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0" fontAlgn="auto" hangingPunct="0">
                  <a:spcBef>
                    <a:spcPct val="50000"/>
                  </a:spcBef>
                  <a:spcAft>
                    <a:spcPts val="0"/>
                  </a:spcAft>
                </a:pPr>
                <a:r>
                  <a:rPr lang="en-US" sz="1400" dirty="0" smtClean="0">
                    <a:solidFill>
                      <a:srgbClr val="000000"/>
                    </a:solidFill>
                  </a:rPr>
                  <a:t>4.44	          2</a:t>
                </a:r>
                <a:r>
                  <a:rPr lang="en-US" sz="1400" baseline="30000" dirty="0" smtClean="0">
                    <a:solidFill>
                      <a:srgbClr val="000000"/>
                    </a:solidFill>
                  </a:rPr>
                  <a:t>+</a:t>
                </a:r>
                <a:endParaRPr lang="en-US" dirty="0" smtClean="0">
                  <a:solidFill>
                    <a:srgbClr val="000000"/>
                  </a:solidFill>
                </a:endParaRPr>
              </a:p>
            </p:txBody>
          </p:sp>
          <p:sp>
            <p:nvSpPr>
              <p:cNvPr id="20" name="Text Box 15"/>
              <p:cNvSpPr txBox="1">
                <a:spLocks noChangeArrowheads="1"/>
              </p:cNvSpPr>
              <p:nvPr/>
            </p:nvSpPr>
            <p:spPr bwMode="auto">
              <a:xfrm>
                <a:off x="4595" y="3443"/>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0" fontAlgn="auto" hangingPunct="0">
                  <a:spcBef>
                    <a:spcPct val="50000"/>
                  </a:spcBef>
                  <a:spcAft>
                    <a:spcPts val="0"/>
                  </a:spcAft>
                </a:pPr>
                <a:r>
                  <a:rPr lang="en-US" sz="1400" dirty="0" err="1" smtClean="0">
                    <a:solidFill>
                      <a:srgbClr val="000000"/>
                    </a:solidFill>
                  </a:rPr>
                  <a:t>g.s</a:t>
                </a:r>
                <a:r>
                  <a:rPr lang="en-US" sz="1400" dirty="0" smtClean="0">
                    <a:solidFill>
                      <a:srgbClr val="000000"/>
                    </a:solidFill>
                  </a:rPr>
                  <a:t>.    	0</a:t>
                </a:r>
                <a:r>
                  <a:rPr lang="en-US" sz="1400" baseline="30000" dirty="0" smtClean="0">
                    <a:solidFill>
                      <a:srgbClr val="000000"/>
                    </a:solidFill>
                  </a:rPr>
                  <a:t>+</a:t>
                </a:r>
                <a:endParaRPr lang="en-US" dirty="0" smtClean="0">
                  <a:solidFill>
                    <a:srgbClr val="000000"/>
                  </a:solidFill>
                </a:endParaRPr>
              </a:p>
            </p:txBody>
          </p:sp>
          <p:sp>
            <p:nvSpPr>
              <p:cNvPr id="21" name="Line 16"/>
              <p:cNvSpPr>
                <a:spLocks noChangeShapeType="1"/>
              </p:cNvSpPr>
              <p:nvPr/>
            </p:nvSpPr>
            <p:spPr bwMode="auto">
              <a:xfrm>
                <a:off x="4659" y="286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eaLnBrk="0" fontAlgn="auto" hangingPunct="0">
                  <a:spcBef>
                    <a:spcPts val="0"/>
                  </a:spcBef>
                  <a:spcAft>
                    <a:spcPts val="0"/>
                  </a:spcAft>
                </a:pPr>
                <a:endParaRPr lang="en-US" sz="2400" smtClean="0">
                  <a:solidFill>
                    <a:srgbClr val="000000"/>
                  </a:solidFill>
                  <a:latin typeface="Arial" charset="0"/>
                </a:endParaRPr>
              </a:p>
            </p:txBody>
          </p:sp>
          <p:sp>
            <p:nvSpPr>
              <p:cNvPr id="22" name="Text Box 17"/>
              <p:cNvSpPr txBox="1">
                <a:spLocks noChangeArrowheads="1"/>
              </p:cNvSpPr>
              <p:nvPr/>
            </p:nvSpPr>
            <p:spPr bwMode="auto">
              <a:xfrm>
                <a:off x="4603" y="269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0" fontAlgn="auto" hangingPunct="0">
                  <a:spcBef>
                    <a:spcPct val="50000"/>
                  </a:spcBef>
                  <a:spcAft>
                    <a:spcPts val="0"/>
                  </a:spcAft>
                </a:pPr>
                <a:r>
                  <a:rPr lang="en-US" sz="1400" dirty="0" smtClean="0">
                    <a:solidFill>
                      <a:srgbClr val="000000"/>
                    </a:solidFill>
                  </a:rPr>
                  <a:t>7.65	         0</a:t>
                </a:r>
                <a:r>
                  <a:rPr lang="en-US" sz="1400" baseline="30000" dirty="0" smtClean="0">
                    <a:solidFill>
                      <a:srgbClr val="000000"/>
                    </a:solidFill>
                  </a:rPr>
                  <a:t>+</a:t>
                </a:r>
                <a:endParaRPr lang="en-US" dirty="0" smtClean="0">
                  <a:solidFill>
                    <a:srgbClr val="000000"/>
                  </a:solidFill>
                </a:endParaRPr>
              </a:p>
            </p:txBody>
          </p:sp>
          <p:sp>
            <p:nvSpPr>
              <p:cNvPr id="23" name="Line 18"/>
              <p:cNvSpPr>
                <a:spLocks noChangeShapeType="1"/>
              </p:cNvSpPr>
              <p:nvPr/>
            </p:nvSpPr>
            <p:spPr bwMode="auto">
              <a:xfrm>
                <a:off x="4659" y="262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eaLnBrk="0" fontAlgn="auto" hangingPunct="0">
                  <a:spcBef>
                    <a:spcPts val="0"/>
                  </a:spcBef>
                  <a:spcAft>
                    <a:spcPts val="0"/>
                  </a:spcAft>
                </a:pPr>
                <a:endParaRPr lang="en-US" sz="2400" smtClean="0">
                  <a:solidFill>
                    <a:srgbClr val="000000"/>
                  </a:solidFill>
                  <a:latin typeface="Arial" charset="0"/>
                </a:endParaRPr>
              </a:p>
            </p:txBody>
          </p:sp>
          <p:sp>
            <p:nvSpPr>
              <p:cNvPr id="24" name="Text Box 19"/>
              <p:cNvSpPr txBox="1">
                <a:spLocks noChangeArrowheads="1"/>
              </p:cNvSpPr>
              <p:nvPr/>
            </p:nvSpPr>
            <p:spPr bwMode="auto">
              <a:xfrm>
                <a:off x="4614" y="2481"/>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0" fontAlgn="auto" hangingPunct="0">
                  <a:spcBef>
                    <a:spcPct val="50000"/>
                  </a:spcBef>
                  <a:spcAft>
                    <a:spcPts val="0"/>
                  </a:spcAft>
                </a:pPr>
                <a:r>
                  <a:rPr lang="en-US" sz="1400" dirty="0" smtClean="0">
                    <a:solidFill>
                      <a:srgbClr val="000000"/>
                    </a:solidFill>
                  </a:rPr>
                  <a:t>9.64   	3</a:t>
                </a:r>
                <a:r>
                  <a:rPr lang="en-US" sz="1400" baseline="30000" dirty="0" smtClean="0">
                    <a:solidFill>
                      <a:srgbClr val="000000"/>
                    </a:solidFill>
                  </a:rPr>
                  <a:t>-</a:t>
                </a:r>
                <a:endParaRPr lang="en-US" dirty="0" smtClean="0">
                  <a:solidFill>
                    <a:srgbClr val="000000"/>
                  </a:solidFill>
                </a:endParaRPr>
              </a:p>
            </p:txBody>
          </p:sp>
          <p:sp>
            <p:nvSpPr>
              <p:cNvPr id="25" name="Line 20"/>
              <p:cNvSpPr>
                <a:spLocks noChangeShapeType="1"/>
              </p:cNvSpPr>
              <p:nvPr/>
            </p:nvSpPr>
            <p:spPr bwMode="auto">
              <a:xfrm>
                <a:off x="4659" y="2228"/>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eaLnBrk="0" fontAlgn="auto" hangingPunct="0">
                  <a:spcBef>
                    <a:spcPts val="0"/>
                  </a:spcBef>
                  <a:spcAft>
                    <a:spcPts val="0"/>
                  </a:spcAft>
                </a:pPr>
                <a:endParaRPr lang="en-US" sz="2400" smtClean="0">
                  <a:solidFill>
                    <a:srgbClr val="000000"/>
                  </a:solidFill>
                  <a:latin typeface="Arial" charset="0"/>
                </a:endParaRPr>
              </a:p>
            </p:txBody>
          </p:sp>
          <p:sp>
            <p:nvSpPr>
              <p:cNvPr id="26" name="Text Box 21"/>
              <p:cNvSpPr txBox="1">
                <a:spLocks noChangeArrowheads="1"/>
              </p:cNvSpPr>
              <p:nvPr/>
            </p:nvSpPr>
            <p:spPr bwMode="auto">
              <a:xfrm>
                <a:off x="4603" y="2060"/>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0" fontAlgn="auto" hangingPunct="0">
                  <a:spcBef>
                    <a:spcPct val="50000"/>
                  </a:spcBef>
                  <a:spcAft>
                    <a:spcPts val="0"/>
                  </a:spcAft>
                </a:pPr>
                <a:r>
                  <a:rPr lang="en-US" sz="1400" dirty="0" smtClean="0">
                    <a:solidFill>
                      <a:srgbClr val="000000"/>
                    </a:solidFill>
                  </a:rPr>
                  <a:t>10.84 	1</a:t>
                </a:r>
                <a:r>
                  <a:rPr lang="en-US" sz="1400" baseline="30000" dirty="0" smtClean="0">
                    <a:solidFill>
                      <a:srgbClr val="000000"/>
                    </a:solidFill>
                  </a:rPr>
                  <a:t>-</a:t>
                </a:r>
                <a:endParaRPr lang="en-US" dirty="0" smtClean="0">
                  <a:solidFill>
                    <a:srgbClr val="000000"/>
                  </a:solidFill>
                </a:endParaRPr>
              </a:p>
            </p:txBody>
          </p:sp>
          <p:sp>
            <p:nvSpPr>
              <p:cNvPr id="27" name="Line 22"/>
              <p:cNvSpPr>
                <a:spLocks noChangeShapeType="1"/>
              </p:cNvSpPr>
              <p:nvPr/>
            </p:nvSpPr>
            <p:spPr bwMode="auto">
              <a:xfrm>
                <a:off x="4659" y="200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eaLnBrk="0" fontAlgn="auto" hangingPunct="0">
                  <a:spcBef>
                    <a:spcPts val="0"/>
                  </a:spcBef>
                  <a:spcAft>
                    <a:spcPts val="0"/>
                  </a:spcAft>
                </a:pPr>
                <a:endParaRPr lang="en-US" sz="2400" smtClean="0">
                  <a:solidFill>
                    <a:srgbClr val="000000"/>
                  </a:solidFill>
                  <a:latin typeface="Arial" charset="0"/>
                </a:endParaRPr>
              </a:p>
            </p:txBody>
          </p:sp>
          <p:sp>
            <p:nvSpPr>
              <p:cNvPr id="28" name="Text Box 23"/>
              <p:cNvSpPr txBox="1">
                <a:spLocks noChangeArrowheads="1"/>
              </p:cNvSpPr>
              <p:nvPr/>
            </p:nvSpPr>
            <p:spPr bwMode="auto">
              <a:xfrm>
                <a:off x="4603" y="1835"/>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0" fontAlgn="auto" hangingPunct="0">
                  <a:spcBef>
                    <a:spcPct val="50000"/>
                  </a:spcBef>
                  <a:spcAft>
                    <a:spcPts val="0"/>
                  </a:spcAft>
                </a:pPr>
                <a:r>
                  <a:rPr lang="en-US" sz="1400" dirty="0" smtClean="0">
                    <a:solidFill>
                      <a:srgbClr val="000000"/>
                    </a:solidFill>
                  </a:rPr>
                  <a:t>11.83	          2</a:t>
                </a:r>
                <a:r>
                  <a:rPr lang="en-US" sz="1400" baseline="30000" dirty="0" smtClean="0">
                    <a:solidFill>
                      <a:srgbClr val="000000"/>
                    </a:solidFill>
                  </a:rPr>
                  <a:t>-</a:t>
                </a:r>
                <a:endParaRPr lang="en-US" dirty="0" smtClean="0">
                  <a:solidFill>
                    <a:srgbClr val="000000"/>
                  </a:solidFill>
                </a:endParaRPr>
              </a:p>
            </p:txBody>
          </p:sp>
          <p:sp>
            <p:nvSpPr>
              <p:cNvPr id="29" name="Line 24"/>
              <p:cNvSpPr>
                <a:spLocks noChangeShapeType="1"/>
              </p:cNvSpPr>
              <p:nvPr/>
            </p:nvSpPr>
            <p:spPr bwMode="auto">
              <a:xfrm>
                <a:off x="4659" y="157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eaLnBrk="0" fontAlgn="auto" hangingPunct="0">
                  <a:spcBef>
                    <a:spcPts val="0"/>
                  </a:spcBef>
                  <a:spcAft>
                    <a:spcPts val="0"/>
                  </a:spcAft>
                </a:pPr>
                <a:endParaRPr lang="en-US" sz="2400" smtClean="0">
                  <a:solidFill>
                    <a:srgbClr val="000000"/>
                  </a:solidFill>
                  <a:latin typeface="Arial" charset="0"/>
                </a:endParaRPr>
              </a:p>
            </p:txBody>
          </p:sp>
          <p:sp>
            <p:nvSpPr>
              <p:cNvPr id="30" name="Text Box 25"/>
              <p:cNvSpPr txBox="1">
                <a:spLocks noChangeArrowheads="1"/>
              </p:cNvSpPr>
              <p:nvPr/>
            </p:nvSpPr>
            <p:spPr bwMode="auto">
              <a:xfrm>
                <a:off x="4603" y="1403"/>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0" fontAlgn="auto" hangingPunct="0">
                  <a:spcBef>
                    <a:spcPct val="50000"/>
                  </a:spcBef>
                  <a:spcAft>
                    <a:spcPts val="0"/>
                  </a:spcAft>
                </a:pPr>
                <a:r>
                  <a:rPr lang="en-US" sz="1400" dirty="0" smtClean="0">
                    <a:solidFill>
                      <a:srgbClr val="000000"/>
                    </a:solidFill>
                  </a:rPr>
                  <a:t>13.35	        (2</a:t>
                </a:r>
                <a:r>
                  <a:rPr lang="en-US" sz="1400" baseline="30000" dirty="0" smtClean="0">
                    <a:solidFill>
                      <a:srgbClr val="000000"/>
                    </a:solidFill>
                  </a:rPr>
                  <a:t>-</a:t>
                </a:r>
                <a:r>
                  <a:rPr lang="en-US" sz="1400" dirty="0" smtClean="0">
                    <a:solidFill>
                      <a:srgbClr val="000000"/>
                    </a:solidFill>
                  </a:rPr>
                  <a:t>)</a:t>
                </a:r>
                <a:endParaRPr lang="en-US" dirty="0" smtClean="0">
                  <a:solidFill>
                    <a:srgbClr val="000000"/>
                  </a:solidFill>
                </a:endParaRPr>
              </a:p>
            </p:txBody>
          </p:sp>
          <p:sp>
            <p:nvSpPr>
              <p:cNvPr id="31" name="Line 26"/>
              <p:cNvSpPr>
                <a:spLocks noChangeShapeType="1"/>
              </p:cNvSpPr>
              <p:nvPr/>
            </p:nvSpPr>
            <p:spPr bwMode="auto">
              <a:xfrm>
                <a:off x="4667" y="135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eaLnBrk="0" fontAlgn="auto" hangingPunct="0">
                  <a:spcBef>
                    <a:spcPts val="0"/>
                  </a:spcBef>
                  <a:spcAft>
                    <a:spcPts val="0"/>
                  </a:spcAft>
                </a:pPr>
                <a:endParaRPr lang="en-US" sz="2400" smtClean="0">
                  <a:solidFill>
                    <a:srgbClr val="000000"/>
                  </a:solidFill>
                  <a:latin typeface="Arial" charset="0"/>
                </a:endParaRPr>
              </a:p>
            </p:txBody>
          </p:sp>
          <p:sp>
            <p:nvSpPr>
              <p:cNvPr id="32" name="Text Box 27"/>
              <p:cNvSpPr txBox="1">
                <a:spLocks noChangeArrowheads="1"/>
              </p:cNvSpPr>
              <p:nvPr/>
            </p:nvSpPr>
            <p:spPr bwMode="auto">
              <a:xfrm>
                <a:off x="4603" y="1200"/>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0" fontAlgn="auto" hangingPunct="0">
                  <a:spcBef>
                    <a:spcPct val="50000"/>
                  </a:spcBef>
                  <a:spcAft>
                    <a:spcPts val="0"/>
                  </a:spcAft>
                </a:pPr>
                <a:r>
                  <a:rPr lang="en-US" sz="1400" dirty="0" smtClean="0">
                    <a:solidFill>
                      <a:srgbClr val="000000"/>
                    </a:solidFill>
                  </a:rPr>
                  <a:t>14.08 	4</a:t>
                </a:r>
                <a:r>
                  <a:rPr lang="en-US" sz="1400" baseline="30000" dirty="0" smtClean="0">
                    <a:solidFill>
                      <a:srgbClr val="000000"/>
                    </a:solidFill>
                  </a:rPr>
                  <a:t>+</a:t>
                </a:r>
                <a:endParaRPr lang="en-US" dirty="0" smtClean="0">
                  <a:solidFill>
                    <a:srgbClr val="000000"/>
                  </a:solidFill>
                </a:endParaRPr>
              </a:p>
            </p:txBody>
          </p:sp>
          <p:sp>
            <p:nvSpPr>
              <p:cNvPr id="33" name="Line 28"/>
              <p:cNvSpPr>
                <a:spLocks noChangeShapeType="1"/>
              </p:cNvSpPr>
              <p:nvPr/>
            </p:nvSpPr>
            <p:spPr bwMode="auto">
              <a:xfrm>
                <a:off x="4667" y="1128"/>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eaLnBrk="0" fontAlgn="auto" hangingPunct="0">
                  <a:spcBef>
                    <a:spcPts val="0"/>
                  </a:spcBef>
                  <a:spcAft>
                    <a:spcPts val="0"/>
                  </a:spcAft>
                </a:pPr>
                <a:endParaRPr lang="en-US" sz="2400" smtClean="0">
                  <a:solidFill>
                    <a:srgbClr val="000000"/>
                  </a:solidFill>
                  <a:latin typeface="Arial" charset="0"/>
                </a:endParaRPr>
              </a:p>
            </p:txBody>
          </p:sp>
          <p:sp>
            <p:nvSpPr>
              <p:cNvPr id="34" name="Text Box 29"/>
              <p:cNvSpPr txBox="1">
                <a:spLocks noChangeArrowheads="1"/>
              </p:cNvSpPr>
              <p:nvPr/>
            </p:nvSpPr>
            <p:spPr bwMode="auto">
              <a:xfrm>
                <a:off x="4603" y="971"/>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0" fontAlgn="auto" hangingPunct="0">
                  <a:spcBef>
                    <a:spcPct val="50000"/>
                  </a:spcBef>
                  <a:spcAft>
                    <a:spcPts val="0"/>
                  </a:spcAft>
                </a:pPr>
                <a:r>
                  <a:rPr lang="en-US" sz="1400" dirty="0" smtClean="0">
                    <a:solidFill>
                      <a:srgbClr val="000000"/>
                    </a:solidFill>
                  </a:rPr>
                  <a:t>15.11 	1</a:t>
                </a:r>
                <a:r>
                  <a:rPr lang="en-US" sz="1400" baseline="30000" dirty="0" smtClean="0">
                    <a:solidFill>
                      <a:srgbClr val="000000"/>
                    </a:solidFill>
                  </a:rPr>
                  <a:t>+</a:t>
                </a:r>
                <a:endParaRPr lang="en-US" dirty="0" smtClean="0">
                  <a:solidFill>
                    <a:srgbClr val="000000"/>
                  </a:solidFill>
                </a:endParaRPr>
              </a:p>
            </p:txBody>
          </p:sp>
        </p:grpSp>
        <p:sp>
          <p:nvSpPr>
            <p:cNvPr id="10" name="Line 32"/>
            <p:cNvSpPr>
              <a:spLocks noChangeShapeType="1"/>
            </p:cNvSpPr>
            <p:nvPr/>
          </p:nvSpPr>
          <p:spPr bwMode="auto">
            <a:xfrm>
              <a:off x="3829" y="2821"/>
              <a:ext cx="10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457200" eaLnBrk="0" fontAlgn="auto" hangingPunct="0">
                <a:spcBef>
                  <a:spcPts val="0"/>
                </a:spcBef>
                <a:spcAft>
                  <a:spcPts val="0"/>
                </a:spcAft>
              </a:pPr>
              <a:endParaRPr lang="en-US" sz="2400" smtClean="0">
                <a:solidFill>
                  <a:srgbClr val="000000"/>
                </a:solidFill>
                <a:latin typeface="Arial" charset="0"/>
              </a:endParaRPr>
            </a:p>
          </p:txBody>
        </p:sp>
        <p:sp>
          <p:nvSpPr>
            <p:cNvPr id="11" name="Rectangle 34"/>
            <p:cNvSpPr>
              <a:spLocks noChangeArrowheads="1"/>
            </p:cNvSpPr>
            <p:nvPr/>
          </p:nvSpPr>
          <p:spPr bwMode="auto">
            <a:xfrm>
              <a:off x="3504" y="2721"/>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0" fontAlgn="auto" hangingPunct="0">
                <a:spcBef>
                  <a:spcPts val="0"/>
                </a:spcBef>
                <a:spcAft>
                  <a:spcPts val="0"/>
                </a:spcAft>
              </a:pPr>
              <a:r>
                <a:rPr lang="en-US" sz="1400" smtClean="0">
                  <a:solidFill>
                    <a:srgbClr val="000000"/>
                  </a:solidFill>
                  <a:latin typeface="Arial" charset="0"/>
                </a:rPr>
                <a:t>7.27</a:t>
              </a:r>
            </a:p>
          </p:txBody>
        </p:sp>
      </p:grpSp>
      <p:sp>
        <p:nvSpPr>
          <p:cNvPr id="35" name="Text Box 29"/>
          <p:cNvSpPr txBox="1">
            <a:spLocks noChangeArrowheads="1"/>
          </p:cNvSpPr>
          <p:nvPr/>
        </p:nvSpPr>
        <p:spPr bwMode="auto">
          <a:xfrm>
            <a:off x="7772400" y="762000"/>
            <a:ext cx="142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0" fontAlgn="auto" hangingPunct="0">
              <a:spcBef>
                <a:spcPct val="50000"/>
              </a:spcBef>
              <a:spcAft>
                <a:spcPts val="0"/>
              </a:spcAft>
            </a:pPr>
            <a:r>
              <a:rPr lang="en-US" sz="1400" dirty="0" smtClean="0">
                <a:solidFill>
                  <a:srgbClr val="000000"/>
                </a:solidFill>
              </a:rPr>
              <a:t>16.1   	2</a:t>
            </a:r>
            <a:r>
              <a:rPr lang="en-US" sz="1400" baseline="30000" dirty="0" smtClean="0">
                <a:solidFill>
                  <a:srgbClr val="000000"/>
                </a:solidFill>
              </a:rPr>
              <a:t>+</a:t>
            </a:r>
            <a:endParaRPr lang="en-US" dirty="0" smtClean="0">
              <a:solidFill>
                <a:srgbClr val="000000"/>
              </a:solidFill>
            </a:endParaRPr>
          </a:p>
        </p:txBody>
      </p:sp>
      <p:sp>
        <p:nvSpPr>
          <p:cNvPr id="36" name="Line 9"/>
          <p:cNvSpPr>
            <a:spLocks noChangeShapeType="1"/>
          </p:cNvSpPr>
          <p:nvPr/>
        </p:nvSpPr>
        <p:spPr bwMode="auto">
          <a:xfrm>
            <a:off x="7848600" y="1066800"/>
            <a:ext cx="1066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eaLnBrk="0" fontAlgn="auto" hangingPunct="0">
              <a:spcBef>
                <a:spcPts val="0"/>
              </a:spcBef>
              <a:spcAft>
                <a:spcPts val="0"/>
              </a:spcAft>
            </a:pPr>
            <a:endParaRPr lang="en-US" sz="2400" smtClean="0">
              <a:solidFill>
                <a:srgbClr val="000000"/>
              </a:solidFill>
              <a:latin typeface="Arial" charset="0"/>
            </a:endParaRPr>
          </a:p>
        </p:txBody>
      </p:sp>
      <p:cxnSp>
        <p:nvCxnSpPr>
          <p:cNvPr id="37" name="Straight Arrow Connector 36"/>
          <p:cNvCxnSpPr/>
          <p:nvPr/>
        </p:nvCxnSpPr>
        <p:spPr bwMode="auto">
          <a:xfrm>
            <a:off x="8388424" y="1068112"/>
            <a:ext cx="2531" cy="1481416"/>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cxnSp>
        <p:nvCxnSpPr>
          <p:cNvPr id="39" name="Straight Arrow Connector 38"/>
          <p:cNvCxnSpPr/>
          <p:nvPr/>
        </p:nvCxnSpPr>
        <p:spPr bwMode="auto">
          <a:xfrm flipH="1">
            <a:off x="8464872" y="1052736"/>
            <a:ext cx="8384" cy="280831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43" name="TextBox 42"/>
          <p:cNvSpPr txBox="1"/>
          <p:nvPr/>
        </p:nvSpPr>
        <p:spPr>
          <a:xfrm>
            <a:off x="10248900" y="2527300"/>
            <a:ext cx="184666" cy="369332"/>
          </a:xfrm>
          <a:prstGeom prst="rect">
            <a:avLst/>
          </a:prstGeom>
          <a:noFill/>
        </p:spPr>
        <p:txBody>
          <a:bodyPr wrap="none" rtlCol="0">
            <a:spAutoFit/>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2" name="Rounded Rectangle 1"/>
          <p:cNvSpPr/>
          <p:nvPr/>
        </p:nvSpPr>
        <p:spPr>
          <a:xfrm>
            <a:off x="2184400" y="2540000"/>
            <a:ext cx="1358900" cy="1785941"/>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latin typeface="AU Passata"/>
            </a:endParaRPr>
          </a:p>
        </p:txBody>
      </p:sp>
      <p:sp>
        <p:nvSpPr>
          <p:cNvPr id="42" name="Rounded Rectangle 41"/>
          <p:cNvSpPr/>
          <p:nvPr/>
        </p:nvSpPr>
        <p:spPr>
          <a:xfrm>
            <a:off x="609600" y="2552701"/>
            <a:ext cx="1092200" cy="1614490"/>
          </a:xfrm>
          <a:prstGeom prst="round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latin typeface="AU Passata"/>
            </a:endParaRPr>
          </a:p>
        </p:txBody>
      </p:sp>
      <p:sp>
        <p:nvSpPr>
          <p:cNvPr id="41" name="Rectangle 40"/>
          <p:cNvSpPr/>
          <p:nvPr/>
        </p:nvSpPr>
        <p:spPr>
          <a:xfrm>
            <a:off x="4729207" y="2631664"/>
            <a:ext cx="1653273" cy="630942"/>
          </a:xfrm>
          <a:prstGeom prst="rect">
            <a:avLst/>
          </a:prstGeom>
          <a:solidFill>
            <a:srgbClr val="FFFF00"/>
          </a:solidFill>
        </p:spPr>
        <p:txBody>
          <a:bodyPr wrap="none">
            <a:spAutoFit/>
          </a:bodyPr>
          <a:lstStyle/>
          <a:p>
            <a:pPr defTabSz="457200" fontAlgn="auto">
              <a:spcBef>
                <a:spcPts val="0"/>
              </a:spcBef>
              <a:spcAft>
                <a:spcPts val="0"/>
              </a:spcAft>
            </a:pPr>
            <a:r>
              <a:rPr lang="en-US" sz="3500" baseline="30000" dirty="0" smtClean="0">
                <a:solidFill>
                  <a:srgbClr val="03428E"/>
                </a:solidFill>
                <a:latin typeface="AU Passata"/>
                <a:ea typeface="+mn-ea"/>
                <a:cs typeface="+mn-cs"/>
              </a:rPr>
              <a:t>11</a:t>
            </a:r>
            <a:r>
              <a:rPr lang="en-US" sz="3500" dirty="0" smtClean="0">
                <a:solidFill>
                  <a:srgbClr val="03428E"/>
                </a:solidFill>
                <a:latin typeface="AU Passata"/>
                <a:ea typeface="+mn-ea"/>
                <a:cs typeface="+mn-cs"/>
              </a:rPr>
              <a:t>B(</a:t>
            </a:r>
            <a:r>
              <a:rPr lang="en-US" sz="3500" dirty="0" err="1" smtClean="0">
                <a:solidFill>
                  <a:srgbClr val="03428E"/>
                </a:solidFill>
                <a:latin typeface="AU Passata"/>
                <a:ea typeface="+mn-ea"/>
                <a:cs typeface="+mn-cs"/>
              </a:rPr>
              <a:t>p,</a:t>
            </a:r>
            <a:r>
              <a:rPr lang="en-US" sz="3500" dirty="0" err="1">
                <a:solidFill>
                  <a:srgbClr val="03428E"/>
                </a:solidFill>
                <a:latin typeface="Symbol" charset="2"/>
                <a:ea typeface="+mn-ea"/>
                <a:cs typeface="+mn-cs"/>
              </a:rPr>
              <a:t>g</a:t>
            </a:r>
            <a:r>
              <a:rPr lang="en-US" sz="3500" dirty="0" smtClean="0">
                <a:solidFill>
                  <a:srgbClr val="03428E"/>
                </a:solidFill>
                <a:latin typeface="AU Passata"/>
                <a:ea typeface="+mn-ea"/>
                <a:cs typeface="+mn-cs"/>
              </a:rPr>
              <a:t>)</a:t>
            </a:r>
            <a:endParaRPr lang="en-US" sz="3500" dirty="0">
              <a:solidFill>
                <a:srgbClr val="03428E"/>
              </a:solidFill>
              <a:latin typeface="AU Passata"/>
              <a:ea typeface="+mn-ea"/>
              <a:cs typeface="+mn-cs"/>
            </a:endParaRPr>
          </a:p>
        </p:txBody>
      </p:sp>
      <p:sp>
        <p:nvSpPr>
          <p:cNvPr id="3" name="Rectangle 2"/>
          <p:cNvSpPr>
            <a:spLocks noChangeAspect="1"/>
          </p:cNvSpPr>
          <p:nvPr/>
        </p:nvSpPr>
        <p:spPr bwMode="auto">
          <a:xfrm>
            <a:off x="474132" y="5571067"/>
            <a:ext cx="6894000" cy="324000"/>
          </a:xfrm>
          <a:prstGeom prst="rect">
            <a:avLst/>
          </a:prstGeom>
          <a:solidFill>
            <a:srgbClr val="FFFF00">
              <a:alpha val="28000"/>
            </a:srgbClr>
          </a:solidFill>
          <a:ln w="1778"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pic>
        <p:nvPicPr>
          <p:cNvPr id="44" name="Picture 43" descr="erc-logo.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931" y="6121067"/>
            <a:ext cx="720000" cy="720000"/>
          </a:xfrm>
          <a:prstGeom prst="rect">
            <a:avLst/>
          </a:prstGeom>
        </p:spPr>
      </p:pic>
    </p:spTree>
    <p:extLst>
      <p:ext uri="{BB962C8B-B14F-4D97-AF65-F5344CB8AC3E}">
        <p14:creationId xmlns:p14="http://schemas.microsoft.com/office/powerpoint/2010/main" val="4213660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763" name="Straight Connector 6"/>
          <p:cNvCxnSpPr>
            <a:cxnSpLocks noChangeShapeType="1"/>
          </p:cNvCxnSpPr>
          <p:nvPr/>
        </p:nvCxnSpPr>
        <p:spPr bwMode="auto">
          <a:xfrm>
            <a:off x="733425" y="57356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7764" name="TextBox 11"/>
          <p:cNvSpPr txBox="1">
            <a:spLocks noChangeArrowheads="1"/>
          </p:cNvSpPr>
          <p:nvPr/>
        </p:nvSpPr>
        <p:spPr bwMode="auto">
          <a:xfrm>
            <a:off x="949325" y="5735638"/>
            <a:ext cx="874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baseline="30000">
                <a:solidFill>
                  <a:schemeClr val="bg2"/>
                </a:solidFill>
              </a:rPr>
              <a:t>12</a:t>
            </a:r>
            <a:r>
              <a:rPr lang="en-US">
                <a:solidFill>
                  <a:schemeClr val="bg2"/>
                </a:solidFill>
              </a:rPr>
              <a:t>C</a:t>
            </a:r>
          </a:p>
        </p:txBody>
      </p:sp>
      <p:cxnSp>
        <p:nvCxnSpPr>
          <p:cNvPr id="117765" name="Straight Connector 6"/>
          <p:cNvCxnSpPr>
            <a:cxnSpLocks noChangeShapeType="1"/>
          </p:cNvCxnSpPr>
          <p:nvPr/>
        </p:nvCxnSpPr>
        <p:spPr bwMode="auto">
          <a:xfrm>
            <a:off x="733425" y="4870450"/>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117766" name="TextBox 13"/>
          <p:cNvSpPr txBox="1">
            <a:spLocks noChangeArrowheads="1"/>
          </p:cNvSpPr>
          <p:nvPr/>
        </p:nvSpPr>
        <p:spPr bwMode="auto">
          <a:xfrm>
            <a:off x="365125" y="4673600"/>
            <a:ext cx="4866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l-GR" sz="1500" dirty="0" smtClean="0">
                <a:solidFill>
                  <a:srgbClr val="03428E"/>
                </a:solidFill>
              </a:rPr>
              <a:t>3α </a:t>
            </a:r>
            <a:endParaRPr lang="en-GB" sz="1500" dirty="0">
              <a:solidFill>
                <a:srgbClr val="03428E"/>
              </a:solidFill>
            </a:endParaRPr>
          </a:p>
        </p:txBody>
      </p:sp>
      <p:cxnSp>
        <p:nvCxnSpPr>
          <p:cNvPr id="117767" name="Straight Connector 6"/>
          <p:cNvCxnSpPr>
            <a:cxnSpLocks noChangeShapeType="1"/>
          </p:cNvCxnSpPr>
          <p:nvPr/>
        </p:nvCxnSpPr>
        <p:spPr bwMode="auto">
          <a:xfrm>
            <a:off x="733425" y="4799013"/>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7768" name="TextBox 18"/>
          <p:cNvSpPr txBox="1">
            <a:spLocks noChangeArrowheads="1"/>
          </p:cNvSpPr>
          <p:nvPr/>
        </p:nvSpPr>
        <p:spPr bwMode="auto">
          <a:xfrm>
            <a:off x="2100263" y="4589463"/>
            <a:ext cx="392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nvGrpSpPr>
          <p:cNvPr id="117769" name="Group 14"/>
          <p:cNvGrpSpPr>
            <a:grpSpLocks/>
          </p:cNvGrpSpPr>
          <p:nvPr/>
        </p:nvGrpSpPr>
        <p:grpSpPr bwMode="auto">
          <a:xfrm>
            <a:off x="733425" y="2782888"/>
            <a:ext cx="1439863" cy="1944687"/>
            <a:chOff x="2124349" y="2204864"/>
            <a:chExt cx="1440155" cy="1944214"/>
          </a:xfrm>
        </p:grpSpPr>
        <p:sp>
          <p:nvSpPr>
            <p:cNvPr id="10" name="Rectangle 8"/>
            <p:cNvSpPr>
              <a:spLocks noChangeArrowheads="1"/>
            </p:cNvSpPr>
            <p:nvPr/>
          </p:nvSpPr>
          <p:spPr bwMode="auto">
            <a:xfrm rot="16200000">
              <a:off x="2340519" y="1988694"/>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11" name="Rectangle 10"/>
            <p:cNvSpPr>
              <a:spLocks noChangeArrowheads="1"/>
            </p:cNvSpPr>
            <p:nvPr/>
          </p:nvSpPr>
          <p:spPr bwMode="auto">
            <a:xfrm rot="5400000" flipV="1">
              <a:off x="2340519" y="2925092"/>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grpSp>
      <p:grpSp>
        <p:nvGrpSpPr>
          <p:cNvPr id="117770" name="Group 2"/>
          <p:cNvGrpSpPr>
            <a:grpSpLocks/>
          </p:cNvGrpSpPr>
          <p:nvPr/>
        </p:nvGrpSpPr>
        <p:grpSpPr bwMode="auto">
          <a:xfrm>
            <a:off x="765175" y="1627188"/>
            <a:ext cx="1563688" cy="361950"/>
            <a:chOff x="1476375" y="1627191"/>
            <a:chExt cx="1562978" cy="361947"/>
          </a:xfrm>
        </p:grpSpPr>
        <p:cxnSp>
          <p:nvCxnSpPr>
            <p:cNvPr id="117796" name="Straight Connector 6"/>
            <p:cNvCxnSpPr>
              <a:cxnSpLocks noChangeShapeType="1"/>
            </p:cNvCxnSpPr>
            <p:nvPr/>
          </p:nvCxnSpPr>
          <p:spPr bwMode="auto">
            <a:xfrm>
              <a:off x="1476375" y="19891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7797" name="TextBox 28"/>
            <p:cNvSpPr txBox="1">
              <a:spLocks noChangeArrowheads="1"/>
            </p:cNvSpPr>
            <p:nvPr/>
          </p:nvSpPr>
          <p:spPr bwMode="auto">
            <a:xfrm>
              <a:off x="2373847" y="1627191"/>
              <a:ext cx="66550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dirty="0" err="1">
                  <a:solidFill>
                    <a:srgbClr val="03428E"/>
                  </a:solidFill>
                </a:rPr>
                <a:t>J</a:t>
              </a:r>
              <a:r>
                <a:rPr lang="en-US" sz="1700" baseline="30000" dirty="0" err="1">
                  <a:solidFill>
                    <a:srgbClr val="03428E"/>
                  </a:solidFill>
                  <a:latin typeface="Symbol" charset="0"/>
                  <a:cs typeface="Symbol" charset="0"/>
                </a:rPr>
                <a:t>p</a:t>
              </a:r>
              <a:r>
                <a:rPr lang="en-US" sz="1700" dirty="0">
                  <a:solidFill>
                    <a:srgbClr val="03428E"/>
                  </a:solidFill>
                  <a:latin typeface="Symbol" charset="0"/>
                  <a:cs typeface="Symbol" charset="0"/>
                </a:rPr>
                <a:t>=2</a:t>
              </a:r>
              <a:r>
                <a:rPr lang="en-US" sz="1700" baseline="30000" dirty="0">
                  <a:solidFill>
                    <a:srgbClr val="03428E"/>
                  </a:solidFill>
                  <a:latin typeface="Symbol" charset="0"/>
                  <a:cs typeface="Symbol" charset="0"/>
                </a:rPr>
                <a:t>+</a:t>
              </a:r>
              <a:endParaRPr lang="en-US" sz="1700" dirty="0">
                <a:solidFill>
                  <a:srgbClr val="03428E"/>
                </a:solidFill>
                <a:latin typeface="Symbol" charset="0"/>
                <a:cs typeface="Symbol" charset="0"/>
              </a:endParaRPr>
            </a:p>
          </p:txBody>
        </p:sp>
      </p:grpSp>
      <p:cxnSp>
        <p:nvCxnSpPr>
          <p:cNvPr id="117771" name="Straight Arrow Connector 23"/>
          <p:cNvCxnSpPr>
            <a:cxnSpLocks noChangeShapeType="1"/>
          </p:cNvCxnSpPr>
          <p:nvPr/>
        </p:nvCxnSpPr>
        <p:spPr bwMode="auto">
          <a:xfrm flipH="1">
            <a:off x="1452563" y="1989138"/>
            <a:ext cx="6350" cy="1511300"/>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sp>
        <p:nvSpPr>
          <p:cNvPr id="117772" name="TextBox 27"/>
          <p:cNvSpPr txBox="1">
            <a:spLocks noChangeArrowheads="1"/>
          </p:cNvSpPr>
          <p:nvPr/>
        </p:nvSpPr>
        <p:spPr bwMode="auto">
          <a:xfrm>
            <a:off x="1484313" y="2241550"/>
            <a:ext cx="86914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03428E"/>
                </a:solidFill>
                <a:latin typeface="Symbol" charset="0"/>
              </a:rPr>
              <a:t>b</a:t>
            </a:r>
            <a:r>
              <a:rPr lang="en-GB" sz="1500" dirty="0" smtClean="0">
                <a:solidFill>
                  <a:srgbClr val="03428E"/>
                </a:solidFill>
              </a:rPr>
              <a:t>-decay</a:t>
            </a:r>
            <a:endParaRPr lang="en-GB" sz="1500" dirty="0">
              <a:solidFill>
                <a:srgbClr val="03428E"/>
              </a:solidFill>
            </a:endParaRPr>
          </a:p>
        </p:txBody>
      </p:sp>
      <p:sp>
        <p:nvSpPr>
          <p:cNvPr id="117777" name="TextBox 25"/>
          <p:cNvSpPr txBox="1">
            <a:spLocks noChangeArrowheads="1"/>
          </p:cNvSpPr>
          <p:nvPr/>
        </p:nvSpPr>
        <p:spPr bwMode="auto">
          <a:xfrm>
            <a:off x="85195" y="795338"/>
            <a:ext cx="3973097" cy="646331"/>
          </a:xfrm>
          <a:prstGeom prst="rect">
            <a:avLst/>
          </a:prstGeom>
          <a:solidFill>
            <a:srgbClr val="FFFF00"/>
          </a:solidFill>
          <a:ln>
            <a:noFill/>
          </a:ln>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dirty="0" smtClean="0">
                <a:solidFill>
                  <a:schemeClr val="bg2"/>
                </a:solidFill>
                <a:latin typeface="AU Passata"/>
                <a:cs typeface="AU Passata"/>
              </a:rPr>
              <a:t>Test experiment 2</a:t>
            </a:r>
            <a:r>
              <a:rPr lang="en-US" baseline="30000" dirty="0" smtClean="0">
                <a:solidFill>
                  <a:schemeClr val="bg2"/>
                </a:solidFill>
                <a:latin typeface="AU Passata"/>
                <a:cs typeface="AU Passata"/>
              </a:rPr>
              <a:t>+</a:t>
            </a:r>
            <a:endParaRPr lang="en-US" dirty="0">
              <a:solidFill>
                <a:schemeClr val="bg2"/>
              </a:solidFill>
              <a:latin typeface="AU Passata"/>
              <a:cs typeface="AU Passata"/>
            </a:endParaRPr>
          </a:p>
        </p:txBody>
      </p:sp>
      <p:grpSp>
        <p:nvGrpSpPr>
          <p:cNvPr id="117778" name="Group 28"/>
          <p:cNvGrpSpPr>
            <a:grpSpLocks/>
          </p:cNvGrpSpPr>
          <p:nvPr/>
        </p:nvGrpSpPr>
        <p:grpSpPr bwMode="auto">
          <a:xfrm>
            <a:off x="49213" y="3708400"/>
            <a:ext cx="688011" cy="812800"/>
            <a:chOff x="759024" y="3708994"/>
            <a:chExt cx="688310" cy="812418"/>
          </a:xfrm>
        </p:grpSpPr>
        <p:sp>
          <p:nvSpPr>
            <p:cNvPr id="117794" name="Rectangle 2"/>
            <p:cNvSpPr>
              <a:spLocks noChangeArrowheads="1"/>
            </p:cNvSpPr>
            <p:nvPr/>
          </p:nvSpPr>
          <p:spPr bwMode="auto">
            <a:xfrm>
              <a:off x="759024" y="3708994"/>
              <a:ext cx="688310" cy="47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500" dirty="0" smtClean="0">
                  <a:solidFill>
                    <a:srgbClr val="03428E"/>
                  </a:solidFill>
                </a:rPr>
                <a:t>3α </a:t>
              </a:r>
              <a:endParaRPr lang="en-US" sz="2500" dirty="0"/>
            </a:p>
          </p:txBody>
        </p:sp>
        <p:cxnSp>
          <p:nvCxnSpPr>
            <p:cNvPr id="117795" name="Straight Arrow Connector 37"/>
            <p:cNvCxnSpPr>
              <a:cxnSpLocks noChangeShapeType="1"/>
            </p:cNvCxnSpPr>
            <p:nvPr/>
          </p:nvCxnSpPr>
          <p:spPr bwMode="auto">
            <a:xfrm flipH="1">
              <a:off x="1036031" y="3806256"/>
              <a:ext cx="402738" cy="715156"/>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grpSp>
      <p:grpSp>
        <p:nvGrpSpPr>
          <p:cNvPr id="5" name="Group 4"/>
          <p:cNvGrpSpPr/>
          <p:nvPr/>
        </p:nvGrpSpPr>
        <p:grpSpPr>
          <a:xfrm>
            <a:off x="17463" y="2060054"/>
            <a:ext cx="8645525" cy="2853259"/>
            <a:chOff x="17463" y="2060054"/>
            <a:chExt cx="8645525" cy="2853259"/>
          </a:xfrm>
        </p:grpSpPr>
        <p:sp>
          <p:nvSpPr>
            <p:cNvPr id="117773" name="TextBox 32"/>
            <p:cNvSpPr txBox="1">
              <a:spLocks noChangeArrowheads="1"/>
            </p:cNvSpPr>
            <p:nvPr/>
          </p:nvSpPr>
          <p:spPr bwMode="auto">
            <a:xfrm>
              <a:off x="17463" y="2060054"/>
              <a:ext cx="13838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000" baseline="30000" dirty="0" smtClean="0">
                  <a:solidFill>
                    <a:schemeClr val="bg2"/>
                  </a:solidFill>
                </a:rPr>
                <a:t>11</a:t>
              </a:r>
              <a:r>
                <a:rPr lang="en-US" sz="2000" dirty="0" smtClean="0">
                  <a:solidFill>
                    <a:schemeClr val="bg2"/>
                  </a:solidFill>
                </a:rPr>
                <a:t>B(</a:t>
              </a:r>
              <a:r>
                <a:rPr lang="en-US" sz="2000" dirty="0" err="1" smtClean="0">
                  <a:solidFill>
                    <a:schemeClr val="bg2"/>
                  </a:solidFill>
                </a:rPr>
                <a:t>p,</a:t>
              </a:r>
              <a:r>
                <a:rPr lang="en-US" sz="2000" dirty="0" err="1">
                  <a:solidFill>
                    <a:schemeClr val="bg2"/>
                  </a:solidFill>
                  <a:latin typeface="Symbol" charset="0"/>
                </a:rPr>
                <a:t>g</a:t>
              </a:r>
              <a:r>
                <a:rPr lang="en-US" sz="2000" dirty="0" smtClean="0">
                  <a:solidFill>
                    <a:schemeClr val="bg2"/>
                  </a:solidFill>
                </a:rPr>
                <a:t>)</a:t>
              </a:r>
              <a:r>
                <a:rPr lang="el-GR" sz="2000" dirty="0" smtClean="0">
                  <a:solidFill>
                    <a:schemeClr val="bg2"/>
                  </a:solidFill>
                </a:rPr>
                <a:t>3α </a:t>
              </a:r>
              <a:endParaRPr lang="en-US" sz="2000" dirty="0">
                <a:solidFill>
                  <a:schemeClr val="bg2"/>
                </a:solidFill>
                <a:latin typeface="Symbol" charset="2"/>
                <a:cs typeface="Symbol" charset="2"/>
              </a:endParaRPr>
            </a:p>
          </p:txBody>
        </p:sp>
        <p:grpSp>
          <p:nvGrpSpPr>
            <p:cNvPr id="4" name="Group 3"/>
            <p:cNvGrpSpPr/>
            <p:nvPr/>
          </p:nvGrpSpPr>
          <p:grpSpPr>
            <a:xfrm>
              <a:off x="2351088" y="2392363"/>
              <a:ext cx="6311900" cy="2520950"/>
              <a:chOff x="2351088" y="2392363"/>
              <a:chExt cx="6311900" cy="2520950"/>
            </a:xfrm>
          </p:grpSpPr>
          <p:pic>
            <p:nvPicPr>
              <p:cNvPr id="117761" name="Picture 10"/>
              <p:cNvPicPr>
                <a:picLocks noChangeAspect="1"/>
              </p:cNvPicPr>
              <p:nvPr/>
            </p:nvPicPr>
            <p:blipFill>
              <a:blip r:embed="rId3" cstate="email">
                <a:extLst>
                  <a:ext uri="{28A0092B-C50C-407E-A947-70E740481C1C}">
                    <a14:useLocalDpi xmlns:a14="http://schemas.microsoft.com/office/drawing/2010/main" val="0"/>
                  </a:ext>
                </a:extLst>
              </a:blip>
              <a:srcRect l="35515"/>
              <a:stretch>
                <a:fillRect/>
              </a:stretch>
            </p:blipFill>
            <p:spPr bwMode="auto">
              <a:xfrm rot="10800000">
                <a:off x="4486275" y="2392363"/>
                <a:ext cx="21859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2" name="Picture 9"/>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6479382" y="2721769"/>
                <a:ext cx="249396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7779" name="Group 8"/>
              <p:cNvGrpSpPr>
                <a:grpSpLocks/>
              </p:cNvGrpSpPr>
              <p:nvPr/>
            </p:nvGrpSpPr>
            <p:grpSpPr bwMode="auto">
              <a:xfrm flipH="1">
                <a:off x="2351088" y="2528888"/>
                <a:ext cx="1674812" cy="2328862"/>
                <a:chOff x="2400302" y="2765959"/>
                <a:chExt cx="1674409" cy="2327768"/>
              </a:xfrm>
            </p:grpSpPr>
            <p:pic>
              <p:nvPicPr>
                <p:cNvPr id="117791" name="Picture 5" descr="dsssd.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00302" y="2861727"/>
                  <a:ext cx="1674409" cy="22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92" name="TextBox 26"/>
                <p:cNvSpPr txBox="1">
                  <a:spLocks noChangeArrowheads="1"/>
                </p:cNvSpPr>
                <p:nvPr/>
              </p:nvSpPr>
              <p:spPr bwMode="auto">
                <a:xfrm>
                  <a:off x="2802468" y="4154485"/>
                  <a:ext cx="5334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000" baseline="30000">
                      <a:solidFill>
                        <a:srgbClr val="000000"/>
                      </a:solidFill>
                    </a:rPr>
                    <a:t>11</a:t>
                  </a:r>
                  <a:r>
                    <a:rPr lang="en-US" sz="2000">
                      <a:solidFill>
                        <a:srgbClr val="000000"/>
                      </a:solidFill>
                    </a:rPr>
                    <a:t>B</a:t>
                  </a:r>
                </a:p>
              </p:txBody>
            </p:sp>
            <p:sp>
              <p:nvSpPr>
                <p:cNvPr id="117793" name="TextBox 26"/>
                <p:cNvSpPr txBox="1">
                  <a:spLocks noChangeArrowheads="1"/>
                </p:cNvSpPr>
                <p:nvPr/>
              </p:nvSpPr>
              <p:spPr bwMode="auto">
                <a:xfrm>
                  <a:off x="3361269" y="2765959"/>
                  <a:ext cx="3393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000">
                      <a:solidFill>
                        <a:srgbClr val="000000"/>
                      </a:solidFill>
                    </a:rPr>
                    <a:t>p</a:t>
                  </a:r>
                </a:p>
              </p:txBody>
            </p:sp>
          </p:grpSp>
        </p:grpSp>
      </p:grpSp>
      <p:sp>
        <p:nvSpPr>
          <p:cNvPr id="117780" name="TextBox 18"/>
          <p:cNvSpPr txBox="1">
            <a:spLocks noChangeArrowheads="1"/>
          </p:cNvSpPr>
          <p:nvPr/>
        </p:nvSpPr>
        <p:spPr bwMode="auto">
          <a:xfrm>
            <a:off x="2117725" y="5521325"/>
            <a:ext cx="392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sp>
        <p:nvSpPr>
          <p:cNvPr id="39" name="TextBox 19"/>
          <p:cNvSpPr txBox="1">
            <a:spLocks noChangeArrowheads="1"/>
          </p:cNvSpPr>
          <p:nvPr/>
        </p:nvSpPr>
        <p:spPr bwMode="auto">
          <a:xfrm>
            <a:off x="987425" y="3565525"/>
            <a:ext cx="10588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defRPr/>
            </a:pPr>
            <a:r>
              <a:rPr lang="en-US" sz="1700" dirty="0" smtClean="0">
                <a:solidFill>
                  <a:schemeClr val="tx2">
                    <a:lumMod val="20000"/>
                    <a:lumOff val="80000"/>
                  </a:schemeClr>
                </a:solidFill>
              </a:rPr>
              <a:t>0</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or 2</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a:t>
            </a:r>
            <a:endParaRPr lang="en-US" sz="1700" dirty="0">
              <a:solidFill>
                <a:schemeClr val="tx2">
                  <a:lumMod val="20000"/>
                  <a:lumOff val="80000"/>
                </a:schemeClr>
              </a:solidFill>
            </a:endParaRPr>
          </a:p>
        </p:txBody>
      </p:sp>
      <p:cxnSp>
        <p:nvCxnSpPr>
          <p:cNvPr id="117783" name="Straight Connector 6"/>
          <p:cNvCxnSpPr>
            <a:cxnSpLocks noChangeShapeType="1"/>
          </p:cNvCxnSpPr>
          <p:nvPr/>
        </p:nvCxnSpPr>
        <p:spPr bwMode="auto">
          <a:xfrm>
            <a:off x="733425" y="3279775"/>
            <a:ext cx="144145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cxnSp>
      <p:sp>
        <p:nvSpPr>
          <p:cNvPr id="117784" name="TextBox 19"/>
          <p:cNvSpPr txBox="1">
            <a:spLocks noChangeArrowheads="1"/>
          </p:cNvSpPr>
          <p:nvPr/>
        </p:nvSpPr>
        <p:spPr bwMode="auto">
          <a:xfrm>
            <a:off x="2100263" y="3067050"/>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sp>
        <p:nvSpPr>
          <p:cNvPr id="40" name="TextBox 32"/>
          <p:cNvSpPr txBox="1">
            <a:spLocks noChangeArrowheads="1"/>
          </p:cNvSpPr>
          <p:nvPr/>
        </p:nvSpPr>
        <p:spPr bwMode="auto">
          <a:xfrm>
            <a:off x="-20640" y="1640945"/>
            <a:ext cx="14702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000" dirty="0" smtClean="0">
                <a:solidFill>
                  <a:schemeClr val="bg2"/>
                </a:solidFill>
              </a:rPr>
              <a:t>Reaction</a:t>
            </a:r>
            <a:r>
              <a:rPr lang="en-US" sz="2000" dirty="0" smtClean="0">
                <a:solidFill>
                  <a:schemeClr val="bg2"/>
                </a:solidFill>
                <a:latin typeface="Wingdings"/>
                <a:ea typeface="Wingdings"/>
                <a:cs typeface="Wingdings"/>
                <a:sym typeface="Wingdings"/>
              </a:rPr>
              <a:t></a:t>
            </a:r>
            <a:endParaRPr lang="en-US" sz="2000" dirty="0">
              <a:solidFill>
                <a:schemeClr val="bg2"/>
              </a:solidFill>
              <a:latin typeface="Symbol" charset="0"/>
              <a:cs typeface="Symbol" charset="0"/>
            </a:endParaRPr>
          </a:p>
        </p:txBody>
      </p:sp>
      <p:grpSp>
        <p:nvGrpSpPr>
          <p:cNvPr id="2" name="Group 1"/>
          <p:cNvGrpSpPr/>
          <p:nvPr/>
        </p:nvGrpSpPr>
        <p:grpSpPr>
          <a:xfrm>
            <a:off x="4058711" y="1273705"/>
            <a:ext cx="4967288" cy="4860925"/>
            <a:chOff x="4058711" y="1273705"/>
            <a:chExt cx="4967288" cy="4860925"/>
          </a:xfrm>
        </p:grpSpPr>
        <p:pic>
          <p:nvPicPr>
            <p:cNvPr id="111640" name="Picture 35" descr="erc_interview.gif"/>
            <p:cNvPicPr>
              <a:picLocks noChangeAspect="1"/>
            </p:cNvPicPr>
            <p:nvPr/>
          </p:nvPicPr>
          <p:blipFill>
            <a:blip r:embed="rId6" cstate="email">
              <a:extLst>
                <a:ext uri="{28A0092B-C50C-407E-A947-70E740481C1C}">
                  <a14:useLocalDpi xmlns:a14="http://schemas.microsoft.com/office/drawing/2010/main" val="0"/>
                </a:ext>
              </a:extLst>
            </a:blip>
            <a:srcRect l="1846" t="4367" r="4079" b="3574"/>
            <a:stretch>
              <a:fillRect/>
            </a:stretch>
          </p:blipFill>
          <p:spPr bwMode="auto">
            <a:xfrm>
              <a:off x="4058711" y="1273705"/>
              <a:ext cx="4967288" cy="4860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7788" name="TextBox 28"/>
            <p:cNvSpPr txBox="1">
              <a:spLocks noChangeArrowheads="1"/>
            </p:cNvSpPr>
            <p:nvPr/>
          </p:nvSpPr>
          <p:spPr bwMode="auto">
            <a:xfrm>
              <a:off x="6681263" y="4181478"/>
              <a:ext cx="48924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dirty="0"/>
                <a:t>1</a:t>
              </a:r>
              <a:r>
                <a:rPr lang="en-US" sz="2500" baseline="30000" dirty="0"/>
                <a:t>+</a:t>
              </a:r>
              <a:endParaRPr lang="en-US" sz="2500" dirty="0"/>
            </a:p>
          </p:txBody>
        </p:sp>
        <p:sp>
          <p:nvSpPr>
            <p:cNvPr id="44" name="TextBox 28"/>
            <p:cNvSpPr txBox="1">
              <a:spLocks noChangeArrowheads="1"/>
            </p:cNvSpPr>
            <p:nvPr/>
          </p:nvSpPr>
          <p:spPr bwMode="auto">
            <a:xfrm>
              <a:off x="5038765" y="4638672"/>
              <a:ext cx="44649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dirty="0" smtClean="0">
                  <a:solidFill>
                    <a:srgbClr val="000000"/>
                  </a:solidFill>
                </a:rPr>
                <a:t>3</a:t>
              </a:r>
              <a:r>
                <a:rPr lang="en-US" sz="2500" baseline="30000" dirty="0" smtClean="0">
                  <a:solidFill>
                    <a:srgbClr val="000000"/>
                  </a:solidFill>
                </a:rPr>
                <a:t>-</a:t>
              </a:r>
              <a:endParaRPr lang="en-US" sz="2500" dirty="0">
                <a:solidFill>
                  <a:srgbClr val="000000"/>
                </a:solidFill>
              </a:endParaRPr>
            </a:p>
          </p:txBody>
        </p:sp>
      </p:grpSp>
      <p:grpSp>
        <p:nvGrpSpPr>
          <p:cNvPr id="8" name="Group 7"/>
          <p:cNvGrpSpPr/>
          <p:nvPr/>
        </p:nvGrpSpPr>
        <p:grpSpPr>
          <a:xfrm>
            <a:off x="5249866" y="5362042"/>
            <a:ext cx="1594668" cy="489752"/>
            <a:chOff x="5249866" y="5362042"/>
            <a:chExt cx="1594668" cy="489752"/>
          </a:xfrm>
        </p:grpSpPr>
        <p:sp>
          <p:nvSpPr>
            <p:cNvPr id="117789" name="TextBox 28"/>
            <p:cNvSpPr txBox="1">
              <a:spLocks noChangeArrowheads="1"/>
            </p:cNvSpPr>
            <p:nvPr/>
          </p:nvSpPr>
          <p:spPr bwMode="auto">
            <a:xfrm>
              <a:off x="6355294" y="5362042"/>
              <a:ext cx="48924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dirty="0">
                  <a:solidFill>
                    <a:srgbClr val="FF0000"/>
                  </a:solidFill>
                </a:rPr>
                <a:t>2</a:t>
              </a:r>
              <a:r>
                <a:rPr lang="en-US" sz="2500" baseline="30000" dirty="0">
                  <a:solidFill>
                    <a:srgbClr val="FF0000"/>
                  </a:solidFill>
                </a:rPr>
                <a:t>+</a:t>
              </a:r>
              <a:endParaRPr lang="en-US" sz="2500" dirty="0">
                <a:solidFill>
                  <a:srgbClr val="FF0000"/>
                </a:solidFill>
              </a:endParaRPr>
            </a:p>
          </p:txBody>
        </p:sp>
        <p:sp>
          <p:nvSpPr>
            <p:cNvPr id="117790" name="TextBox 28"/>
            <p:cNvSpPr txBox="1">
              <a:spLocks noChangeArrowheads="1"/>
            </p:cNvSpPr>
            <p:nvPr/>
          </p:nvSpPr>
          <p:spPr bwMode="auto">
            <a:xfrm>
              <a:off x="5249866" y="5374740"/>
              <a:ext cx="48924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dirty="0">
                  <a:solidFill>
                    <a:srgbClr val="FF0000"/>
                  </a:solidFill>
                </a:rPr>
                <a:t>2</a:t>
              </a:r>
              <a:r>
                <a:rPr lang="en-US" sz="2500" baseline="30000" dirty="0">
                  <a:solidFill>
                    <a:srgbClr val="FF0000"/>
                  </a:solidFill>
                </a:rPr>
                <a:t>+</a:t>
              </a:r>
              <a:endParaRPr lang="en-US" sz="2500" dirty="0">
                <a:solidFill>
                  <a:srgbClr val="FF0000"/>
                </a:solidFill>
              </a:endParaRPr>
            </a:p>
          </p:txBody>
        </p:sp>
      </p:grpSp>
      <p:sp>
        <p:nvSpPr>
          <p:cNvPr id="43" name="TextBox 28"/>
          <p:cNvSpPr txBox="1">
            <a:spLocks noChangeArrowheads="1"/>
          </p:cNvSpPr>
          <p:nvPr/>
        </p:nvSpPr>
        <p:spPr bwMode="auto">
          <a:xfrm>
            <a:off x="5919281" y="3758156"/>
            <a:ext cx="44649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dirty="0" smtClean="0">
                <a:solidFill>
                  <a:srgbClr val="FF0000"/>
                </a:solidFill>
              </a:rPr>
              <a:t>1</a:t>
            </a:r>
            <a:r>
              <a:rPr lang="en-US" sz="2500" baseline="30000" dirty="0" smtClean="0">
                <a:solidFill>
                  <a:srgbClr val="FF0000"/>
                </a:solidFill>
              </a:rPr>
              <a:t>-</a:t>
            </a:r>
            <a:endParaRPr lang="en-US" sz="2500" dirty="0">
              <a:solidFill>
                <a:srgbClr val="FF0000"/>
              </a:solidFill>
            </a:endParaRPr>
          </a:p>
        </p:txBody>
      </p:sp>
      <p:sp>
        <p:nvSpPr>
          <p:cNvPr id="3" name="TextBox 2"/>
          <p:cNvSpPr txBox="1"/>
          <p:nvPr/>
        </p:nvSpPr>
        <p:spPr>
          <a:xfrm>
            <a:off x="2218273" y="1608670"/>
            <a:ext cx="1591727" cy="400110"/>
          </a:xfrm>
          <a:prstGeom prst="rect">
            <a:avLst/>
          </a:prstGeom>
          <a:noFill/>
        </p:spPr>
        <p:txBody>
          <a:bodyPr wrap="square" rtlCol="0">
            <a:spAutoFit/>
          </a:bodyPr>
          <a:lstStyle/>
          <a:p>
            <a:r>
              <a:rPr lang="en-US" sz="2000" dirty="0" smtClean="0">
                <a:solidFill>
                  <a:srgbClr val="FF0000"/>
                </a:solidFill>
                <a:latin typeface="AU Passata"/>
              </a:rPr>
              <a:t>2</a:t>
            </a:r>
            <a:r>
              <a:rPr lang="en-US" sz="2000" baseline="30000" dirty="0" smtClean="0">
                <a:solidFill>
                  <a:srgbClr val="FF0000"/>
                </a:solidFill>
                <a:latin typeface="AU Passata"/>
              </a:rPr>
              <a:t>-</a:t>
            </a:r>
            <a:r>
              <a:rPr lang="en-US" sz="2000" dirty="0" smtClean="0">
                <a:solidFill>
                  <a:srgbClr val="FF0000"/>
                </a:solidFill>
                <a:latin typeface="AU Passata"/>
              </a:rPr>
              <a:t>, 1</a:t>
            </a:r>
            <a:r>
              <a:rPr lang="en-US" sz="2000" baseline="30000" dirty="0" smtClean="0">
                <a:solidFill>
                  <a:srgbClr val="FF0000"/>
                </a:solidFill>
                <a:latin typeface="AU Passata"/>
              </a:rPr>
              <a:t>-</a:t>
            </a:r>
            <a:r>
              <a:rPr lang="en-US" sz="2000" dirty="0" smtClean="0">
                <a:solidFill>
                  <a:srgbClr val="FF0000"/>
                </a:solidFill>
                <a:latin typeface="AU Passata"/>
              </a:rPr>
              <a:t>, </a:t>
            </a:r>
            <a:r>
              <a:rPr lang="en-US" sz="2000" dirty="0">
                <a:solidFill>
                  <a:srgbClr val="FF0000"/>
                </a:solidFill>
                <a:latin typeface="AU Passata"/>
              </a:rPr>
              <a:t>0</a:t>
            </a:r>
            <a:r>
              <a:rPr lang="en-US" sz="2000" baseline="30000" dirty="0" smtClean="0">
                <a:solidFill>
                  <a:srgbClr val="FF0000"/>
                </a:solidFill>
                <a:latin typeface="AU Passata"/>
              </a:rPr>
              <a:t>+</a:t>
            </a:r>
            <a:r>
              <a:rPr lang="en-US" sz="2000" dirty="0" smtClean="0">
                <a:solidFill>
                  <a:srgbClr val="FF0000"/>
                </a:solidFill>
                <a:latin typeface="AU Passata"/>
              </a:rPr>
              <a:t>, 3</a:t>
            </a:r>
            <a:r>
              <a:rPr lang="en-US" sz="2000" baseline="30000" dirty="0" smtClean="0">
                <a:solidFill>
                  <a:srgbClr val="FF0000"/>
                </a:solidFill>
                <a:latin typeface="AU Passata"/>
              </a:rPr>
              <a:t>-</a:t>
            </a:r>
            <a:r>
              <a:rPr lang="en-US" sz="2000" dirty="0" smtClean="0">
                <a:solidFill>
                  <a:srgbClr val="FF0000"/>
                </a:solidFill>
                <a:latin typeface="AU Passata"/>
              </a:rPr>
              <a:t> </a:t>
            </a:r>
            <a:endParaRPr lang="en-US" sz="2000" dirty="0">
              <a:solidFill>
                <a:srgbClr val="FF0000"/>
              </a:solidFill>
              <a:latin typeface="AU Passata"/>
            </a:endParaRPr>
          </a:p>
        </p:txBody>
      </p:sp>
      <p:sp>
        <p:nvSpPr>
          <p:cNvPr id="45" name="TextBox 44"/>
          <p:cNvSpPr txBox="1"/>
          <p:nvPr/>
        </p:nvSpPr>
        <p:spPr>
          <a:xfrm>
            <a:off x="2556889" y="6076205"/>
            <a:ext cx="5226720" cy="646331"/>
          </a:xfrm>
          <a:prstGeom prst="rect">
            <a:avLst/>
          </a:prstGeom>
          <a:noFill/>
        </p:spPr>
        <p:txBody>
          <a:bodyPr wrap="none" rtlCol="0">
            <a:spAutoFit/>
          </a:bodyPr>
          <a:lstStyle/>
          <a:p>
            <a:r>
              <a:rPr lang="da-DK" dirty="0" smtClean="0"/>
              <a:t>IDOG </a:t>
            </a:r>
            <a:r>
              <a:rPr lang="da-DK" sz="2000" dirty="0" err="1" smtClean="0"/>
              <a:t>indirect</a:t>
            </a:r>
            <a:r>
              <a:rPr lang="da-DK" sz="2000" dirty="0" smtClean="0"/>
              <a:t> </a:t>
            </a:r>
            <a:r>
              <a:rPr lang="da-DK" sz="2000" dirty="0" err="1" smtClean="0"/>
              <a:t>detection</a:t>
            </a:r>
            <a:r>
              <a:rPr lang="da-DK" sz="2000" dirty="0" smtClean="0"/>
              <a:t> of gamma-</a:t>
            </a:r>
            <a:r>
              <a:rPr lang="da-DK" sz="2000" dirty="0" err="1" smtClean="0"/>
              <a:t>rays</a:t>
            </a:r>
            <a:endParaRPr lang="da-DK" sz="2000" dirty="0"/>
          </a:p>
        </p:txBody>
      </p:sp>
      <p:pic>
        <p:nvPicPr>
          <p:cNvPr id="46" name="Picture 45" descr="erc-logo.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931" y="6121067"/>
            <a:ext cx="720000" cy="72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erc-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931" y="6121067"/>
            <a:ext cx="720000" cy="720000"/>
          </a:xfrm>
          <a:prstGeom prst="rect">
            <a:avLst/>
          </a:prstGeom>
        </p:spPr>
      </p:pic>
      <p:pic>
        <p:nvPicPr>
          <p:cNvPr id="23553" name="Picture 6" descr="dsssd.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1723211" y="1234971"/>
            <a:ext cx="189071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Box 4"/>
          <p:cNvSpPr txBox="1">
            <a:spLocks noChangeArrowheads="1"/>
          </p:cNvSpPr>
          <p:nvPr/>
        </p:nvSpPr>
        <p:spPr bwMode="auto">
          <a:xfrm>
            <a:off x="151873" y="693736"/>
            <a:ext cx="4662815" cy="646331"/>
          </a:xfrm>
          <a:prstGeom prst="rect">
            <a:avLst/>
          </a:prstGeom>
          <a:solidFill>
            <a:srgbClr val="FFFF00"/>
          </a:solidFill>
          <a:ln>
            <a:noFill/>
          </a:ln>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dirty="0" smtClean="0">
                <a:solidFill>
                  <a:schemeClr val="bg2"/>
                </a:solidFill>
              </a:rPr>
              <a:t>Recent developments</a:t>
            </a:r>
            <a:endParaRPr lang="en-US" sz="3000" dirty="0">
              <a:solidFill>
                <a:schemeClr val="bg2"/>
              </a:solidFill>
            </a:endParaRPr>
          </a:p>
        </p:txBody>
      </p:sp>
      <p:pic>
        <p:nvPicPr>
          <p:cNvPr id="23555" name="Picture 10"/>
          <p:cNvPicPr>
            <a:picLocks noChangeAspect="1"/>
          </p:cNvPicPr>
          <p:nvPr/>
        </p:nvPicPr>
        <p:blipFill>
          <a:blip r:embed="rId5" cstate="email">
            <a:extLst>
              <a:ext uri="{28A0092B-C50C-407E-A947-70E740481C1C}">
                <a14:useLocalDpi xmlns:a14="http://schemas.microsoft.com/office/drawing/2010/main" val="0"/>
              </a:ext>
            </a:extLst>
          </a:blip>
          <a:srcRect l="35515"/>
          <a:stretch>
            <a:fillRect/>
          </a:stretch>
        </p:blipFill>
        <p:spPr bwMode="auto">
          <a:xfrm rot="10800000">
            <a:off x="100013" y="3644905"/>
            <a:ext cx="21859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0"/>
          <p:cNvSpPr txBox="1">
            <a:spLocks noChangeArrowheads="1"/>
          </p:cNvSpPr>
          <p:nvPr/>
        </p:nvSpPr>
        <p:spPr bwMode="auto">
          <a:xfrm>
            <a:off x="1557338" y="6254754"/>
            <a:ext cx="14827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000">
                <a:solidFill>
                  <a:srgbClr val="03428E"/>
                </a:solidFill>
              </a:rPr>
              <a:t>400kV VdG</a:t>
            </a:r>
          </a:p>
        </p:txBody>
      </p:sp>
      <p:pic>
        <p:nvPicPr>
          <p:cNvPr id="23558" name="Picture 9"/>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5400000">
            <a:off x="2093118" y="3974312"/>
            <a:ext cx="24939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20"/>
          <p:cNvSpPr txBox="1">
            <a:spLocks noChangeArrowheads="1"/>
          </p:cNvSpPr>
          <p:nvPr/>
        </p:nvSpPr>
        <p:spPr bwMode="auto">
          <a:xfrm>
            <a:off x="6908800" y="3986213"/>
            <a:ext cx="12620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000">
                <a:solidFill>
                  <a:srgbClr val="03428E"/>
                </a:solidFill>
              </a:rPr>
              <a:t>5MV VdG</a:t>
            </a:r>
          </a:p>
        </p:txBody>
      </p:sp>
      <p:sp>
        <p:nvSpPr>
          <p:cNvPr id="22" name="Slide Number Placeholder 3"/>
          <p:cNvSpPr>
            <a:spLocks noGrp="1"/>
          </p:cNvSpPr>
          <p:nvPr>
            <p:ph type="sldNum" sz="quarter" idx="10"/>
          </p:nvPr>
        </p:nvSpPr>
        <p:spPr>
          <a:xfrm>
            <a:off x="7415213" y="6499225"/>
            <a:ext cx="1439862" cy="144463"/>
          </a:xfrm>
        </p:spPr>
        <p:txBody>
          <a:bodyPr/>
          <a:lstStyle/>
          <a:p>
            <a:pPr>
              <a:defRPr/>
            </a:pPr>
            <a:fld id="{27C98896-DC7E-8B46-B3F6-365D69D21528}" type="slidenum">
              <a:rPr lang="da-DK" smtClean="0"/>
              <a:pPr>
                <a:defRPr/>
              </a:pPr>
              <a:t>18</a:t>
            </a:fld>
            <a:endParaRPr lang="da-DK" dirty="0"/>
          </a:p>
        </p:txBody>
      </p:sp>
      <p:pic>
        <p:nvPicPr>
          <p:cNvPr id="23561" name="Picture 22"/>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115050" y="9525"/>
            <a:ext cx="300831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6"/>
          <p:cNvSpPr txBox="1">
            <a:spLocks noChangeArrowheads="1"/>
          </p:cNvSpPr>
          <p:nvPr/>
        </p:nvSpPr>
        <p:spPr bwMode="auto">
          <a:xfrm>
            <a:off x="7618413" y="6634163"/>
            <a:ext cx="14398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algn="r" eaLnBrk="1" hangingPunct="1">
              <a:lnSpc>
                <a:spcPts val="1200"/>
              </a:lnSpc>
            </a:pPr>
            <a:fld id="{A1DF0DA3-EB75-5843-89F7-E4FC206B1351}" type="slidenum">
              <a:rPr lang="en-GB" sz="1100">
                <a:solidFill>
                  <a:schemeClr val="bg2"/>
                </a:solidFill>
              </a:rPr>
              <a:pPr algn="r" eaLnBrk="1" hangingPunct="1">
                <a:lnSpc>
                  <a:spcPts val="1200"/>
                </a:lnSpc>
              </a:pPr>
              <a:t>18</a:t>
            </a:fld>
            <a:endParaRPr lang="en-GB" sz="1100">
              <a:solidFill>
                <a:schemeClr val="bg2"/>
              </a:solidFill>
            </a:endParaRPr>
          </a:p>
        </p:txBody>
      </p:sp>
      <p:sp>
        <p:nvSpPr>
          <p:cNvPr id="23567" name="Right Arrow 26"/>
          <p:cNvSpPr>
            <a:spLocks noChangeArrowheads="1"/>
          </p:cNvSpPr>
          <p:nvPr/>
        </p:nvSpPr>
        <p:spPr bwMode="auto">
          <a:xfrm>
            <a:off x="4589463" y="3471863"/>
            <a:ext cx="998537" cy="592137"/>
          </a:xfrm>
          <a:prstGeom prst="rightArrow">
            <a:avLst>
              <a:gd name="adj1" fmla="val 50000"/>
              <a:gd name="adj2" fmla="val 50020"/>
            </a:avLst>
          </a:prstGeom>
          <a:solidFill>
            <a:schemeClr val="bg2"/>
          </a:solidFill>
          <a:ln w="1778">
            <a:solidFill>
              <a:schemeClr val="accent2"/>
            </a:solidFill>
            <a:round/>
            <a:headEnd/>
            <a:tailEnd/>
          </a:ln>
        </p:spPr>
        <p:txBody>
          <a:bodyPr wrap="none">
            <a:spAutoFit/>
          </a:bodyPr>
          <a:lstStyle/>
          <a:p>
            <a:pPr>
              <a:lnSpc>
                <a:spcPts val="3600"/>
              </a:lnSpc>
              <a:buFont typeface="AU Passata" charset="0"/>
              <a:buNone/>
            </a:pPr>
            <a:endParaRPr lang="da-DK"/>
          </a:p>
        </p:txBody>
      </p:sp>
      <p:pic>
        <p:nvPicPr>
          <p:cNvPr id="23568" name="Picture 27" descr="5MV5.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913438" y="1900238"/>
            <a:ext cx="314483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28" descr="5MV3.jpg"/>
          <p:cNvPicPr>
            <a:picLocks noChangeAspect="1"/>
          </p:cNvPicPr>
          <p:nvPr/>
        </p:nvPicPr>
        <p:blipFill>
          <a:blip r:embed="rId9" cstate="email">
            <a:extLst>
              <a:ext uri="{28A0092B-C50C-407E-A947-70E740481C1C}">
                <a14:useLocalDpi xmlns:a14="http://schemas.microsoft.com/office/drawing/2010/main" val="0"/>
              </a:ext>
            </a:extLst>
          </a:blip>
          <a:srcRect t="3951" b="46420"/>
          <a:stretch>
            <a:fillRect/>
          </a:stretch>
        </p:blipFill>
        <p:spPr bwMode="auto">
          <a:xfrm>
            <a:off x="5892800" y="4437063"/>
            <a:ext cx="31813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79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763" name="Straight Connector 6"/>
          <p:cNvCxnSpPr>
            <a:cxnSpLocks noChangeShapeType="1"/>
          </p:cNvCxnSpPr>
          <p:nvPr/>
        </p:nvCxnSpPr>
        <p:spPr bwMode="auto">
          <a:xfrm>
            <a:off x="733425" y="57356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7764" name="TextBox 11"/>
          <p:cNvSpPr txBox="1">
            <a:spLocks noChangeArrowheads="1"/>
          </p:cNvSpPr>
          <p:nvPr/>
        </p:nvSpPr>
        <p:spPr bwMode="auto">
          <a:xfrm>
            <a:off x="949325" y="5735638"/>
            <a:ext cx="874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baseline="30000">
                <a:solidFill>
                  <a:schemeClr val="bg2"/>
                </a:solidFill>
              </a:rPr>
              <a:t>12</a:t>
            </a:r>
            <a:r>
              <a:rPr lang="en-US">
                <a:solidFill>
                  <a:schemeClr val="bg2"/>
                </a:solidFill>
              </a:rPr>
              <a:t>C</a:t>
            </a:r>
          </a:p>
        </p:txBody>
      </p:sp>
      <p:cxnSp>
        <p:nvCxnSpPr>
          <p:cNvPr id="117765" name="Straight Connector 6"/>
          <p:cNvCxnSpPr>
            <a:cxnSpLocks noChangeShapeType="1"/>
          </p:cNvCxnSpPr>
          <p:nvPr/>
        </p:nvCxnSpPr>
        <p:spPr bwMode="auto">
          <a:xfrm>
            <a:off x="733425" y="4870450"/>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117766" name="TextBox 13"/>
          <p:cNvSpPr txBox="1">
            <a:spLocks noChangeArrowheads="1"/>
          </p:cNvSpPr>
          <p:nvPr/>
        </p:nvSpPr>
        <p:spPr bwMode="auto">
          <a:xfrm>
            <a:off x="365125" y="4673600"/>
            <a:ext cx="4866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l-GR" sz="1500" dirty="0" smtClean="0">
                <a:solidFill>
                  <a:srgbClr val="03428E"/>
                </a:solidFill>
              </a:rPr>
              <a:t>3α </a:t>
            </a:r>
            <a:endParaRPr lang="en-GB" sz="1500" dirty="0">
              <a:solidFill>
                <a:srgbClr val="03428E"/>
              </a:solidFill>
            </a:endParaRPr>
          </a:p>
        </p:txBody>
      </p:sp>
      <p:cxnSp>
        <p:nvCxnSpPr>
          <p:cNvPr id="117767" name="Straight Connector 6"/>
          <p:cNvCxnSpPr>
            <a:cxnSpLocks noChangeShapeType="1"/>
          </p:cNvCxnSpPr>
          <p:nvPr/>
        </p:nvCxnSpPr>
        <p:spPr bwMode="auto">
          <a:xfrm>
            <a:off x="733425" y="4799013"/>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7768" name="TextBox 18"/>
          <p:cNvSpPr txBox="1">
            <a:spLocks noChangeArrowheads="1"/>
          </p:cNvSpPr>
          <p:nvPr/>
        </p:nvSpPr>
        <p:spPr bwMode="auto">
          <a:xfrm>
            <a:off x="2100263" y="4589463"/>
            <a:ext cx="392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nvGrpSpPr>
          <p:cNvPr id="117769" name="Group 14"/>
          <p:cNvGrpSpPr>
            <a:grpSpLocks/>
          </p:cNvGrpSpPr>
          <p:nvPr/>
        </p:nvGrpSpPr>
        <p:grpSpPr bwMode="auto">
          <a:xfrm>
            <a:off x="733425" y="2782888"/>
            <a:ext cx="1439863" cy="1944687"/>
            <a:chOff x="2124349" y="2204864"/>
            <a:chExt cx="1440155" cy="1944214"/>
          </a:xfrm>
        </p:grpSpPr>
        <p:sp>
          <p:nvSpPr>
            <p:cNvPr id="10" name="Rectangle 8"/>
            <p:cNvSpPr>
              <a:spLocks noChangeArrowheads="1"/>
            </p:cNvSpPr>
            <p:nvPr/>
          </p:nvSpPr>
          <p:spPr bwMode="auto">
            <a:xfrm rot="16200000">
              <a:off x="2340519" y="1988694"/>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11" name="Rectangle 10"/>
            <p:cNvSpPr>
              <a:spLocks noChangeArrowheads="1"/>
            </p:cNvSpPr>
            <p:nvPr/>
          </p:nvSpPr>
          <p:spPr bwMode="auto">
            <a:xfrm rot="5400000" flipV="1">
              <a:off x="2340519" y="2925092"/>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grpSp>
      <p:grpSp>
        <p:nvGrpSpPr>
          <p:cNvPr id="117770" name="Group 2"/>
          <p:cNvGrpSpPr>
            <a:grpSpLocks/>
          </p:cNvGrpSpPr>
          <p:nvPr/>
        </p:nvGrpSpPr>
        <p:grpSpPr bwMode="auto">
          <a:xfrm>
            <a:off x="765175" y="1627188"/>
            <a:ext cx="1563688" cy="361950"/>
            <a:chOff x="1476375" y="1627191"/>
            <a:chExt cx="1562978" cy="361947"/>
          </a:xfrm>
        </p:grpSpPr>
        <p:cxnSp>
          <p:nvCxnSpPr>
            <p:cNvPr id="117796" name="Straight Connector 6"/>
            <p:cNvCxnSpPr>
              <a:cxnSpLocks noChangeShapeType="1"/>
            </p:cNvCxnSpPr>
            <p:nvPr/>
          </p:nvCxnSpPr>
          <p:spPr bwMode="auto">
            <a:xfrm>
              <a:off x="1476375" y="19891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7797" name="TextBox 28"/>
            <p:cNvSpPr txBox="1">
              <a:spLocks noChangeArrowheads="1"/>
            </p:cNvSpPr>
            <p:nvPr/>
          </p:nvSpPr>
          <p:spPr bwMode="auto">
            <a:xfrm>
              <a:off x="2373847" y="1627191"/>
              <a:ext cx="66550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dirty="0" err="1">
                  <a:solidFill>
                    <a:srgbClr val="03428E"/>
                  </a:solidFill>
                </a:rPr>
                <a:t>J</a:t>
              </a:r>
              <a:r>
                <a:rPr lang="en-US" sz="1700" baseline="30000" dirty="0" err="1">
                  <a:solidFill>
                    <a:srgbClr val="03428E"/>
                  </a:solidFill>
                  <a:latin typeface="Symbol" charset="0"/>
                  <a:cs typeface="Symbol" charset="0"/>
                </a:rPr>
                <a:t>p</a:t>
              </a:r>
              <a:r>
                <a:rPr lang="en-US" sz="1700" dirty="0">
                  <a:solidFill>
                    <a:srgbClr val="03428E"/>
                  </a:solidFill>
                  <a:latin typeface="Symbol" charset="0"/>
                  <a:cs typeface="Symbol" charset="0"/>
                </a:rPr>
                <a:t>=2</a:t>
              </a:r>
              <a:r>
                <a:rPr lang="en-US" sz="1700" baseline="30000" dirty="0">
                  <a:solidFill>
                    <a:srgbClr val="03428E"/>
                  </a:solidFill>
                  <a:latin typeface="Symbol" charset="0"/>
                  <a:cs typeface="Symbol" charset="0"/>
                </a:rPr>
                <a:t>+</a:t>
              </a:r>
              <a:endParaRPr lang="en-US" sz="1700" dirty="0">
                <a:solidFill>
                  <a:srgbClr val="03428E"/>
                </a:solidFill>
                <a:latin typeface="Symbol" charset="0"/>
                <a:cs typeface="Symbol" charset="0"/>
              </a:endParaRPr>
            </a:p>
          </p:txBody>
        </p:sp>
      </p:grpSp>
      <p:cxnSp>
        <p:nvCxnSpPr>
          <p:cNvPr id="117771" name="Straight Arrow Connector 23"/>
          <p:cNvCxnSpPr>
            <a:cxnSpLocks noChangeShapeType="1"/>
          </p:cNvCxnSpPr>
          <p:nvPr/>
        </p:nvCxnSpPr>
        <p:spPr bwMode="auto">
          <a:xfrm flipH="1">
            <a:off x="1452563" y="1989138"/>
            <a:ext cx="6350" cy="1511300"/>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sp>
        <p:nvSpPr>
          <p:cNvPr id="117772" name="TextBox 27"/>
          <p:cNvSpPr txBox="1">
            <a:spLocks noChangeArrowheads="1"/>
          </p:cNvSpPr>
          <p:nvPr/>
        </p:nvSpPr>
        <p:spPr bwMode="auto">
          <a:xfrm>
            <a:off x="1484313" y="2241550"/>
            <a:ext cx="8418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03428E"/>
                </a:solidFill>
                <a:latin typeface="Symbol" charset="0"/>
              </a:rPr>
              <a:t>g</a:t>
            </a:r>
            <a:r>
              <a:rPr lang="en-GB" sz="1500" dirty="0" smtClean="0">
                <a:solidFill>
                  <a:srgbClr val="03428E"/>
                </a:solidFill>
              </a:rPr>
              <a:t>-decay</a:t>
            </a:r>
            <a:endParaRPr lang="en-GB" sz="1500" dirty="0">
              <a:solidFill>
                <a:srgbClr val="03428E"/>
              </a:solidFill>
            </a:endParaRPr>
          </a:p>
        </p:txBody>
      </p:sp>
      <p:sp>
        <p:nvSpPr>
          <p:cNvPr id="117777" name="TextBox 25"/>
          <p:cNvSpPr txBox="1">
            <a:spLocks noChangeArrowheads="1"/>
          </p:cNvSpPr>
          <p:nvPr/>
        </p:nvSpPr>
        <p:spPr bwMode="auto">
          <a:xfrm>
            <a:off x="74395" y="814582"/>
            <a:ext cx="2701201" cy="646331"/>
          </a:xfrm>
          <a:prstGeom prst="rect">
            <a:avLst/>
          </a:prstGeom>
          <a:solidFill>
            <a:srgbClr val="FFFF00"/>
          </a:solidFill>
          <a:ln>
            <a:noFill/>
          </a:ln>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dirty="0" smtClean="0">
                <a:solidFill>
                  <a:schemeClr val="bg2"/>
                </a:solidFill>
                <a:latin typeface="AU Passata"/>
                <a:cs typeface="AU Passata"/>
              </a:rPr>
              <a:t>Recent data</a:t>
            </a:r>
            <a:endParaRPr lang="en-US" dirty="0">
              <a:solidFill>
                <a:schemeClr val="bg2"/>
              </a:solidFill>
              <a:latin typeface="AU Passata"/>
              <a:cs typeface="AU Passata"/>
            </a:endParaRPr>
          </a:p>
        </p:txBody>
      </p:sp>
      <p:grpSp>
        <p:nvGrpSpPr>
          <p:cNvPr id="117778" name="Group 28"/>
          <p:cNvGrpSpPr>
            <a:grpSpLocks/>
          </p:cNvGrpSpPr>
          <p:nvPr/>
        </p:nvGrpSpPr>
        <p:grpSpPr bwMode="auto">
          <a:xfrm>
            <a:off x="49213" y="3708400"/>
            <a:ext cx="688011" cy="812800"/>
            <a:chOff x="759024" y="3708994"/>
            <a:chExt cx="688310" cy="812418"/>
          </a:xfrm>
        </p:grpSpPr>
        <p:sp>
          <p:nvSpPr>
            <p:cNvPr id="117794" name="Rectangle 2"/>
            <p:cNvSpPr>
              <a:spLocks noChangeArrowheads="1"/>
            </p:cNvSpPr>
            <p:nvPr/>
          </p:nvSpPr>
          <p:spPr bwMode="auto">
            <a:xfrm>
              <a:off x="759024" y="3708994"/>
              <a:ext cx="688310" cy="47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500" dirty="0" smtClean="0">
                  <a:solidFill>
                    <a:srgbClr val="03428E"/>
                  </a:solidFill>
                </a:rPr>
                <a:t>3α </a:t>
              </a:r>
              <a:endParaRPr lang="en-US" sz="2500" dirty="0"/>
            </a:p>
          </p:txBody>
        </p:sp>
        <p:cxnSp>
          <p:nvCxnSpPr>
            <p:cNvPr id="117795" name="Straight Arrow Connector 37"/>
            <p:cNvCxnSpPr>
              <a:cxnSpLocks noChangeShapeType="1"/>
            </p:cNvCxnSpPr>
            <p:nvPr/>
          </p:nvCxnSpPr>
          <p:spPr bwMode="auto">
            <a:xfrm flipH="1">
              <a:off x="1036031" y="3806256"/>
              <a:ext cx="402738" cy="715156"/>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grpSp>
      <p:sp>
        <p:nvSpPr>
          <p:cNvPr id="117773" name="TextBox 32"/>
          <p:cNvSpPr txBox="1">
            <a:spLocks noChangeArrowheads="1"/>
          </p:cNvSpPr>
          <p:nvPr/>
        </p:nvSpPr>
        <p:spPr bwMode="auto">
          <a:xfrm>
            <a:off x="17463" y="2060054"/>
            <a:ext cx="13838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000" baseline="30000" dirty="0" smtClean="0">
                <a:solidFill>
                  <a:schemeClr val="bg2"/>
                </a:solidFill>
              </a:rPr>
              <a:t>11</a:t>
            </a:r>
            <a:r>
              <a:rPr lang="en-US" sz="2000" dirty="0" smtClean="0">
                <a:solidFill>
                  <a:schemeClr val="bg2"/>
                </a:solidFill>
              </a:rPr>
              <a:t>B(</a:t>
            </a:r>
            <a:r>
              <a:rPr lang="en-US" sz="2000" dirty="0" err="1" smtClean="0">
                <a:solidFill>
                  <a:schemeClr val="bg2"/>
                </a:solidFill>
              </a:rPr>
              <a:t>p,</a:t>
            </a:r>
            <a:r>
              <a:rPr lang="en-US" sz="2000" dirty="0" err="1">
                <a:solidFill>
                  <a:schemeClr val="bg2"/>
                </a:solidFill>
                <a:latin typeface="Symbol" charset="0"/>
              </a:rPr>
              <a:t>g</a:t>
            </a:r>
            <a:r>
              <a:rPr lang="en-US" sz="2000" dirty="0" smtClean="0">
                <a:solidFill>
                  <a:schemeClr val="bg2"/>
                </a:solidFill>
              </a:rPr>
              <a:t>)</a:t>
            </a:r>
            <a:r>
              <a:rPr lang="el-GR" sz="2000" dirty="0" smtClean="0">
                <a:solidFill>
                  <a:schemeClr val="bg2"/>
                </a:solidFill>
              </a:rPr>
              <a:t>3α </a:t>
            </a:r>
            <a:endParaRPr lang="en-US" sz="2000" dirty="0">
              <a:solidFill>
                <a:schemeClr val="bg2"/>
              </a:solidFill>
              <a:latin typeface="Symbol" charset="2"/>
              <a:cs typeface="Symbol" charset="2"/>
            </a:endParaRPr>
          </a:p>
        </p:txBody>
      </p:sp>
      <p:sp>
        <p:nvSpPr>
          <p:cNvPr id="117780" name="TextBox 18"/>
          <p:cNvSpPr txBox="1">
            <a:spLocks noChangeArrowheads="1"/>
          </p:cNvSpPr>
          <p:nvPr/>
        </p:nvSpPr>
        <p:spPr bwMode="auto">
          <a:xfrm>
            <a:off x="2117725" y="5521325"/>
            <a:ext cx="392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sp>
        <p:nvSpPr>
          <p:cNvPr id="39" name="TextBox 19"/>
          <p:cNvSpPr txBox="1">
            <a:spLocks noChangeArrowheads="1"/>
          </p:cNvSpPr>
          <p:nvPr/>
        </p:nvSpPr>
        <p:spPr bwMode="auto">
          <a:xfrm>
            <a:off x="987425" y="3565525"/>
            <a:ext cx="10588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defRPr/>
            </a:pPr>
            <a:r>
              <a:rPr lang="en-US" sz="1700" dirty="0" smtClean="0">
                <a:solidFill>
                  <a:schemeClr val="tx2">
                    <a:lumMod val="20000"/>
                    <a:lumOff val="80000"/>
                  </a:schemeClr>
                </a:solidFill>
              </a:rPr>
              <a:t>0</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or 2</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a:t>
            </a:r>
            <a:endParaRPr lang="en-US" sz="1700" dirty="0">
              <a:solidFill>
                <a:schemeClr val="tx2">
                  <a:lumMod val="20000"/>
                  <a:lumOff val="80000"/>
                </a:schemeClr>
              </a:solidFill>
            </a:endParaRPr>
          </a:p>
        </p:txBody>
      </p:sp>
      <p:cxnSp>
        <p:nvCxnSpPr>
          <p:cNvPr id="117783" name="Straight Connector 6"/>
          <p:cNvCxnSpPr>
            <a:cxnSpLocks noChangeShapeType="1"/>
          </p:cNvCxnSpPr>
          <p:nvPr/>
        </p:nvCxnSpPr>
        <p:spPr bwMode="auto">
          <a:xfrm>
            <a:off x="733425" y="3279775"/>
            <a:ext cx="144145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cxnSp>
      <p:sp>
        <p:nvSpPr>
          <p:cNvPr id="117784" name="TextBox 19"/>
          <p:cNvSpPr txBox="1">
            <a:spLocks noChangeArrowheads="1"/>
          </p:cNvSpPr>
          <p:nvPr/>
        </p:nvSpPr>
        <p:spPr bwMode="auto">
          <a:xfrm>
            <a:off x="2100263" y="3067050"/>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sp>
        <p:nvSpPr>
          <p:cNvPr id="40" name="TextBox 32"/>
          <p:cNvSpPr txBox="1">
            <a:spLocks noChangeArrowheads="1"/>
          </p:cNvSpPr>
          <p:nvPr/>
        </p:nvSpPr>
        <p:spPr bwMode="auto">
          <a:xfrm>
            <a:off x="-20640" y="1640945"/>
            <a:ext cx="14702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000" dirty="0" smtClean="0">
                <a:solidFill>
                  <a:schemeClr val="bg2"/>
                </a:solidFill>
              </a:rPr>
              <a:t>Reaction</a:t>
            </a:r>
            <a:r>
              <a:rPr lang="en-US" sz="2000" dirty="0" smtClean="0">
                <a:solidFill>
                  <a:schemeClr val="bg2"/>
                </a:solidFill>
                <a:latin typeface="Wingdings"/>
                <a:ea typeface="Wingdings"/>
                <a:cs typeface="Wingdings"/>
                <a:sym typeface="Wingdings"/>
              </a:rPr>
              <a:t></a:t>
            </a:r>
            <a:endParaRPr lang="en-US" sz="2000" dirty="0">
              <a:solidFill>
                <a:schemeClr val="bg2"/>
              </a:solidFill>
              <a:latin typeface="Symbol" charset="0"/>
              <a:cs typeface="Symbol" charset="0"/>
            </a:endParaRPr>
          </a:p>
        </p:txBody>
      </p:sp>
      <p:sp>
        <p:nvSpPr>
          <p:cNvPr id="3" name="TextBox 2"/>
          <p:cNvSpPr txBox="1"/>
          <p:nvPr/>
        </p:nvSpPr>
        <p:spPr>
          <a:xfrm>
            <a:off x="2218273" y="1608670"/>
            <a:ext cx="728838" cy="400110"/>
          </a:xfrm>
          <a:prstGeom prst="rect">
            <a:avLst/>
          </a:prstGeom>
          <a:noFill/>
        </p:spPr>
        <p:txBody>
          <a:bodyPr wrap="none" rtlCol="0">
            <a:spAutoFit/>
          </a:bodyPr>
          <a:lstStyle/>
          <a:p>
            <a:r>
              <a:rPr lang="en-US" sz="2000" dirty="0" smtClean="0">
                <a:solidFill>
                  <a:srgbClr val="FF0000"/>
                </a:solidFill>
                <a:latin typeface="AU Passata"/>
              </a:rPr>
              <a:t>0</a:t>
            </a:r>
            <a:r>
              <a:rPr lang="en-US" sz="2000" baseline="30000" dirty="0" smtClean="0">
                <a:solidFill>
                  <a:srgbClr val="FF0000"/>
                </a:solidFill>
                <a:latin typeface="AU Passata"/>
              </a:rPr>
              <a:t>+ </a:t>
            </a:r>
            <a:r>
              <a:rPr lang="en-US" sz="2000" dirty="0" smtClean="0">
                <a:solidFill>
                  <a:srgbClr val="FF0000"/>
                </a:solidFill>
                <a:latin typeface="AU Passata"/>
              </a:rPr>
              <a:t>,3</a:t>
            </a:r>
            <a:r>
              <a:rPr lang="en-US" sz="2000" baseline="30000" dirty="0" smtClean="0">
                <a:solidFill>
                  <a:srgbClr val="FF0000"/>
                </a:solidFill>
                <a:latin typeface="AU Passata"/>
              </a:rPr>
              <a:t>-</a:t>
            </a:r>
            <a:endParaRPr lang="en-US" sz="2000" dirty="0">
              <a:solidFill>
                <a:srgbClr val="FF0000"/>
              </a:solidFill>
              <a:latin typeface="AU Passata"/>
            </a:endParaRPr>
          </a:p>
        </p:txBody>
      </p:sp>
      <p:sp>
        <p:nvSpPr>
          <p:cNvPr id="45" name="TextBox 44"/>
          <p:cNvSpPr txBox="1"/>
          <p:nvPr/>
        </p:nvSpPr>
        <p:spPr>
          <a:xfrm>
            <a:off x="2556889" y="6076205"/>
            <a:ext cx="5226720" cy="646331"/>
          </a:xfrm>
          <a:prstGeom prst="rect">
            <a:avLst/>
          </a:prstGeom>
          <a:noFill/>
        </p:spPr>
        <p:txBody>
          <a:bodyPr wrap="none" rtlCol="0">
            <a:spAutoFit/>
          </a:bodyPr>
          <a:lstStyle/>
          <a:p>
            <a:r>
              <a:rPr lang="da-DK" dirty="0" smtClean="0"/>
              <a:t>IDOG </a:t>
            </a:r>
            <a:r>
              <a:rPr lang="da-DK" sz="2000" dirty="0" err="1" smtClean="0"/>
              <a:t>indirect</a:t>
            </a:r>
            <a:r>
              <a:rPr lang="da-DK" sz="2000" dirty="0" smtClean="0"/>
              <a:t> </a:t>
            </a:r>
            <a:r>
              <a:rPr lang="da-DK" sz="2000" dirty="0" err="1" smtClean="0"/>
              <a:t>detection</a:t>
            </a:r>
            <a:r>
              <a:rPr lang="da-DK" sz="2000" dirty="0" smtClean="0"/>
              <a:t> of gamma-</a:t>
            </a:r>
            <a:r>
              <a:rPr lang="da-DK" sz="2000" dirty="0" err="1" smtClean="0"/>
              <a:t>rays</a:t>
            </a:r>
            <a:endParaRPr lang="da-DK" sz="2000" dirty="0"/>
          </a:p>
        </p:txBody>
      </p:sp>
      <p:pic>
        <p:nvPicPr>
          <p:cNvPr id="46" name="Picture 45" descr="erc-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931" y="6121067"/>
            <a:ext cx="720000" cy="720000"/>
          </a:xfrm>
          <a:prstGeom prst="rect">
            <a:avLst/>
          </a:prstGeom>
        </p:spPr>
      </p:pic>
      <p:pic>
        <p:nvPicPr>
          <p:cNvPr id="9" name="Picture 8"/>
          <p:cNvPicPr>
            <a:picLocks noChangeAspect="1"/>
          </p:cNvPicPr>
          <p:nvPr/>
        </p:nvPicPr>
        <p:blipFill rotWithShape="1">
          <a:blip r:embed="rId4"/>
          <a:srcRect r="38725"/>
          <a:stretch/>
        </p:blipFill>
        <p:spPr>
          <a:xfrm>
            <a:off x="6577533" y="827483"/>
            <a:ext cx="2277867" cy="5040000"/>
          </a:xfrm>
          <a:prstGeom prst="rect">
            <a:avLst/>
          </a:prstGeom>
        </p:spPr>
      </p:pic>
      <p:sp>
        <p:nvSpPr>
          <p:cNvPr id="12" name="TextBox 11"/>
          <p:cNvSpPr txBox="1"/>
          <p:nvPr/>
        </p:nvSpPr>
        <p:spPr>
          <a:xfrm>
            <a:off x="6580222" y="19239"/>
            <a:ext cx="2485316" cy="707886"/>
          </a:xfrm>
          <a:prstGeom prst="rect">
            <a:avLst/>
          </a:prstGeom>
          <a:noFill/>
        </p:spPr>
        <p:txBody>
          <a:bodyPr wrap="none" rtlCol="0">
            <a:spAutoFit/>
          </a:bodyPr>
          <a:lstStyle/>
          <a:p>
            <a:r>
              <a:rPr lang="da-DK" sz="2000" dirty="0" smtClean="0">
                <a:solidFill>
                  <a:srgbClr val="FF0000"/>
                </a:solidFill>
              </a:rPr>
              <a:t>Hanna, </a:t>
            </a:r>
            <a:r>
              <a:rPr lang="da-DK" sz="2000" dirty="0" err="1" smtClean="0">
                <a:solidFill>
                  <a:srgbClr val="FF0000"/>
                </a:solidFill>
              </a:rPr>
              <a:t>Kurath</a:t>
            </a:r>
            <a:r>
              <a:rPr lang="da-DK" sz="2000" dirty="0" smtClean="0">
                <a:solidFill>
                  <a:srgbClr val="FF0000"/>
                </a:solidFill>
              </a:rPr>
              <a:t>,..</a:t>
            </a:r>
          </a:p>
          <a:p>
            <a:r>
              <a:rPr lang="da-DK" sz="2000" dirty="0" smtClean="0">
                <a:solidFill>
                  <a:srgbClr val="FF0000"/>
                </a:solidFill>
              </a:rPr>
              <a:t>PR </a:t>
            </a:r>
            <a:r>
              <a:rPr lang="da-DK" sz="2000" b="1" dirty="0" smtClean="0">
                <a:solidFill>
                  <a:srgbClr val="FF0000"/>
                </a:solidFill>
              </a:rPr>
              <a:t>C25</a:t>
            </a:r>
            <a:r>
              <a:rPr lang="da-DK" sz="2000" dirty="0" smtClean="0">
                <a:solidFill>
                  <a:srgbClr val="FF0000"/>
                </a:solidFill>
              </a:rPr>
              <a:t> (1982) 1179 </a:t>
            </a:r>
            <a:endParaRPr lang="da-DK" sz="2000" dirty="0">
              <a:solidFill>
                <a:srgbClr val="FF0000"/>
              </a:solidFill>
            </a:endParaRPr>
          </a:p>
        </p:txBody>
      </p:sp>
      <p:cxnSp>
        <p:nvCxnSpPr>
          <p:cNvPr id="41" name="Straight Arrow Connector 40"/>
          <p:cNvCxnSpPr/>
          <p:nvPr/>
        </p:nvCxnSpPr>
        <p:spPr bwMode="auto">
          <a:xfrm flipH="1">
            <a:off x="8044636" y="1731940"/>
            <a:ext cx="17092" cy="1914496"/>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cxnSp>
        <p:nvCxnSpPr>
          <p:cNvPr id="42" name="Straight Arrow Connector 41"/>
          <p:cNvCxnSpPr/>
          <p:nvPr/>
        </p:nvCxnSpPr>
        <p:spPr bwMode="auto">
          <a:xfrm>
            <a:off x="8273372" y="1866646"/>
            <a:ext cx="19241" cy="107765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nvGrpSpPr>
          <p:cNvPr id="19" name="Group 18"/>
          <p:cNvGrpSpPr/>
          <p:nvPr/>
        </p:nvGrpSpPr>
        <p:grpSpPr>
          <a:xfrm>
            <a:off x="3066347" y="542272"/>
            <a:ext cx="3426879" cy="5510401"/>
            <a:chOff x="3066347" y="542272"/>
            <a:chExt cx="3426879" cy="5510401"/>
          </a:xfrm>
        </p:grpSpPr>
        <p:grpSp>
          <p:nvGrpSpPr>
            <p:cNvPr id="8" name="Group 7"/>
            <p:cNvGrpSpPr/>
            <p:nvPr/>
          </p:nvGrpSpPr>
          <p:grpSpPr>
            <a:xfrm>
              <a:off x="3066347" y="542272"/>
              <a:ext cx="3426879" cy="5510401"/>
              <a:chOff x="3066347" y="542272"/>
              <a:chExt cx="3426879" cy="5510401"/>
            </a:xfrm>
          </p:grpSpPr>
          <p:pic>
            <p:nvPicPr>
              <p:cNvPr id="5" name="Picture 4"/>
              <p:cNvPicPr>
                <a:picLocks noChangeAspect="1"/>
              </p:cNvPicPr>
              <p:nvPr/>
            </p:nvPicPr>
            <p:blipFill>
              <a:blip r:embed="rId5"/>
              <a:stretch>
                <a:fillRect/>
              </a:stretch>
            </p:blipFill>
            <p:spPr>
              <a:xfrm>
                <a:off x="3687061" y="542272"/>
                <a:ext cx="2366963" cy="2880000"/>
              </a:xfrm>
              <a:prstGeom prst="rect">
                <a:avLst/>
              </a:prstGeom>
            </p:spPr>
          </p:pic>
          <p:pic>
            <p:nvPicPr>
              <p:cNvPr id="6" name="Picture 5"/>
              <p:cNvPicPr>
                <a:picLocks noChangeAspect="1"/>
              </p:cNvPicPr>
              <p:nvPr/>
            </p:nvPicPr>
            <p:blipFill>
              <a:blip r:embed="rId6"/>
              <a:stretch>
                <a:fillRect/>
              </a:stretch>
            </p:blipFill>
            <p:spPr>
              <a:xfrm>
                <a:off x="3066347" y="3532673"/>
                <a:ext cx="3426879" cy="2520000"/>
              </a:xfrm>
              <a:prstGeom prst="rect">
                <a:avLst/>
              </a:prstGeom>
            </p:spPr>
          </p:pic>
        </p:grpSp>
        <p:sp>
          <p:nvSpPr>
            <p:cNvPr id="18" name="Rectangle 17"/>
            <p:cNvSpPr/>
            <p:nvPr/>
          </p:nvSpPr>
          <p:spPr bwMode="auto">
            <a:xfrm>
              <a:off x="4463774" y="3579341"/>
              <a:ext cx="1231379" cy="500337"/>
            </a:xfrm>
            <a:prstGeom prst="rect">
              <a:avLst/>
            </a:prstGeom>
            <a:noFill/>
            <a:ln w="1778"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da-DK" sz="3600" b="0" i="0" u="none" strike="noStrike" cap="none" normalizeH="0" baseline="0" smtClean="0">
                <a:ln>
                  <a:noFill/>
                </a:ln>
                <a:solidFill>
                  <a:schemeClr val="tx1"/>
                </a:solidFill>
                <a:effectLst/>
                <a:latin typeface="AU Passata" pitchFamily="34" charset="0"/>
              </a:endParaRPr>
            </a:p>
          </p:txBody>
        </p:sp>
        <p:sp>
          <p:nvSpPr>
            <p:cNvPr id="47" name="Rectangle 46"/>
            <p:cNvSpPr/>
            <p:nvPr/>
          </p:nvSpPr>
          <p:spPr bwMode="auto">
            <a:xfrm>
              <a:off x="4290609" y="671976"/>
              <a:ext cx="904299" cy="500337"/>
            </a:xfrm>
            <a:prstGeom prst="rect">
              <a:avLst/>
            </a:prstGeom>
            <a:noFill/>
            <a:ln w="1778"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da-DK" sz="3600" b="0" i="0" u="none" strike="noStrike" cap="none" normalizeH="0" baseline="0" smtClean="0">
                <a:ln>
                  <a:noFill/>
                </a:ln>
                <a:solidFill>
                  <a:schemeClr val="tx1"/>
                </a:solidFill>
                <a:effectLst/>
                <a:latin typeface="AU Passata" pitchFamily="34" charset="0"/>
              </a:endParaRPr>
            </a:p>
          </p:txBody>
        </p:sp>
      </p:grpSp>
      <p:grpSp>
        <p:nvGrpSpPr>
          <p:cNvPr id="15" name="Group 14"/>
          <p:cNvGrpSpPr/>
          <p:nvPr/>
        </p:nvGrpSpPr>
        <p:grpSpPr>
          <a:xfrm>
            <a:off x="2781034" y="301351"/>
            <a:ext cx="3988066" cy="5869352"/>
            <a:chOff x="2781034" y="301351"/>
            <a:chExt cx="3988066" cy="5869352"/>
          </a:xfrm>
        </p:grpSpPr>
        <p:pic>
          <p:nvPicPr>
            <p:cNvPr id="13" name="Picture 12" descr="gammas_inpc.gif"/>
            <p:cNvPicPr>
              <a:picLocks noChangeAspect="1"/>
            </p:cNvPicPr>
            <p:nvPr/>
          </p:nvPicPr>
          <p:blipFill rotWithShape="1">
            <a:blip r:embed="rId7">
              <a:extLst>
                <a:ext uri="{28A0092B-C50C-407E-A947-70E740481C1C}">
                  <a14:useLocalDpi xmlns:a14="http://schemas.microsoft.com/office/drawing/2010/main" val="0"/>
                </a:ext>
              </a:extLst>
            </a:blip>
            <a:srcRect l="16999" t="11504" r="24849" b="2911"/>
            <a:stretch/>
          </p:blipFill>
          <p:spPr>
            <a:xfrm>
              <a:off x="2781034" y="301351"/>
              <a:ext cx="3988066" cy="5869352"/>
            </a:xfrm>
            <a:prstGeom prst="rect">
              <a:avLst/>
            </a:prstGeom>
          </p:spPr>
        </p:pic>
        <p:sp>
          <p:nvSpPr>
            <p:cNvPr id="2" name="TextBox 1"/>
            <p:cNvSpPr txBox="1"/>
            <p:nvPr/>
          </p:nvSpPr>
          <p:spPr>
            <a:xfrm>
              <a:off x="5219700" y="1282700"/>
              <a:ext cx="1213412" cy="707886"/>
            </a:xfrm>
            <a:prstGeom prst="rect">
              <a:avLst/>
            </a:prstGeom>
            <a:noFill/>
          </p:spPr>
          <p:txBody>
            <a:bodyPr wrap="none" rtlCol="0">
              <a:spAutoFit/>
            </a:bodyPr>
            <a:lstStyle/>
            <a:p>
              <a:pPr algn="ctr"/>
              <a:r>
                <a:rPr lang="da-DK" sz="2000" dirty="0" smtClean="0">
                  <a:solidFill>
                    <a:srgbClr val="FF0000"/>
                  </a:solidFill>
                </a:rPr>
                <a:t>1</a:t>
              </a:r>
              <a:r>
                <a:rPr lang="da-DK" sz="2000" baseline="30000" dirty="0" smtClean="0">
                  <a:solidFill>
                    <a:srgbClr val="FF0000"/>
                  </a:solidFill>
                </a:rPr>
                <a:t>+</a:t>
              </a:r>
              <a:endParaRPr lang="da-DK" sz="2000" dirty="0" smtClean="0">
                <a:solidFill>
                  <a:srgbClr val="FF0000"/>
                </a:solidFill>
              </a:endParaRPr>
            </a:p>
            <a:p>
              <a:r>
                <a:rPr lang="da-DK" sz="2000" dirty="0" smtClean="0">
                  <a:solidFill>
                    <a:srgbClr val="FF0000"/>
                  </a:solidFill>
                </a:rPr>
                <a:t>17events</a:t>
              </a:r>
            </a:p>
          </p:txBody>
        </p:sp>
        <p:cxnSp>
          <p:nvCxnSpPr>
            <p:cNvPr id="43" name="Straight Arrow Connector 42"/>
            <p:cNvCxnSpPr/>
            <p:nvPr/>
          </p:nvCxnSpPr>
          <p:spPr bwMode="auto">
            <a:xfrm>
              <a:off x="5822272" y="1955546"/>
              <a:ext cx="7028" cy="305054"/>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1704076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462" y="3488271"/>
            <a:ext cx="3712672" cy="25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0964" name="Rectangle 18"/>
          <p:cNvSpPr>
            <a:spLocks noChangeArrowheads="1"/>
          </p:cNvSpPr>
          <p:nvPr/>
        </p:nvSpPr>
        <p:spPr bwMode="auto">
          <a:xfrm>
            <a:off x="3870325" y="2281238"/>
            <a:ext cx="4078288"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p>
            <a:pPr algn="ctr" defTabSz="829452" fontAlgn="auto">
              <a:spcBef>
                <a:spcPct val="20000"/>
              </a:spcBef>
              <a:spcAft>
                <a:spcPts val="0"/>
              </a:spcAft>
              <a:defRPr/>
            </a:pPr>
            <a:endParaRPr lang="en-US" sz="2500">
              <a:solidFill>
                <a:srgbClr val="000000"/>
              </a:solidFill>
              <a:latin typeface="Arial" charset="0"/>
              <a:ea typeface="+mn-ea"/>
            </a:endParaRPr>
          </a:p>
          <a:p>
            <a:pPr algn="ctr" defTabSz="829452" fontAlgn="auto">
              <a:spcBef>
                <a:spcPct val="20000"/>
              </a:spcBef>
              <a:spcAft>
                <a:spcPts val="0"/>
              </a:spcAft>
              <a:defRPr/>
            </a:pPr>
            <a:endParaRPr lang="en-US" sz="3300">
              <a:solidFill>
                <a:srgbClr val="000000"/>
              </a:solidFill>
              <a:latin typeface="Arial" charset="0"/>
              <a:ea typeface="+mn-ea"/>
            </a:endParaRPr>
          </a:p>
        </p:txBody>
      </p:sp>
      <p:grpSp>
        <p:nvGrpSpPr>
          <p:cNvPr id="2" name="Group 1"/>
          <p:cNvGrpSpPr/>
          <p:nvPr/>
        </p:nvGrpSpPr>
        <p:grpSpPr>
          <a:xfrm>
            <a:off x="3261262" y="3096667"/>
            <a:ext cx="2114550" cy="2778125"/>
            <a:chOff x="5106988" y="2749550"/>
            <a:chExt cx="2114550" cy="2778125"/>
          </a:xfrm>
        </p:grpSpPr>
        <p:sp>
          <p:nvSpPr>
            <p:cNvPr id="107522" name="Text Box 20"/>
            <p:cNvSpPr txBox="1">
              <a:spLocks noChangeArrowheads="1"/>
            </p:cNvSpPr>
            <p:nvPr/>
          </p:nvSpPr>
          <p:spPr bwMode="auto">
            <a:xfrm>
              <a:off x="6075363" y="5105400"/>
              <a:ext cx="6683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defRPr sz="3600">
                  <a:solidFill>
                    <a:schemeClr val="tx1"/>
                  </a:solidFill>
                  <a:latin typeface="AU Passata" charset="0"/>
                  <a:ea typeface="ＭＳ Ｐゴシック" charset="0"/>
                  <a:cs typeface="ＭＳ Ｐゴシック" charset="0"/>
                </a:defRPr>
              </a:lvl1pPr>
              <a:lvl2pPr marL="742950" indent="-285750" defTabSz="828675" eaLnBrk="0" hangingPunct="0">
                <a:defRPr sz="3600">
                  <a:solidFill>
                    <a:schemeClr val="tx1"/>
                  </a:solidFill>
                  <a:latin typeface="AU Passata" charset="0"/>
                  <a:ea typeface="ＭＳ Ｐゴシック" charset="0"/>
                </a:defRPr>
              </a:lvl2pPr>
              <a:lvl3pPr marL="1143000" indent="-228600" defTabSz="828675" eaLnBrk="0" hangingPunct="0">
                <a:defRPr sz="3600">
                  <a:solidFill>
                    <a:schemeClr val="tx1"/>
                  </a:solidFill>
                  <a:latin typeface="AU Passata" charset="0"/>
                  <a:ea typeface="ＭＳ Ｐゴシック" charset="0"/>
                </a:defRPr>
              </a:lvl3pPr>
              <a:lvl4pPr marL="1600200" indent="-228600" defTabSz="828675" eaLnBrk="0" hangingPunct="0">
                <a:defRPr sz="3600">
                  <a:solidFill>
                    <a:schemeClr val="tx1"/>
                  </a:solidFill>
                  <a:latin typeface="AU Passata" charset="0"/>
                  <a:ea typeface="ＭＳ Ｐゴシック" charset="0"/>
                </a:defRPr>
              </a:lvl4pPr>
              <a:lvl5pPr marL="2057400" indent="-228600" defTabSz="828675" eaLnBrk="0" hangingPunct="0">
                <a:defRPr sz="3600">
                  <a:solidFill>
                    <a:schemeClr val="tx1"/>
                  </a:solidFill>
                  <a:latin typeface="AU Passata" charset="0"/>
                  <a:ea typeface="ＭＳ Ｐゴシック" charset="0"/>
                </a:defRPr>
              </a:lvl5pPr>
              <a:lvl6pPr marL="2514600" indent="-228600" defTabSz="828675"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defTabSz="828675"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defTabSz="828675"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defTabSz="828675" eaLnBrk="0" fontAlgn="base" hangingPunct="0">
                <a:spcBef>
                  <a:spcPct val="0"/>
                </a:spcBef>
                <a:spcAft>
                  <a:spcPct val="0"/>
                </a:spcAft>
                <a:defRPr sz="3600">
                  <a:solidFill>
                    <a:schemeClr val="tx1"/>
                  </a:solidFill>
                  <a:latin typeface="AU Passata" charset="0"/>
                  <a:ea typeface="ＭＳ Ｐゴシック" charset="0"/>
                </a:defRPr>
              </a:lvl9pPr>
            </a:lstStyle>
            <a:p>
              <a:pPr algn="ctr" hangingPunct="1">
                <a:spcBef>
                  <a:spcPct val="50000"/>
                </a:spcBef>
              </a:pPr>
              <a:r>
                <a:rPr lang="en-US" sz="2200" baseline="30000">
                  <a:solidFill>
                    <a:srgbClr val="000000"/>
                  </a:solidFill>
                  <a:latin typeface="Candara" charset="0"/>
                </a:rPr>
                <a:t>12</a:t>
              </a:r>
              <a:r>
                <a:rPr lang="en-US" sz="2200">
                  <a:solidFill>
                    <a:srgbClr val="000000"/>
                  </a:solidFill>
                  <a:latin typeface="Candara" charset="0"/>
                </a:rPr>
                <a:t>C</a:t>
              </a:r>
            </a:p>
          </p:txBody>
        </p:sp>
        <p:sp>
          <p:nvSpPr>
            <p:cNvPr id="40967" name="Line 23"/>
            <p:cNvSpPr>
              <a:spLocks noChangeShapeType="1"/>
            </p:cNvSpPr>
            <p:nvPr/>
          </p:nvSpPr>
          <p:spPr bwMode="auto">
            <a:xfrm>
              <a:off x="5981700" y="4430713"/>
              <a:ext cx="9683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pPr defTabSz="457200" fontAlgn="auto">
                <a:spcBef>
                  <a:spcPts val="0"/>
                </a:spcBef>
                <a:spcAft>
                  <a:spcPts val="0"/>
                </a:spcAft>
                <a:defRPr/>
              </a:pPr>
              <a:endParaRPr lang="en-US" sz="1800">
                <a:solidFill>
                  <a:srgbClr val="000000"/>
                </a:solidFill>
                <a:latin typeface="AU Passata"/>
                <a:ea typeface="+mn-ea"/>
                <a:cs typeface="+mn-cs"/>
              </a:endParaRPr>
            </a:p>
          </p:txBody>
        </p:sp>
        <p:sp>
          <p:nvSpPr>
            <p:cNvPr id="40968" name="Line 24"/>
            <p:cNvSpPr>
              <a:spLocks noChangeShapeType="1"/>
            </p:cNvSpPr>
            <p:nvPr/>
          </p:nvSpPr>
          <p:spPr bwMode="auto">
            <a:xfrm>
              <a:off x="5981700" y="4983163"/>
              <a:ext cx="9683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pPr defTabSz="457200" fontAlgn="auto">
                <a:spcBef>
                  <a:spcPts val="0"/>
                </a:spcBef>
                <a:spcAft>
                  <a:spcPts val="0"/>
                </a:spcAft>
                <a:defRPr/>
              </a:pPr>
              <a:endParaRPr lang="en-US" sz="1800">
                <a:solidFill>
                  <a:srgbClr val="000000"/>
                </a:solidFill>
                <a:latin typeface="AU Passata"/>
                <a:ea typeface="+mn-ea"/>
                <a:cs typeface="+mn-cs"/>
              </a:endParaRPr>
            </a:p>
          </p:txBody>
        </p:sp>
        <p:sp>
          <p:nvSpPr>
            <p:cNvPr id="40970" name="Rectangle 26"/>
            <p:cNvSpPr>
              <a:spLocks noChangeArrowheads="1"/>
            </p:cNvSpPr>
            <p:nvPr/>
          </p:nvSpPr>
          <p:spPr bwMode="auto">
            <a:xfrm>
              <a:off x="5994400" y="3063875"/>
              <a:ext cx="968375" cy="446088"/>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nchor="ctr"/>
            <a:lstStyle/>
            <a:p>
              <a:pPr defTabSz="829452" eaLnBrk="0" fontAlgn="auto">
                <a:spcBef>
                  <a:spcPts val="0"/>
                </a:spcBef>
                <a:spcAft>
                  <a:spcPts val="0"/>
                </a:spcAft>
                <a:defRPr/>
              </a:pPr>
              <a:endParaRPr lang="da-DK" sz="2200">
                <a:solidFill>
                  <a:srgbClr val="000000"/>
                </a:solidFill>
                <a:latin typeface="AU Passata"/>
                <a:ea typeface="+mn-ea"/>
              </a:endParaRPr>
            </a:p>
          </p:txBody>
        </p:sp>
        <p:sp>
          <p:nvSpPr>
            <p:cNvPr id="40971" name="Line 27"/>
            <p:cNvSpPr>
              <a:spLocks noChangeShapeType="1"/>
            </p:cNvSpPr>
            <p:nvPr/>
          </p:nvSpPr>
          <p:spPr bwMode="auto">
            <a:xfrm>
              <a:off x="5981700" y="3286125"/>
              <a:ext cx="9683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pPr defTabSz="457200" fontAlgn="auto">
                <a:spcBef>
                  <a:spcPts val="0"/>
                </a:spcBef>
                <a:spcAft>
                  <a:spcPts val="0"/>
                </a:spcAft>
                <a:defRPr/>
              </a:pPr>
              <a:endParaRPr lang="en-US" sz="1800">
                <a:solidFill>
                  <a:srgbClr val="000000"/>
                </a:solidFill>
                <a:latin typeface="AU Passata"/>
                <a:ea typeface="+mn-ea"/>
                <a:cs typeface="+mn-cs"/>
              </a:endParaRPr>
            </a:p>
          </p:txBody>
        </p:sp>
        <p:sp>
          <p:nvSpPr>
            <p:cNvPr id="107527" name="Text Box 28"/>
            <p:cNvSpPr txBox="1">
              <a:spLocks noChangeArrowheads="1"/>
            </p:cNvSpPr>
            <p:nvPr/>
          </p:nvSpPr>
          <p:spPr bwMode="auto">
            <a:xfrm>
              <a:off x="5930900" y="3063875"/>
              <a:ext cx="12906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defRPr sz="3600">
                  <a:solidFill>
                    <a:schemeClr val="tx1"/>
                  </a:solidFill>
                  <a:latin typeface="AU Passata" charset="0"/>
                  <a:ea typeface="ＭＳ Ｐゴシック" charset="0"/>
                  <a:cs typeface="ＭＳ Ｐゴシック" charset="0"/>
                </a:defRPr>
              </a:lvl1pPr>
              <a:lvl2pPr marL="742950" indent="-285750" defTabSz="828675" eaLnBrk="0" hangingPunct="0">
                <a:defRPr sz="3600">
                  <a:solidFill>
                    <a:schemeClr val="tx1"/>
                  </a:solidFill>
                  <a:latin typeface="AU Passata" charset="0"/>
                  <a:ea typeface="ＭＳ Ｐゴシック" charset="0"/>
                </a:defRPr>
              </a:lvl2pPr>
              <a:lvl3pPr marL="1143000" indent="-228600" defTabSz="828675" eaLnBrk="0" hangingPunct="0">
                <a:defRPr sz="3600">
                  <a:solidFill>
                    <a:schemeClr val="tx1"/>
                  </a:solidFill>
                  <a:latin typeface="AU Passata" charset="0"/>
                  <a:ea typeface="ＭＳ Ｐゴシック" charset="0"/>
                </a:defRPr>
              </a:lvl3pPr>
              <a:lvl4pPr marL="1600200" indent="-228600" defTabSz="828675" eaLnBrk="0" hangingPunct="0">
                <a:defRPr sz="3600">
                  <a:solidFill>
                    <a:schemeClr val="tx1"/>
                  </a:solidFill>
                  <a:latin typeface="AU Passata" charset="0"/>
                  <a:ea typeface="ＭＳ Ｐゴシック" charset="0"/>
                </a:defRPr>
              </a:lvl4pPr>
              <a:lvl5pPr marL="2057400" indent="-228600" defTabSz="828675" eaLnBrk="0" hangingPunct="0">
                <a:defRPr sz="3600">
                  <a:solidFill>
                    <a:schemeClr val="tx1"/>
                  </a:solidFill>
                  <a:latin typeface="AU Passata" charset="0"/>
                  <a:ea typeface="ＭＳ Ｐゴシック" charset="0"/>
                </a:defRPr>
              </a:lvl5pPr>
              <a:lvl6pPr marL="2514600" indent="-228600" defTabSz="828675"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defTabSz="828675"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defTabSz="828675"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defTabSz="828675" eaLnBrk="0" fontAlgn="base" hangingPunct="0">
                <a:spcBef>
                  <a:spcPct val="0"/>
                </a:spcBef>
                <a:spcAft>
                  <a:spcPct val="0"/>
                </a:spcAft>
                <a:defRPr sz="3600">
                  <a:solidFill>
                    <a:schemeClr val="tx1"/>
                  </a:solidFill>
                  <a:latin typeface="AU Passata" charset="0"/>
                  <a:ea typeface="ＭＳ Ｐゴシック" charset="0"/>
                </a:defRPr>
              </a:lvl9pPr>
            </a:lstStyle>
            <a:p>
              <a:pPr hangingPunct="1">
                <a:spcBef>
                  <a:spcPct val="50000"/>
                </a:spcBef>
              </a:pPr>
              <a:r>
                <a:rPr lang="en-US" sz="1300">
                  <a:solidFill>
                    <a:srgbClr val="000000"/>
                  </a:solidFill>
                  <a:latin typeface="Candara" charset="0"/>
                </a:rPr>
                <a:t>≈10.3         (0</a:t>
              </a:r>
              <a:r>
                <a:rPr lang="en-US" sz="1300" baseline="30000">
                  <a:solidFill>
                    <a:srgbClr val="000000"/>
                  </a:solidFill>
                  <a:latin typeface="Candara" charset="0"/>
                </a:rPr>
                <a:t>+</a:t>
              </a:r>
              <a:r>
                <a:rPr lang="en-US" sz="1300">
                  <a:solidFill>
                    <a:srgbClr val="000000"/>
                  </a:solidFill>
                  <a:latin typeface="Candara" charset="0"/>
                </a:rPr>
                <a:t>)</a:t>
              </a:r>
            </a:p>
          </p:txBody>
        </p:sp>
        <p:sp>
          <p:nvSpPr>
            <p:cNvPr id="107528" name="Text Box 29"/>
            <p:cNvSpPr txBox="1">
              <a:spLocks noChangeArrowheads="1"/>
            </p:cNvSpPr>
            <p:nvPr/>
          </p:nvSpPr>
          <p:spPr bwMode="auto">
            <a:xfrm>
              <a:off x="5900738" y="4187825"/>
              <a:ext cx="12906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defRPr sz="3600">
                  <a:solidFill>
                    <a:schemeClr val="tx1"/>
                  </a:solidFill>
                  <a:latin typeface="AU Passata" charset="0"/>
                  <a:ea typeface="ＭＳ Ｐゴシック" charset="0"/>
                  <a:cs typeface="ＭＳ Ｐゴシック" charset="0"/>
                </a:defRPr>
              </a:lvl1pPr>
              <a:lvl2pPr marL="742950" indent="-285750" defTabSz="828675" eaLnBrk="0" hangingPunct="0">
                <a:defRPr sz="3600">
                  <a:solidFill>
                    <a:schemeClr val="tx1"/>
                  </a:solidFill>
                  <a:latin typeface="AU Passata" charset="0"/>
                  <a:ea typeface="ＭＳ Ｐゴシック" charset="0"/>
                </a:defRPr>
              </a:lvl2pPr>
              <a:lvl3pPr marL="1143000" indent="-228600" defTabSz="828675" eaLnBrk="0" hangingPunct="0">
                <a:defRPr sz="3600">
                  <a:solidFill>
                    <a:schemeClr val="tx1"/>
                  </a:solidFill>
                  <a:latin typeface="AU Passata" charset="0"/>
                  <a:ea typeface="ＭＳ Ｐゴシック" charset="0"/>
                </a:defRPr>
              </a:lvl3pPr>
              <a:lvl4pPr marL="1600200" indent="-228600" defTabSz="828675" eaLnBrk="0" hangingPunct="0">
                <a:defRPr sz="3600">
                  <a:solidFill>
                    <a:schemeClr val="tx1"/>
                  </a:solidFill>
                  <a:latin typeface="AU Passata" charset="0"/>
                  <a:ea typeface="ＭＳ Ｐゴシック" charset="0"/>
                </a:defRPr>
              </a:lvl4pPr>
              <a:lvl5pPr marL="2057400" indent="-228600" defTabSz="828675" eaLnBrk="0" hangingPunct="0">
                <a:defRPr sz="3600">
                  <a:solidFill>
                    <a:schemeClr val="tx1"/>
                  </a:solidFill>
                  <a:latin typeface="AU Passata" charset="0"/>
                  <a:ea typeface="ＭＳ Ｐゴシック" charset="0"/>
                </a:defRPr>
              </a:lvl5pPr>
              <a:lvl6pPr marL="2514600" indent="-228600" defTabSz="828675"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defTabSz="828675"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defTabSz="828675"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defTabSz="828675" eaLnBrk="0" fontAlgn="base" hangingPunct="0">
                <a:spcBef>
                  <a:spcPct val="0"/>
                </a:spcBef>
                <a:spcAft>
                  <a:spcPct val="0"/>
                </a:spcAft>
                <a:defRPr sz="3600">
                  <a:solidFill>
                    <a:schemeClr val="tx1"/>
                  </a:solidFill>
                  <a:latin typeface="AU Passata" charset="0"/>
                  <a:ea typeface="ＭＳ Ｐゴシック" charset="0"/>
                </a:defRPr>
              </a:lvl9pPr>
            </a:lstStyle>
            <a:p>
              <a:pPr hangingPunct="1">
                <a:spcBef>
                  <a:spcPct val="50000"/>
                </a:spcBef>
              </a:pPr>
              <a:r>
                <a:rPr lang="en-US" sz="1300">
                  <a:solidFill>
                    <a:srgbClr val="000000"/>
                  </a:solidFill>
                  <a:latin typeface="Candara" charset="0"/>
                </a:rPr>
                <a:t>4.44	2</a:t>
              </a:r>
              <a:r>
                <a:rPr lang="en-US" sz="1300" baseline="30000">
                  <a:solidFill>
                    <a:srgbClr val="000000"/>
                  </a:solidFill>
                  <a:latin typeface="Candara" charset="0"/>
                </a:rPr>
                <a:t>+</a:t>
              </a:r>
              <a:endParaRPr lang="en-US" sz="2200">
                <a:solidFill>
                  <a:srgbClr val="000000"/>
                </a:solidFill>
                <a:latin typeface="Candara" charset="0"/>
              </a:endParaRPr>
            </a:p>
          </p:txBody>
        </p:sp>
        <p:sp>
          <p:nvSpPr>
            <p:cNvPr id="107529" name="Text Box 30"/>
            <p:cNvSpPr txBox="1">
              <a:spLocks noChangeArrowheads="1"/>
            </p:cNvSpPr>
            <p:nvPr/>
          </p:nvSpPr>
          <p:spPr bwMode="auto">
            <a:xfrm>
              <a:off x="5889625" y="4741863"/>
              <a:ext cx="12906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defRPr sz="3600">
                  <a:solidFill>
                    <a:schemeClr val="tx1"/>
                  </a:solidFill>
                  <a:latin typeface="AU Passata" charset="0"/>
                  <a:ea typeface="ＭＳ Ｐゴシック" charset="0"/>
                  <a:cs typeface="ＭＳ Ｐゴシック" charset="0"/>
                </a:defRPr>
              </a:lvl1pPr>
              <a:lvl2pPr marL="742950" indent="-285750" defTabSz="828675" eaLnBrk="0" hangingPunct="0">
                <a:defRPr sz="3600">
                  <a:solidFill>
                    <a:schemeClr val="tx1"/>
                  </a:solidFill>
                  <a:latin typeface="AU Passata" charset="0"/>
                  <a:ea typeface="ＭＳ Ｐゴシック" charset="0"/>
                </a:defRPr>
              </a:lvl2pPr>
              <a:lvl3pPr marL="1143000" indent="-228600" defTabSz="828675" eaLnBrk="0" hangingPunct="0">
                <a:defRPr sz="3600">
                  <a:solidFill>
                    <a:schemeClr val="tx1"/>
                  </a:solidFill>
                  <a:latin typeface="AU Passata" charset="0"/>
                  <a:ea typeface="ＭＳ Ｐゴシック" charset="0"/>
                </a:defRPr>
              </a:lvl3pPr>
              <a:lvl4pPr marL="1600200" indent="-228600" defTabSz="828675" eaLnBrk="0" hangingPunct="0">
                <a:defRPr sz="3600">
                  <a:solidFill>
                    <a:schemeClr val="tx1"/>
                  </a:solidFill>
                  <a:latin typeface="AU Passata" charset="0"/>
                  <a:ea typeface="ＭＳ Ｐゴシック" charset="0"/>
                </a:defRPr>
              </a:lvl4pPr>
              <a:lvl5pPr marL="2057400" indent="-228600" defTabSz="828675" eaLnBrk="0" hangingPunct="0">
                <a:defRPr sz="3600">
                  <a:solidFill>
                    <a:schemeClr val="tx1"/>
                  </a:solidFill>
                  <a:latin typeface="AU Passata" charset="0"/>
                  <a:ea typeface="ＭＳ Ｐゴシック" charset="0"/>
                </a:defRPr>
              </a:lvl5pPr>
              <a:lvl6pPr marL="2514600" indent="-228600" defTabSz="828675"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defTabSz="828675"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defTabSz="828675"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defTabSz="828675" eaLnBrk="0" fontAlgn="base" hangingPunct="0">
                <a:spcBef>
                  <a:spcPct val="0"/>
                </a:spcBef>
                <a:spcAft>
                  <a:spcPct val="0"/>
                </a:spcAft>
                <a:defRPr sz="3600">
                  <a:solidFill>
                    <a:schemeClr val="tx1"/>
                  </a:solidFill>
                  <a:latin typeface="AU Passata" charset="0"/>
                  <a:ea typeface="ＭＳ Ｐゴシック" charset="0"/>
                </a:defRPr>
              </a:lvl9pPr>
            </a:lstStyle>
            <a:p>
              <a:pPr hangingPunct="1">
                <a:spcBef>
                  <a:spcPct val="50000"/>
                </a:spcBef>
              </a:pPr>
              <a:r>
                <a:rPr lang="en-US" sz="1300" dirty="0" err="1">
                  <a:solidFill>
                    <a:srgbClr val="000000"/>
                  </a:solidFill>
                  <a:latin typeface="Candara" charset="0"/>
                </a:rPr>
                <a:t>g.s</a:t>
              </a:r>
              <a:r>
                <a:rPr lang="en-US" sz="1300" dirty="0">
                  <a:solidFill>
                    <a:srgbClr val="000000"/>
                  </a:solidFill>
                  <a:latin typeface="Candara" charset="0"/>
                </a:rPr>
                <a:t>.	0</a:t>
              </a:r>
              <a:r>
                <a:rPr lang="en-US" sz="1300" baseline="30000" dirty="0">
                  <a:solidFill>
                    <a:srgbClr val="000000"/>
                  </a:solidFill>
                  <a:latin typeface="Candara" charset="0"/>
                </a:rPr>
                <a:t>+</a:t>
              </a:r>
              <a:endParaRPr lang="en-US" sz="2200" dirty="0">
                <a:solidFill>
                  <a:srgbClr val="000000"/>
                </a:solidFill>
                <a:latin typeface="Candara" charset="0"/>
              </a:endParaRPr>
            </a:p>
          </p:txBody>
        </p:sp>
        <p:sp>
          <p:nvSpPr>
            <p:cNvPr id="40975" name="Line 31"/>
            <p:cNvSpPr>
              <a:spLocks noChangeShapeType="1"/>
            </p:cNvSpPr>
            <p:nvPr/>
          </p:nvSpPr>
          <p:spPr bwMode="auto">
            <a:xfrm>
              <a:off x="5981700" y="3911600"/>
              <a:ext cx="9683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pPr defTabSz="457200" fontAlgn="auto">
                <a:spcBef>
                  <a:spcPts val="0"/>
                </a:spcBef>
                <a:spcAft>
                  <a:spcPts val="0"/>
                </a:spcAft>
                <a:defRPr/>
              </a:pPr>
              <a:endParaRPr lang="en-US" sz="1800">
                <a:solidFill>
                  <a:srgbClr val="000000"/>
                </a:solidFill>
                <a:latin typeface="AU Passata"/>
                <a:ea typeface="+mn-ea"/>
                <a:cs typeface="+mn-cs"/>
              </a:endParaRPr>
            </a:p>
          </p:txBody>
        </p:sp>
        <p:sp>
          <p:nvSpPr>
            <p:cNvPr id="107531" name="Text Box 32"/>
            <p:cNvSpPr txBox="1">
              <a:spLocks noChangeArrowheads="1"/>
            </p:cNvSpPr>
            <p:nvPr/>
          </p:nvSpPr>
          <p:spPr bwMode="auto">
            <a:xfrm>
              <a:off x="5900738" y="3670300"/>
              <a:ext cx="12906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defRPr sz="3600">
                  <a:solidFill>
                    <a:schemeClr val="tx1"/>
                  </a:solidFill>
                  <a:latin typeface="AU Passata" charset="0"/>
                  <a:ea typeface="ＭＳ Ｐゴシック" charset="0"/>
                  <a:cs typeface="ＭＳ Ｐゴシック" charset="0"/>
                </a:defRPr>
              </a:lvl1pPr>
              <a:lvl2pPr marL="742950" indent="-285750" defTabSz="828675" eaLnBrk="0" hangingPunct="0">
                <a:defRPr sz="3600">
                  <a:solidFill>
                    <a:schemeClr val="tx1"/>
                  </a:solidFill>
                  <a:latin typeface="AU Passata" charset="0"/>
                  <a:ea typeface="ＭＳ Ｐゴシック" charset="0"/>
                </a:defRPr>
              </a:lvl2pPr>
              <a:lvl3pPr marL="1143000" indent="-228600" defTabSz="828675" eaLnBrk="0" hangingPunct="0">
                <a:defRPr sz="3600">
                  <a:solidFill>
                    <a:schemeClr val="tx1"/>
                  </a:solidFill>
                  <a:latin typeface="AU Passata" charset="0"/>
                  <a:ea typeface="ＭＳ Ｐゴシック" charset="0"/>
                </a:defRPr>
              </a:lvl3pPr>
              <a:lvl4pPr marL="1600200" indent="-228600" defTabSz="828675" eaLnBrk="0" hangingPunct="0">
                <a:defRPr sz="3600">
                  <a:solidFill>
                    <a:schemeClr val="tx1"/>
                  </a:solidFill>
                  <a:latin typeface="AU Passata" charset="0"/>
                  <a:ea typeface="ＭＳ Ｐゴシック" charset="0"/>
                </a:defRPr>
              </a:lvl4pPr>
              <a:lvl5pPr marL="2057400" indent="-228600" defTabSz="828675" eaLnBrk="0" hangingPunct="0">
                <a:defRPr sz="3600">
                  <a:solidFill>
                    <a:schemeClr val="tx1"/>
                  </a:solidFill>
                  <a:latin typeface="AU Passata" charset="0"/>
                  <a:ea typeface="ＭＳ Ｐゴシック" charset="0"/>
                </a:defRPr>
              </a:lvl5pPr>
              <a:lvl6pPr marL="2514600" indent="-228600" defTabSz="828675"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defTabSz="828675"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defTabSz="828675"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defTabSz="828675" eaLnBrk="0" fontAlgn="base" hangingPunct="0">
                <a:spcBef>
                  <a:spcPct val="0"/>
                </a:spcBef>
                <a:spcAft>
                  <a:spcPct val="0"/>
                </a:spcAft>
                <a:defRPr sz="3600">
                  <a:solidFill>
                    <a:schemeClr val="tx1"/>
                  </a:solidFill>
                  <a:latin typeface="AU Passata" charset="0"/>
                  <a:ea typeface="ＭＳ Ｐゴシック" charset="0"/>
                </a:defRPr>
              </a:lvl9pPr>
            </a:lstStyle>
            <a:p>
              <a:pPr hangingPunct="1">
                <a:spcBef>
                  <a:spcPct val="50000"/>
                </a:spcBef>
              </a:pPr>
              <a:r>
                <a:rPr lang="en-US" sz="1300">
                  <a:solidFill>
                    <a:srgbClr val="000000"/>
                  </a:solidFill>
                  <a:latin typeface="Candara" charset="0"/>
                </a:rPr>
                <a:t>7.65	0</a:t>
              </a:r>
              <a:r>
                <a:rPr lang="en-US" sz="1300" baseline="30000">
                  <a:solidFill>
                    <a:srgbClr val="000000"/>
                  </a:solidFill>
                  <a:latin typeface="Candara" charset="0"/>
                </a:rPr>
                <a:t>+</a:t>
              </a:r>
              <a:endParaRPr lang="en-US" sz="2200">
                <a:solidFill>
                  <a:srgbClr val="000000"/>
                </a:solidFill>
                <a:latin typeface="Candara" charset="0"/>
              </a:endParaRPr>
            </a:p>
          </p:txBody>
        </p:sp>
        <p:sp>
          <p:nvSpPr>
            <p:cNvPr id="40977" name="Line 33"/>
            <p:cNvSpPr>
              <a:spLocks noChangeShapeType="1"/>
            </p:cNvSpPr>
            <p:nvPr/>
          </p:nvSpPr>
          <p:spPr bwMode="auto">
            <a:xfrm>
              <a:off x="5981700" y="3565525"/>
              <a:ext cx="9683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pPr defTabSz="457200" fontAlgn="auto">
                <a:spcBef>
                  <a:spcPts val="0"/>
                </a:spcBef>
                <a:spcAft>
                  <a:spcPts val="0"/>
                </a:spcAft>
                <a:defRPr/>
              </a:pPr>
              <a:endParaRPr lang="en-US" sz="1800">
                <a:solidFill>
                  <a:srgbClr val="000000"/>
                </a:solidFill>
                <a:latin typeface="AU Passata"/>
                <a:ea typeface="+mn-ea"/>
                <a:cs typeface="+mn-cs"/>
              </a:endParaRPr>
            </a:p>
          </p:txBody>
        </p:sp>
        <p:sp>
          <p:nvSpPr>
            <p:cNvPr id="107533" name="Text Box 34"/>
            <p:cNvSpPr txBox="1">
              <a:spLocks noChangeArrowheads="1"/>
            </p:cNvSpPr>
            <p:nvPr/>
          </p:nvSpPr>
          <p:spPr bwMode="auto">
            <a:xfrm>
              <a:off x="5916613" y="3308350"/>
              <a:ext cx="12906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defRPr sz="3600">
                  <a:solidFill>
                    <a:schemeClr val="tx1"/>
                  </a:solidFill>
                  <a:latin typeface="AU Passata" charset="0"/>
                  <a:ea typeface="ＭＳ Ｐゴシック" charset="0"/>
                  <a:cs typeface="ＭＳ Ｐゴシック" charset="0"/>
                </a:defRPr>
              </a:lvl1pPr>
              <a:lvl2pPr marL="742950" indent="-285750" defTabSz="828675" eaLnBrk="0" hangingPunct="0">
                <a:defRPr sz="3600">
                  <a:solidFill>
                    <a:schemeClr val="tx1"/>
                  </a:solidFill>
                  <a:latin typeface="AU Passata" charset="0"/>
                  <a:ea typeface="ＭＳ Ｐゴシック" charset="0"/>
                </a:defRPr>
              </a:lvl2pPr>
              <a:lvl3pPr marL="1143000" indent="-228600" defTabSz="828675" eaLnBrk="0" hangingPunct="0">
                <a:defRPr sz="3600">
                  <a:solidFill>
                    <a:schemeClr val="tx1"/>
                  </a:solidFill>
                  <a:latin typeface="AU Passata" charset="0"/>
                  <a:ea typeface="ＭＳ Ｐゴシック" charset="0"/>
                </a:defRPr>
              </a:lvl3pPr>
              <a:lvl4pPr marL="1600200" indent="-228600" defTabSz="828675" eaLnBrk="0" hangingPunct="0">
                <a:defRPr sz="3600">
                  <a:solidFill>
                    <a:schemeClr val="tx1"/>
                  </a:solidFill>
                  <a:latin typeface="AU Passata" charset="0"/>
                  <a:ea typeface="ＭＳ Ｐゴシック" charset="0"/>
                </a:defRPr>
              </a:lvl4pPr>
              <a:lvl5pPr marL="2057400" indent="-228600" defTabSz="828675" eaLnBrk="0" hangingPunct="0">
                <a:defRPr sz="3600">
                  <a:solidFill>
                    <a:schemeClr val="tx1"/>
                  </a:solidFill>
                  <a:latin typeface="AU Passata" charset="0"/>
                  <a:ea typeface="ＭＳ Ｐゴシック" charset="0"/>
                </a:defRPr>
              </a:lvl5pPr>
              <a:lvl6pPr marL="2514600" indent="-228600" defTabSz="828675"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defTabSz="828675"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defTabSz="828675"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defTabSz="828675" eaLnBrk="0" fontAlgn="base" hangingPunct="0">
                <a:spcBef>
                  <a:spcPct val="0"/>
                </a:spcBef>
                <a:spcAft>
                  <a:spcPct val="0"/>
                </a:spcAft>
                <a:defRPr sz="3600">
                  <a:solidFill>
                    <a:schemeClr val="tx1"/>
                  </a:solidFill>
                  <a:latin typeface="AU Passata" charset="0"/>
                  <a:ea typeface="ＭＳ Ｐゴシック" charset="0"/>
                </a:defRPr>
              </a:lvl9pPr>
            </a:lstStyle>
            <a:p>
              <a:pPr hangingPunct="1">
                <a:spcBef>
                  <a:spcPct val="50000"/>
                </a:spcBef>
              </a:pPr>
              <a:r>
                <a:rPr lang="en-US" sz="1300" dirty="0">
                  <a:solidFill>
                    <a:srgbClr val="000000"/>
                  </a:solidFill>
                  <a:latin typeface="Candara" charset="0"/>
                </a:rPr>
                <a:t>9.64	3</a:t>
              </a:r>
              <a:r>
                <a:rPr lang="en-US" sz="1300" baseline="30000" dirty="0">
                  <a:solidFill>
                    <a:srgbClr val="000000"/>
                  </a:solidFill>
                  <a:latin typeface="Candara" charset="0"/>
                </a:rPr>
                <a:t>-</a:t>
              </a:r>
              <a:endParaRPr lang="en-US" sz="2200" dirty="0">
                <a:solidFill>
                  <a:srgbClr val="000000"/>
                </a:solidFill>
                <a:latin typeface="Candara" charset="0"/>
              </a:endParaRPr>
            </a:p>
          </p:txBody>
        </p:sp>
        <p:sp>
          <p:nvSpPr>
            <p:cNvPr id="40979" name="Line 35"/>
            <p:cNvSpPr>
              <a:spLocks noChangeShapeType="1"/>
            </p:cNvSpPr>
            <p:nvPr/>
          </p:nvSpPr>
          <p:spPr bwMode="auto">
            <a:xfrm>
              <a:off x="5981700" y="2990850"/>
              <a:ext cx="9683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pPr defTabSz="457200" fontAlgn="auto">
                <a:spcBef>
                  <a:spcPts val="0"/>
                </a:spcBef>
                <a:spcAft>
                  <a:spcPts val="0"/>
                </a:spcAft>
                <a:defRPr/>
              </a:pPr>
              <a:endParaRPr lang="en-US" sz="1800">
                <a:solidFill>
                  <a:srgbClr val="000000"/>
                </a:solidFill>
                <a:latin typeface="AU Passata"/>
                <a:ea typeface="+mn-ea"/>
                <a:cs typeface="+mn-cs"/>
              </a:endParaRPr>
            </a:p>
          </p:txBody>
        </p:sp>
        <p:sp>
          <p:nvSpPr>
            <p:cNvPr id="107535" name="Text Box 36"/>
            <p:cNvSpPr txBox="1">
              <a:spLocks noChangeArrowheads="1"/>
            </p:cNvSpPr>
            <p:nvPr/>
          </p:nvSpPr>
          <p:spPr bwMode="auto">
            <a:xfrm>
              <a:off x="5900738" y="2749550"/>
              <a:ext cx="12906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defRPr sz="3600">
                  <a:solidFill>
                    <a:schemeClr val="tx1"/>
                  </a:solidFill>
                  <a:latin typeface="AU Passata" charset="0"/>
                  <a:ea typeface="ＭＳ Ｐゴシック" charset="0"/>
                  <a:cs typeface="ＭＳ Ｐゴシック" charset="0"/>
                </a:defRPr>
              </a:lvl1pPr>
              <a:lvl2pPr marL="742950" indent="-285750" defTabSz="828675" eaLnBrk="0" hangingPunct="0">
                <a:defRPr sz="3600">
                  <a:solidFill>
                    <a:schemeClr val="tx1"/>
                  </a:solidFill>
                  <a:latin typeface="AU Passata" charset="0"/>
                  <a:ea typeface="ＭＳ Ｐゴシック" charset="0"/>
                </a:defRPr>
              </a:lvl2pPr>
              <a:lvl3pPr marL="1143000" indent="-228600" defTabSz="828675" eaLnBrk="0" hangingPunct="0">
                <a:defRPr sz="3600">
                  <a:solidFill>
                    <a:schemeClr val="tx1"/>
                  </a:solidFill>
                  <a:latin typeface="AU Passata" charset="0"/>
                  <a:ea typeface="ＭＳ Ｐゴシック" charset="0"/>
                </a:defRPr>
              </a:lvl3pPr>
              <a:lvl4pPr marL="1600200" indent="-228600" defTabSz="828675" eaLnBrk="0" hangingPunct="0">
                <a:defRPr sz="3600">
                  <a:solidFill>
                    <a:schemeClr val="tx1"/>
                  </a:solidFill>
                  <a:latin typeface="AU Passata" charset="0"/>
                  <a:ea typeface="ＭＳ Ｐゴシック" charset="0"/>
                </a:defRPr>
              </a:lvl4pPr>
              <a:lvl5pPr marL="2057400" indent="-228600" defTabSz="828675" eaLnBrk="0" hangingPunct="0">
                <a:defRPr sz="3600">
                  <a:solidFill>
                    <a:schemeClr val="tx1"/>
                  </a:solidFill>
                  <a:latin typeface="AU Passata" charset="0"/>
                  <a:ea typeface="ＭＳ Ｐゴシック" charset="0"/>
                </a:defRPr>
              </a:lvl5pPr>
              <a:lvl6pPr marL="2514600" indent="-228600" defTabSz="828675"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defTabSz="828675"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defTabSz="828675"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defTabSz="828675" eaLnBrk="0" fontAlgn="base" hangingPunct="0">
                <a:spcBef>
                  <a:spcPct val="0"/>
                </a:spcBef>
                <a:spcAft>
                  <a:spcPct val="0"/>
                </a:spcAft>
                <a:defRPr sz="3600">
                  <a:solidFill>
                    <a:schemeClr val="tx1"/>
                  </a:solidFill>
                  <a:latin typeface="AU Passata" charset="0"/>
                  <a:ea typeface="ＭＳ Ｐゴシック" charset="0"/>
                </a:defRPr>
              </a:lvl9pPr>
            </a:lstStyle>
            <a:p>
              <a:pPr hangingPunct="1">
                <a:spcBef>
                  <a:spcPct val="50000"/>
                </a:spcBef>
              </a:pPr>
              <a:r>
                <a:rPr lang="en-US" sz="1300">
                  <a:solidFill>
                    <a:srgbClr val="000000"/>
                  </a:solidFill>
                  <a:latin typeface="Candara" charset="0"/>
                </a:rPr>
                <a:t>10.84	1</a:t>
              </a:r>
              <a:r>
                <a:rPr lang="en-US" sz="1300" baseline="30000">
                  <a:solidFill>
                    <a:srgbClr val="000000"/>
                  </a:solidFill>
                  <a:latin typeface="Candara" charset="0"/>
                </a:rPr>
                <a:t>-</a:t>
              </a:r>
              <a:endParaRPr lang="en-US" sz="2200">
                <a:solidFill>
                  <a:srgbClr val="000000"/>
                </a:solidFill>
                <a:latin typeface="Candara" charset="0"/>
              </a:endParaRPr>
            </a:p>
          </p:txBody>
        </p:sp>
        <p:sp>
          <p:nvSpPr>
            <p:cNvPr id="40991" name="Line 47"/>
            <p:cNvSpPr>
              <a:spLocks noChangeShapeType="1"/>
            </p:cNvSpPr>
            <p:nvPr/>
          </p:nvSpPr>
          <p:spPr bwMode="auto">
            <a:xfrm>
              <a:off x="5554664" y="3983038"/>
              <a:ext cx="1455729" cy="477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lIns="82945" tIns="41473" rIns="82945" bIns="41473" anchor="ctr"/>
            <a:lstStyle/>
            <a:p>
              <a:pPr defTabSz="457200" fontAlgn="auto">
                <a:spcBef>
                  <a:spcPts val="0"/>
                </a:spcBef>
                <a:spcAft>
                  <a:spcPts val="0"/>
                </a:spcAft>
                <a:defRPr/>
              </a:pPr>
              <a:endParaRPr lang="en-US" sz="1800">
                <a:solidFill>
                  <a:srgbClr val="000000"/>
                </a:solidFill>
                <a:latin typeface="AU Passata"/>
                <a:ea typeface="+mn-ea"/>
                <a:cs typeface="+mn-cs"/>
              </a:endParaRPr>
            </a:p>
          </p:txBody>
        </p:sp>
        <p:sp>
          <p:nvSpPr>
            <p:cNvPr id="40993" name="Rectangle 49"/>
            <p:cNvSpPr>
              <a:spLocks noChangeArrowheads="1"/>
            </p:cNvSpPr>
            <p:nvPr/>
          </p:nvSpPr>
          <p:spPr bwMode="auto">
            <a:xfrm>
              <a:off x="5106988" y="3840163"/>
              <a:ext cx="4635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pPr defTabSz="829452" eaLnBrk="0" fontAlgn="auto">
                <a:spcBef>
                  <a:spcPts val="0"/>
                </a:spcBef>
                <a:spcAft>
                  <a:spcPts val="0"/>
                </a:spcAft>
                <a:defRPr/>
              </a:pPr>
              <a:r>
                <a:rPr lang="en-US" sz="1300">
                  <a:solidFill>
                    <a:srgbClr val="000000"/>
                  </a:solidFill>
                  <a:latin typeface="AU Passata"/>
                  <a:ea typeface="+mn-ea"/>
                </a:rPr>
                <a:t>7.27</a:t>
              </a:r>
            </a:p>
          </p:txBody>
        </p:sp>
      </p:grpSp>
      <p:sp>
        <p:nvSpPr>
          <p:cNvPr id="41020" name="Rectangle 5"/>
          <p:cNvSpPr>
            <a:spLocks noChangeArrowheads="1"/>
          </p:cNvSpPr>
          <p:nvPr/>
        </p:nvSpPr>
        <p:spPr bwMode="auto">
          <a:xfrm>
            <a:off x="411175" y="4044416"/>
            <a:ext cx="27924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29452" eaLnBrk="0" fontAlgn="auto">
              <a:spcBef>
                <a:spcPts val="0"/>
              </a:spcBef>
              <a:spcAft>
                <a:spcPct val="20000"/>
              </a:spcAft>
              <a:defRPr/>
            </a:pPr>
            <a:r>
              <a:rPr lang="en-US" sz="1600" b="1" dirty="0">
                <a:solidFill>
                  <a:srgbClr val="000000"/>
                </a:solidFill>
                <a:latin typeface="AU Passata"/>
                <a:ea typeface="+mn-ea"/>
                <a:cs typeface="AU Passata"/>
              </a:rPr>
              <a:t>Haruhiko Morinaga (TUM)</a:t>
            </a:r>
            <a:endParaRPr lang="en-US" sz="1600" dirty="0">
              <a:solidFill>
                <a:srgbClr val="000000"/>
              </a:solidFill>
              <a:latin typeface="AU Passata"/>
              <a:ea typeface="+mn-ea"/>
              <a:cs typeface="AU Passata"/>
            </a:endParaRPr>
          </a:p>
        </p:txBody>
      </p:sp>
      <p:pic>
        <p:nvPicPr>
          <p:cNvPr id="107540"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6587" y="4838166"/>
            <a:ext cx="27241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
          <p:cNvPicPr>
            <a:picLocks noChangeAspect="1" noChangeArrowheads="1"/>
          </p:cNvPicPr>
          <p:nvPr/>
        </p:nvPicPr>
        <p:blipFill>
          <a:blip r:embed="rId5">
            <a:extLst>
              <a:ext uri="{28A0092B-C50C-407E-A947-70E740481C1C}">
                <a14:useLocalDpi xmlns:a14="http://schemas.microsoft.com/office/drawing/2010/main" val="0"/>
              </a:ext>
            </a:extLst>
          </a:blip>
          <a:srcRect l="10420" t="25803" r="9180"/>
          <a:stretch>
            <a:fillRect/>
          </a:stretch>
        </p:blipFill>
        <p:spPr bwMode="auto">
          <a:xfrm>
            <a:off x="3488267" y="2296040"/>
            <a:ext cx="555466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7542" name="Group 1"/>
          <p:cNvGrpSpPr>
            <a:grpSpLocks/>
          </p:cNvGrpSpPr>
          <p:nvPr/>
        </p:nvGrpSpPr>
        <p:grpSpPr bwMode="auto">
          <a:xfrm>
            <a:off x="536587" y="3375480"/>
            <a:ext cx="3664486" cy="3240634"/>
            <a:chOff x="1145892" y="3103924"/>
            <a:chExt cx="3664983" cy="3241665"/>
          </a:xfrm>
        </p:grpSpPr>
        <p:sp>
          <p:nvSpPr>
            <p:cNvPr id="107545" name="Text Box 98"/>
            <p:cNvSpPr txBox="1">
              <a:spLocks noChangeArrowheads="1"/>
            </p:cNvSpPr>
            <p:nvPr/>
          </p:nvSpPr>
          <p:spPr bwMode="auto">
            <a:xfrm>
              <a:off x="1145892" y="5868535"/>
              <a:ext cx="317278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28675" eaLnBrk="0" hangingPunct="0">
                <a:defRPr sz="3600">
                  <a:solidFill>
                    <a:schemeClr val="tx1"/>
                  </a:solidFill>
                  <a:latin typeface="AU Passata" charset="0"/>
                  <a:ea typeface="ＭＳ Ｐゴシック" charset="0"/>
                  <a:cs typeface="ＭＳ Ｐゴシック" charset="0"/>
                </a:defRPr>
              </a:lvl1pPr>
              <a:lvl2pPr marL="742950" indent="-285750" defTabSz="828675" eaLnBrk="0" hangingPunct="0">
                <a:defRPr sz="3600">
                  <a:solidFill>
                    <a:schemeClr val="tx1"/>
                  </a:solidFill>
                  <a:latin typeface="AU Passata" charset="0"/>
                  <a:ea typeface="ＭＳ Ｐゴシック" charset="0"/>
                </a:defRPr>
              </a:lvl2pPr>
              <a:lvl3pPr marL="1143000" indent="-228600" defTabSz="828675" eaLnBrk="0" hangingPunct="0">
                <a:defRPr sz="3600">
                  <a:solidFill>
                    <a:schemeClr val="tx1"/>
                  </a:solidFill>
                  <a:latin typeface="AU Passata" charset="0"/>
                  <a:ea typeface="ＭＳ Ｐゴシック" charset="0"/>
                </a:defRPr>
              </a:lvl3pPr>
              <a:lvl4pPr marL="1600200" indent="-228600" defTabSz="828675" eaLnBrk="0" hangingPunct="0">
                <a:defRPr sz="3600">
                  <a:solidFill>
                    <a:schemeClr val="tx1"/>
                  </a:solidFill>
                  <a:latin typeface="AU Passata" charset="0"/>
                  <a:ea typeface="ＭＳ Ｐゴシック" charset="0"/>
                </a:defRPr>
              </a:lvl4pPr>
              <a:lvl5pPr marL="2057400" indent="-228600" defTabSz="828675" eaLnBrk="0" hangingPunct="0">
                <a:defRPr sz="3600">
                  <a:solidFill>
                    <a:schemeClr val="tx1"/>
                  </a:solidFill>
                  <a:latin typeface="AU Passata" charset="0"/>
                  <a:ea typeface="ＭＳ Ｐゴシック" charset="0"/>
                </a:defRPr>
              </a:lvl5pPr>
              <a:lvl6pPr marL="2514600" indent="-228600" defTabSz="828675"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defTabSz="828675"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defTabSz="828675"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defTabSz="828675" eaLnBrk="0" fontAlgn="base" hangingPunct="0">
                <a:spcBef>
                  <a:spcPct val="0"/>
                </a:spcBef>
                <a:spcAft>
                  <a:spcPct val="0"/>
                </a:spcAft>
                <a:defRPr sz="3600">
                  <a:solidFill>
                    <a:schemeClr val="tx1"/>
                  </a:solidFill>
                  <a:latin typeface="AU Passata" charset="0"/>
                  <a:ea typeface="ＭＳ Ｐゴシック" charset="0"/>
                </a:defRPr>
              </a:lvl9pPr>
            </a:lstStyle>
            <a:p>
              <a:pPr algn="ctr" hangingPunct="1">
                <a:spcBef>
                  <a:spcPct val="50000"/>
                </a:spcBef>
              </a:pPr>
              <a:r>
                <a:rPr lang="en-US" sz="2500" dirty="0" smtClean="0">
                  <a:solidFill>
                    <a:srgbClr val="000090"/>
                  </a:solidFill>
                  <a:cs typeface="AU Passata" charset="0"/>
                </a:rPr>
                <a:t>J</a:t>
              </a:r>
              <a:r>
                <a:rPr lang="en-US" sz="2500" baseline="30000" dirty="0" smtClean="0">
                  <a:solidFill>
                    <a:srgbClr val="000090"/>
                  </a:solidFill>
                  <a:cs typeface="AU Passata" charset="0"/>
                  <a:sym typeface="Symbol" charset="0"/>
                </a:rPr>
                <a:t>π</a:t>
              </a:r>
              <a:r>
                <a:rPr lang="en-US" sz="2500" dirty="0" smtClean="0">
                  <a:solidFill>
                    <a:srgbClr val="000090"/>
                  </a:solidFill>
                  <a:cs typeface="AU Passata" charset="0"/>
                </a:rPr>
                <a:t>=</a:t>
              </a:r>
              <a:r>
                <a:rPr lang="en-US" sz="2500" dirty="0">
                  <a:solidFill>
                    <a:srgbClr val="000090"/>
                  </a:solidFill>
                  <a:cs typeface="AU Passata" charset="0"/>
                </a:rPr>
                <a:t>2</a:t>
              </a:r>
              <a:r>
                <a:rPr lang="en-US" sz="2500" baseline="30000" dirty="0">
                  <a:solidFill>
                    <a:srgbClr val="000090"/>
                  </a:solidFill>
                  <a:cs typeface="AU Passata" charset="0"/>
                </a:rPr>
                <a:t>+</a:t>
              </a:r>
              <a:r>
                <a:rPr lang="en-US" sz="2500" dirty="0">
                  <a:solidFill>
                    <a:srgbClr val="000090"/>
                  </a:solidFill>
                  <a:cs typeface="AU Passata" charset="0"/>
                </a:rPr>
                <a:t>      E≈9.7 MeV</a:t>
              </a:r>
            </a:p>
          </p:txBody>
        </p:sp>
        <p:sp>
          <p:nvSpPr>
            <p:cNvPr id="27" name="TextBox 26"/>
            <p:cNvSpPr txBox="1"/>
            <p:nvPr/>
          </p:nvSpPr>
          <p:spPr>
            <a:xfrm>
              <a:off x="3793153" y="3103924"/>
              <a:ext cx="1017722" cy="708247"/>
            </a:xfrm>
            <a:prstGeom prst="rect">
              <a:avLst/>
            </a:prstGeom>
            <a:noFill/>
          </p:spPr>
          <p:txBody>
            <a:bodyPr wrap="none">
              <a:spAutoFit/>
            </a:bodyPr>
            <a:lstStyle/>
            <a:p>
              <a:pPr defTabSz="457200" fontAlgn="auto">
                <a:spcBef>
                  <a:spcPts val="0"/>
                </a:spcBef>
                <a:spcAft>
                  <a:spcPts val="0"/>
                </a:spcAft>
                <a:defRPr/>
              </a:pPr>
              <a:r>
                <a:rPr lang="en-US" sz="4000" dirty="0">
                  <a:solidFill>
                    <a:srgbClr val="000090"/>
                  </a:solidFill>
                  <a:latin typeface="AU Passata"/>
                  <a:ea typeface="+mn-ea"/>
                  <a:cs typeface="+mn-cs"/>
                </a:rPr>
                <a:t>2</a:t>
              </a:r>
              <a:r>
                <a:rPr lang="en-US" sz="4000" baseline="30000" dirty="0">
                  <a:solidFill>
                    <a:srgbClr val="000090"/>
                  </a:solidFill>
                  <a:latin typeface="AU Passata"/>
                  <a:ea typeface="+mn-ea"/>
                  <a:cs typeface="+mn-cs"/>
                </a:rPr>
                <a:t>+ </a:t>
              </a:r>
              <a:r>
                <a:rPr lang="en-US" sz="4000" dirty="0">
                  <a:solidFill>
                    <a:srgbClr val="000090"/>
                  </a:solidFill>
                  <a:latin typeface="AU Passata"/>
                  <a:ea typeface="+mn-ea"/>
                  <a:cs typeface="+mn-cs"/>
                </a:rPr>
                <a:t>?</a:t>
              </a:r>
            </a:p>
          </p:txBody>
        </p:sp>
      </p:grpSp>
      <p:pic>
        <p:nvPicPr>
          <p:cNvPr id="107543" name="Picture 3" descr="ImageHandler.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6425" y="2244191"/>
            <a:ext cx="2743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5"/>
          <p:cNvSpPr txBox="1">
            <a:spLocks noChangeArrowheads="1"/>
          </p:cNvSpPr>
          <p:nvPr/>
        </p:nvSpPr>
        <p:spPr bwMode="auto">
          <a:xfrm>
            <a:off x="267583" y="1010391"/>
            <a:ext cx="573896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defTabSz="457200" fontAlgn="auto">
              <a:spcBef>
                <a:spcPts val="0"/>
              </a:spcBef>
              <a:spcAft>
                <a:spcPts val="0"/>
              </a:spcAft>
              <a:defRPr/>
            </a:pPr>
            <a:r>
              <a:rPr lang="en-US" dirty="0" smtClean="0">
                <a:solidFill>
                  <a:srgbClr val="03428E"/>
                </a:solidFill>
                <a:latin typeface="AU Passata"/>
                <a:cs typeface="AU Passata"/>
              </a:rPr>
              <a:t>Rotations of the Hoyle state</a:t>
            </a:r>
            <a:endParaRPr lang="en-US" dirty="0">
              <a:solidFill>
                <a:srgbClr val="03428E"/>
              </a:solidFill>
              <a:latin typeface="AU Passata"/>
              <a:cs typeface="AU Passata"/>
            </a:endParaRPr>
          </a:p>
        </p:txBody>
      </p:sp>
      <p:sp>
        <p:nvSpPr>
          <p:cNvPr id="5" name="TextBox 4"/>
          <p:cNvSpPr txBox="1"/>
          <p:nvPr/>
        </p:nvSpPr>
        <p:spPr>
          <a:xfrm>
            <a:off x="6231466" y="863607"/>
            <a:ext cx="2946400" cy="584776"/>
          </a:xfrm>
          <a:prstGeom prst="rect">
            <a:avLst/>
          </a:prstGeom>
          <a:noFill/>
        </p:spPr>
        <p:txBody>
          <a:bodyPr wrap="square" rtlCol="0">
            <a:spAutoFit/>
          </a:bodyPr>
          <a:lstStyle/>
          <a:p>
            <a:r>
              <a:rPr lang="en-US" sz="1600" dirty="0" smtClean="0"/>
              <a:t>(for rate at low-T, </a:t>
            </a:r>
          </a:p>
          <a:p>
            <a:r>
              <a:rPr lang="en-US" sz="1600" dirty="0" smtClean="0"/>
              <a:t>remember</a:t>
            </a:r>
            <a:r>
              <a:rPr lang="en-US" sz="1600" dirty="0"/>
              <a:t> </a:t>
            </a:r>
            <a:r>
              <a:rPr lang="en-US" sz="1600" dirty="0" smtClean="0"/>
              <a:t>Ed Brown’s talk)</a:t>
            </a:r>
            <a:endParaRPr lang="en-US" sz="1600" dirty="0"/>
          </a:p>
        </p:txBody>
      </p:sp>
      <p:grpSp>
        <p:nvGrpSpPr>
          <p:cNvPr id="30" name="Group 29"/>
          <p:cNvGrpSpPr/>
          <p:nvPr/>
        </p:nvGrpSpPr>
        <p:grpSpPr>
          <a:xfrm>
            <a:off x="6284894" y="242883"/>
            <a:ext cx="2655888" cy="1798637"/>
            <a:chOff x="6432550" y="496888"/>
            <a:chExt cx="2655888" cy="1798637"/>
          </a:xfrm>
        </p:grpSpPr>
        <p:pic>
          <p:nvPicPr>
            <p:cNvPr id="31" name="Picture 6" descr="integralh.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61125" y="496888"/>
              <a:ext cx="2627313"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
            <p:cNvSpPr txBox="1">
              <a:spLocks noChangeArrowheads="1"/>
            </p:cNvSpPr>
            <p:nvPr/>
          </p:nvSpPr>
          <p:spPr bwMode="auto">
            <a:xfrm>
              <a:off x="6432550" y="496888"/>
              <a:ext cx="2520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600" dirty="0">
                  <a:solidFill>
                    <a:schemeClr val="bg1"/>
                  </a:solidFill>
                </a:rPr>
                <a:t>INTEGRAL                       </a:t>
              </a:r>
              <a:r>
                <a:rPr lang="en-US" sz="1600" baseline="30000" dirty="0">
                  <a:solidFill>
                    <a:schemeClr val="bg1"/>
                  </a:solidFill>
                </a:rPr>
                <a:t>44</a:t>
              </a:r>
              <a:r>
                <a:rPr lang="en-US" sz="1600" dirty="0">
                  <a:solidFill>
                    <a:schemeClr val="bg1"/>
                  </a:solidFill>
                </a:rPr>
                <a:t>Ti</a:t>
              </a:r>
            </a:p>
          </p:txBody>
        </p:sp>
      </p:gr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1" descr="interferenc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209" y="4196350"/>
            <a:ext cx="4124402"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fld id="{4A778A20-C4FB-4A5D-BA56-B6F7BCAF0113}" type="slidenum">
              <a:rPr lang="da-DK" smtClean="0">
                <a:solidFill>
                  <a:srgbClr val="03428E"/>
                </a:solidFill>
                <a:latin typeface="AU Passata"/>
              </a:rPr>
              <a:pPr/>
              <a:t>20</a:t>
            </a:fld>
            <a:endParaRPr lang="da-DK" dirty="0">
              <a:solidFill>
                <a:srgbClr val="03428E"/>
              </a:solidFill>
              <a:latin typeface="AU Passata"/>
            </a:endParaRPr>
          </a:p>
        </p:txBody>
      </p:sp>
      <p:pic>
        <p:nvPicPr>
          <p:cNvPr id="7" name="Content Placeholder 6"/>
          <p:cNvPicPr>
            <a:picLocks noGrp="1" noChangeAspect="1"/>
          </p:cNvPicPr>
          <p:nvPr>
            <p:ph idx="1"/>
          </p:nvPr>
        </p:nvPicPr>
        <p:blipFill rotWithShape="1">
          <a:blip r:embed="rId3"/>
          <a:srcRect l="219" r="1209"/>
          <a:stretch/>
        </p:blipFill>
        <p:spPr>
          <a:xfrm>
            <a:off x="45806" y="44918"/>
            <a:ext cx="9062698" cy="2591994"/>
          </a:xfrm>
        </p:spPr>
      </p:pic>
      <p:grpSp>
        <p:nvGrpSpPr>
          <p:cNvPr id="13" name="Group 12"/>
          <p:cNvGrpSpPr/>
          <p:nvPr/>
        </p:nvGrpSpPr>
        <p:grpSpPr>
          <a:xfrm>
            <a:off x="4788024" y="3528268"/>
            <a:ext cx="4176464" cy="3213100"/>
            <a:chOff x="2627784" y="2880196"/>
            <a:chExt cx="4176464" cy="3213100"/>
          </a:xfrm>
        </p:grpSpPr>
        <p:pic>
          <p:nvPicPr>
            <p:cNvPr id="11" name="Picture 10"/>
            <p:cNvPicPr>
              <a:picLocks noChangeAspect="1"/>
            </p:cNvPicPr>
            <p:nvPr/>
          </p:nvPicPr>
          <p:blipFill>
            <a:blip r:embed="rId4"/>
            <a:stretch>
              <a:fillRect/>
            </a:stretch>
          </p:blipFill>
          <p:spPr>
            <a:xfrm>
              <a:off x="2627784" y="2880196"/>
              <a:ext cx="3797300" cy="3213100"/>
            </a:xfrm>
            <a:prstGeom prst="rect">
              <a:avLst/>
            </a:prstGeom>
          </p:spPr>
        </p:pic>
        <p:sp>
          <p:nvSpPr>
            <p:cNvPr id="12" name="Rectangle 11"/>
            <p:cNvSpPr/>
            <p:nvPr/>
          </p:nvSpPr>
          <p:spPr bwMode="auto">
            <a:xfrm>
              <a:off x="5652120" y="3501008"/>
              <a:ext cx="1152128" cy="1224136"/>
            </a:xfrm>
            <a:prstGeom prst="rect">
              <a:avLst/>
            </a:prstGeom>
            <a:solidFill>
              <a:schemeClr val="bg1"/>
            </a:solidFill>
            <a:ln w="1778"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nSpc>
                  <a:spcPts val="3600"/>
                </a:lnSpc>
                <a:buFont typeface="AU Passata" pitchFamily="34" charset="0"/>
                <a:buNone/>
              </a:pPr>
              <a:endParaRPr lang="en-US" smtClean="0">
                <a:solidFill>
                  <a:srgbClr val="000000"/>
                </a:solidFill>
                <a:latin typeface="AU Passata" pitchFamily="34" charset="0"/>
                <a:ea typeface="+mn-ea"/>
                <a:cs typeface="+mn-cs"/>
              </a:endParaRPr>
            </a:p>
          </p:txBody>
        </p:sp>
      </p:grpSp>
      <p:grpSp>
        <p:nvGrpSpPr>
          <p:cNvPr id="3" name="Group 2"/>
          <p:cNvGrpSpPr/>
          <p:nvPr/>
        </p:nvGrpSpPr>
        <p:grpSpPr>
          <a:xfrm>
            <a:off x="3995936" y="2937768"/>
            <a:ext cx="4885308" cy="923280"/>
            <a:chOff x="35496" y="548680"/>
            <a:chExt cx="4885308" cy="923280"/>
          </a:xfrm>
        </p:grpSpPr>
        <p:grpSp>
          <p:nvGrpSpPr>
            <p:cNvPr id="10" name="Group 9"/>
            <p:cNvGrpSpPr/>
            <p:nvPr/>
          </p:nvGrpSpPr>
          <p:grpSpPr>
            <a:xfrm>
              <a:off x="87164" y="548680"/>
              <a:ext cx="4833640" cy="923280"/>
              <a:chOff x="87164" y="548680"/>
              <a:chExt cx="4833640" cy="923280"/>
            </a:xfrm>
          </p:grpSpPr>
          <p:pic>
            <p:nvPicPr>
              <p:cNvPr id="8" name="Picture 7"/>
              <p:cNvPicPr>
                <a:picLocks noChangeAspect="1"/>
              </p:cNvPicPr>
              <p:nvPr/>
            </p:nvPicPr>
            <p:blipFill>
              <a:blip r:embed="rId5"/>
              <a:stretch>
                <a:fillRect/>
              </a:stretch>
            </p:blipFill>
            <p:spPr>
              <a:xfrm>
                <a:off x="107504" y="548680"/>
                <a:ext cx="4813300" cy="787400"/>
              </a:xfrm>
              <a:prstGeom prst="rect">
                <a:avLst/>
              </a:prstGeom>
            </p:spPr>
          </p:pic>
          <p:pic>
            <p:nvPicPr>
              <p:cNvPr id="9" name="Picture 8"/>
              <p:cNvPicPr>
                <a:picLocks noChangeAspect="1"/>
              </p:cNvPicPr>
              <p:nvPr/>
            </p:nvPicPr>
            <p:blipFill>
              <a:blip r:embed="rId6"/>
              <a:stretch>
                <a:fillRect/>
              </a:stretch>
            </p:blipFill>
            <p:spPr>
              <a:xfrm>
                <a:off x="87164" y="1268760"/>
                <a:ext cx="1460500" cy="203200"/>
              </a:xfrm>
              <a:prstGeom prst="rect">
                <a:avLst/>
              </a:prstGeom>
            </p:spPr>
          </p:pic>
        </p:grpSp>
        <p:sp>
          <p:nvSpPr>
            <p:cNvPr id="2" name="Rectangle 1"/>
            <p:cNvSpPr/>
            <p:nvPr/>
          </p:nvSpPr>
          <p:spPr bwMode="auto">
            <a:xfrm>
              <a:off x="35496" y="620688"/>
              <a:ext cx="864096" cy="216024"/>
            </a:xfrm>
            <a:prstGeom prst="rect">
              <a:avLst/>
            </a:prstGeom>
            <a:solidFill>
              <a:schemeClr val="bg1"/>
            </a:solidFill>
            <a:ln w="1778"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nSpc>
                  <a:spcPts val="3600"/>
                </a:lnSpc>
                <a:buFont typeface="AU Passata" pitchFamily="34" charset="0"/>
                <a:buNone/>
              </a:pPr>
              <a:endParaRPr lang="en-US" smtClean="0">
                <a:solidFill>
                  <a:srgbClr val="000000"/>
                </a:solidFill>
                <a:latin typeface="AU Passata" pitchFamily="34" charset="0"/>
                <a:ea typeface="+mn-ea"/>
                <a:cs typeface="+mn-cs"/>
              </a:endParaRPr>
            </a:p>
          </p:txBody>
        </p:sp>
      </p:grpSp>
      <p:grpSp>
        <p:nvGrpSpPr>
          <p:cNvPr id="6" name="Group 5"/>
          <p:cNvGrpSpPr/>
          <p:nvPr/>
        </p:nvGrpSpPr>
        <p:grpSpPr>
          <a:xfrm>
            <a:off x="0" y="2670820"/>
            <a:ext cx="4622800" cy="4183484"/>
            <a:chOff x="0" y="2670820"/>
            <a:chExt cx="4622800" cy="4183484"/>
          </a:xfrm>
        </p:grpSpPr>
        <p:pic>
          <p:nvPicPr>
            <p:cNvPr id="15" name="Picture 14"/>
            <p:cNvPicPr>
              <a:picLocks noChangeAspect="1"/>
            </p:cNvPicPr>
            <p:nvPr/>
          </p:nvPicPr>
          <p:blipFill>
            <a:blip r:embed="rId7"/>
            <a:stretch>
              <a:fillRect/>
            </a:stretch>
          </p:blipFill>
          <p:spPr>
            <a:xfrm>
              <a:off x="0" y="3158604"/>
              <a:ext cx="4622800" cy="3695700"/>
            </a:xfrm>
            <a:prstGeom prst="rect">
              <a:avLst/>
            </a:prstGeom>
          </p:spPr>
        </p:pic>
        <p:sp>
          <p:nvSpPr>
            <p:cNvPr id="5" name="TextBox 4"/>
            <p:cNvSpPr txBox="1"/>
            <p:nvPr/>
          </p:nvSpPr>
          <p:spPr>
            <a:xfrm>
              <a:off x="107504" y="2670820"/>
              <a:ext cx="4162141" cy="523220"/>
            </a:xfrm>
            <a:prstGeom prst="rect">
              <a:avLst/>
            </a:prstGeom>
            <a:solidFill>
              <a:srgbClr val="FFFF00"/>
            </a:solidFill>
          </p:spPr>
          <p:txBody>
            <a:bodyPr wrap="none" rtlCol="0">
              <a:spAutoFit/>
            </a:bodyPr>
            <a:lstStyle/>
            <a:p>
              <a:pPr defTabSz="457200" fontAlgn="auto">
                <a:spcBef>
                  <a:spcPts val="0"/>
                </a:spcBef>
                <a:spcAft>
                  <a:spcPts val="0"/>
                </a:spcAft>
              </a:pPr>
              <a:r>
                <a:rPr lang="en-US" sz="1400" dirty="0">
                  <a:solidFill>
                    <a:srgbClr val="3366FF"/>
                  </a:solidFill>
                  <a:latin typeface="AU Passata"/>
                  <a:ea typeface="+mn-ea"/>
                  <a:cs typeface="+mn-cs"/>
                </a:rPr>
                <a:t>C. </a:t>
              </a:r>
              <a:r>
                <a:rPr lang="en-US" sz="1400" dirty="0" err="1">
                  <a:solidFill>
                    <a:srgbClr val="3366FF"/>
                  </a:solidFill>
                  <a:latin typeface="AU Passata"/>
                  <a:ea typeface="+mn-ea"/>
                  <a:cs typeface="+mn-cs"/>
                </a:rPr>
                <a:t>Zemach</a:t>
              </a:r>
              <a:r>
                <a:rPr lang="en-US" sz="1400" dirty="0">
                  <a:solidFill>
                    <a:srgbClr val="3366FF"/>
                  </a:solidFill>
                  <a:latin typeface="AU Passata"/>
                  <a:ea typeface="+mn-ea"/>
                  <a:cs typeface="+mn-cs"/>
                </a:rPr>
                <a:t>, </a:t>
              </a:r>
              <a:r>
                <a:rPr lang="en-US" sz="1400" dirty="0" smtClean="0">
                  <a:solidFill>
                    <a:srgbClr val="3366FF"/>
                  </a:solidFill>
                  <a:latin typeface="AU Passata"/>
                  <a:ea typeface="+mn-ea"/>
                  <a:cs typeface="+mn-cs"/>
                </a:rPr>
                <a:t>PR. </a:t>
              </a:r>
              <a:r>
                <a:rPr lang="en-US" sz="1400" b="1" dirty="0">
                  <a:solidFill>
                    <a:srgbClr val="3366FF"/>
                  </a:solidFill>
                  <a:latin typeface="AU Passata"/>
                  <a:ea typeface="+mn-ea"/>
                  <a:cs typeface="+mn-cs"/>
                </a:rPr>
                <a:t>133</a:t>
              </a:r>
              <a:r>
                <a:rPr lang="en-US" sz="1400" dirty="0">
                  <a:solidFill>
                    <a:srgbClr val="3366FF"/>
                  </a:solidFill>
                  <a:latin typeface="AU Passata"/>
                  <a:ea typeface="+mn-ea"/>
                  <a:cs typeface="+mn-cs"/>
                </a:rPr>
                <a:t> (1964) 1201 : Decay to </a:t>
              </a:r>
              <a:r>
                <a:rPr lang="en-US" sz="1400" dirty="0" smtClean="0">
                  <a:solidFill>
                    <a:srgbClr val="3366FF"/>
                  </a:solidFill>
                  <a:latin typeface="AU Passata"/>
                  <a:ea typeface="+mn-ea"/>
                  <a:cs typeface="+mn-cs"/>
                </a:rPr>
                <a:t>3</a:t>
              </a:r>
              <a:r>
                <a:rPr lang="en-US" sz="1400" dirty="0">
                  <a:solidFill>
                    <a:srgbClr val="3366FF"/>
                  </a:solidFill>
                  <a:latin typeface="Symbol" pitchFamily="-112" charset="2"/>
                  <a:ea typeface="+mn-ea"/>
                  <a:cs typeface="+mn-cs"/>
                </a:rPr>
                <a:t>p</a:t>
              </a:r>
              <a:endParaRPr lang="en-US" sz="1400" dirty="0">
                <a:solidFill>
                  <a:srgbClr val="3366FF"/>
                </a:solidFill>
                <a:latin typeface="Symbol" pitchFamily="-112" charset="2"/>
                <a:ea typeface="+mn-ea"/>
                <a:cs typeface="+mn-cs"/>
              </a:endParaRPr>
            </a:p>
            <a:p>
              <a:pPr defTabSz="457200" fontAlgn="auto">
                <a:spcBef>
                  <a:spcPts val="0"/>
                </a:spcBef>
                <a:spcAft>
                  <a:spcPts val="0"/>
                </a:spcAft>
              </a:pPr>
              <a:r>
                <a:rPr lang="en-US" sz="1400" dirty="0" smtClean="0">
                  <a:solidFill>
                    <a:srgbClr val="3366FF"/>
                  </a:solidFill>
                  <a:latin typeface="AU Passata"/>
                  <a:ea typeface="+mn-ea"/>
                  <a:cs typeface="+mn-cs"/>
                </a:rPr>
                <a:t>Fynbo e</a:t>
              </a:r>
              <a:r>
                <a:rPr lang="en-US" sz="1400" i="1" dirty="0" smtClean="0">
                  <a:solidFill>
                    <a:srgbClr val="3366FF"/>
                  </a:solidFill>
                  <a:latin typeface="AU Passata"/>
                  <a:ea typeface="+mn-ea"/>
                  <a:cs typeface="+mn-cs"/>
                </a:rPr>
                <a:t>t al.</a:t>
              </a:r>
              <a:r>
                <a:rPr lang="en-US" sz="1400" dirty="0" smtClean="0">
                  <a:solidFill>
                    <a:srgbClr val="3366FF"/>
                  </a:solidFill>
                  <a:latin typeface="AU Passata"/>
                  <a:ea typeface="+mn-ea"/>
                  <a:cs typeface="+mn-cs"/>
                </a:rPr>
                <a:t> PR </a:t>
              </a:r>
              <a:r>
                <a:rPr lang="en-US" sz="1400" b="1" dirty="0" smtClean="0">
                  <a:solidFill>
                    <a:srgbClr val="3366FF"/>
                  </a:solidFill>
                  <a:latin typeface="AU Passata"/>
                  <a:ea typeface="+mn-ea"/>
                  <a:cs typeface="+mn-cs"/>
                </a:rPr>
                <a:t>C79</a:t>
              </a:r>
              <a:r>
                <a:rPr lang="en-US" sz="1400" dirty="0">
                  <a:solidFill>
                    <a:srgbClr val="3366FF"/>
                  </a:solidFill>
                  <a:latin typeface="AU Passata"/>
                  <a:ea typeface="+mn-ea"/>
                  <a:cs typeface="+mn-cs"/>
                </a:rPr>
                <a:t> </a:t>
              </a:r>
              <a:r>
                <a:rPr lang="en-US" sz="1400" dirty="0" smtClean="0">
                  <a:solidFill>
                    <a:srgbClr val="3366FF"/>
                  </a:solidFill>
                  <a:latin typeface="AU Passata"/>
                  <a:ea typeface="+mn-ea"/>
                  <a:cs typeface="+mn-cs"/>
                </a:rPr>
                <a:t>(2009) 054009 : Decay </a:t>
              </a:r>
              <a:r>
                <a:rPr lang="en-US" sz="1400" dirty="0">
                  <a:solidFill>
                    <a:srgbClr val="3366FF"/>
                  </a:solidFill>
                  <a:latin typeface="AU Passata"/>
                  <a:ea typeface="+mn-ea"/>
                  <a:cs typeface="+mn-cs"/>
                </a:rPr>
                <a:t>to </a:t>
              </a:r>
              <a:r>
                <a:rPr lang="el-GR" sz="1400" dirty="0" smtClean="0">
                  <a:solidFill>
                    <a:srgbClr val="3366FF"/>
                  </a:solidFill>
                  <a:latin typeface="AU Passata"/>
                  <a:ea typeface="+mn-ea"/>
                  <a:cs typeface="+mn-cs"/>
                </a:rPr>
                <a:t>3α </a:t>
              </a:r>
              <a:endParaRPr lang="en-US" sz="1400" dirty="0">
                <a:solidFill>
                  <a:srgbClr val="3366FF"/>
                </a:solidFill>
                <a:latin typeface="Symbol" pitchFamily="-112" charset="2"/>
                <a:ea typeface="+mn-ea"/>
                <a:cs typeface="+mn-cs"/>
              </a:endParaRPr>
            </a:p>
          </p:txBody>
        </p:sp>
      </p:grpSp>
      <p:grpSp>
        <p:nvGrpSpPr>
          <p:cNvPr id="20" name="Group 19"/>
          <p:cNvGrpSpPr/>
          <p:nvPr/>
        </p:nvGrpSpPr>
        <p:grpSpPr>
          <a:xfrm>
            <a:off x="6156176" y="5013176"/>
            <a:ext cx="2304256" cy="1224136"/>
            <a:chOff x="6156176" y="5013176"/>
            <a:chExt cx="2304256" cy="1224136"/>
          </a:xfrm>
        </p:grpSpPr>
        <p:grpSp>
          <p:nvGrpSpPr>
            <p:cNvPr id="17" name="Group 16"/>
            <p:cNvGrpSpPr/>
            <p:nvPr/>
          </p:nvGrpSpPr>
          <p:grpSpPr>
            <a:xfrm>
              <a:off x="6156176" y="5013176"/>
              <a:ext cx="1224136" cy="1224136"/>
              <a:chOff x="6156176" y="5013176"/>
              <a:chExt cx="1224136" cy="1224136"/>
            </a:xfrm>
          </p:grpSpPr>
          <p:sp>
            <p:nvSpPr>
              <p:cNvPr id="14" name="Donut 13"/>
              <p:cNvSpPr/>
              <p:nvPr/>
            </p:nvSpPr>
            <p:spPr bwMode="auto">
              <a:xfrm>
                <a:off x="6156176" y="5013176"/>
                <a:ext cx="1224136" cy="1224136"/>
              </a:xfrm>
              <a:prstGeom prst="donut">
                <a:avLst>
                  <a:gd name="adj" fmla="val 7621"/>
                </a:avLst>
              </a:prstGeom>
              <a:solidFill>
                <a:srgbClr val="FF0000"/>
              </a:solidFill>
              <a:ln w="1778"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nSpc>
                    <a:spcPts val="3600"/>
                  </a:lnSpc>
                  <a:buFont typeface="AU Passata" pitchFamily="34" charset="0"/>
                  <a:buNone/>
                </a:pPr>
                <a:endParaRPr lang="en-US" smtClean="0">
                  <a:solidFill>
                    <a:srgbClr val="000000"/>
                  </a:solidFill>
                  <a:latin typeface="AU Passata" pitchFamily="34" charset="0"/>
                  <a:ea typeface="+mn-ea"/>
                  <a:cs typeface="+mn-cs"/>
                </a:endParaRPr>
              </a:p>
            </p:txBody>
          </p:sp>
          <p:sp>
            <p:nvSpPr>
              <p:cNvPr id="16" name="Oval 15"/>
              <p:cNvSpPr/>
              <p:nvPr/>
            </p:nvSpPr>
            <p:spPr bwMode="auto">
              <a:xfrm>
                <a:off x="6660232" y="5517232"/>
                <a:ext cx="216024" cy="216024"/>
              </a:xfrm>
              <a:prstGeom prst="ellipse">
                <a:avLst/>
              </a:prstGeom>
              <a:solidFill>
                <a:srgbClr val="FF0000"/>
              </a:solidFill>
              <a:ln w="1778"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nSpc>
                    <a:spcPts val="3600"/>
                  </a:lnSpc>
                  <a:buFont typeface="AU Passata" pitchFamily="34" charset="0"/>
                  <a:buNone/>
                </a:pPr>
                <a:endParaRPr lang="en-US" smtClean="0">
                  <a:solidFill>
                    <a:srgbClr val="000000"/>
                  </a:solidFill>
                  <a:latin typeface="AU Passata" pitchFamily="34" charset="0"/>
                  <a:ea typeface="+mn-ea"/>
                  <a:cs typeface="+mn-cs"/>
                </a:endParaRPr>
              </a:p>
            </p:txBody>
          </p:sp>
        </p:grpSp>
        <p:pic>
          <p:nvPicPr>
            <p:cNvPr id="19" name="Picture 18" descr="forbidden_picture.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20432" y="5085184"/>
              <a:ext cx="540000" cy="540000"/>
            </a:xfrm>
            <a:prstGeom prst="rect">
              <a:avLst/>
            </a:prstGeom>
          </p:spPr>
        </p:pic>
      </p:grpSp>
    </p:spTree>
    <p:extLst>
      <p:ext uri="{BB962C8B-B14F-4D97-AF65-F5344CB8AC3E}">
        <p14:creationId xmlns:p14="http://schemas.microsoft.com/office/powerpoint/2010/main" val="38702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8485" y="38488"/>
            <a:ext cx="1808598" cy="769751"/>
          </a:xfrm>
          <a:prstGeom prst="rect">
            <a:avLst/>
          </a:prstGeom>
          <a:solidFill>
            <a:schemeClr val="bg1"/>
          </a:solidFill>
          <a:ln w="1778"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da-DK" sz="3600" b="0" i="0" u="none" strike="noStrike" cap="none" normalizeH="0" baseline="0" smtClean="0">
              <a:ln>
                <a:noFill/>
              </a:ln>
              <a:solidFill>
                <a:schemeClr val="tx1"/>
              </a:solidFill>
              <a:effectLst/>
              <a:latin typeface="AU Passata" pitchFamily="34" charset="0"/>
            </a:endParaRPr>
          </a:p>
        </p:txBody>
      </p:sp>
      <p:grpSp>
        <p:nvGrpSpPr>
          <p:cNvPr id="3" name="Group 2"/>
          <p:cNvGrpSpPr/>
          <p:nvPr/>
        </p:nvGrpSpPr>
        <p:grpSpPr>
          <a:xfrm>
            <a:off x="38487" y="494009"/>
            <a:ext cx="3408662" cy="3393684"/>
            <a:chOff x="5303802" y="395356"/>
            <a:chExt cx="3408662" cy="3393684"/>
          </a:xfrm>
        </p:grpSpPr>
        <p:pic>
          <p:nvPicPr>
            <p:cNvPr id="8" name="Picture 7" descr="dalitz_m2_erc.gif"/>
            <p:cNvPicPr>
              <a:picLocks noChangeAspect="1"/>
            </p:cNvPicPr>
            <p:nvPr/>
          </p:nvPicPr>
          <p:blipFill rotWithShape="1">
            <a:blip r:embed="rId2" cstate="email">
              <a:extLst>
                <a:ext uri="{28A0092B-C50C-407E-A947-70E740481C1C}">
                  <a14:useLocalDpi xmlns:a14="http://schemas.microsoft.com/office/drawing/2010/main" val="0"/>
                </a:ext>
              </a:extLst>
            </a:blip>
            <a:srcRect l="5314" t="13028"/>
            <a:stretch/>
          </p:blipFill>
          <p:spPr>
            <a:xfrm>
              <a:off x="5303802" y="658093"/>
              <a:ext cx="3408662" cy="3130947"/>
            </a:xfrm>
            <a:prstGeom prst="rect">
              <a:avLst/>
            </a:prstGeom>
          </p:spPr>
        </p:pic>
        <p:sp>
          <p:nvSpPr>
            <p:cNvPr id="10" name="TextBox 9"/>
            <p:cNvSpPr txBox="1"/>
            <p:nvPr/>
          </p:nvSpPr>
          <p:spPr>
            <a:xfrm>
              <a:off x="6067720" y="395356"/>
              <a:ext cx="1595309" cy="400110"/>
            </a:xfrm>
            <a:prstGeom prst="rect">
              <a:avLst/>
            </a:prstGeom>
            <a:noFill/>
          </p:spPr>
          <p:txBody>
            <a:bodyPr wrap="none" rtlCol="0">
              <a:spAutoFit/>
            </a:bodyPr>
            <a:lstStyle/>
            <a:p>
              <a:pPr defTabSz="457200" fontAlgn="auto">
                <a:spcBef>
                  <a:spcPts val="0"/>
                </a:spcBef>
                <a:spcAft>
                  <a:spcPts val="0"/>
                </a:spcAft>
              </a:pPr>
              <a:r>
                <a:rPr lang="en-US" sz="2000" dirty="0" smtClean="0">
                  <a:solidFill>
                    <a:srgbClr val="000000"/>
                  </a:solidFill>
                  <a:latin typeface="AU Passata"/>
                  <a:ea typeface="+mn-ea"/>
                  <a:cs typeface="+mn-cs"/>
                </a:rPr>
                <a:t> 2</a:t>
              </a:r>
              <a:r>
                <a:rPr lang="en-US" sz="2000" baseline="30000" dirty="0" smtClean="0">
                  <a:solidFill>
                    <a:srgbClr val="000000"/>
                  </a:solidFill>
                  <a:latin typeface="AU Passata"/>
                  <a:ea typeface="+mn-ea"/>
                  <a:cs typeface="+mn-cs"/>
                </a:rPr>
                <a:t>+</a:t>
              </a:r>
              <a:r>
                <a:rPr lang="en-US" sz="2000" dirty="0" smtClean="0">
                  <a:solidFill>
                    <a:srgbClr val="000000"/>
                  </a:solidFill>
                  <a:latin typeface="AU Passata"/>
                  <a:ea typeface="+mn-ea"/>
                  <a:cs typeface="+mn-cs"/>
                </a:rPr>
                <a:t> 16.11MeV</a:t>
              </a:r>
              <a:endParaRPr lang="en-US" sz="2000" dirty="0">
                <a:solidFill>
                  <a:srgbClr val="000000"/>
                </a:solidFill>
                <a:latin typeface="AU Passata"/>
                <a:ea typeface="+mn-ea"/>
                <a:cs typeface="+mn-cs"/>
              </a:endParaRPr>
            </a:p>
          </p:txBody>
        </p:sp>
      </p:grpSp>
      <p:grpSp>
        <p:nvGrpSpPr>
          <p:cNvPr id="2" name="Group 1"/>
          <p:cNvGrpSpPr/>
          <p:nvPr/>
        </p:nvGrpSpPr>
        <p:grpSpPr>
          <a:xfrm>
            <a:off x="38484" y="3761610"/>
            <a:ext cx="3404129" cy="3077146"/>
            <a:chOff x="5343912" y="3649910"/>
            <a:chExt cx="3404129" cy="3077146"/>
          </a:xfrm>
        </p:grpSpPr>
        <p:pic>
          <p:nvPicPr>
            <p:cNvPr id="9" name="Picture 8" descr="dalitz_m2_350_erc.gif"/>
            <p:cNvPicPr>
              <a:picLocks noChangeAspect="1"/>
            </p:cNvPicPr>
            <p:nvPr/>
          </p:nvPicPr>
          <p:blipFill rotWithShape="1">
            <a:blip r:embed="rId3" cstate="email">
              <a:extLst>
                <a:ext uri="{28A0092B-C50C-407E-A947-70E740481C1C}">
                  <a14:useLocalDpi xmlns:a14="http://schemas.microsoft.com/office/drawing/2010/main" val="0"/>
                </a:ext>
              </a:extLst>
            </a:blip>
            <a:srcRect l="5441" t="14101" b="8287"/>
            <a:stretch/>
          </p:blipFill>
          <p:spPr>
            <a:xfrm>
              <a:off x="5343912" y="3933056"/>
              <a:ext cx="3404129" cy="2794000"/>
            </a:xfrm>
            <a:prstGeom prst="rect">
              <a:avLst/>
            </a:prstGeom>
          </p:spPr>
        </p:pic>
        <p:sp>
          <p:nvSpPr>
            <p:cNvPr id="12" name="TextBox 11"/>
            <p:cNvSpPr txBox="1"/>
            <p:nvPr/>
          </p:nvSpPr>
          <p:spPr>
            <a:xfrm>
              <a:off x="6126896" y="3649910"/>
              <a:ext cx="1505540" cy="400110"/>
            </a:xfrm>
            <a:prstGeom prst="rect">
              <a:avLst/>
            </a:prstGeom>
            <a:noFill/>
          </p:spPr>
          <p:txBody>
            <a:bodyPr wrap="none" rtlCol="0">
              <a:spAutoFit/>
            </a:bodyPr>
            <a:lstStyle/>
            <a:p>
              <a:pPr defTabSz="457200" fontAlgn="auto">
                <a:spcBef>
                  <a:spcPts val="0"/>
                </a:spcBef>
                <a:spcAft>
                  <a:spcPts val="0"/>
                </a:spcAft>
              </a:pPr>
              <a:r>
                <a:rPr lang="en-US" sz="2000" dirty="0" smtClean="0">
                  <a:solidFill>
                    <a:srgbClr val="000000"/>
                  </a:solidFill>
                  <a:latin typeface="AU Passata"/>
                  <a:ea typeface="+mn-ea"/>
                  <a:cs typeface="+mn-cs"/>
                </a:rPr>
                <a:t>2</a:t>
              </a:r>
              <a:r>
                <a:rPr lang="en-US" sz="2000" baseline="30000" dirty="0">
                  <a:solidFill>
                    <a:srgbClr val="000000"/>
                  </a:solidFill>
                  <a:latin typeface="AU Passata"/>
                  <a:ea typeface="+mn-ea"/>
                  <a:cs typeface="+mn-cs"/>
                </a:rPr>
                <a:t>-</a:t>
              </a:r>
              <a:r>
                <a:rPr lang="en-US" sz="2000" dirty="0" smtClean="0">
                  <a:solidFill>
                    <a:srgbClr val="000000"/>
                  </a:solidFill>
                  <a:latin typeface="AU Passata"/>
                  <a:ea typeface="+mn-ea"/>
                  <a:cs typeface="+mn-cs"/>
                </a:rPr>
                <a:t> 16.57MeV</a:t>
              </a:r>
              <a:endParaRPr lang="en-US" sz="2000" dirty="0">
                <a:solidFill>
                  <a:srgbClr val="000000"/>
                </a:solidFill>
                <a:latin typeface="AU Passata"/>
                <a:ea typeface="+mn-ea"/>
                <a:cs typeface="+mn-cs"/>
              </a:endParaRPr>
            </a:p>
          </p:txBody>
        </p:sp>
      </p:grpSp>
      <p:sp>
        <p:nvSpPr>
          <p:cNvPr id="15" name="Rectangle 14"/>
          <p:cNvSpPr/>
          <p:nvPr/>
        </p:nvSpPr>
        <p:spPr>
          <a:xfrm>
            <a:off x="3492121" y="77842"/>
            <a:ext cx="2320122" cy="630942"/>
          </a:xfrm>
          <a:prstGeom prst="rect">
            <a:avLst/>
          </a:prstGeom>
          <a:solidFill>
            <a:srgbClr val="FFFF00"/>
          </a:solidFill>
        </p:spPr>
        <p:txBody>
          <a:bodyPr wrap="none">
            <a:spAutoFit/>
          </a:bodyPr>
          <a:lstStyle/>
          <a:p>
            <a:pPr defTabSz="457200" fontAlgn="auto">
              <a:spcBef>
                <a:spcPts val="0"/>
              </a:spcBef>
              <a:spcAft>
                <a:spcPts val="0"/>
              </a:spcAft>
            </a:pPr>
            <a:r>
              <a:rPr lang="en-US" sz="3500" baseline="30000" dirty="0" smtClean="0">
                <a:solidFill>
                  <a:srgbClr val="03428E"/>
                </a:solidFill>
                <a:latin typeface="AU Passata"/>
                <a:ea typeface="+mn-ea"/>
                <a:cs typeface="+mn-cs"/>
              </a:rPr>
              <a:t>11</a:t>
            </a:r>
            <a:r>
              <a:rPr lang="en-US" sz="3500" dirty="0" smtClean="0">
                <a:solidFill>
                  <a:srgbClr val="03428E"/>
                </a:solidFill>
                <a:latin typeface="AU Passata"/>
                <a:ea typeface="+mn-ea"/>
                <a:cs typeface="+mn-cs"/>
              </a:rPr>
              <a:t>B(</a:t>
            </a:r>
            <a:r>
              <a:rPr lang="en-US" sz="3500" dirty="0" err="1" smtClean="0">
                <a:solidFill>
                  <a:srgbClr val="03428E"/>
                </a:solidFill>
                <a:latin typeface="AU Passata"/>
                <a:ea typeface="+mn-ea"/>
                <a:cs typeface="+mn-cs"/>
              </a:rPr>
              <a:t>p,</a:t>
            </a:r>
            <a:r>
              <a:rPr lang="en-US" sz="3500" dirty="0" err="1" smtClean="0">
                <a:solidFill>
                  <a:srgbClr val="03428E"/>
                </a:solidFill>
                <a:latin typeface="Symbol" charset="2"/>
                <a:ea typeface="+mn-ea"/>
                <a:cs typeface="+mn-cs"/>
              </a:rPr>
              <a:t>a</a:t>
            </a:r>
            <a:r>
              <a:rPr lang="en-US" sz="3500" dirty="0" smtClean="0">
                <a:solidFill>
                  <a:srgbClr val="03428E"/>
                </a:solidFill>
                <a:latin typeface="AU Passata"/>
                <a:ea typeface="+mn-ea"/>
                <a:cs typeface="+mn-cs"/>
              </a:rPr>
              <a:t>)</a:t>
            </a:r>
            <a:r>
              <a:rPr lang="en-US" sz="3500" dirty="0" err="1" smtClean="0">
                <a:solidFill>
                  <a:srgbClr val="03428E"/>
                </a:solidFill>
                <a:latin typeface="Symbol" charset="2"/>
                <a:ea typeface="+mn-ea"/>
                <a:cs typeface="+mn-cs"/>
              </a:rPr>
              <a:t>aa</a:t>
            </a:r>
            <a:endParaRPr lang="en-US" sz="3500" dirty="0">
              <a:solidFill>
                <a:srgbClr val="03428E"/>
              </a:solidFill>
              <a:latin typeface="AU Passata"/>
              <a:ea typeface="+mn-ea"/>
              <a:cs typeface="+mn-cs"/>
            </a:endParaRPr>
          </a:p>
        </p:txBody>
      </p:sp>
      <p:sp>
        <p:nvSpPr>
          <p:cNvPr id="14" name="TextBox 13"/>
          <p:cNvSpPr txBox="1"/>
          <p:nvPr/>
        </p:nvSpPr>
        <p:spPr>
          <a:xfrm>
            <a:off x="6630423" y="485056"/>
            <a:ext cx="1492716" cy="400110"/>
          </a:xfrm>
          <a:prstGeom prst="rect">
            <a:avLst/>
          </a:prstGeom>
          <a:noFill/>
        </p:spPr>
        <p:txBody>
          <a:bodyPr wrap="none" rtlCol="0">
            <a:spAutoFit/>
          </a:bodyPr>
          <a:lstStyle/>
          <a:p>
            <a:pPr defTabSz="457200" fontAlgn="auto">
              <a:spcBef>
                <a:spcPts val="0"/>
              </a:spcBef>
              <a:spcAft>
                <a:spcPts val="0"/>
              </a:spcAft>
            </a:pPr>
            <a:r>
              <a:rPr lang="en-US" sz="2000" dirty="0" smtClean="0">
                <a:solidFill>
                  <a:srgbClr val="000000"/>
                </a:solidFill>
                <a:latin typeface="AU Passata"/>
                <a:ea typeface="+mn-ea"/>
                <a:cs typeface="+mn-cs"/>
              </a:rPr>
              <a:t>0</a:t>
            </a:r>
            <a:r>
              <a:rPr lang="en-US" sz="2000" baseline="30000" dirty="0" smtClean="0">
                <a:solidFill>
                  <a:srgbClr val="000000"/>
                </a:solidFill>
                <a:latin typeface="AU Passata"/>
                <a:ea typeface="+mn-ea"/>
                <a:cs typeface="+mn-cs"/>
              </a:rPr>
              <a:t>+</a:t>
            </a:r>
            <a:r>
              <a:rPr lang="en-US" sz="2000" dirty="0" smtClean="0">
                <a:solidFill>
                  <a:srgbClr val="000000"/>
                </a:solidFill>
                <a:latin typeface="AU Passata"/>
                <a:ea typeface="+mn-ea"/>
                <a:cs typeface="+mn-cs"/>
              </a:rPr>
              <a:t> 17.8MeV</a:t>
            </a:r>
            <a:endParaRPr lang="en-US" sz="2000" dirty="0">
              <a:solidFill>
                <a:srgbClr val="000000"/>
              </a:solidFill>
              <a:latin typeface="AU Passata"/>
              <a:ea typeface="+mn-ea"/>
              <a:cs typeface="+mn-cs"/>
            </a:endParaRPr>
          </a:p>
        </p:txBody>
      </p:sp>
      <p:sp>
        <p:nvSpPr>
          <p:cNvPr id="18" name="TextBox 17"/>
          <p:cNvSpPr txBox="1"/>
          <p:nvPr/>
        </p:nvSpPr>
        <p:spPr>
          <a:xfrm>
            <a:off x="6571183" y="3735740"/>
            <a:ext cx="1454244" cy="400110"/>
          </a:xfrm>
          <a:prstGeom prst="rect">
            <a:avLst/>
          </a:prstGeom>
          <a:noFill/>
        </p:spPr>
        <p:txBody>
          <a:bodyPr wrap="none" rtlCol="0">
            <a:spAutoFit/>
          </a:bodyPr>
          <a:lstStyle/>
          <a:p>
            <a:pPr defTabSz="457200" fontAlgn="auto">
              <a:spcBef>
                <a:spcPts val="0"/>
              </a:spcBef>
              <a:spcAft>
                <a:spcPts val="0"/>
              </a:spcAft>
            </a:pPr>
            <a:r>
              <a:rPr lang="en-US" sz="2000" dirty="0" smtClean="0">
                <a:solidFill>
                  <a:srgbClr val="000000"/>
                </a:solidFill>
                <a:latin typeface="AU Passata"/>
                <a:ea typeface="+mn-ea"/>
                <a:cs typeface="+mn-cs"/>
              </a:rPr>
              <a:t>3</a:t>
            </a:r>
            <a:r>
              <a:rPr lang="en-US" sz="2000" baseline="30000" dirty="0" smtClean="0">
                <a:solidFill>
                  <a:srgbClr val="000000"/>
                </a:solidFill>
                <a:latin typeface="AU Passata"/>
                <a:ea typeface="+mn-ea"/>
                <a:cs typeface="+mn-cs"/>
              </a:rPr>
              <a:t>-</a:t>
            </a:r>
            <a:r>
              <a:rPr lang="en-US" sz="2000" dirty="0" smtClean="0">
                <a:solidFill>
                  <a:srgbClr val="000000"/>
                </a:solidFill>
                <a:latin typeface="AU Passata"/>
                <a:ea typeface="+mn-ea"/>
                <a:cs typeface="+mn-cs"/>
              </a:rPr>
              <a:t> 18.4MeV</a:t>
            </a:r>
            <a:endParaRPr lang="en-US" sz="2000" dirty="0">
              <a:solidFill>
                <a:srgbClr val="000000"/>
              </a:solidFill>
              <a:latin typeface="AU Passata"/>
              <a:ea typeface="+mn-ea"/>
              <a:cs typeface="+mn-cs"/>
            </a:endParaRPr>
          </a:p>
        </p:txBody>
      </p:sp>
      <p:pic>
        <p:nvPicPr>
          <p:cNvPr id="19" name="Picture 18" descr="photo(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0800000">
            <a:off x="3504300" y="1357466"/>
            <a:ext cx="2169030" cy="1620000"/>
          </a:xfrm>
          <a:prstGeom prst="rect">
            <a:avLst/>
          </a:prstGeom>
        </p:spPr>
      </p:pic>
      <p:pic>
        <p:nvPicPr>
          <p:cNvPr id="20" name="Picture 27" descr="5MV5.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31426" y="4613611"/>
            <a:ext cx="2059276"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3725422" y="2994149"/>
            <a:ext cx="1443482" cy="400110"/>
          </a:xfrm>
          <a:prstGeom prst="rect">
            <a:avLst/>
          </a:prstGeom>
          <a:noFill/>
        </p:spPr>
        <p:txBody>
          <a:bodyPr wrap="none" rtlCol="0">
            <a:spAutoFit/>
          </a:bodyPr>
          <a:lstStyle/>
          <a:p>
            <a:pPr defTabSz="457200" fontAlgn="auto">
              <a:spcBef>
                <a:spcPts val="0"/>
              </a:spcBef>
              <a:spcAft>
                <a:spcPts val="0"/>
              </a:spcAft>
            </a:pPr>
            <a:r>
              <a:rPr lang="en-US" sz="2000" dirty="0" smtClean="0">
                <a:solidFill>
                  <a:srgbClr val="000000"/>
                </a:solidFill>
                <a:latin typeface="AU Passata"/>
                <a:ea typeface="+mn-ea"/>
                <a:cs typeface="+mn-cs"/>
              </a:rPr>
              <a:t>400kV </a:t>
            </a:r>
            <a:r>
              <a:rPr lang="en-US" sz="2000" dirty="0" err="1" smtClean="0">
                <a:solidFill>
                  <a:srgbClr val="000000"/>
                </a:solidFill>
                <a:latin typeface="AU Passata"/>
                <a:ea typeface="+mn-ea"/>
                <a:cs typeface="+mn-cs"/>
              </a:rPr>
              <a:t>vdG</a:t>
            </a:r>
            <a:endParaRPr lang="en-US" sz="2000" dirty="0">
              <a:solidFill>
                <a:srgbClr val="000000"/>
              </a:solidFill>
              <a:latin typeface="AU Passata"/>
              <a:ea typeface="+mn-ea"/>
              <a:cs typeface="+mn-cs"/>
            </a:endParaRPr>
          </a:p>
        </p:txBody>
      </p:sp>
      <p:sp>
        <p:nvSpPr>
          <p:cNvPr id="22" name="TextBox 21"/>
          <p:cNvSpPr txBox="1"/>
          <p:nvPr/>
        </p:nvSpPr>
        <p:spPr>
          <a:xfrm>
            <a:off x="3723902" y="5956173"/>
            <a:ext cx="1224184" cy="400110"/>
          </a:xfrm>
          <a:prstGeom prst="rect">
            <a:avLst/>
          </a:prstGeom>
          <a:noFill/>
        </p:spPr>
        <p:txBody>
          <a:bodyPr wrap="none" rtlCol="0">
            <a:spAutoFit/>
          </a:bodyPr>
          <a:lstStyle/>
          <a:p>
            <a:pPr defTabSz="457200" fontAlgn="auto">
              <a:spcBef>
                <a:spcPts val="0"/>
              </a:spcBef>
              <a:spcAft>
                <a:spcPts val="0"/>
              </a:spcAft>
            </a:pPr>
            <a:r>
              <a:rPr lang="en-US" sz="2000" dirty="0" smtClean="0">
                <a:solidFill>
                  <a:srgbClr val="000000"/>
                </a:solidFill>
                <a:latin typeface="AU Passata"/>
                <a:ea typeface="+mn-ea"/>
                <a:cs typeface="+mn-cs"/>
              </a:rPr>
              <a:t>5MV </a:t>
            </a:r>
            <a:r>
              <a:rPr lang="en-US" sz="2000" dirty="0" err="1" smtClean="0">
                <a:solidFill>
                  <a:srgbClr val="000000"/>
                </a:solidFill>
                <a:latin typeface="AU Passata"/>
                <a:ea typeface="+mn-ea"/>
                <a:cs typeface="+mn-cs"/>
              </a:rPr>
              <a:t>vdG</a:t>
            </a:r>
            <a:endParaRPr lang="en-US" sz="2000" dirty="0">
              <a:solidFill>
                <a:srgbClr val="000000"/>
              </a:solidFill>
              <a:latin typeface="AU Passata"/>
              <a:ea typeface="+mn-ea"/>
              <a:cs typeface="+mn-cs"/>
            </a:endParaRPr>
          </a:p>
        </p:txBody>
      </p:sp>
      <p:pic>
        <p:nvPicPr>
          <p:cNvPr id="5" name="Picture 4" descr="0plus.gif"/>
          <p:cNvPicPr>
            <a:picLocks noChangeAspect="1"/>
          </p:cNvPicPr>
          <p:nvPr/>
        </p:nvPicPr>
        <p:blipFill rotWithShape="1">
          <a:blip r:embed="rId6" cstate="email">
            <a:extLst>
              <a:ext uri="{28A0092B-C50C-407E-A947-70E740481C1C}">
                <a14:useLocalDpi xmlns:a14="http://schemas.microsoft.com/office/drawing/2010/main" val="0"/>
              </a:ext>
            </a:extLst>
          </a:blip>
          <a:srcRect l="6197" t="12295" r="4015" b="10196"/>
          <a:stretch/>
        </p:blipFill>
        <p:spPr>
          <a:xfrm>
            <a:off x="5810608" y="904457"/>
            <a:ext cx="3232387" cy="2790348"/>
          </a:xfrm>
          <a:prstGeom prst="rect">
            <a:avLst/>
          </a:prstGeom>
        </p:spPr>
      </p:pic>
      <p:pic>
        <p:nvPicPr>
          <p:cNvPr id="6" name="Picture 5" descr="3minus.gif"/>
          <p:cNvPicPr>
            <a:picLocks noChangeAspect="1"/>
          </p:cNvPicPr>
          <p:nvPr/>
        </p:nvPicPr>
        <p:blipFill rotWithShape="1">
          <a:blip r:embed="rId7" cstate="email">
            <a:extLst>
              <a:ext uri="{28A0092B-C50C-407E-A947-70E740481C1C}">
                <a14:useLocalDpi xmlns:a14="http://schemas.microsoft.com/office/drawing/2010/main" val="0"/>
              </a:ext>
            </a:extLst>
          </a:blip>
          <a:srcRect t="14433" r="1209" b="7322"/>
          <a:stretch/>
        </p:blipFill>
        <p:spPr>
          <a:xfrm>
            <a:off x="5587528" y="4079680"/>
            <a:ext cx="3556472" cy="2816808"/>
          </a:xfrm>
          <a:prstGeom prst="rect">
            <a:avLst/>
          </a:prstGeom>
        </p:spPr>
      </p:pic>
    </p:spTree>
    <p:extLst>
      <p:ext uri="{BB962C8B-B14F-4D97-AF65-F5344CB8AC3E}">
        <p14:creationId xmlns:p14="http://schemas.microsoft.com/office/powerpoint/2010/main" val="514842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1" name="Straight Connector 6"/>
          <p:cNvCxnSpPr>
            <a:cxnSpLocks noChangeShapeType="1"/>
          </p:cNvCxnSpPr>
          <p:nvPr/>
        </p:nvCxnSpPr>
        <p:spPr bwMode="auto">
          <a:xfrm>
            <a:off x="903288" y="6007100"/>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5602" name="TextBox 11"/>
          <p:cNvSpPr txBox="1">
            <a:spLocks noChangeArrowheads="1"/>
          </p:cNvSpPr>
          <p:nvPr/>
        </p:nvSpPr>
        <p:spPr bwMode="auto">
          <a:xfrm>
            <a:off x="1203325" y="5938838"/>
            <a:ext cx="76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3000" baseline="30000">
                <a:solidFill>
                  <a:schemeClr val="bg2"/>
                </a:solidFill>
              </a:rPr>
              <a:t>12</a:t>
            </a:r>
            <a:r>
              <a:rPr lang="en-US" sz="3000">
                <a:solidFill>
                  <a:schemeClr val="bg2"/>
                </a:solidFill>
              </a:rPr>
              <a:t>C</a:t>
            </a:r>
          </a:p>
        </p:txBody>
      </p:sp>
      <p:cxnSp>
        <p:nvCxnSpPr>
          <p:cNvPr id="25603" name="Straight Connector 6"/>
          <p:cNvCxnSpPr>
            <a:cxnSpLocks noChangeShapeType="1"/>
          </p:cNvCxnSpPr>
          <p:nvPr/>
        </p:nvCxnSpPr>
        <p:spPr bwMode="auto">
          <a:xfrm>
            <a:off x="903288" y="5141913"/>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25604" name="TextBox 13"/>
          <p:cNvSpPr txBox="1">
            <a:spLocks noChangeArrowheads="1"/>
          </p:cNvSpPr>
          <p:nvPr/>
        </p:nvSpPr>
        <p:spPr bwMode="auto">
          <a:xfrm>
            <a:off x="534988" y="4945063"/>
            <a:ext cx="4286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03428E"/>
                </a:solidFill>
              </a:rPr>
              <a:t>3</a:t>
            </a:r>
            <a:r>
              <a:rPr lang="en-GB" sz="1500" dirty="0">
                <a:solidFill>
                  <a:srgbClr val="03428E"/>
                </a:solidFill>
                <a:latin typeface="Symbol" charset="0"/>
                <a:cs typeface="Symbol" charset="0"/>
              </a:rPr>
              <a:t>a</a:t>
            </a:r>
            <a:endParaRPr lang="en-GB" sz="1500" dirty="0">
              <a:solidFill>
                <a:srgbClr val="03428E"/>
              </a:solidFill>
            </a:endParaRPr>
          </a:p>
        </p:txBody>
      </p:sp>
      <p:cxnSp>
        <p:nvCxnSpPr>
          <p:cNvPr id="25605" name="Straight Connector 6"/>
          <p:cNvCxnSpPr>
            <a:cxnSpLocks noChangeShapeType="1"/>
          </p:cNvCxnSpPr>
          <p:nvPr/>
        </p:nvCxnSpPr>
        <p:spPr bwMode="auto">
          <a:xfrm>
            <a:off x="903288" y="5070475"/>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5606" name="TextBox 18"/>
          <p:cNvSpPr txBox="1">
            <a:spLocks noChangeArrowheads="1"/>
          </p:cNvSpPr>
          <p:nvPr/>
        </p:nvSpPr>
        <p:spPr bwMode="auto">
          <a:xfrm>
            <a:off x="2270125" y="4860925"/>
            <a:ext cx="392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nvGrpSpPr>
          <p:cNvPr id="25607" name="Group 14"/>
          <p:cNvGrpSpPr>
            <a:grpSpLocks/>
          </p:cNvGrpSpPr>
          <p:nvPr/>
        </p:nvGrpSpPr>
        <p:grpSpPr bwMode="auto">
          <a:xfrm>
            <a:off x="903288" y="3054350"/>
            <a:ext cx="1439862" cy="1944688"/>
            <a:chOff x="2124349" y="2204864"/>
            <a:chExt cx="1440155" cy="1944214"/>
          </a:xfrm>
        </p:grpSpPr>
        <p:sp>
          <p:nvSpPr>
            <p:cNvPr id="13" name="Rectangle 8"/>
            <p:cNvSpPr>
              <a:spLocks noChangeArrowheads="1"/>
            </p:cNvSpPr>
            <p:nvPr/>
          </p:nvSpPr>
          <p:spPr bwMode="auto">
            <a:xfrm rot="16200000">
              <a:off x="2340517" y="1988696"/>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14" name="Rectangle 13"/>
            <p:cNvSpPr>
              <a:spLocks noChangeArrowheads="1"/>
            </p:cNvSpPr>
            <p:nvPr/>
          </p:nvSpPr>
          <p:spPr bwMode="auto">
            <a:xfrm rot="5400000" flipV="1">
              <a:off x="2340517" y="2925092"/>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grpSp>
      <p:grpSp>
        <p:nvGrpSpPr>
          <p:cNvPr id="25608" name="Group 15"/>
          <p:cNvGrpSpPr>
            <a:grpSpLocks/>
          </p:cNvGrpSpPr>
          <p:nvPr/>
        </p:nvGrpSpPr>
        <p:grpSpPr bwMode="auto">
          <a:xfrm>
            <a:off x="935038" y="1931988"/>
            <a:ext cx="1574800" cy="354012"/>
            <a:chOff x="1476375" y="1661057"/>
            <a:chExt cx="1575794" cy="353943"/>
          </a:xfrm>
        </p:grpSpPr>
        <p:cxnSp>
          <p:nvCxnSpPr>
            <p:cNvPr id="25687" name="Straight Connector 6"/>
            <p:cNvCxnSpPr>
              <a:cxnSpLocks noChangeShapeType="1"/>
            </p:cNvCxnSpPr>
            <p:nvPr/>
          </p:nvCxnSpPr>
          <p:spPr bwMode="auto">
            <a:xfrm>
              <a:off x="1476375" y="1989138"/>
              <a:ext cx="144145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25688" name="TextBox 28"/>
            <p:cNvSpPr txBox="1">
              <a:spLocks noChangeArrowheads="1"/>
            </p:cNvSpPr>
            <p:nvPr/>
          </p:nvSpPr>
          <p:spPr bwMode="auto">
            <a:xfrm>
              <a:off x="1726165" y="1661057"/>
              <a:ext cx="132600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FF0000"/>
                  </a:solidFill>
                  <a:cs typeface="AU Passata" charset="0"/>
                </a:rPr>
                <a:t>0</a:t>
              </a:r>
              <a:r>
                <a:rPr lang="en-US" sz="1700" baseline="30000">
                  <a:solidFill>
                    <a:srgbClr val="FF0000"/>
                  </a:solidFill>
                  <a:cs typeface="AU Passata" charset="0"/>
                </a:rPr>
                <a:t>+</a:t>
              </a:r>
              <a:r>
                <a:rPr lang="en-US" sz="1700">
                  <a:solidFill>
                    <a:srgbClr val="FF0000"/>
                  </a:solidFill>
                  <a:cs typeface="AU Passata" charset="0"/>
                </a:rPr>
                <a:t>, 1</a:t>
              </a:r>
              <a:r>
                <a:rPr lang="en-US" sz="1700" baseline="30000">
                  <a:solidFill>
                    <a:srgbClr val="FF0000"/>
                  </a:solidFill>
                  <a:cs typeface="AU Passata" charset="0"/>
                </a:rPr>
                <a:t>+</a:t>
              </a:r>
              <a:r>
                <a:rPr lang="en-US" sz="1700">
                  <a:solidFill>
                    <a:srgbClr val="FF0000"/>
                  </a:solidFill>
                  <a:cs typeface="AU Passata" charset="0"/>
                </a:rPr>
                <a:t>, 2</a:t>
              </a:r>
              <a:r>
                <a:rPr lang="en-US" sz="1700" baseline="30000">
                  <a:solidFill>
                    <a:srgbClr val="FF0000"/>
                  </a:solidFill>
                  <a:cs typeface="AU Passata" charset="0"/>
                </a:rPr>
                <a:t>+-</a:t>
              </a:r>
              <a:r>
                <a:rPr lang="en-US" sz="1700">
                  <a:solidFill>
                    <a:srgbClr val="FF0000"/>
                  </a:solidFill>
                  <a:cs typeface="AU Passata" charset="0"/>
                </a:rPr>
                <a:t>, 3</a:t>
              </a:r>
              <a:r>
                <a:rPr lang="en-US" sz="1700" baseline="30000">
                  <a:solidFill>
                    <a:srgbClr val="FF0000"/>
                  </a:solidFill>
                  <a:cs typeface="AU Passata" charset="0"/>
                </a:rPr>
                <a:t>-</a:t>
              </a:r>
              <a:endParaRPr lang="en-US" sz="1700">
                <a:solidFill>
                  <a:srgbClr val="FF0000"/>
                </a:solidFill>
                <a:cs typeface="AU Passata" charset="0"/>
              </a:endParaRPr>
            </a:p>
          </p:txBody>
        </p:sp>
      </p:grpSp>
      <p:cxnSp>
        <p:nvCxnSpPr>
          <p:cNvPr id="25609" name="Straight Arrow Connector 18"/>
          <p:cNvCxnSpPr>
            <a:cxnSpLocks noChangeShapeType="1"/>
          </p:cNvCxnSpPr>
          <p:nvPr/>
        </p:nvCxnSpPr>
        <p:spPr bwMode="auto">
          <a:xfrm flipH="1">
            <a:off x="1622425" y="2260600"/>
            <a:ext cx="6350" cy="1511300"/>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610" name="TextBox 19"/>
          <p:cNvSpPr txBox="1">
            <a:spLocks noChangeArrowheads="1"/>
          </p:cNvSpPr>
          <p:nvPr/>
        </p:nvSpPr>
        <p:spPr bwMode="auto">
          <a:xfrm>
            <a:off x="1654175" y="2513013"/>
            <a:ext cx="8418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FF0000"/>
                </a:solidFill>
                <a:latin typeface="Symbol" charset="0"/>
              </a:rPr>
              <a:t>g</a:t>
            </a:r>
            <a:r>
              <a:rPr lang="en-GB" sz="1500" dirty="0" smtClean="0">
                <a:solidFill>
                  <a:srgbClr val="FF0000"/>
                </a:solidFill>
              </a:rPr>
              <a:t>-decay</a:t>
            </a:r>
            <a:endParaRPr lang="en-GB" sz="1500" dirty="0">
              <a:solidFill>
                <a:srgbClr val="FF0000"/>
              </a:solidFill>
            </a:endParaRPr>
          </a:p>
        </p:txBody>
      </p:sp>
      <p:grpSp>
        <p:nvGrpSpPr>
          <p:cNvPr id="25611" name="Group 21"/>
          <p:cNvGrpSpPr>
            <a:grpSpLocks/>
          </p:cNvGrpSpPr>
          <p:nvPr/>
        </p:nvGrpSpPr>
        <p:grpSpPr bwMode="auto">
          <a:xfrm>
            <a:off x="201613" y="3979863"/>
            <a:ext cx="695325" cy="812800"/>
            <a:chOff x="742097" y="3708994"/>
            <a:chExt cx="696672" cy="812418"/>
          </a:xfrm>
        </p:grpSpPr>
        <p:sp>
          <p:nvSpPr>
            <p:cNvPr id="25685" name="Rectangle 2"/>
            <p:cNvSpPr>
              <a:spLocks noChangeArrowheads="1"/>
            </p:cNvSpPr>
            <p:nvPr/>
          </p:nvSpPr>
          <p:spPr bwMode="auto">
            <a:xfrm>
              <a:off x="742097" y="3708994"/>
              <a:ext cx="565672" cy="47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500" dirty="0" smtClean="0">
                  <a:solidFill>
                    <a:srgbClr val="03428E"/>
                  </a:solidFill>
                </a:rPr>
                <a:t>3</a:t>
              </a:r>
              <a:r>
                <a:rPr lang="en-GB" sz="2500" dirty="0">
                  <a:solidFill>
                    <a:srgbClr val="03428E"/>
                  </a:solidFill>
                  <a:latin typeface="Symbol" charset="0"/>
                </a:rPr>
                <a:t>a</a:t>
              </a:r>
              <a:endParaRPr lang="en-US" sz="2500" dirty="0"/>
            </a:p>
          </p:txBody>
        </p:sp>
        <p:cxnSp>
          <p:nvCxnSpPr>
            <p:cNvPr id="25686" name="Straight Arrow Connector 37"/>
            <p:cNvCxnSpPr>
              <a:cxnSpLocks noChangeShapeType="1"/>
            </p:cNvCxnSpPr>
            <p:nvPr/>
          </p:nvCxnSpPr>
          <p:spPr bwMode="auto">
            <a:xfrm flipH="1">
              <a:off x="1036031" y="3806256"/>
              <a:ext cx="402738" cy="715156"/>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grpSp>
      <p:grpSp>
        <p:nvGrpSpPr>
          <p:cNvPr id="25612" name="Group 58"/>
          <p:cNvGrpSpPr>
            <a:grpSpLocks/>
          </p:cNvGrpSpPr>
          <p:nvPr/>
        </p:nvGrpSpPr>
        <p:grpSpPr bwMode="auto">
          <a:xfrm>
            <a:off x="-42863" y="1544638"/>
            <a:ext cx="1727201" cy="2011362"/>
            <a:chOff x="-110064" y="1459445"/>
            <a:chExt cx="1727198" cy="2011888"/>
          </a:xfrm>
        </p:grpSpPr>
        <p:sp>
          <p:nvSpPr>
            <p:cNvPr id="25681" name="TextBox 26"/>
            <p:cNvSpPr txBox="1">
              <a:spLocks noChangeArrowheads="1"/>
            </p:cNvSpPr>
            <p:nvPr/>
          </p:nvSpPr>
          <p:spPr bwMode="auto">
            <a:xfrm>
              <a:off x="-110064" y="1716092"/>
              <a:ext cx="7509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3000" baseline="30000">
                  <a:solidFill>
                    <a:srgbClr val="008000"/>
                  </a:solidFill>
                </a:rPr>
                <a:t>12</a:t>
              </a:r>
              <a:r>
                <a:rPr lang="en-US" sz="3000">
                  <a:solidFill>
                    <a:srgbClr val="008000"/>
                  </a:solidFill>
                </a:rPr>
                <a:t>N</a:t>
              </a:r>
            </a:p>
          </p:txBody>
        </p:sp>
        <p:sp>
          <p:nvSpPr>
            <p:cNvPr id="25682" name="TextBox 28"/>
            <p:cNvSpPr txBox="1">
              <a:spLocks noChangeArrowheads="1"/>
            </p:cNvSpPr>
            <p:nvPr/>
          </p:nvSpPr>
          <p:spPr bwMode="auto">
            <a:xfrm>
              <a:off x="1225022" y="1459445"/>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08000"/>
                  </a:solidFill>
                </a:rPr>
                <a:t>1</a:t>
              </a:r>
              <a:r>
                <a:rPr lang="en-US" sz="1700" baseline="30000">
                  <a:solidFill>
                    <a:srgbClr val="008000"/>
                  </a:solidFill>
                </a:rPr>
                <a:t>+</a:t>
              </a:r>
              <a:endParaRPr lang="en-US" sz="1700">
                <a:solidFill>
                  <a:srgbClr val="008000"/>
                </a:solidFill>
              </a:endParaRPr>
            </a:p>
          </p:txBody>
        </p:sp>
        <p:cxnSp>
          <p:nvCxnSpPr>
            <p:cNvPr id="25683" name="Straight Arrow Connector 32"/>
            <p:cNvCxnSpPr>
              <a:cxnSpLocks noChangeShapeType="1"/>
            </p:cNvCxnSpPr>
            <p:nvPr/>
          </p:nvCxnSpPr>
          <p:spPr bwMode="auto">
            <a:xfrm>
              <a:off x="626533" y="1794933"/>
              <a:ext cx="592667" cy="1676400"/>
            </a:xfrm>
            <a:prstGeom prst="straightConnector1">
              <a:avLst/>
            </a:prstGeom>
            <a:noFill/>
            <a:ln w="28575">
              <a:solidFill>
                <a:srgbClr val="008000"/>
              </a:solidFill>
              <a:round/>
              <a:headEnd/>
              <a:tailEnd type="arrow" w="med" len="med"/>
            </a:ln>
            <a:extLst>
              <a:ext uri="{909E8E84-426E-40DD-AFC4-6F175D3DCCD1}">
                <a14:hiddenFill xmlns:a14="http://schemas.microsoft.com/office/drawing/2010/main">
                  <a:noFill/>
                </a14:hiddenFill>
              </a:ext>
            </a:extLst>
          </p:spPr>
        </p:cxnSp>
        <p:sp>
          <p:nvSpPr>
            <p:cNvPr id="25684" name="TextBox 36"/>
            <p:cNvSpPr txBox="1">
              <a:spLocks noChangeArrowheads="1"/>
            </p:cNvSpPr>
            <p:nvPr/>
          </p:nvSpPr>
          <p:spPr bwMode="auto">
            <a:xfrm>
              <a:off x="230724" y="1473226"/>
              <a:ext cx="922045" cy="32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008000"/>
                  </a:solidFill>
                  <a:latin typeface="Symbol" charset="0"/>
                </a:rPr>
                <a:t>b</a:t>
              </a:r>
              <a:r>
                <a:rPr lang="en-GB" sz="1500" dirty="0" smtClean="0">
                  <a:solidFill>
                    <a:srgbClr val="008000"/>
                  </a:solidFill>
                </a:rPr>
                <a:t>-decay </a:t>
              </a:r>
              <a:endParaRPr lang="en-GB" sz="1500" dirty="0">
                <a:solidFill>
                  <a:srgbClr val="008000"/>
                </a:solidFill>
              </a:endParaRPr>
            </a:p>
          </p:txBody>
        </p:sp>
      </p:grpSp>
      <p:cxnSp>
        <p:nvCxnSpPr>
          <p:cNvPr id="25613" name="Straight Connector 6"/>
          <p:cNvCxnSpPr>
            <a:cxnSpLocks noChangeShapeType="1"/>
          </p:cNvCxnSpPr>
          <p:nvPr/>
        </p:nvCxnSpPr>
        <p:spPr bwMode="auto">
          <a:xfrm>
            <a:off x="176213" y="1870075"/>
            <a:ext cx="1441450"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cxnSp>
      <p:sp>
        <p:nvSpPr>
          <p:cNvPr id="25614" name="TextBox 18"/>
          <p:cNvSpPr txBox="1">
            <a:spLocks noChangeArrowheads="1"/>
          </p:cNvSpPr>
          <p:nvPr/>
        </p:nvSpPr>
        <p:spPr bwMode="auto">
          <a:xfrm>
            <a:off x="2270125" y="5808663"/>
            <a:ext cx="3921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nvGrpSpPr>
          <p:cNvPr id="25615" name="Group 4"/>
          <p:cNvGrpSpPr>
            <a:grpSpLocks/>
          </p:cNvGrpSpPr>
          <p:nvPr/>
        </p:nvGrpSpPr>
        <p:grpSpPr bwMode="auto">
          <a:xfrm>
            <a:off x="6578600" y="1730375"/>
            <a:ext cx="2601913" cy="4779963"/>
            <a:chOff x="6578474" y="1730376"/>
            <a:chExt cx="2602481" cy="4779392"/>
          </a:xfrm>
        </p:grpSpPr>
        <p:cxnSp>
          <p:nvCxnSpPr>
            <p:cNvPr id="25658" name="Straight Connector 6"/>
            <p:cNvCxnSpPr>
              <a:cxnSpLocks noChangeShapeType="1"/>
            </p:cNvCxnSpPr>
            <p:nvPr/>
          </p:nvCxnSpPr>
          <p:spPr bwMode="auto">
            <a:xfrm>
              <a:off x="7421977" y="6006569"/>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5659" name="TextBox 11"/>
            <p:cNvSpPr txBox="1">
              <a:spLocks noChangeArrowheads="1"/>
            </p:cNvSpPr>
            <p:nvPr/>
          </p:nvSpPr>
          <p:spPr bwMode="auto">
            <a:xfrm>
              <a:off x="7739475" y="5955770"/>
              <a:ext cx="7856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3000" baseline="30000">
                  <a:solidFill>
                    <a:schemeClr val="bg2"/>
                  </a:solidFill>
                </a:rPr>
                <a:t>8</a:t>
              </a:r>
              <a:r>
                <a:rPr lang="en-US" sz="3000">
                  <a:solidFill>
                    <a:schemeClr val="bg2"/>
                  </a:solidFill>
                </a:rPr>
                <a:t>Be</a:t>
              </a:r>
            </a:p>
          </p:txBody>
        </p:sp>
        <p:cxnSp>
          <p:nvCxnSpPr>
            <p:cNvPr id="25660" name="Straight Connector 6"/>
            <p:cNvCxnSpPr>
              <a:cxnSpLocks noChangeShapeType="1"/>
            </p:cNvCxnSpPr>
            <p:nvPr/>
          </p:nvCxnSpPr>
          <p:spPr bwMode="auto">
            <a:xfrm>
              <a:off x="7421977" y="6055763"/>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25661" name="TextBox 13"/>
            <p:cNvSpPr txBox="1">
              <a:spLocks noChangeArrowheads="1"/>
            </p:cNvSpPr>
            <p:nvPr/>
          </p:nvSpPr>
          <p:spPr bwMode="auto">
            <a:xfrm>
              <a:off x="7054189" y="5858914"/>
              <a:ext cx="428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a:solidFill>
                    <a:srgbClr val="03428E"/>
                  </a:solidFill>
                </a:rPr>
                <a:t>2</a:t>
              </a:r>
              <a:r>
                <a:rPr lang="en-GB" sz="1500">
                  <a:solidFill>
                    <a:srgbClr val="03428E"/>
                  </a:solidFill>
                  <a:latin typeface="Symbol" charset="0"/>
                  <a:cs typeface="Symbol" charset="0"/>
                </a:rPr>
                <a:t>a</a:t>
              </a:r>
              <a:endParaRPr lang="en-GB" sz="1500">
                <a:solidFill>
                  <a:srgbClr val="03428E"/>
                </a:solidFill>
              </a:endParaRPr>
            </a:p>
          </p:txBody>
        </p:sp>
        <p:grpSp>
          <p:nvGrpSpPr>
            <p:cNvPr id="25662" name="Group 14"/>
            <p:cNvGrpSpPr>
              <a:grpSpLocks/>
            </p:cNvGrpSpPr>
            <p:nvPr/>
          </p:nvGrpSpPr>
          <p:grpSpPr bwMode="auto">
            <a:xfrm>
              <a:off x="7421977" y="4035933"/>
              <a:ext cx="1758950" cy="1944687"/>
              <a:chOff x="2124349" y="2204864"/>
              <a:chExt cx="1759307" cy="1944215"/>
            </a:xfrm>
          </p:grpSpPr>
          <p:sp>
            <p:nvSpPr>
              <p:cNvPr id="87" name="Rectangle 8"/>
              <p:cNvSpPr>
                <a:spLocks noChangeArrowheads="1"/>
              </p:cNvSpPr>
              <p:nvPr/>
            </p:nvSpPr>
            <p:spPr bwMode="auto">
              <a:xfrm rot="16200000">
                <a:off x="2339585" y="1988490"/>
                <a:ext cx="1009285" cy="1440469"/>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88" name="Rectangle 87"/>
              <p:cNvSpPr>
                <a:spLocks noChangeArrowheads="1"/>
              </p:cNvSpPr>
              <p:nvPr/>
            </p:nvSpPr>
            <p:spPr bwMode="auto">
              <a:xfrm rot="5400000" flipV="1">
                <a:off x="2339585" y="2924776"/>
                <a:ext cx="1009285" cy="1440469"/>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25680" name="TextBox 19"/>
              <p:cNvSpPr txBox="1">
                <a:spLocks noChangeArrowheads="1"/>
              </p:cNvSpPr>
              <p:nvPr/>
            </p:nvSpPr>
            <p:spPr bwMode="auto">
              <a:xfrm>
                <a:off x="3491880" y="2996952"/>
                <a:ext cx="39177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2</a:t>
                </a:r>
                <a:r>
                  <a:rPr lang="en-US" sz="1700" baseline="30000">
                    <a:solidFill>
                      <a:srgbClr val="03428E"/>
                    </a:solidFill>
                  </a:rPr>
                  <a:t>+</a:t>
                </a:r>
                <a:endParaRPr lang="en-US" sz="1700">
                  <a:solidFill>
                    <a:srgbClr val="03428E"/>
                  </a:solidFill>
                </a:endParaRPr>
              </a:p>
            </p:txBody>
          </p:sp>
        </p:grpSp>
        <p:grpSp>
          <p:nvGrpSpPr>
            <p:cNvPr id="25663" name="Group 89"/>
            <p:cNvGrpSpPr>
              <a:grpSpLocks/>
            </p:cNvGrpSpPr>
            <p:nvPr/>
          </p:nvGrpSpPr>
          <p:grpSpPr bwMode="auto">
            <a:xfrm>
              <a:off x="7453727" y="1931988"/>
              <a:ext cx="1555948" cy="353943"/>
              <a:chOff x="1476375" y="1661057"/>
              <a:chExt cx="1555948" cy="353943"/>
            </a:xfrm>
          </p:grpSpPr>
          <p:cxnSp>
            <p:nvCxnSpPr>
              <p:cNvPr id="25676" name="Straight Connector 6"/>
              <p:cNvCxnSpPr>
                <a:cxnSpLocks noChangeShapeType="1"/>
              </p:cNvCxnSpPr>
              <p:nvPr/>
            </p:nvCxnSpPr>
            <p:spPr bwMode="auto">
              <a:xfrm>
                <a:off x="1476375" y="1989138"/>
                <a:ext cx="144145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25677" name="TextBox 28"/>
              <p:cNvSpPr txBox="1">
                <a:spLocks noChangeArrowheads="1"/>
              </p:cNvSpPr>
              <p:nvPr/>
            </p:nvSpPr>
            <p:spPr bwMode="auto">
              <a:xfrm>
                <a:off x="2640547" y="1661057"/>
                <a:ext cx="39177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FF0000"/>
                    </a:solidFill>
                  </a:rPr>
                  <a:t>2</a:t>
                </a:r>
                <a:r>
                  <a:rPr lang="en-US" sz="1700" baseline="30000">
                    <a:solidFill>
                      <a:srgbClr val="FF0000"/>
                    </a:solidFill>
                  </a:rPr>
                  <a:t>+</a:t>
                </a:r>
                <a:endParaRPr lang="en-US" sz="1700" baseline="30000">
                  <a:solidFill>
                    <a:srgbClr val="FF0000"/>
                  </a:solidFill>
                  <a:latin typeface="Symbol" charset="0"/>
                  <a:cs typeface="Symbol" charset="0"/>
                </a:endParaRPr>
              </a:p>
            </p:txBody>
          </p:sp>
        </p:grpSp>
        <p:cxnSp>
          <p:nvCxnSpPr>
            <p:cNvPr id="25664" name="Straight Arrow Connector 92"/>
            <p:cNvCxnSpPr>
              <a:cxnSpLocks noChangeShapeType="1"/>
            </p:cNvCxnSpPr>
            <p:nvPr/>
          </p:nvCxnSpPr>
          <p:spPr bwMode="auto">
            <a:xfrm flipH="1">
              <a:off x="8141115" y="2260069"/>
              <a:ext cx="6350" cy="1511300"/>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665" name="TextBox 93"/>
            <p:cNvSpPr txBox="1">
              <a:spLocks noChangeArrowheads="1"/>
            </p:cNvSpPr>
            <p:nvPr/>
          </p:nvSpPr>
          <p:spPr bwMode="auto">
            <a:xfrm>
              <a:off x="8172865" y="2512481"/>
              <a:ext cx="842081" cy="32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FF0000"/>
                  </a:solidFill>
                  <a:latin typeface="Symbol" charset="0"/>
                </a:rPr>
                <a:t>g</a:t>
              </a:r>
              <a:r>
                <a:rPr lang="en-GB" sz="1500" dirty="0" smtClean="0">
                  <a:solidFill>
                    <a:srgbClr val="FF0000"/>
                  </a:solidFill>
                </a:rPr>
                <a:t>-decay</a:t>
              </a:r>
              <a:endParaRPr lang="en-GB" sz="1500" dirty="0">
                <a:solidFill>
                  <a:srgbClr val="FF0000"/>
                </a:solidFill>
              </a:endParaRPr>
            </a:p>
          </p:txBody>
        </p:sp>
        <p:grpSp>
          <p:nvGrpSpPr>
            <p:cNvPr id="25666" name="Group 94"/>
            <p:cNvGrpSpPr>
              <a:grpSpLocks/>
            </p:cNvGrpSpPr>
            <p:nvPr/>
          </p:nvGrpSpPr>
          <p:grpSpPr bwMode="auto">
            <a:xfrm>
              <a:off x="6720179" y="4961526"/>
              <a:ext cx="696573" cy="812735"/>
              <a:chOff x="742097" y="3708994"/>
              <a:chExt cx="696672" cy="812418"/>
            </a:xfrm>
          </p:grpSpPr>
          <p:sp>
            <p:nvSpPr>
              <p:cNvPr id="25674" name="Rectangle 2"/>
              <p:cNvSpPr>
                <a:spLocks noChangeArrowheads="1"/>
              </p:cNvSpPr>
              <p:nvPr/>
            </p:nvSpPr>
            <p:spPr bwMode="auto">
              <a:xfrm>
                <a:off x="742097" y="3708994"/>
                <a:ext cx="564781" cy="47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500" dirty="0" smtClean="0">
                    <a:solidFill>
                      <a:srgbClr val="03428E"/>
                    </a:solidFill>
                  </a:rPr>
                  <a:t>2</a:t>
                </a:r>
                <a:r>
                  <a:rPr lang="en-GB" sz="2500" dirty="0">
                    <a:solidFill>
                      <a:srgbClr val="03428E"/>
                    </a:solidFill>
                    <a:latin typeface="Symbol" charset="0"/>
                  </a:rPr>
                  <a:t>a</a:t>
                </a:r>
                <a:endParaRPr lang="en-US" sz="2500" dirty="0"/>
              </a:p>
            </p:txBody>
          </p:sp>
          <p:cxnSp>
            <p:nvCxnSpPr>
              <p:cNvPr id="25675" name="Straight Arrow Connector 37"/>
              <p:cNvCxnSpPr>
                <a:cxnSpLocks noChangeShapeType="1"/>
              </p:cNvCxnSpPr>
              <p:nvPr/>
            </p:nvCxnSpPr>
            <p:spPr bwMode="auto">
              <a:xfrm flipH="1">
                <a:off x="1036031" y="3806256"/>
                <a:ext cx="402738" cy="715156"/>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grpSp>
        <p:grpSp>
          <p:nvGrpSpPr>
            <p:cNvPr id="25667" name="Group 97"/>
            <p:cNvGrpSpPr>
              <a:grpSpLocks/>
            </p:cNvGrpSpPr>
            <p:nvPr/>
          </p:nvGrpSpPr>
          <p:grpSpPr bwMode="auto">
            <a:xfrm>
              <a:off x="6578474" y="1730376"/>
              <a:ext cx="1726862" cy="2011888"/>
              <a:chOff x="-110064" y="1459445"/>
              <a:chExt cx="1726862" cy="2011888"/>
            </a:xfrm>
          </p:grpSpPr>
          <p:sp>
            <p:nvSpPr>
              <p:cNvPr id="25670" name="TextBox 26"/>
              <p:cNvSpPr txBox="1">
                <a:spLocks noChangeArrowheads="1"/>
              </p:cNvSpPr>
              <p:nvPr/>
            </p:nvSpPr>
            <p:spPr bwMode="auto">
              <a:xfrm>
                <a:off x="-110064" y="1716092"/>
                <a:ext cx="5616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3000" baseline="30000">
                    <a:solidFill>
                      <a:srgbClr val="008000"/>
                    </a:solidFill>
                  </a:rPr>
                  <a:t>8</a:t>
                </a:r>
                <a:r>
                  <a:rPr lang="en-US" sz="3000">
                    <a:solidFill>
                      <a:srgbClr val="008000"/>
                    </a:solidFill>
                  </a:rPr>
                  <a:t>B</a:t>
                </a:r>
              </a:p>
            </p:txBody>
          </p:sp>
          <p:sp>
            <p:nvSpPr>
              <p:cNvPr id="25671" name="TextBox 28"/>
              <p:cNvSpPr txBox="1">
                <a:spLocks noChangeArrowheads="1"/>
              </p:cNvSpPr>
              <p:nvPr/>
            </p:nvSpPr>
            <p:spPr bwMode="auto">
              <a:xfrm>
                <a:off x="1225022" y="1459445"/>
                <a:ext cx="39177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08000"/>
                    </a:solidFill>
                  </a:rPr>
                  <a:t>2</a:t>
                </a:r>
                <a:r>
                  <a:rPr lang="en-US" sz="1700" baseline="30000">
                    <a:solidFill>
                      <a:srgbClr val="008000"/>
                    </a:solidFill>
                  </a:rPr>
                  <a:t>+</a:t>
                </a:r>
                <a:endParaRPr lang="en-US" sz="1700">
                  <a:solidFill>
                    <a:srgbClr val="008000"/>
                  </a:solidFill>
                </a:endParaRPr>
              </a:p>
            </p:txBody>
          </p:sp>
          <p:cxnSp>
            <p:nvCxnSpPr>
              <p:cNvPr id="25672" name="Straight Arrow Connector 32"/>
              <p:cNvCxnSpPr>
                <a:cxnSpLocks noChangeShapeType="1"/>
              </p:cNvCxnSpPr>
              <p:nvPr/>
            </p:nvCxnSpPr>
            <p:spPr bwMode="auto">
              <a:xfrm>
                <a:off x="626533" y="1794933"/>
                <a:ext cx="592667" cy="1676400"/>
              </a:xfrm>
              <a:prstGeom prst="straightConnector1">
                <a:avLst/>
              </a:prstGeom>
              <a:noFill/>
              <a:ln w="28575">
                <a:solidFill>
                  <a:srgbClr val="008000"/>
                </a:solidFill>
                <a:round/>
                <a:headEnd/>
                <a:tailEnd type="arrow" w="med" len="med"/>
              </a:ln>
              <a:extLst>
                <a:ext uri="{909E8E84-426E-40DD-AFC4-6F175D3DCCD1}">
                  <a14:hiddenFill xmlns:a14="http://schemas.microsoft.com/office/drawing/2010/main">
                    <a:noFill/>
                  </a14:hiddenFill>
                </a:ext>
              </a:extLst>
            </p:spPr>
          </p:cxnSp>
          <p:sp>
            <p:nvSpPr>
              <p:cNvPr id="25673" name="TextBox 36"/>
              <p:cNvSpPr txBox="1">
                <a:spLocks noChangeArrowheads="1"/>
              </p:cNvSpPr>
              <p:nvPr/>
            </p:nvSpPr>
            <p:spPr bwMode="auto">
              <a:xfrm>
                <a:off x="230724" y="1473226"/>
                <a:ext cx="922248" cy="32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008000"/>
                    </a:solidFill>
                    <a:latin typeface="Symbol" charset="0"/>
                  </a:rPr>
                  <a:t>b</a:t>
                </a:r>
                <a:r>
                  <a:rPr lang="en-GB" sz="1500" dirty="0" smtClean="0">
                    <a:solidFill>
                      <a:srgbClr val="008000"/>
                    </a:solidFill>
                  </a:rPr>
                  <a:t>-decay </a:t>
                </a:r>
                <a:endParaRPr lang="en-GB" sz="1500" dirty="0">
                  <a:solidFill>
                    <a:srgbClr val="008000"/>
                  </a:solidFill>
                </a:endParaRPr>
              </a:p>
            </p:txBody>
          </p:sp>
        </p:grpSp>
        <p:cxnSp>
          <p:nvCxnSpPr>
            <p:cNvPr id="25668" name="Straight Connector 6"/>
            <p:cNvCxnSpPr>
              <a:cxnSpLocks noChangeShapeType="1"/>
            </p:cNvCxnSpPr>
            <p:nvPr/>
          </p:nvCxnSpPr>
          <p:spPr bwMode="auto">
            <a:xfrm>
              <a:off x="6796488" y="2056873"/>
              <a:ext cx="1441450"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cxnSp>
        <p:sp>
          <p:nvSpPr>
            <p:cNvPr id="25669" name="TextBox 18"/>
            <p:cNvSpPr txBox="1">
              <a:spLocks noChangeArrowheads="1"/>
            </p:cNvSpPr>
            <p:nvPr/>
          </p:nvSpPr>
          <p:spPr bwMode="auto">
            <a:xfrm>
              <a:off x="8788843" y="5808641"/>
              <a:ext cx="392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sp>
        <p:nvSpPr>
          <p:cNvPr id="111" name="TextBox 110"/>
          <p:cNvSpPr txBox="1"/>
          <p:nvPr/>
        </p:nvSpPr>
        <p:spPr>
          <a:xfrm>
            <a:off x="2455941" y="84672"/>
            <a:ext cx="6442789" cy="1015663"/>
          </a:xfrm>
          <a:prstGeom prst="rect">
            <a:avLst/>
          </a:prstGeom>
          <a:noFill/>
          <a:ln>
            <a:solidFill>
              <a:schemeClr val="bg2"/>
            </a:solidFill>
          </a:ln>
          <a:effectLst>
            <a:glow rad="63500">
              <a:schemeClr val="accent4">
                <a:satMod val="175000"/>
                <a:alpha val="40000"/>
              </a:schemeClr>
            </a:glow>
          </a:effectLst>
        </p:spPr>
        <p:txBody>
          <a:bodyPr wrap="none">
            <a:spAutoFit/>
          </a:bodyPr>
          <a:lstStyle/>
          <a:p>
            <a:pPr marL="571500" indent="-571500" algn="dist">
              <a:buFont typeface="Wingdings" charset="2"/>
              <a:buChar char="§"/>
              <a:defRPr/>
            </a:pPr>
            <a:r>
              <a:rPr lang="en-US" sz="2000" dirty="0">
                <a:solidFill>
                  <a:schemeClr val="bg2"/>
                </a:solidFill>
              </a:rPr>
              <a:t>Develop IDOG method </a:t>
            </a:r>
          </a:p>
          <a:p>
            <a:pPr marL="571500" indent="-571500" algn="dist">
              <a:buFont typeface="Wingdings" charset="2"/>
              <a:buChar char="§"/>
              <a:defRPr/>
            </a:pPr>
            <a:r>
              <a:rPr lang="en-US" sz="2000" dirty="0">
                <a:solidFill>
                  <a:schemeClr val="bg2"/>
                </a:solidFill>
              </a:rPr>
              <a:t>Common analysis for IDOG &amp; </a:t>
            </a:r>
            <a:r>
              <a:rPr lang="en-US" sz="2000" dirty="0" smtClean="0">
                <a:solidFill>
                  <a:schemeClr val="bg2"/>
                </a:solidFill>
                <a:latin typeface="Symbol" charset="2"/>
                <a:cs typeface="Symbol" charset="2"/>
              </a:rPr>
              <a:t>β</a:t>
            </a:r>
            <a:r>
              <a:rPr lang="en-US" sz="2000" dirty="0" smtClean="0">
                <a:solidFill>
                  <a:schemeClr val="bg2"/>
                </a:solidFill>
              </a:rPr>
              <a:t>-</a:t>
            </a:r>
            <a:r>
              <a:rPr lang="en-US" sz="2000" dirty="0">
                <a:solidFill>
                  <a:schemeClr val="bg2"/>
                </a:solidFill>
              </a:rPr>
              <a:t>decay data</a:t>
            </a:r>
          </a:p>
          <a:p>
            <a:pPr marL="571500" indent="-571500" algn="dist">
              <a:buFont typeface="Wingdings" charset="2"/>
              <a:buChar char="§"/>
              <a:defRPr/>
            </a:pPr>
            <a:r>
              <a:rPr lang="en-US" sz="2000" dirty="0">
                <a:solidFill>
                  <a:schemeClr val="bg2"/>
                </a:solidFill>
              </a:rPr>
              <a:t>Fully elucidate broad resonances in </a:t>
            </a:r>
            <a:r>
              <a:rPr lang="en-US" sz="2000" baseline="30000" dirty="0">
                <a:solidFill>
                  <a:schemeClr val="bg2"/>
                </a:solidFill>
              </a:rPr>
              <a:t>8</a:t>
            </a:r>
            <a:r>
              <a:rPr lang="en-US" sz="2000" dirty="0">
                <a:solidFill>
                  <a:schemeClr val="bg2"/>
                </a:solidFill>
              </a:rPr>
              <a:t>Be, </a:t>
            </a:r>
            <a:r>
              <a:rPr lang="en-US" sz="2000" baseline="30000" dirty="0">
                <a:solidFill>
                  <a:schemeClr val="bg2"/>
                </a:solidFill>
              </a:rPr>
              <a:t>12</a:t>
            </a:r>
            <a:r>
              <a:rPr lang="en-US" sz="2000" dirty="0">
                <a:solidFill>
                  <a:schemeClr val="bg2"/>
                </a:solidFill>
              </a:rPr>
              <a:t>C &amp; </a:t>
            </a:r>
            <a:r>
              <a:rPr lang="en-US" sz="2000" baseline="30000" dirty="0" smtClean="0">
                <a:solidFill>
                  <a:schemeClr val="bg2"/>
                </a:solidFill>
              </a:rPr>
              <a:t>16</a:t>
            </a:r>
            <a:r>
              <a:rPr lang="en-US" sz="2000" dirty="0" smtClean="0">
                <a:solidFill>
                  <a:schemeClr val="bg2"/>
                </a:solidFill>
              </a:rPr>
              <a:t>O</a:t>
            </a:r>
            <a:endParaRPr lang="en-US" sz="2000" dirty="0">
              <a:solidFill>
                <a:schemeClr val="bg2"/>
              </a:solidFill>
            </a:endParaRPr>
          </a:p>
        </p:txBody>
      </p:sp>
      <p:sp>
        <p:nvSpPr>
          <p:cNvPr id="25619" name="TextBox 111"/>
          <p:cNvSpPr txBox="1">
            <a:spLocks noChangeArrowheads="1"/>
          </p:cNvSpPr>
          <p:nvPr/>
        </p:nvSpPr>
        <p:spPr bwMode="auto">
          <a:xfrm>
            <a:off x="185738" y="253482"/>
            <a:ext cx="1909753" cy="1015663"/>
          </a:xfrm>
          <a:prstGeom prst="rect">
            <a:avLst/>
          </a:prstGeom>
          <a:solidFill>
            <a:srgbClr val="FFFF00"/>
          </a:solidFill>
          <a:ln>
            <a:noFill/>
          </a:ln>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3000" dirty="0" smtClean="0">
                <a:solidFill>
                  <a:schemeClr val="bg2"/>
                </a:solidFill>
              </a:rPr>
              <a:t>Future</a:t>
            </a:r>
          </a:p>
          <a:p>
            <a:pPr eaLnBrk="1" hangingPunct="1"/>
            <a:r>
              <a:rPr lang="en-US" sz="3000" dirty="0" smtClean="0">
                <a:solidFill>
                  <a:schemeClr val="bg2"/>
                </a:solidFill>
              </a:rPr>
              <a:t>objectives</a:t>
            </a:r>
            <a:endParaRPr lang="en-US" sz="3000" dirty="0">
              <a:solidFill>
                <a:schemeClr val="bg2"/>
              </a:solidFill>
            </a:endParaRPr>
          </a:p>
        </p:txBody>
      </p:sp>
      <p:grpSp>
        <p:nvGrpSpPr>
          <p:cNvPr id="25620" name="Group 3"/>
          <p:cNvGrpSpPr>
            <a:grpSpLocks/>
          </p:cNvGrpSpPr>
          <p:nvPr/>
        </p:nvGrpSpPr>
        <p:grpSpPr bwMode="auto">
          <a:xfrm>
            <a:off x="3175000" y="1560513"/>
            <a:ext cx="2889250" cy="4914900"/>
            <a:chOff x="2937879" y="1561046"/>
            <a:chExt cx="2890003" cy="4914850"/>
          </a:xfrm>
        </p:grpSpPr>
        <p:grpSp>
          <p:nvGrpSpPr>
            <p:cNvPr id="25628" name="Group 57"/>
            <p:cNvGrpSpPr>
              <a:grpSpLocks/>
            </p:cNvGrpSpPr>
            <p:nvPr/>
          </p:nvGrpSpPr>
          <p:grpSpPr bwMode="auto">
            <a:xfrm>
              <a:off x="3345881" y="3217331"/>
              <a:ext cx="2482001" cy="3258565"/>
              <a:chOff x="6275363" y="440272"/>
              <a:chExt cx="2482001" cy="3258565"/>
            </a:xfrm>
          </p:grpSpPr>
          <p:cxnSp>
            <p:nvCxnSpPr>
              <p:cNvPr id="25642" name="Straight Connector 6"/>
              <p:cNvCxnSpPr>
                <a:cxnSpLocks noChangeShapeType="1"/>
              </p:cNvCxnSpPr>
              <p:nvPr/>
            </p:nvCxnSpPr>
            <p:spPr bwMode="auto">
              <a:xfrm>
                <a:off x="6981811" y="3229500"/>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5643" name="TextBox 11"/>
              <p:cNvSpPr txBox="1">
                <a:spLocks noChangeArrowheads="1"/>
              </p:cNvSpPr>
              <p:nvPr/>
            </p:nvSpPr>
            <p:spPr bwMode="auto">
              <a:xfrm>
                <a:off x="7316282" y="3144839"/>
                <a:ext cx="7809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3000" baseline="30000">
                    <a:solidFill>
                      <a:schemeClr val="bg2"/>
                    </a:solidFill>
                  </a:rPr>
                  <a:t>16</a:t>
                </a:r>
                <a:r>
                  <a:rPr lang="en-US" sz="3000">
                    <a:solidFill>
                      <a:schemeClr val="bg2"/>
                    </a:solidFill>
                  </a:rPr>
                  <a:t>O</a:t>
                </a:r>
              </a:p>
            </p:txBody>
          </p:sp>
          <p:cxnSp>
            <p:nvCxnSpPr>
              <p:cNvPr id="25644" name="Straight Connector 6"/>
              <p:cNvCxnSpPr>
                <a:cxnSpLocks noChangeShapeType="1"/>
              </p:cNvCxnSpPr>
              <p:nvPr/>
            </p:nvCxnSpPr>
            <p:spPr bwMode="auto">
              <a:xfrm>
                <a:off x="6981811" y="2110317"/>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25645" name="TextBox 13"/>
              <p:cNvSpPr txBox="1">
                <a:spLocks noChangeArrowheads="1"/>
              </p:cNvSpPr>
              <p:nvPr/>
            </p:nvSpPr>
            <p:spPr bwMode="auto">
              <a:xfrm>
                <a:off x="6275363" y="1930401"/>
                <a:ext cx="78739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a:solidFill>
                      <a:srgbClr val="03428E"/>
                    </a:solidFill>
                  </a:rPr>
                  <a:t>12C+</a:t>
                </a:r>
                <a:r>
                  <a:rPr lang="en-GB" sz="1500">
                    <a:solidFill>
                      <a:srgbClr val="03428E"/>
                    </a:solidFill>
                    <a:latin typeface="Symbol" charset="0"/>
                    <a:cs typeface="Symbol" charset="0"/>
                  </a:rPr>
                  <a:t>a</a:t>
                </a:r>
                <a:endParaRPr lang="en-GB" sz="1500">
                  <a:solidFill>
                    <a:srgbClr val="03428E"/>
                  </a:solidFill>
                </a:endParaRPr>
              </a:p>
            </p:txBody>
          </p:sp>
          <p:cxnSp>
            <p:nvCxnSpPr>
              <p:cNvPr id="25646" name="Straight Connector 6"/>
              <p:cNvCxnSpPr>
                <a:cxnSpLocks noChangeShapeType="1"/>
              </p:cNvCxnSpPr>
              <p:nvPr/>
            </p:nvCxnSpPr>
            <p:spPr bwMode="auto">
              <a:xfrm>
                <a:off x="6981811" y="2259009"/>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5647" name="TextBox 18"/>
              <p:cNvSpPr txBox="1">
                <a:spLocks noChangeArrowheads="1"/>
              </p:cNvSpPr>
              <p:nvPr/>
            </p:nvSpPr>
            <p:spPr bwMode="auto">
              <a:xfrm>
                <a:off x="8348649" y="2049459"/>
                <a:ext cx="3642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grpSp>
            <p:nvGrpSpPr>
              <p:cNvPr id="25648" name="Group 47"/>
              <p:cNvGrpSpPr>
                <a:grpSpLocks/>
              </p:cNvGrpSpPr>
              <p:nvPr/>
            </p:nvGrpSpPr>
            <p:grpSpPr bwMode="auto">
              <a:xfrm>
                <a:off x="6981813" y="440272"/>
                <a:ext cx="1731455" cy="1284949"/>
                <a:chOff x="2124350" y="2624801"/>
                <a:chExt cx="1731806" cy="1468679"/>
              </a:xfrm>
            </p:grpSpPr>
            <p:sp>
              <p:nvSpPr>
                <p:cNvPr id="49" name="Rectangle 8"/>
                <p:cNvSpPr>
                  <a:spLocks noChangeArrowheads="1"/>
                </p:cNvSpPr>
                <p:nvPr/>
              </p:nvSpPr>
              <p:spPr bwMode="auto">
                <a:xfrm rot="16200000">
                  <a:off x="2678059" y="2070738"/>
                  <a:ext cx="332049" cy="1438941"/>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50" name="Rectangle 49"/>
                <p:cNvSpPr>
                  <a:spLocks noChangeArrowheads="1"/>
                </p:cNvSpPr>
                <p:nvPr/>
              </p:nvSpPr>
              <p:spPr bwMode="auto">
                <a:xfrm rot="5400000" flipV="1">
                  <a:off x="2683503" y="2344722"/>
                  <a:ext cx="321162" cy="1438941"/>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25657" name="TextBox 19"/>
                <p:cNvSpPr txBox="1">
                  <a:spLocks noChangeArrowheads="1"/>
                </p:cNvSpPr>
                <p:nvPr/>
              </p:nvSpPr>
              <p:spPr bwMode="auto">
                <a:xfrm>
                  <a:off x="3491880" y="3697638"/>
                  <a:ext cx="364276" cy="39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grpSp>
          <p:sp>
            <p:nvSpPr>
              <p:cNvPr id="25649" name="TextBox 18"/>
              <p:cNvSpPr txBox="1">
                <a:spLocks noChangeArrowheads="1"/>
              </p:cNvSpPr>
              <p:nvPr/>
            </p:nvSpPr>
            <p:spPr bwMode="auto">
              <a:xfrm>
                <a:off x="8348652" y="3031576"/>
                <a:ext cx="392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sp>
            <p:nvSpPr>
              <p:cNvPr id="53" name="Rectangle 8"/>
              <p:cNvSpPr>
                <a:spLocks noChangeArrowheads="1"/>
              </p:cNvSpPr>
              <p:nvPr/>
            </p:nvSpPr>
            <p:spPr bwMode="auto">
              <a:xfrm rot="16200000">
                <a:off x="7465660" y="649879"/>
                <a:ext cx="473070" cy="1440238"/>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54" name="Rectangle 53"/>
              <p:cNvSpPr>
                <a:spLocks noChangeArrowheads="1"/>
              </p:cNvSpPr>
              <p:nvPr/>
            </p:nvSpPr>
            <p:spPr bwMode="auto">
              <a:xfrm rot="5400000" flipV="1">
                <a:off x="7428355" y="1088817"/>
                <a:ext cx="547682" cy="1440238"/>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cxnSp>
            <p:nvCxnSpPr>
              <p:cNvPr id="25652" name="Straight Connector 6"/>
              <p:cNvCxnSpPr>
                <a:cxnSpLocks noChangeShapeType="1"/>
              </p:cNvCxnSpPr>
              <p:nvPr/>
            </p:nvCxnSpPr>
            <p:spPr bwMode="auto">
              <a:xfrm>
                <a:off x="6981814" y="2343677"/>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5653" name="TextBox 18"/>
              <p:cNvSpPr txBox="1">
                <a:spLocks noChangeArrowheads="1"/>
              </p:cNvSpPr>
              <p:nvPr/>
            </p:nvSpPr>
            <p:spPr bwMode="auto">
              <a:xfrm>
                <a:off x="8348652" y="2235725"/>
                <a:ext cx="39177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2</a:t>
                </a:r>
                <a:r>
                  <a:rPr lang="en-US" sz="1700" baseline="30000">
                    <a:solidFill>
                      <a:srgbClr val="03428E"/>
                    </a:solidFill>
                  </a:rPr>
                  <a:t>+</a:t>
                </a:r>
                <a:endParaRPr lang="en-US" sz="1700">
                  <a:solidFill>
                    <a:srgbClr val="03428E"/>
                  </a:solidFill>
                </a:endParaRPr>
              </a:p>
            </p:txBody>
          </p:sp>
          <p:sp>
            <p:nvSpPr>
              <p:cNvPr id="25654" name="TextBox 18"/>
              <p:cNvSpPr txBox="1">
                <a:spLocks noChangeArrowheads="1"/>
              </p:cNvSpPr>
              <p:nvPr/>
            </p:nvSpPr>
            <p:spPr bwMode="auto">
              <a:xfrm>
                <a:off x="8365588" y="508562"/>
                <a:ext cx="39177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2</a:t>
                </a:r>
                <a:r>
                  <a:rPr lang="en-US" sz="1700" baseline="30000">
                    <a:solidFill>
                      <a:srgbClr val="03428E"/>
                    </a:solidFill>
                  </a:rPr>
                  <a:t>+</a:t>
                </a:r>
                <a:endParaRPr lang="en-US" sz="1700">
                  <a:solidFill>
                    <a:srgbClr val="03428E"/>
                  </a:solidFill>
                </a:endParaRPr>
              </a:p>
            </p:txBody>
          </p:sp>
        </p:grpSp>
        <p:grpSp>
          <p:nvGrpSpPr>
            <p:cNvPr id="25629" name="Group 71"/>
            <p:cNvGrpSpPr>
              <a:grpSpLocks/>
            </p:cNvGrpSpPr>
            <p:nvPr/>
          </p:nvGrpSpPr>
          <p:grpSpPr bwMode="auto">
            <a:xfrm>
              <a:off x="4050194" y="2277002"/>
              <a:ext cx="1561254" cy="1511300"/>
              <a:chOff x="3897797" y="2124605"/>
              <a:chExt cx="1561254" cy="1511300"/>
            </a:xfrm>
          </p:grpSpPr>
          <p:cxnSp>
            <p:nvCxnSpPr>
              <p:cNvPr id="25639" name="Straight Connector 6"/>
              <p:cNvCxnSpPr>
                <a:cxnSpLocks noChangeShapeType="1"/>
              </p:cNvCxnSpPr>
              <p:nvPr/>
            </p:nvCxnSpPr>
            <p:spPr bwMode="auto">
              <a:xfrm>
                <a:off x="3897797" y="2124605"/>
                <a:ext cx="144145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25640" name="Straight Arrow Connector 69"/>
              <p:cNvCxnSpPr>
                <a:cxnSpLocks noChangeShapeType="1"/>
              </p:cNvCxnSpPr>
              <p:nvPr/>
            </p:nvCxnSpPr>
            <p:spPr bwMode="auto">
              <a:xfrm flipH="1">
                <a:off x="4585185" y="2124605"/>
                <a:ext cx="6350" cy="1511300"/>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641" name="TextBox 70"/>
              <p:cNvSpPr txBox="1">
                <a:spLocks noChangeArrowheads="1"/>
              </p:cNvSpPr>
              <p:nvPr/>
            </p:nvSpPr>
            <p:spPr bwMode="auto">
              <a:xfrm>
                <a:off x="4616935" y="2377017"/>
                <a:ext cx="842116" cy="32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FF0000"/>
                    </a:solidFill>
                    <a:latin typeface="Symbol" charset="0"/>
                  </a:rPr>
                  <a:t>g</a:t>
                </a:r>
                <a:r>
                  <a:rPr lang="en-GB" sz="1500" dirty="0" smtClean="0">
                    <a:solidFill>
                      <a:srgbClr val="FF0000"/>
                    </a:solidFill>
                  </a:rPr>
                  <a:t>-decay</a:t>
                </a:r>
                <a:endParaRPr lang="en-GB" sz="1500" dirty="0">
                  <a:solidFill>
                    <a:srgbClr val="FF0000"/>
                  </a:solidFill>
                </a:endParaRPr>
              </a:p>
            </p:txBody>
          </p:sp>
        </p:grpSp>
        <p:grpSp>
          <p:nvGrpSpPr>
            <p:cNvPr id="25630" name="Group 72"/>
            <p:cNvGrpSpPr>
              <a:grpSpLocks/>
            </p:cNvGrpSpPr>
            <p:nvPr/>
          </p:nvGrpSpPr>
          <p:grpSpPr bwMode="auto">
            <a:xfrm>
              <a:off x="2937879" y="1561046"/>
              <a:ext cx="1699288" cy="2011888"/>
              <a:chOff x="-110064" y="1459445"/>
              <a:chExt cx="1699288" cy="2011888"/>
            </a:xfrm>
          </p:grpSpPr>
          <p:sp>
            <p:nvSpPr>
              <p:cNvPr id="25635" name="TextBox 26"/>
              <p:cNvSpPr txBox="1">
                <a:spLocks noChangeArrowheads="1"/>
              </p:cNvSpPr>
              <p:nvPr/>
            </p:nvSpPr>
            <p:spPr bwMode="auto">
              <a:xfrm>
                <a:off x="-110064" y="1716092"/>
                <a:ext cx="7509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3000" baseline="30000">
                    <a:solidFill>
                      <a:srgbClr val="008000"/>
                    </a:solidFill>
                  </a:rPr>
                  <a:t>16</a:t>
                </a:r>
                <a:r>
                  <a:rPr lang="en-US" sz="3000">
                    <a:solidFill>
                      <a:srgbClr val="008000"/>
                    </a:solidFill>
                  </a:rPr>
                  <a:t>N</a:t>
                </a:r>
              </a:p>
            </p:txBody>
          </p:sp>
          <p:sp>
            <p:nvSpPr>
              <p:cNvPr id="25636" name="TextBox 28"/>
              <p:cNvSpPr txBox="1">
                <a:spLocks noChangeArrowheads="1"/>
              </p:cNvSpPr>
              <p:nvPr/>
            </p:nvSpPr>
            <p:spPr bwMode="auto">
              <a:xfrm>
                <a:off x="1225022" y="1459445"/>
                <a:ext cx="3642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08000"/>
                    </a:solidFill>
                  </a:rPr>
                  <a:t>2</a:t>
                </a:r>
                <a:r>
                  <a:rPr lang="en-US" sz="1700" baseline="30000">
                    <a:solidFill>
                      <a:srgbClr val="008000"/>
                    </a:solidFill>
                  </a:rPr>
                  <a:t>-</a:t>
                </a:r>
                <a:endParaRPr lang="en-US" sz="1700">
                  <a:solidFill>
                    <a:srgbClr val="008000"/>
                  </a:solidFill>
                </a:endParaRPr>
              </a:p>
            </p:txBody>
          </p:sp>
          <p:cxnSp>
            <p:nvCxnSpPr>
              <p:cNvPr id="25637" name="Straight Arrow Connector 32"/>
              <p:cNvCxnSpPr>
                <a:cxnSpLocks noChangeShapeType="1"/>
              </p:cNvCxnSpPr>
              <p:nvPr/>
            </p:nvCxnSpPr>
            <p:spPr bwMode="auto">
              <a:xfrm>
                <a:off x="626533" y="1794933"/>
                <a:ext cx="592667" cy="1676400"/>
              </a:xfrm>
              <a:prstGeom prst="straightConnector1">
                <a:avLst/>
              </a:prstGeom>
              <a:noFill/>
              <a:ln w="28575">
                <a:solidFill>
                  <a:srgbClr val="008000"/>
                </a:solidFill>
                <a:round/>
                <a:headEnd/>
                <a:tailEnd type="arrow" w="med" len="med"/>
              </a:ln>
              <a:extLst>
                <a:ext uri="{909E8E84-426E-40DD-AFC4-6F175D3DCCD1}">
                  <a14:hiddenFill xmlns:a14="http://schemas.microsoft.com/office/drawing/2010/main">
                    <a:noFill/>
                  </a14:hiddenFill>
                </a:ext>
              </a:extLst>
            </p:spPr>
          </p:cxnSp>
          <p:sp>
            <p:nvSpPr>
              <p:cNvPr id="25638" name="TextBox 36"/>
              <p:cNvSpPr txBox="1">
                <a:spLocks noChangeArrowheads="1"/>
              </p:cNvSpPr>
              <p:nvPr/>
            </p:nvSpPr>
            <p:spPr bwMode="auto">
              <a:xfrm>
                <a:off x="230724" y="1473226"/>
                <a:ext cx="922287" cy="32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008000"/>
                    </a:solidFill>
                    <a:latin typeface="Symbol" charset="0"/>
                  </a:rPr>
                  <a:t>b</a:t>
                </a:r>
                <a:r>
                  <a:rPr lang="en-GB" sz="1500" dirty="0" smtClean="0">
                    <a:solidFill>
                      <a:srgbClr val="008000"/>
                    </a:solidFill>
                  </a:rPr>
                  <a:t>-decay </a:t>
                </a:r>
                <a:endParaRPr lang="en-GB" sz="1500" dirty="0">
                  <a:solidFill>
                    <a:srgbClr val="008000"/>
                  </a:solidFill>
                </a:endParaRPr>
              </a:p>
            </p:txBody>
          </p:sp>
        </p:grpSp>
        <p:cxnSp>
          <p:nvCxnSpPr>
            <p:cNvPr id="25631" name="Straight Connector 6"/>
            <p:cNvCxnSpPr>
              <a:cxnSpLocks noChangeShapeType="1"/>
            </p:cNvCxnSpPr>
            <p:nvPr/>
          </p:nvCxnSpPr>
          <p:spPr bwMode="auto">
            <a:xfrm>
              <a:off x="3155893" y="1887543"/>
              <a:ext cx="1441450"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cxnSp>
        <p:sp>
          <p:nvSpPr>
            <p:cNvPr id="25632" name="Rectangle 2"/>
            <p:cNvSpPr>
              <a:spLocks noChangeArrowheads="1"/>
            </p:cNvSpPr>
            <p:nvPr/>
          </p:nvSpPr>
          <p:spPr bwMode="auto">
            <a:xfrm>
              <a:off x="2977986" y="3589953"/>
              <a:ext cx="1042545" cy="4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500" baseline="30000" dirty="0" smtClean="0">
                  <a:solidFill>
                    <a:srgbClr val="03428E"/>
                  </a:solidFill>
                </a:rPr>
                <a:t>12</a:t>
              </a:r>
              <a:r>
                <a:rPr lang="en-GB" sz="2500" dirty="0" smtClean="0">
                  <a:solidFill>
                    <a:srgbClr val="03428E"/>
                  </a:solidFill>
                </a:rPr>
                <a:t>C+</a:t>
              </a:r>
              <a:r>
                <a:rPr lang="en-GB" sz="2500" dirty="0">
                  <a:solidFill>
                    <a:srgbClr val="03428E"/>
                  </a:solidFill>
                  <a:latin typeface="Symbol" charset="0"/>
                </a:rPr>
                <a:t>a</a:t>
              </a:r>
              <a:endParaRPr lang="en-US" sz="2500" dirty="0"/>
            </a:p>
          </p:txBody>
        </p:sp>
        <p:cxnSp>
          <p:nvCxnSpPr>
            <p:cNvPr id="25633" name="Straight Arrow Connector 37"/>
            <p:cNvCxnSpPr>
              <a:cxnSpLocks noChangeShapeType="1"/>
            </p:cNvCxnSpPr>
            <p:nvPr/>
          </p:nvCxnSpPr>
          <p:spPr bwMode="auto">
            <a:xfrm flipH="1">
              <a:off x="3644404" y="3805784"/>
              <a:ext cx="402681" cy="715435"/>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sp>
          <p:nvSpPr>
            <p:cNvPr id="25634" name="TextBox 28"/>
            <p:cNvSpPr txBox="1">
              <a:spLocks noChangeArrowheads="1"/>
            </p:cNvSpPr>
            <p:nvPr/>
          </p:nvSpPr>
          <p:spPr bwMode="auto">
            <a:xfrm>
              <a:off x="4435448" y="1948921"/>
              <a:ext cx="118494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FF0000"/>
                  </a:solidFill>
                  <a:cs typeface="AU Passata" charset="0"/>
                </a:rPr>
                <a:t>0</a:t>
              </a:r>
              <a:r>
                <a:rPr lang="en-US" sz="1700" baseline="30000">
                  <a:solidFill>
                    <a:srgbClr val="FF0000"/>
                  </a:solidFill>
                  <a:cs typeface="AU Passata" charset="0"/>
                </a:rPr>
                <a:t>-</a:t>
              </a:r>
              <a:r>
                <a:rPr lang="en-US" sz="1700">
                  <a:solidFill>
                    <a:srgbClr val="FF0000"/>
                  </a:solidFill>
                  <a:cs typeface="AU Passata" charset="0"/>
                </a:rPr>
                <a:t>, 1</a:t>
              </a:r>
              <a:r>
                <a:rPr lang="en-US" sz="1700" baseline="30000">
                  <a:solidFill>
                    <a:srgbClr val="FF0000"/>
                  </a:solidFill>
                  <a:cs typeface="AU Passata" charset="0"/>
                </a:rPr>
                <a:t>-</a:t>
              </a:r>
              <a:r>
                <a:rPr lang="en-US" sz="1700">
                  <a:solidFill>
                    <a:srgbClr val="FF0000"/>
                  </a:solidFill>
                  <a:cs typeface="AU Passata" charset="0"/>
                </a:rPr>
                <a:t>, 2</a:t>
              </a:r>
              <a:r>
                <a:rPr lang="en-US" sz="1700" baseline="30000">
                  <a:solidFill>
                    <a:srgbClr val="FF0000"/>
                  </a:solidFill>
                  <a:cs typeface="AU Passata" charset="0"/>
                </a:rPr>
                <a:t>-</a:t>
              </a:r>
              <a:r>
                <a:rPr lang="en-US" sz="1700">
                  <a:solidFill>
                    <a:srgbClr val="FF0000"/>
                  </a:solidFill>
                  <a:cs typeface="AU Passata" charset="0"/>
                </a:rPr>
                <a:t>, 3</a:t>
              </a:r>
              <a:r>
                <a:rPr lang="en-US" sz="1700" baseline="30000">
                  <a:solidFill>
                    <a:srgbClr val="FF0000"/>
                  </a:solidFill>
                  <a:cs typeface="AU Passata" charset="0"/>
                </a:rPr>
                <a:t>-</a:t>
              </a:r>
              <a:endParaRPr lang="en-US" sz="1700">
                <a:solidFill>
                  <a:srgbClr val="FF0000"/>
                </a:solidFill>
                <a:cs typeface="AU Passata" charset="0"/>
              </a:endParaRPr>
            </a:p>
          </p:txBody>
        </p:sp>
      </p:grpSp>
      <p:pic>
        <p:nvPicPr>
          <p:cNvPr id="83" name="Picture 82" descr="erc-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931" y="6121067"/>
            <a:ext cx="720000" cy="720000"/>
          </a:xfrm>
          <a:prstGeom prst="rect">
            <a:avLst/>
          </a:prstGeom>
        </p:spPr>
      </p:pic>
    </p:spTree>
    <p:extLst>
      <p:ext uri="{BB962C8B-B14F-4D97-AF65-F5344CB8AC3E}">
        <p14:creationId xmlns:p14="http://schemas.microsoft.com/office/powerpoint/2010/main" val="397551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Box 1"/>
          <p:cNvSpPr txBox="1">
            <a:spLocks noChangeArrowheads="1"/>
          </p:cNvSpPr>
          <p:nvPr/>
        </p:nvSpPr>
        <p:spPr bwMode="auto">
          <a:xfrm>
            <a:off x="1" y="1040862"/>
            <a:ext cx="9144000" cy="5309146"/>
          </a:xfrm>
          <a:prstGeom prst="rect">
            <a:avLst/>
          </a:prstGeom>
          <a:solidFill>
            <a:schemeClr val="bg1"/>
          </a:solidFill>
          <a:ln>
            <a:noFill/>
          </a:ln>
        </p:spPr>
        <p:txBody>
          <a:bodyPr wrap="square">
            <a:spAutoFit/>
          </a:bodyPr>
          <a:lstStyle>
            <a:lvl1pPr marL="571500" indent="-571500" eaLnBrk="0" hangingPunct="0">
              <a:defRPr sz="3600">
                <a:solidFill>
                  <a:schemeClr val="tx1"/>
                </a:solidFill>
                <a:latin typeface="AU Passata" charset="0"/>
                <a:ea typeface="ＭＳ Ｐゴシック" charset="0"/>
                <a:cs typeface="ＭＳ Ｐゴシック" charset="0"/>
              </a:defRPr>
            </a:lvl1pPr>
            <a:lvl2pPr marL="1028700" indent="-57150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buFont typeface="Arial" charset="0"/>
              <a:buChar char="•"/>
              <a:defRPr/>
            </a:pPr>
            <a:r>
              <a:rPr lang="en-US" sz="3200" dirty="0" smtClean="0">
                <a:solidFill>
                  <a:srgbClr val="008000"/>
                </a:solidFill>
              </a:rPr>
              <a:t>Properties of broad resonances in</a:t>
            </a:r>
            <a:r>
              <a:rPr lang="en-US" sz="3200" baseline="30000" dirty="0" smtClean="0">
                <a:solidFill>
                  <a:srgbClr val="008000"/>
                </a:solidFill>
              </a:rPr>
              <a:t>12</a:t>
            </a:r>
            <a:r>
              <a:rPr lang="en-US" sz="3200" dirty="0" smtClean="0">
                <a:solidFill>
                  <a:srgbClr val="008000"/>
                </a:solidFill>
              </a:rPr>
              <a:t>C are studied by a mixture of </a:t>
            </a:r>
            <a:r>
              <a:rPr lang="en-US" sz="3200" dirty="0" smtClean="0">
                <a:solidFill>
                  <a:srgbClr val="008000"/>
                </a:solidFill>
                <a:latin typeface="Lucida Grande"/>
                <a:ea typeface="Lucida Grande"/>
                <a:cs typeface="Lucida Grande"/>
              </a:rPr>
              <a:t>β</a:t>
            </a:r>
            <a:r>
              <a:rPr lang="en-US" sz="3200" dirty="0" smtClean="0">
                <a:solidFill>
                  <a:srgbClr val="008000"/>
                </a:solidFill>
              </a:rPr>
              <a:t>- and </a:t>
            </a:r>
            <a:r>
              <a:rPr lang="en-US" sz="3200" dirty="0" err="1" smtClean="0">
                <a:solidFill>
                  <a:srgbClr val="008000"/>
                </a:solidFill>
                <a:latin typeface="Lucida Grande"/>
                <a:ea typeface="Lucida Grande"/>
                <a:cs typeface="Lucida Grande"/>
              </a:rPr>
              <a:t>γ</a:t>
            </a:r>
            <a:r>
              <a:rPr lang="en-US" sz="3200" dirty="0" smtClean="0">
                <a:solidFill>
                  <a:srgbClr val="008000"/>
                </a:solidFill>
              </a:rPr>
              <a:t>- spectroscopy</a:t>
            </a:r>
          </a:p>
          <a:p>
            <a:pPr eaLnBrk="1" hangingPunct="1">
              <a:buFont typeface="Arial" charset="0"/>
              <a:buChar char="•"/>
              <a:defRPr/>
            </a:pPr>
            <a:endParaRPr lang="en-US" sz="1000" dirty="0" smtClean="0">
              <a:solidFill>
                <a:srgbClr val="008000"/>
              </a:solidFill>
            </a:endParaRPr>
          </a:p>
          <a:p>
            <a:pPr eaLnBrk="1" hangingPunct="1">
              <a:buFont typeface="Arial" charset="0"/>
              <a:buChar char="•"/>
              <a:defRPr/>
            </a:pPr>
            <a:r>
              <a:rPr lang="en-US" sz="3200" dirty="0" smtClean="0">
                <a:solidFill>
                  <a:srgbClr val="FF0000"/>
                </a:solidFill>
              </a:rPr>
              <a:t>We use complete kinematics measurement of the 3</a:t>
            </a:r>
            <a:r>
              <a:rPr lang="en-US" sz="3200" dirty="0" smtClean="0">
                <a:solidFill>
                  <a:srgbClr val="FF0000"/>
                </a:solidFill>
                <a:latin typeface="Lucida Grande"/>
                <a:ea typeface="Lucida Grande"/>
                <a:cs typeface="Lucida Grande"/>
              </a:rPr>
              <a:t>α</a:t>
            </a:r>
            <a:r>
              <a:rPr lang="en-US" sz="3200" dirty="0" smtClean="0">
                <a:solidFill>
                  <a:srgbClr val="FF0000"/>
                </a:solidFill>
              </a:rPr>
              <a:t> to characterize the final state</a:t>
            </a:r>
          </a:p>
          <a:p>
            <a:pPr marL="457200" lvl="1" indent="0" eaLnBrk="1" hangingPunct="1">
              <a:defRPr/>
            </a:pPr>
            <a:endParaRPr lang="en-US" sz="2500" dirty="0" smtClean="0">
              <a:solidFill>
                <a:srgbClr val="FF0000"/>
              </a:solidFill>
            </a:endParaRPr>
          </a:p>
          <a:p>
            <a:pPr eaLnBrk="1" hangingPunct="1">
              <a:buFont typeface="Arial" charset="0"/>
              <a:buChar char="•"/>
              <a:defRPr/>
            </a:pPr>
            <a:r>
              <a:rPr lang="en-GB" sz="3200" dirty="0" smtClean="0">
                <a:solidFill>
                  <a:srgbClr val="03428E"/>
                </a:solidFill>
              </a:rPr>
              <a:t>Will hopefully bring a breakthrough in understanding of broad resonances in these nuclei – and their role in the cosmos</a:t>
            </a:r>
          </a:p>
          <a:p>
            <a:pPr marL="457200" lvl="1" indent="0" eaLnBrk="1" hangingPunct="1">
              <a:defRPr/>
            </a:pPr>
            <a:endParaRPr lang="en-US" sz="2500" dirty="0" smtClean="0">
              <a:solidFill>
                <a:srgbClr val="03428E"/>
              </a:solidFill>
            </a:endParaRPr>
          </a:p>
          <a:p>
            <a:pPr eaLnBrk="1" hangingPunct="1">
              <a:buFont typeface="Arial" charset="0"/>
              <a:buChar char="•"/>
              <a:defRPr/>
            </a:pPr>
            <a:r>
              <a:rPr lang="en-US" sz="3000" dirty="0" smtClean="0"/>
              <a:t>Thanks for your attention !</a:t>
            </a:r>
          </a:p>
          <a:p>
            <a:pPr marL="457200" lvl="1" indent="0" eaLnBrk="1" hangingPunct="1">
              <a:defRPr/>
            </a:pPr>
            <a:endParaRPr lang="en-US" sz="2500" dirty="0" smtClean="0">
              <a:solidFill>
                <a:srgbClr val="0000FF"/>
              </a:solidFill>
            </a:endParaRPr>
          </a:p>
        </p:txBody>
      </p:sp>
      <p:sp>
        <p:nvSpPr>
          <p:cNvPr id="133122" name="TextBox 2"/>
          <p:cNvSpPr txBox="1">
            <a:spLocks noChangeArrowheads="1"/>
          </p:cNvSpPr>
          <p:nvPr/>
        </p:nvSpPr>
        <p:spPr bwMode="auto">
          <a:xfrm>
            <a:off x="2595563" y="195263"/>
            <a:ext cx="2133918"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dirty="0" smtClean="0"/>
              <a:t>Summary</a:t>
            </a:r>
            <a:endParaRPr lang="en-US" dirty="0"/>
          </a:p>
        </p:txBody>
      </p:sp>
      <p:pic>
        <p:nvPicPr>
          <p:cNvPr id="4" name="Picture 3" descr="erc-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32791" y="6121067"/>
            <a:ext cx="720000" cy="72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642" name="Straight Connector 6"/>
          <p:cNvCxnSpPr>
            <a:cxnSpLocks noChangeShapeType="1"/>
          </p:cNvCxnSpPr>
          <p:nvPr/>
        </p:nvCxnSpPr>
        <p:spPr bwMode="auto">
          <a:xfrm>
            <a:off x="733425" y="57356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2643" name="TextBox 11"/>
          <p:cNvSpPr txBox="1">
            <a:spLocks noChangeArrowheads="1"/>
          </p:cNvSpPr>
          <p:nvPr/>
        </p:nvSpPr>
        <p:spPr bwMode="auto">
          <a:xfrm>
            <a:off x="949325" y="5735638"/>
            <a:ext cx="874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baseline="30000">
                <a:solidFill>
                  <a:schemeClr val="bg2"/>
                </a:solidFill>
              </a:rPr>
              <a:t>12</a:t>
            </a:r>
            <a:r>
              <a:rPr lang="en-US">
                <a:solidFill>
                  <a:schemeClr val="bg2"/>
                </a:solidFill>
              </a:rPr>
              <a:t>C</a:t>
            </a:r>
          </a:p>
        </p:txBody>
      </p:sp>
      <p:cxnSp>
        <p:nvCxnSpPr>
          <p:cNvPr id="112644" name="Straight Connector 6"/>
          <p:cNvCxnSpPr>
            <a:cxnSpLocks noChangeShapeType="1"/>
          </p:cNvCxnSpPr>
          <p:nvPr/>
        </p:nvCxnSpPr>
        <p:spPr bwMode="auto">
          <a:xfrm>
            <a:off x="733425" y="4870450"/>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112645" name="TextBox 13"/>
          <p:cNvSpPr txBox="1">
            <a:spLocks noChangeArrowheads="1"/>
          </p:cNvSpPr>
          <p:nvPr/>
        </p:nvSpPr>
        <p:spPr bwMode="auto">
          <a:xfrm>
            <a:off x="365125" y="4673600"/>
            <a:ext cx="428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smtClean="0">
                <a:solidFill>
                  <a:srgbClr val="03428E"/>
                </a:solidFill>
              </a:rPr>
              <a:t>3</a:t>
            </a:r>
            <a:r>
              <a:rPr lang="en-GB" sz="1500" dirty="0" smtClean="0">
                <a:solidFill>
                  <a:srgbClr val="03428E"/>
                </a:solidFill>
                <a:latin typeface="Symbol" charset="0"/>
                <a:cs typeface="Symbol" charset="0"/>
              </a:rPr>
              <a:t>α</a:t>
            </a:r>
            <a:r>
              <a:rPr lang="en-GB" sz="1500" dirty="0" smtClean="0">
                <a:solidFill>
                  <a:srgbClr val="03428E"/>
                </a:solidFill>
              </a:rPr>
              <a:t> </a:t>
            </a:r>
            <a:endParaRPr lang="en-GB" sz="1500" dirty="0">
              <a:solidFill>
                <a:srgbClr val="03428E"/>
              </a:solidFill>
            </a:endParaRPr>
          </a:p>
        </p:txBody>
      </p:sp>
      <p:cxnSp>
        <p:nvCxnSpPr>
          <p:cNvPr id="112646" name="Straight Connector 6"/>
          <p:cNvCxnSpPr>
            <a:cxnSpLocks noChangeShapeType="1"/>
          </p:cNvCxnSpPr>
          <p:nvPr/>
        </p:nvCxnSpPr>
        <p:spPr bwMode="auto">
          <a:xfrm>
            <a:off x="733425" y="4799013"/>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2647" name="TextBox 18"/>
          <p:cNvSpPr txBox="1">
            <a:spLocks noChangeArrowheads="1"/>
          </p:cNvSpPr>
          <p:nvPr/>
        </p:nvSpPr>
        <p:spPr bwMode="auto">
          <a:xfrm>
            <a:off x="2100263" y="4589463"/>
            <a:ext cx="392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nvGrpSpPr>
          <p:cNvPr id="112648" name="Group 14"/>
          <p:cNvGrpSpPr>
            <a:grpSpLocks/>
          </p:cNvGrpSpPr>
          <p:nvPr/>
        </p:nvGrpSpPr>
        <p:grpSpPr bwMode="auto">
          <a:xfrm>
            <a:off x="733425" y="2782888"/>
            <a:ext cx="1439863" cy="1944687"/>
            <a:chOff x="2124349" y="2204864"/>
            <a:chExt cx="1440155" cy="1944214"/>
          </a:xfrm>
        </p:grpSpPr>
        <p:sp>
          <p:nvSpPr>
            <p:cNvPr id="10" name="Rectangle 8"/>
            <p:cNvSpPr>
              <a:spLocks noChangeArrowheads="1"/>
            </p:cNvSpPr>
            <p:nvPr/>
          </p:nvSpPr>
          <p:spPr bwMode="auto">
            <a:xfrm rot="16200000">
              <a:off x="2340519" y="1988694"/>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11" name="Rectangle 10"/>
            <p:cNvSpPr>
              <a:spLocks noChangeArrowheads="1"/>
            </p:cNvSpPr>
            <p:nvPr/>
          </p:nvSpPr>
          <p:spPr bwMode="auto">
            <a:xfrm rot="5400000" flipV="1">
              <a:off x="2340519" y="2925092"/>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grpSp>
      <p:cxnSp>
        <p:nvCxnSpPr>
          <p:cNvPr id="112649" name="Straight Connector 6"/>
          <p:cNvCxnSpPr>
            <a:cxnSpLocks noChangeShapeType="1"/>
          </p:cNvCxnSpPr>
          <p:nvPr/>
        </p:nvCxnSpPr>
        <p:spPr bwMode="auto">
          <a:xfrm>
            <a:off x="107950" y="19891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grpSp>
        <p:nvGrpSpPr>
          <p:cNvPr id="112651" name="Group 5"/>
          <p:cNvGrpSpPr>
            <a:grpSpLocks/>
          </p:cNvGrpSpPr>
          <p:nvPr/>
        </p:nvGrpSpPr>
        <p:grpSpPr bwMode="auto">
          <a:xfrm>
            <a:off x="-76200" y="1546225"/>
            <a:ext cx="2387600" cy="1908175"/>
            <a:chOff x="-76198" y="1546762"/>
            <a:chExt cx="2388359" cy="1907639"/>
          </a:xfrm>
        </p:grpSpPr>
        <p:sp>
          <p:nvSpPr>
            <p:cNvPr id="112666" name="TextBox 26"/>
            <p:cNvSpPr txBox="1">
              <a:spLocks noChangeArrowheads="1"/>
            </p:cNvSpPr>
            <p:nvPr/>
          </p:nvSpPr>
          <p:spPr bwMode="auto">
            <a:xfrm>
              <a:off x="-76198" y="1546762"/>
              <a:ext cx="1245299" cy="4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baseline="30000" dirty="0" smtClean="0">
                  <a:solidFill>
                    <a:schemeClr val="bg2"/>
                  </a:solidFill>
                </a:rPr>
                <a:t>12</a:t>
              </a:r>
              <a:r>
                <a:rPr lang="en-US" sz="2500" dirty="0" smtClean="0">
                  <a:solidFill>
                    <a:schemeClr val="bg2"/>
                  </a:solidFill>
                </a:rPr>
                <a:t>N/</a:t>
              </a:r>
              <a:r>
                <a:rPr lang="en-US" sz="2500" baseline="30000" dirty="0" smtClean="0">
                  <a:solidFill>
                    <a:schemeClr val="bg2"/>
                  </a:solidFill>
                </a:rPr>
                <a:t>12</a:t>
              </a:r>
              <a:r>
                <a:rPr lang="en-US" sz="2500" dirty="0" smtClean="0">
                  <a:solidFill>
                    <a:schemeClr val="bg2"/>
                  </a:solidFill>
                </a:rPr>
                <a:t>B</a:t>
              </a:r>
              <a:endParaRPr lang="en-US" sz="2500" dirty="0">
                <a:solidFill>
                  <a:schemeClr val="bg2"/>
                </a:solidFill>
              </a:endParaRPr>
            </a:p>
          </p:txBody>
        </p:sp>
        <p:sp>
          <p:nvSpPr>
            <p:cNvPr id="112667" name="TextBox 28"/>
            <p:cNvSpPr txBox="1">
              <a:spLocks noChangeArrowheads="1"/>
            </p:cNvSpPr>
            <p:nvPr/>
          </p:nvSpPr>
          <p:spPr bwMode="auto">
            <a:xfrm>
              <a:off x="1258888" y="1628775"/>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cxnSp>
          <p:nvCxnSpPr>
            <p:cNvPr id="112668" name="Straight Arrow Connector 32"/>
            <p:cNvCxnSpPr>
              <a:cxnSpLocks noChangeShapeType="1"/>
            </p:cNvCxnSpPr>
            <p:nvPr/>
          </p:nvCxnSpPr>
          <p:spPr bwMode="auto">
            <a:xfrm>
              <a:off x="1002251" y="1992843"/>
              <a:ext cx="470949" cy="1461558"/>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sp>
          <p:nvSpPr>
            <p:cNvPr id="112669" name="TextBox 36"/>
            <p:cNvSpPr txBox="1">
              <a:spLocks noChangeArrowheads="1"/>
            </p:cNvSpPr>
            <p:nvPr/>
          </p:nvSpPr>
          <p:spPr bwMode="auto">
            <a:xfrm>
              <a:off x="1111240" y="1981216"/>
              <a:ext cx="12009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smtClean="0">
                  <a:solidFill>
                    <a:srgbClr val="03428E"/>
                  </a:solidFill>
                  <a:latin typeface="Symbol" charset="0"/>
                  <a:cs typeface="Symbol" charset="0"/>
                </a:rPr>
                <a:t>β</a:t>
              </a:r>
              <a:r>
                <a:rPr lang="en-GB" sz="1500" dirty="0" smtClean="0">
                  <a:solidFill>
                    <a:srgbClr val="03428E"/>
                  </a:solidFill>
                </a:rPr>
                <a:t>-</a:t>
              </a:r>
              <a:r>
                <a:rPr lang="en-GB" sz="1500" dirty="0">
                  <a:solidFill>
                    <a:srgbClr val="03428E"/>
                  </a:solidFill>
                </a:rPr>
                <a:t>decay </a:t>
              </a:r>
            </a:p>
            <a:p>
              <a:pPr eaLnBrk="1" hangingPunct="1"/>
              <a:r>
                <a:rPr lang="en-GB" sz="1500" dirty="0">
                  <a:solidFill>
                    <a:srgbClr val="03428E"/>
                  </a:solidFill>
                </a:rPr>
                <a:t>(0</a:t>
              </a:r>
              <a:r>
                <a:rPr lang="en-GB" sz="1500" baseline="30000" dirty="0">
                  <a:solidFill>
                    <a:srgbClr val="03428E"/>
                  </a:solidFill>
                </a:rPr>
                <a:t>+</a:t>
              </a:r>
              <a:r>
                <a:rPr lang="en-GB" sz="1500" dirty="0">
                  <a:solidFill>
                    <a:srgbClr val="03428E"/>
                  </a:solidFill>
                </a:rPr>
                <a:t>, 1</a:t>
              </a:r>
              <a:r>
                <a:rPr lang="en-GB" sz="1500" baseline="30000" dirty="0">
                  <a:solidFill>
                    <a:srgbClr val="03428E"/>
                  </a:solidFill>
                </a:rPr>
                <a:t>+</a:t>
              </a:r>
              <a:r>
                <a:rPr lang="en-GB" sz="1500" dirty="0">
                  <a:solidFill>
                    <a:srgbClr val="03428E"/>
                  </a:solidFill>
                </a:rPr>
                <a:t> or 2</a:t>
              </a:r>
              <a:r>
                <a:rPr lang="en-GB" sz="1500" baseline="30000" dirty="0">
                  <a:solidFill>
                    <a:srgbClr val="03428E"/>
                  </a:solidFill>
                </a:rPr>
                <a:t>+</a:t>
              </a:r>
              <a:r>
                <a:rPr lang="en-GB" sz="1500" dirty="0">
                  <a:solidFill>
                    <a:srgbClr val="03428E"/>
                  </a:solidFill>
                </a:rPr>
                <a:t>)</a:t>
              </a:r>
            </a:p>
          </p:txBody>
        </p:sp>
      </p:grpSp>
      <p:grpSp>
        <p:nvGrpSpPr>
          <p:cNvPr id="112652" name="Group 40"/>
          <p:cNvGrpSpPr>
            <a:grpSpLocks/>
          </p:cNvGrpSpPr>
          <p:nvPr/>
        </p:nvGrpSpPr>
        <p:grpSpPr bwMode="auto">
          <a:xfrm>
            <a:off x="49213" y="3708400"/>
            <a:ext cx="679450" cy="812800"/>
            <a:chOff x="742097" y="3708994"/>
            <a:chExt cx="679737" cy="812418"/>
          </a:xfrm>
        </p:grpSpPr>
        <p:sp>
          <p:nvSpPr>
            <p:cNvPr id="112664" name="Rectangle 2"/>
            <p:cNvSpPr>
              <a:spLocks noChangeArrowheads="1"/>
            </p:cNvSpPr>
            <p:nvPr/>
          </p:nvSpPr>
          <p:spPr bwMode="auto">
            <a:xfrm>
              <a:off x="742097" y="3708994"/>
              <a:ext cx="56966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500" dirty="0" smtClean="0">
                  <a:solidFill>
                    <a:srgbClr val="03428E"/>
                  </a:solidFill>
                </a:rPr>
                <a:t>3</a:t>
              </a:r>
              <a:r>
                <a:rPr lang="en-GB" sz="2500" dirty="0" smtClean="0">
                  <a:solidFill>
                    <a:srgbClr val="03428E"/>
                  </a:solidFill>
                  <a:latin typeface="Symbol" charset="0"/>
                  <a:cs typeface="Symbol" charset="0"/>
                </a:rPr>
                <a:t>α</a:t>
              </a:r>
              <a:endParaRPr lang="en-US" sz="2500" dirty="0"/>
            </a:p>
          </p:txBody>
        </p:sp>
        <p:cxnSp>
          <p:nvCxnSpPr>
            <p:cNvPr id="112665" name="Straight Arrow Connector 37"/>
            <p:cNvCxnSpPr>
              <a:cxnSpLocks noChangeShapeType="1"/>
            </p:cNvCxnSpPr>
            <p:nvPr/>
          </p:nvCxnSpPr>
          <p:spPr bwMode="auto">
            <a:xfrm flipH="1">
              <a:off x="1019096" y="3806256"/>
              <a:ext cx="402738" cy="715156"/>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grpSp>
      <p:sp>
        <p:nvSpPr>
          <p:cNvPr id="112657" name="TextBox 25"/>
          <p:cNvSpPr txBox="1">
            <a:spLocks noChangeArrowheads="1"/>
          </p:cNvSpPr>
          <p:nvPr/>
        </p:nvSpPr>
        <p:spPr bwMode="auto">
          <a:xfrm>
            <a:off x="17463" y="779463"/>
            <a:ext cx="4059881"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dirty="0" smtClean="0">
                <a:solidFill>
                  <a:schemeClr val="bg2"/>
                </a:solidFill>
                <a:latin typeface="Symbol" charset="2"/>
                <a:cs typeface="Symbol" charset="2"/>
              </a:rPr>
              <a:t>β</a:t>
            </a:r>
            <a:r>
              <a:rPr lang="en-US" dirty="0" smtClean="0">
                <a:solidFill>
                  <a:schemeClr val="bg2"/>
                </a:solidFill>
              </a:rPr>
              <a:t>-decay </a:t>
            </a:r>
            <a:r>
              <a:rPr lang="en-US" dirty="0">
                <a:solidFill>
                  <a:schemeClr val="bg2"/>
                </a:solidFill>
              </a:rPr>
              <a:t>approach</a:t>
            </a:r>
          </a:p>
        </p:txBody>
      </p:sp>
      <p:grpSp>
        <p:nvGrpSpPr>
          <p:cNvPr id="4" name="Group 3"/>
          <p:cNvGrpSpPr/>
          <p:nvPr/>
        </p:nvGrpSpPr>
        <p:grpSpPr>
          <a:xfrm>
            <a:off x="2400833" y="1778000"/>
            <a:ext cx="2115605" cy="2810463"/>
            <a:chOff x="2400833" y="1778000"/>
            <a:chExt cx="2115605" cy="2810463"/>
          </a:xfrm>
        </p:grpSpPr>
        <p:pic>
          <p:nvPicPr>
            <p:cNvPr id="112641" name="Picture 2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4288" y="1778000"/>
              <a:ext cx="19621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8" name="TextBox 26"/>
            <p:cNvSpPr txBox="1">
              <a:spLocks noChangeArrowheads="1"/>
            </p:cNvSpPr>
            <p:nvPr/>
          </p:nvSpPr>
          <p:spPr bwMode="auto">
            <a:xfrm>
              <a:off x="2400833" y="4188353"/>
              <a:ext cx="1032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000" baseline="30000" dirty="0" smtClean="0"/>
                <a:t>12</a:t>
              </a:r>
              <a:r>
                <a:rPr lang="en-US" sz="2000" dirty="0" smtClean="0"/>
                <a:t>N/</a:t>
              </a:r>
              <a:r>
                <a:rPr lang="en-US" sz="2000" baseline="30000" dirty="0" smtClean="0"/>
                <a:t>12</a:t>
              </a:r>
              <a:r>
                <a:rPr lang="en-US" sz="2000" dirty="0" smtClean="0"/>
                <a:t>B</a:t>
              </a:r>
              <a:endParaRPr lang="en-US" sz="2000" dirty="0"/>
            </a:p>
          </p:txBody>
        </p:sp>
      </p:grpSp>
      <p:sp>
        <p:nvSpPr>
          <p:cNvPr id="112659" name="TextBox 18"/>
          <p:cNvSpPr txBox="1">
            <a:spLocks noChangeArrowheads="1"/>
          </p:cNvSpPr>
          <p:nvPr/>
        </p:nvSpPr>
        <p:spPr bwMode="auto">
          <a:xfrm>
            <a:off x="2117725" y="5521325"/>
            <a:ext cx="392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cxnSp>
        <p:nvCxnSpPr>
          <p:cNvPr id="112660" name="Straight Connector 6"/>
          <p:cNvCxnSpPr>
            <a:cxnSpLocks noChangeShapeType="1"/>
          </p:cNvCxnSpPr>
          <p:nvPr/>
        </p:nvCxnSpPr>
        <p:spPr bwMode="auto">
          <a:xfrm>
            <a:off x="733425" y="3279775"/>
            <a:ext cx="144145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cxnSp>
      <p:sp>
        <p:nvSpPr>
          <p:cNvPr id="112661" name="TextBox 19"/>
          <p:cNvSpPr txBox="1">
            <a:spLocks noChangeArrowheads="1"/>
          </p:cNvSpPr>
          <p:nvPr/>
        </p:nvSpPr>
        <p:spPr bwMode="auto">
          <a:xfrm>
            <a:off x="2100263" y="3067050"/>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sp>
        <p:nvSpPr>
          <p:cNvPr id="36" name="TextBox 19"/>
          <p:cNvSpPr txBox="1">
            <a:spLocks noChangeArrowheads="1"/>
          </p:cNvSpPr>
          <p:nvPr/>
        </p:nvSpPr>
        <p:spPr bwMode="auto">
          <a:xfrm>
            <a:off x="987425" y="3570288"/>
            <a:ext cx="10588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defRPr/>
            </a:pPr>
            <a:r>
              <a:rPr lang="en-US" sz="1700" dirty="0" smtClean="0">
                <a:solidFill>
                  <a:schemeClr val="tx2">
                    <a:lumMod val="20000"/>
                    <a:lumOff val="80000"/>
                  </a:schemeClr>
                </a:solidFill>
              </a:rPr>
              <a:t>0</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or 2</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a:t>
            </a:r>
            <a:endParaRPr lang="en-US" sz="1700" dirty="0">
              <a:solidFill>
                <a:schemeClr val="tx2">
                  <a:lumMod val="20000"/>
                  <a:lumOff val="80000"/>
                </a:schemeClr>
              </a:solidFill>
            </a:endParaRPr>
          </a:p>
        </p:txBody>
      </p:sp>
      <p:grpSp>
        <p:nvGrpSpPr>
          <p:cNvPr id="5" name="Group 4"/>
          <p:cNvGrpSpPr/>
          <p:nvPr/>
        </p:nvGrpSpPr>
        <p:grpSpPr>
          <a:xfrm>
            <a:off x="4940300" y="243439"/>
            <a:ext cx="3919538" cy="5927174"/>
            <a:chOff x="4940300" y="243439"/>
            <a:chExt cx="3919538" cy="5927174"/>
          </a:xfrm>
        </p:grpSpPr>
        <p:sp>
          <p:nvSpPr>
            <p:cNvPr id="112653" name="TextBox 41"/>
            <p:cNvSpPr txBox="1">
              <a:spLocks noChangeArrowheads="1"/>
            </p:cNvSpPr>
            <p:nvPr/>
          </p:nvSpPr>
          <p:spPr bwMode="auto">
            <a:xfrm>
              <a:off x="4940300" y="5848350"/>
              <a:ext cx="39195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500" dirty="0">
                  <a:solidFill>
                    <a:schemeClr val="bg2"/>
                  </a:solidFill>
                </a:rPr>
                <a:t>Nature</a:t>
              </a:r>
              <a:r>
                <a:rPr lang="en-US" sz="1200" dirty="0">
                  <a:solidFill>
                    <a:schemeClr val="bg2"/>
                  </a:solidFill>
                </a:rPr>
                <a:t>2005</a:t>
              </a:r>
              <a:r>
                <a:rPr lang="en-US" sz="1500" dirty="0">
                  <a:solidFill>
                    <a:schemeClr val="bg2"/>
                  </a:solidFill>
                </a:rPr>
                <a:t>	 PRC</a:t>
              </a:r>
              <a:r>
                <a:rPr lang="en-US" sz="1200" dirty="0">
                  <a:solidFill>
                    <a:schemeClr val="bg2"/>
                  </a:solidFill>
                </a:rPr>
                <a:t>2009,2010</a:t>
              </a:r>
              <a:r>
                <a:rPr lang="en-US" sz="1500" dirty="0">
                  <a:solidFill>
                    <a:schemeClr val="bg2"/>
                  </a:solidFill>
                </a:rPr>
                <a:t>, PLB</a:t>
              </a:r>
              <a:r>
                <a:rPr lang="en-US" sz="1200" dirty="0">
                  <a:solidFill>
                    <a:schemeClr val="bg2"/>
                  </a:solidFill>
                </a:rPr>
                <a:t>2009</a:t>
              </a:r>
              <a:endParaRPr lang="en-US" sz="1500" dirty="0">
                <a:solidFill>
                  <a:schemeClr val="bg2"/>
                </a:solidFill>
              </a:endParaRPr>
            </a:p>
          </p:txBody>
        </p:sp>
        <p:sp>
          <p:nvSpPr>
            <p:cNvPr id="43" name="TextBox 42"/>
            <p:cNvSpPr txBox="1">
              <a:spLocks noChangeArrowheads="1"/>
            </p:cNvSpPr>
            <p:nvPr/>
          </p:nvSpPr>
          <p:spPr bwMode="auto">
            <a:xfrm>
              <a:off x="5655733" y="243439"/>
              <a:ext cx="2617774" cy="400110"/>
            </a:xfrm>
            <a:prstGeom prst="rect">
              <a:avLst/>
            </a:prstGeom>
            <a:solidFill>
              <a:srgbClr val="FFFF00"/>
            </a:solidFill>
            <a:ln w="9525">
              <a:solidFill>
                <a:srgbClr val="000000"/>
              </a:solidFill>
              <a:miter lim="800000"/>
              <a:headEnd/>
              <a:tailEnd/>
            </a:ln>
            <a:effectLst>
              <a:glow rad="63500">
                <a:schemeClr val="accent4">
                  <a:satMod val="175000"/>
                  <a:alpha val="40000"/>
                </a:schemeClr>
              </a:glow>
            </a:effectLst>
            <a:extLst/>
          </p:spPr>
          <p:txBody>
            <a:bodyPr>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algn="ctr" eaLnBrk="1" hangingPunct="1">
                <a:defRPr/>
              </a:pPr>
              <a:r>
                <a:rPr lang="en-US" sz="2000" dirty="0">
                  <a:solidFill>
                    <a:schemeClr val="bg2"/>
                  </a:solidFill>
                </a:rPr>
                <a:t>CERN, </a:t>
              </a:r>
              <a:r>
                <a:rPr lang="en-US" sz="2000" dirty="0" smtClean="0">
                  <a:solidFill>
                    <a:schemeClr val="bg2"/>
                  </a:solidFill>
                </a:rPr>
                <a:t>IGISOL</a:t>
              </a:r>
              <a:endParaRPr lang="en-US" sz="2000" dirty="0">
                <a:solidFill>
                  <a:schemeClr val="bg2"/>
                </a:solidFill>
              </a:endParaRPr>
            </a:p>
          </p:txBody>
        </p:sp>
      </p:grpSp>
      <p:pic>
        <p:nvPicPr>
          <p:cNvPr id="34" name="Picture 2" descr="igisol_b12_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6004" r="4423" b="3940"/>
          <a:stretch/>
        </p:blipFill>
        <p:spPr bwMode="auto">
          <a:xfrm>
            <a:off x="4445001" y="1428748"/>
            <a:ext cx="4546599" cy="428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1955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689" name="Straight Connector 6"/>
          <p:cNvCxnSpPr>
            <a:cxnSpLocks noChangeShapeType="1"/>
          </p:cNvCxnSpPr>
          <p:nvPr/>
        </p:nvCxnSpPr>
        <p:spPr bwMode="auto">
          <a:xfrm>
            <a:off x="733425" y="57356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4690" name="TextBox 11"/>
          <p:cNvSpPr txBox="1">
            <a:spLocks noChangeArrowheads="1"/>
          </p:cNvSpPr>
          <p:nvPr/>
        </p:nvSpPr>
        <p:spPr bwMode="auto">
          <a:xfrm>
            <a:off x="949325" y="5735638"/>
            <a:ext cx="874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baseline="30000">
                <a:solidFill>
                  <a:schemeClr val="bg2"/>
                </a:solidFill>
              </a:rPr>
              <a:t>12</a:t>
            </a:r>
            <a:r>
              <a:rPr lang="en-US">
                <a:solidFill>
                  <a:schemeClr val="bg2"/>
                </a:solidFill>
              </a:rPr>
              <a:t>C</a:t>
            </a:r>
          </a:p>
        </p:txBody>
      </p:sp>
      <p:cxnSp>
        <p:nvCxnSpPr>
          <p:cNvPr id="114691" name="Straight Connector 6"/>
          <p:cNvCxnSpPr>
            <a:cxnSpLocks noChangeShapeType="1"/>
          </p:cNvCxnSpPr>
          <p:nvPr/>
        </p:nvCxnSpPr>
        <p:spPr bwMode="auto">
          <a:xfrm>
            <a:off x="733425" y="4870450"/>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114692" name="TextBox 13"/>
          <p:cNvSpPr txBox="1">
            <a:spLocks noChangeArrowheads="1"/>
          </p:cNvSpPr>
          <p:nvPr/>
        </p:nvSpPr>
        <p:spPr bwMode="auto">
          <a:xfrm>
            <a:off x="365125" y="4673600"/>
            <a:ext cx="428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smtClean="0">
                <a:solidFill>
                  <a:srgbClr val="03428E"/>
                </a:solidFill>
              </a:rPr>
              <a:t>3</a:t>
            </a:r>
            <a:r>
              <a:rPr lang="en-GB" sz="1500" dirty="0" smtClean="0">
                <a:solidFill>
                  <a:srgbClr val="03428E"/>
                </a:solidFill>
                <a:latin typeface="Symbol" charset="0"/>
                <a:cs typeface="Symbol" charset="0"/>
              </a:rPr>
              <a:t>α</a:t>
            </a:r>
            <a:r>
              <a:rPr lang="en-GB" sz="1500" dirty="0" smtClean="0">
                <a:solidFill>
                  <a:srgbClr val="03428E"/>
                </a:solidFill>
              </a:rPr>
              <a:t> </a:t>
            </a:r>
            <a:endParaRPr lang="en-GB" sz="1500" dirty="0">
              <a:solidFill>
                <a:srgbClr val="03428E"/>
              </a:solidFill>
            </a:endParaRPr>
          </a:p>
        </p:txBody>
      </p:sp>
      <p:cxnSp>
        <p:nvCxnSpPr>
          <p:cNvPr id="114693" name="Straight Connector 6"/>
          <p:cNvCxnSpPr>
            <a:cxnSpLocks noChangeShapeType="1"/>
          </p:cNvCxnSpPr>
          <p:nvPr/>
        </p:nvCxnSpPr>
        <p:spPr bwMode="auto">
          <a:xfrm>
            <a:off x="733425" y="4799013"/>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4694" name="TextBox 18"/>
          <p:cNvSpPr txBox="1">
            <a:spLocks noChangeArrowheads="1"/>
          </p:cNvSpPr>
          <p:nvPr/>
        </p:nvSpPr>
        <p:spPr bwMode="auto">
          <a:xfrm>
            <a:off x="2100263" y="4589463"/>
            <a:ext cx="392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nvGrpSpPr>
          <p:cNvPr id="114695" name="Group 14"/>
          <p:cNvGrpSpPr>
            <a:grpSpLocks/>
          </p:cNvGrpSpPr>
          <p:nvPr/>
        </p:nvGrpSpPr>
        <p:grpSpPr bwMode="auto">
          <a:xfrm>
            <a:off x="733425" y="2782888"/>
            <a:ext cx="1439863" cy="1944687"/>
            <a:chOff x="2124349" y="2204864"/>
            <a:chExt cx="1440155" cy="1944214"/>
          </a:xfrm>
        </p:grpSpPr>
        <p:sp>
          <p:nvSpPr>
            <p:cNvPr id="10" name="Rectangle 8"/>
            <p:cNvSpPr>
              <a:spLocks noChangeArrowheads="1"/>
            </p:cNvSpPr>
            <p:nvPr/>
          </p:nvSpPr>
          <p:spPr bwMode="auto">
            <a:xfrm rot="16200000">
              <a:off x="2340519" y="1988694"/>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11" name="Rectangle 10"/>
            <p:cNvSpPr>
              <a:spLocks noChangeArrowheads="1"/>
            </p:cNvSpPr>
            <p:nvPr/>
          </p:nvSpPr>
          <p:spPr bwMode="auto">
            <a:xfrm rot="5400000" flipV="1">
              <a:off x="2340519" y="2925092"/>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grpSp>
      <p:cxnSp>
        <p:nvCxnSpPr>
          <p:cNvPr id="114696" name="Straight Connector 6"/>
          <p:cNvCxnSpPr>
            <a:cxnSpLocks noChangeShapeType="1"/>
          </p:cNvCxnSpPr>
          <p:nvPr/>
        </p:nvCxnSpPr>
        <p:spPr bwMode="auto">
          <a:xfrm>
            <a:off x="107950" y="19891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grpSp>
        <p:nvGrpSpPr>
          <p:cNvPr id="114697" name="Group 5"/>
          <p:cNvGrpSpPr>
            <a:grpSpLocks/>
          </p:cNvGrpSpPr>
          <p:nvPr/>
        </p:nvGrpSpPr>
        <p:grpSpPr bwMode="auto">
          <a:xfrm>
            <a:off x="-76200" y="1546225"/>
            <a:ext cx="2387600" cy="1908175"/>
            <a:chOff x="-76198" y="1546762"/>
            <a:chExt cx="2388359" cy="1907639"/>
          </a:xfrm>
        </p:grpSpPr>
        <p:sp>
          <p:nvSpPr>
            <p:cNvPr id="114712" name="TextBox 26"/>
            <p:cNvSpPr txBox="1">
              <a:spLocks noChangeArrowheads="1"/>
            </p:cNvSpPr>
            <p:nvPr/>
          </p:nvSpPr>
          <p:spPr bwMode="auto">
            <a:xfrm>
              <a:off x="-76198" y="1546762"/>
              <a:ext cx="1245299" cy="4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baseline="30000" dirty="0" smtClean="0">
                  <a:solidFill>
                    <a:schemeClr val="bg2"/>
                  </a:solidFill>
                </a:rPr>
                <a:t>12</a:t>
              </a:r>
              <a:r>
                <a:rPr lang="en-US" sz="2500" dirty="0" smtClean="0">
                  <a:solidFill>
                    <a:schemeClr val="bg2"/>
                  </a:solidFill>
                </a:rPr>
                <a:t>N/</a:t>
              </a:r>
              <a:r>
                <a:rPr lang="en-US" sz="2500" baseline="30000" dirty="0" smtClean="0">
                  <a:solidFill>
                    <a:schemeClr val="bg2"/>
                  </a:solidFill>
                </a:rPr>
                <a:t>12</a:t>
              </a:r>
              <a:r>
                <a:rPr lang="en-US" sz="2500" dirty="0" smtClean="0">
                  <a:solidFill>
                    <a:schemeClr val="bg2"/>
                  </a:solidFill>
                </a:rPr>
                <a:t>B</a:t>
              </a:r>
              <a:endParaRPr lang="en-US" sz="2500" dirty="0">
                <a:solidFill>
                  <a:schemeClr val="bg2"/>
                </a:solidFill>
              </a:endParaRPr>
            </a:p>
          </p:txBody>
        </p:sp>
        <p:sp>
          <p:nvSpPr>
            <p:cNvPr id="114713" name="TextBox 28"/>
            <p:cNvSpPr txBox="1">
              <a:spLocks noChangeArrowheads="1"/>
            </p:cNvSpPr>
            <p:nvPr/>
          </p:nvSpPr>
          <p:spPr bwMode="auto">
            <a:xfrm>
              <a:off x="1258888" y="1628775"/>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cxnSp>
          <p:nvCxnSpPr>
            <p:cNvPr id="114714" name="Straight Arrow Connector 32"/>
            <p:cNvCxnSpPr>
              <a:cxnSpLocks noChangeShapeType="1"/>
            </p:cNvCxnSpPr>
            <p:nvPr/>
          </p:nvCxnSpPr>
          <p:spPr bwMode="auto">
            <a:xfrm>
              <a:off x="1002251" y="1992843"/>
              <a:ext cx="470949" cy="1461558"/>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sp>
          <p:nvSpPr>
            <p:cNvPr id="114715" name="TextBox 36"/>
            <p:cNvSpPr txBox="1">
              <a:spLocks noChangeArrowheads="1"/>
            </p:cNvSpPr>
            <p:nvPr/>
          </p:nvSpPr>
          <p:spPr bwMode="auto">
            <a:xfrm>
              <a:off x="1111240" y="1981216"/>
              <a:ext cx="12009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smtClean="0">
                  <a:solidFill>
                    <a:srgbClr val="03428E"/>
                  </a:solidFill>
                  <a:latin typeface="Symbol" charset="0"/>
                  <a:cs typeface="Symbol" charset="0"/>
                </a:rPr>
                <a:t>β</a:t>
              </a:r>
              <a:r>
                <a:rPr lang="en-GB" sz="1500" dirty="0" smtClean="0">
                  <a:solidFill>
                    <a:srgbClr val="03428E"/>
                  </a:solidFill>
                </a:rPr>
                <a:t>-</a:t>
              </a:r>
              <a:r>
                <a:rPr lang="en-GB" sz="1500" dirty="0">
                  <a:solidFill>
                    <a:srgbClr val="03428E"/>
                  </a:solidFill>
                </a:rPr>
                <a:t>decay </a:t>
              </a:r>
            </a:p>
            <a:p>
              <a:pPr eaLnBrk="1" hangingPunct="1"/>
              <a:r>
                <a:rPr lang="en-GB" sz="1500" dirty="0">
                  <a:solidFill>
                    <a:srgbClr val="03428E"/>
                  </a:solidFill>
                </a:rPr>
                <a:t>(0</a:t>
              </a:r>
              <a:r>
                <a:rPr lang="en-GB" sz="1500" baseline="30000" dirty="0">
                  <a:solidFill>
                    <a:srgbClr val="03428E"/>
                  </a:solidFill>
                </a:rPr>
                <a:t>+</a:t>
              </a:r>
              <a:r>
                <a:rPr lang="en-GB" sz="1500" dirty="0">
                  <a:solidFill>
                    <a:srgbClr val="03428E"/>
                  </a:solidFill>
                </a:rPr>
                <a:t>, 1</a:t>
              </a:r>
              <a:r>
                <a:rPr lang="en-GB" sz="1500" baseline="30000" dirty="0">
                  <a:solidFill>
                    <a:srgbClr val="03428E"/>
                  </a:solidFill>
                </a:rPr>
                <a:t>+</a:t>
              </a:r>
              <a:r>
                <a:rPr lang="en-GB" sz="1500" dirty="0">
                  <a:solidFill>
                    <a:srgbClr val="03428E"/>
                  </a:solidFill>
                </a:rPr>
                <a:t> or 2</a:t>
              </a:r>
              <a:r>
                <a:rPr lang="en-GB" sz="1500" baseline="30000" dirty="0">
                  <a:solidFill>
                    <a:srgbClr val="03428E"/>
                  </a:solidFill>
                </a:rPr>
                <a:t>+</a:t>
              </a:r>
              <a:r>
                <a:rPr lang="en-GB" sz="1500" dirty="0">
                  <a:solidFill>
                    <a:srgbClr val="03428E"/>
                  </a:solidFill>
                </a:rPr>
                <a:t>)</a:t>
              </a:r>
            </a:p>
          </p:txBody>
        </p:sp>
      </p:grpSp>
      <p:grpSp>
        <p:nvGrpSpPr>
          <p:cNvPr id="114698" name="Group 40"/>
          <p:cNvGrpSpPr>
            <a:grpSpLocks/>
          </p:cNvGrpSpPr>
          <p:nvPr/>
        </p:nvGrpSpPr>
        <p:grpSpPr bwMode="auto">
          <a:xfrm>
            <a:off x="49213" y="3708400"/>
            <a:ext cx="679450" cy="812800"/>
            <a:chOff x="742097" y="3708994"/>
            <a:chExt cx="679737" cy="812418"/>
          </a:xfrm>
        </p:grpSpPr>
        <p:sp>
          <p:nvSpPr>
            <p:cNvPr id="114710" name="Rectangle 2"/>
            <p:cNvSpPr>
              <a:spLocks noChangeArrowheads="1"/>
            </p:cNvSpPr>
            <p:nvPr/>
          </p:nvSpPr>
          <p:spPr bwMode="auto">
            <a:xfrm>
              <a:off x="742097" y="3708994"/>
              <a:ext cx="56966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500" dirty="0" smtClean="0">
                  <a:solidFill>
                    <a:srgbClr val="03428E"/>
                  </a:solidFill>
                </a:rPr>
                <a:t>3</a:t>
              </a:r>
              <a:r>
                <a:rPr lang="en-GB" sz="2500" dirty="0" smtClean="0">
                  <a:solidFill>
                    <a:srgbClr val="03428E"/>
                  </a:solidFill>
                  <a:latin typeface="Symbol" charset="0"/>
                  <a:cs typeface="Symbol" charset="0"/>
                </a:rPr>
                <a:t>α</a:t>
              </a:r>
              <a:endParaRPr lang="en-US" sz="2500" dirty="0"/>
            </a:p>
          </p:txBody>
        </p:sp>
        <p:cxnSp>
          <p:nvCxnSpPr>
            <p:cNvPr id="114711" name="Straight Arrow Connector 37"/>
            <p:cNvCxnSpPr>
              <a:cxnSpLocks noChangeShapeType="1"/>
            </p:cNvCxnSpPr>
            <p:nvPr/>
          </p:nvCxnSpPr>
          <p:spPr bwMode="auto">
            <a:xfrm flipH="1">
              <a:off x="1019096" y="3806256"/>
              <a:ext cx="402738" cy="715156"/>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grpSp>
      <p:sp>
        <p:nvSpPr>
          <p:cNvPr id="114701" name="TextBox 18"/>
          <p:cNvSpPr txBox="1">
            <a:spLocks noChangeArrowheads="1"/>
          </p:cNvSpPr>
          <p:nvPr/>
        </p:nvSpPr>
        <p:spPr bwMode="auto">
          <a:xfrm>
            <a:off x="2117725" y="5521325"/>
            <a:ext cx="392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cxnSp>
        <p:nvCxnSpPr>
          <p:cNvPr id="114702" name="Straight Connector 6"/>
          <p:cNvCxnSpPr>
            <a:cxnSpLocks noChangeShapeType="1"/>
          </p:cNvCxnSpPr>
          <p:nvPr/>
        </p:nvCxnSpPr>
        <p:spPr bwMode="auto">
          <a:xfrm>
            <a:off x="733425" y="3279775"/>
            <a:ext cx="144145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cxnSp>
      <p:sp>
        <p:nvSpPr>
          <p:cNvPr id="114703" name="TextBox 19"/>
          <p:cNvSpPr txBox="1">
            <a:spLocks noChangeArrowheads="1"/>
          </p:cNvSpPr>
          <p:nvPr/>
        </p:nvSpPr>
        <p:spPr bwMode="auto">
          <a:xfrm>
            <a:off x="2100263" y="3067050"/>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sp>
        <p:nvSpPr>
          <p:cNvPr id="36" name="TextBox 19"/>
          <p:cNvSpPr txBox="1">
            <a:spLocks noChangeArrowheads="1"/>
          </p:cNvSpPr>
          <p:nvPr/>
        </p:nvSpPr>
        <p:spPr bwMode="auto">
          <a:xfrm>
            <a:off x="987425" y="3570288"/>
            <a:ext cx="10588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defRPr/>
            </a:pPr>
            <a:r>
              <a:rPr lang="en-US" sz="1700" dirty="0" smtClean="0">
                <a:solidFill>
                  <a:schemeClr val="tx2">
                    <a:lumMod val="20000"/>
                    <a:lumOff val="80000"/>
                  </a:schemeClr>
                </a:solidFill>
              </a:rPr>
              <a:t>0</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or 2</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a:t>
            </a:r>
            <a:endParaRPr lang="en-US" sz="1700" dirty="0">
              <a:solidFill>
                <a:schemeClr val="tx2">
                  <a:lumMod val="20000"/>
                  <a:lumOff val="80000"/>
                </a:schemeClr>
              </a:solidFill>
            </a:endParaRPr>
          </a:p>
        </p:txBody>
      </p:sp>
      <p:sp>
        <p:nvSpPr>
          <p:cNvPr id="114708" name="Rectangle 1"/>
          <p:cNvSpPr>
            <a:spLocks noChangeArrowheads="1"/>
          </p:cNvSpPr>
          <p:nvPr/>
        </p:nvSpPr>
        <p:spPr bwMode="auto">
          <a:xfrm>
            <a:off x="7094538" y="1676400"/>
            <a:ext cx="474662" cy="254000"/>
          </a:xfrm>
          <a:prstGeom prst="rect">
            <a:avLst/>
          </a:prstGeom>
          <a:solidFill>
            <a:schemeClr val="bg1"/>
          </a:solidFill>
          <a:ln w="1778">
            <a:solidFill>
              <a:schemeClr val="bg1"/>
            </a:solidFill>
            <a:round/>
            <a:headEnd/>
            <a:tailEnd/>
          </a:ln>
        </p:spPr>
        <p:txBody>
          <a:bodyPr wrap="none">
            <a:spAutoFit/>
          </a:bodyPr>
          <a:lstStyle/>
          <a:p>
            <a:pPr>
              <a:lnSpc>
                <a:spcPts val="3600"/>
              </a:lnSpc>
              <a:buFont typeface="AU Passata" charset="0"/>
              <a:buNone/>
            </a:pPr>
            <a:endParaRPr lang="en-US"/>
          </a:p>
        </p:txBody>
      </p:sp>
      <p:sp>
        <p:nvSpPr>
          <p:cNvPr id="114709" name="Rectangle 36"/>
          <p:cNvSpPr>
            <a:spLocks noChangeArrowheads="1"/>
          </p:cNvSpPr>
          <p:nvPr/>
        </p:nvSpPr>
        <p:spPr bwMode="auto">
          <a:xfrm>
            <a:off x="6570663" y="1201738"/>
            <a:ext cx="473075" cy="254000"/>
          </a:xfrm>
          <a:prstGeom prst="rect">
            <a:avLst/>
          </a:prstGeom>
          <a:solidFill>
            <a:schemeClr val="bg1"/>
          </a:solidFill>
          <a:ln w="1778">
            <a:solidFill>
              <a:schemeClr val="bg1"/>
            </a:solidFill>
            <a:round/>
            <a:headEnd/>
            <a:tailEnd/>
          </a:ln>
        </p:spPr>
        <p:txBody>
          <a:bodyPr wrap="none">
            <a:spAutoFit/>
          </a:bodyPr>
          <a:lstStyle/>
          <a:p>
            <a:pPr>
              <a:lnSpc>
                <a:spcPts val="3600"/>
              </a:lnSpc>
              <a:buFont typeface="AU Passata" charset="0"/>
              <a:buNone/>
            </a:pPr>
            <a:endParaRPr lang="en-US"/>
          </a:p>
        </p:txBody>
      </p:sp>
      <p:sp>
        <p:nvSpPr>
          <p:cNvPr id="40" name="TextBox 25"/>
          <p:cNvSpPr txBox="1">
            <a:spLocks noChangeArrowheads="1"/>
          </p:cNvSpPr>
          <p:nvPr/>
        </p:nvSpPr>
        <p:spPr bwMode="auto">
          <a:xfrm>
            <a:off x="17463" y="779463"/>
            <a:ext cx="4243164"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dirty="0" smtClean="0">
                <a:solidFill>
                  <a:schemeClr val="bg2"/>
                </a:solidFill>
              </a:rPr>
              <a:t>β-decay </a:t>
            </a:r>
            <a:r>
              <a:rPr lang="en-US" dirty="0">
                <a:solidFill>
                  <a:schemeClr val="bg2"/>
                </a:solidFill>
              </a:rPr>
              <a:t>approach</a:t>
            </a:r>
          </a:p>
        </p:txBody>
      </p:sp>
      <p:pic>
        <p:nvPicPr>
          <p:cNvPr id="32" name="Picture 31"/>
          <p:cNvPicPr>
            <a:picLocks noChangeAspect="1"/>
          </p:cNvPicPr>
          <p:nvPr/>
        </p:nvPicPr>
        <p:blipFill>
          <a:blip r:embed="rId3"/>
          <a:stretch>
            <a:fillRect/>
          </a:stretch>
        </p:blipFill>
        <p:spPr>
          <a:xfrm>
            <a:off x="24678820" y="20397556"/>
            <a:ext cx="5092683" cy="7200000"/>
          </a:xfrm>
          <a:prstGeom prst="rect">
            <a:avLst/>
          </a:prstGeom>
        </p:spPr>
      </p:pic>
      <p:pic>
        <p:nvPicPr>
          <p:cNvPr id="33" name="Picture 32"/>
          <p:cNvPicPr>
            <a:picLocks noChangeAspect="1"/>
          </p:cNvPicPr>
          <p:nvPr/>
        </p:nvPicPr>
        <p:blipFill>
          <a:blip r:embed="rId3"/>
          <a:stretch>
            <a:fillRect/>
          </a:stretch>
        </p:blipFill>
        <p:spPr>
          <a:xfrm>
            <a:off x="24831220" y="20549956"/>
            <a:ext cx="5092683" cy="7200000"/>
          </a:xfrm>
          <a:prstGeom prst="rect">
            <a:avLst/>
          </a:prstGeom>
        </p:spPr>
      </p:pic>
      <p:pic>
        <p:nvPicPr>
          <p:cNvPr id="34" name="Picture 33"/>
          <p:cNvPicPr>
            <a:picLocks noChangeAspect="1"/>
          </p:cNvPicPr>
          <p:nvPr/>
        </p:nvPicPr>
        <p:blipFill>
          <a:blip r:embed="rId3"/>
          <a:stretch>
            <a:fillRect/>
          </a:stretch>
        </p:blipFill>
        <p:spPr>
          <a:xfrm>
            <a:off x="24983620" y="20702356"/>
            <a:ext cx="5092683" cy="7200000"/>
          </a:xfrm>
          <a:prstGeom prst="rect">
            <a:avLst/>
          </a:prstGeom>
        </p:spPr>
      </p:pic>
      <p:pic>
        <p:nvPicPr>
          <p:cNvPr id="35" name="Picture 34"/>
          <p:cNvPicPr>
            <a:picLocks noChangeAspect="1"/>
          </p:cNvPicPr>
          <p:nvPr/>
        </p:nvPicPr>
        <p:blipFill>
          <a:blip r:embed="rId3"/>
          <a:stretch>
            <a:fillRect/>
          </a:stretch>
        </p:blipFill>
        <p:spPr>
          <a:xfrm>
            <a:off x="25136020" y="20854756"/>
            <a:ext cx="5092683" cy="7200000"/>
          </a:xfrm>
          <a:prstGeom prst="rect">
            <a:avLst/>
          </a:prstGeom>
        </p:spPr>
      </p:pic>
      <p:grpSp>
        <p:nvGrpSpPr>
          <p:cNvPr id="37" name="Group 36"/>
          <p:cNvGrpSpPr/>
          <p:nvPr/>
        </p:nvGrpSpPr>
        <p:grpSpPr>
          <a:xfrm>
            <a:off x="5005875" y="49135"/>
            <a:ext cx="3237422" cy="2160000"/>
            <a:chOff x="2889250" y="-204860"/>
            <a:chExt cx="3237422" cy="2160000"/>
          </a:xfrm>
        </p:grpSpPr>
        <p:pic>
          <p:nvPicPr>
            <p:cNvPr id="38" name="Picture 37"/>
            <p:cNvPicPr>
              <a:picLocks noChangeAspect="1"/>
            </p:cNvPicPr>
            <p:nvPr/>
          </p:nvPicPr>
          <p:blipFill rotWithShape="1">
            <a:blip r:embed="rId3"/>
            <a:srcRect b="50353"/>
            <a:stretch/>
          </p:blipFill>
          <p:spPr>
            <a:xfrm>
              <a:off x="2889250" y="-204860"/>
              <a:ext cx="3077322" cy="2160000"/>
            </a:xfrm>
            <a:prstGeom prst="rect">
              <a:avLst/>
            </a:prstGeom>
          </p:spPr>
        </p:pic>
        <p:sp>
          <p:nvSpPr>
            <p:cNvPr id="39" name="TextBox 38"/>
            <p:cNvSpPr txBox="1"/>
            <p:nvPr/>
          </p:nvSpPr>
          <p:spPr>
            <a:xfrm>
              <a:off x="5740412" y="1168456"/>
              <a:ext cx="386260" cy="323165"/>
            </a:xfrm>
            <a:prstGeom prst="rect">
              <a:avLst/>
            </a:prstGeom>
            <a:solidFill>
              <a:schemeClr val="bg1"/>
            </a:solidFill>
          </p:spPr>
          <p:txBody>
            <a:bodyPr wrap="none" rtlCol="0">
              <a:spAutoFit/>
            </a:bodyPr>
            <a:lstStyle/>
            <a:p>
              <a:r>
                <a:rPr lang="en-US" sz="1500" b="1" dirty="0" smtClean="0"/>
                <a:t>H</a:t>
              </a:r>
              <a:r>
                <a:rPr lang="en-US" sz="1500" b="1" baseline="-25000" dirty="0" smtClean="0"/>
                <a:t>2</a:t>
              </a:r>
              <a:endParaRPr lang="en-US" sz="1500" b="1" dirty="0"/>
            </a:p>
          </p:txBody>
        </p:sp>
      </p:grpSp>
      <p:sp>
        <p:nvSpPr>
          <p:cNvPr id="42" name="TextBox 41"/>
          <p:cNvSpPr txBox="1">
            <a:spLocks noChangeArrowheads="1"/>
          </p:cNvSpPr>
          <p:nvPr/>
        </p:nvSpPr>
        <p:spPr bwMode="auto">
          <a:xfrm>
            <a:off x="7823201" y="107973"/>
            <a:ext cx="1066800" cy="400028"/>
          </a:xfrm>
          <a:prstGeom prst="rect">
            <a:avLst/>
          </a:prstGeom>
          <a:solidFill>
            <a:srgbClr val="FFFF00"/>
          </a:solidFill>
          <a:ln w="9525">
            <a:solidFill>
              <a:srgbClr val="000000"/>
            </a:solidFill>
            <a:miter lim="800000"/>
            <a:headEnd/>
            <a:tailEnd/>
          </a:ln>
          <a:effectLst>
            <a:glow rad="63500">
              <a:schemeClr val="accent4">
                <a:satMod val="175000"/>
                <a:alpha val="40000"/>
              </a:schemeClr>
            </a:glow>
          </a:effectLst>
          <a:extLst/>
        </p:spPr>
        <p:txBody>
          <a:bodyPr wrap="squar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algn="ctr" eaLnBrk="1" hangingPunct="1">
              <a:defRPr/>
            </a:pPr>
            <a:r>
              <a:rPr lang="en-US" sz="2000" dirty="0" smtClean="0">
                <a:solidFill>
                  <a:schemeClr val="bg2"/>
                </a:solidFill>
              </a:rPr>
              <a:t>KVI</a:t>
            </a:r>
            <a:endParaRPr lang="en-US" sz="2000" dirty="0">
              <a:solidFill>
                <a:schemeClr val="bg2"/>
              </a:solidFill>
            </a:endParaRPr>
          </a:p>
        </p:txBody>
      </p:sp>
      <p:pic>
        <p:nvPicPr>
          <p:cNvPr id="44" name="Picture 2" descr="kvi_b12"/>
          <p:cNvPicPr>
            <a:picLocks noChangeAspect="1" noChangeArrowheads="1"/>
          </p:cNvPicPr>
          <p:nvPr/>
        </p:nvPicPr>
        <p:blipFill rotWithShape="1">
          <a:blip r:embed="rId4" cstate="email">
            <a:alphaModFix/>
            <a:extLst>
              <a:ext uri="{28A0092B-C50C-407E-A947-70E740481C1C}">
                <a14:useLocalDpi xmlns:a14="http://schemas.microsoft.com/office/drawing/2010/main" val="0"/>
              </a:ext>
            </a:extLst>
          </a:blip>
          <a:srcRect t="5003" r="5220" b="4941"/>
          <a:stretch/>
        </p:blipFill>
        <p:spPr bwMode="auto">
          <a:xfrm>
            <a:off x="4343400" y="2286000"/>
            <a:ext cx="4546600" cy="43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1" name="Line Callout 1 40"/>
          <p:cNvSpPr/>
          <p:nvPr/>
        </p:nvSpPr>
        <p:spPr bwMode="auto">
          <a:xfrm>
            <a:off x="2760133" y="2963342"/>
            <a:ext cx="1676397" cy="1246495"/>
          </a:xfrm>
          <a:prstGeom prst="borderCallout1">
            <a:avLst>
              <a:gd name="adj1" fmla="val 95070"/>
              <a:gd name="adj2" fmla="val 99109"/>
              <a:gd name="adj3" fmla="val 164768"/>
              <a:gd name="adj4" fmla="val 138278"/>
            </a:avLst>
          </a:prstGeom>
          <a:solidFill>
            <a:srgbClr val="FFFFFF"/>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spcBef>
                <a:spcPct val="0"/>
              </a:spcBef>
              <a:spcAft>
                <a:spcPct val="0"/>
              </a:spcAft>
              <a:buClrTx/>
              <a:buSzTx/>
              <a:buFont typeface="AU Passata" pitchFamily="34" charset="0"/>
              <a:buNone/>
              <a:tabLst/>
            </a:pPr>
            <a:r>
              <a:rPr lang="en-US" sz="1500" dirty="0" smtClean="0">
                <a:solidFill>
                  <a:srgbClr val="FF0000"/>
                </a:solidFill>
                <a:latin typeface="Zapf Dingbats"/>
                <a:ea typeface="Zapf Dingbats"/>
                <a:cs typeface="Zapf Dingbats"/>
                <a:sym typeface="Zapf Dingbats"/>
              </a:rPr>
              <a:t>✗</a:t>
            </a:r>
            <a:r>
              <a:rPr lang="en-US" sz="1500" dirty="0" smtClean="0">
                <a:latin typeface="Zapf Dingbats"/>
                <a:ea typeface="Zapf Dingbats"/>
                <a:cs typeface="Zapf Dingbats"/>
                <a:sym typeface="Zapf Dingbats"/>
              </a:rPr>
              <a:t> </a:t>
            </a:r>
            <a:r>
              <a:rPr lang="en-US" sz="1500" dirty="0" smtClean="0">
                <a:solidFill>
                  <a:srgbClr val="FF0000"/>
                </a:solidFill>
                <a:latin typeface="AU Passata" pitchFamily="34" charset="0"/>
              </a:rPr>
              <a:t>Concern </a:t>
            </a:r>
            <a:r>
              <a:rPr lang="en-US" sz="1500" dirty="0" smtClean="0">
                <a:latin typeface="AU Passata" pitchFamily="34" charset="0"/>
              </a:rPr>
              <a:t>:</a:t>
            </a:r>
          </a:p>
          <a:p>
            <a:pPr marL="0" marR="0" indent="0" algn="l" defTabSz="914400" rtl="0" eaLnBrk="1" fontAlgn="base" latinLnBrk="0" hangingPunct="1">
              <a:spcBef>
                <a:spcPct val="0"/>
              </a:spcBef>
              <a:spcAft>
                <a:spcPct val="0"/>
              </a:spcAft>
              <a:buClrTx/>
              <a:buSzTx/>
              <a:buFont typeface="AU Passata" pitchFamily="34" charset="0"/>
              <a:buNone/>
              <a:tabLst/>
            </a:pPr>
            <a:r>
              <a:rPr lang="en-US" sz="1500" dirty="0" smtClean="0">
                <a:latin typeface="AU Passata" pitchFamily="34" charset="0"/>
              </a:rPr>
              <a:t>Branching ratio ALSO ×2 less than previous measurements </a:t>
            </a:r>
            <a:endParaRPr kumimoji="0" lang="en-US" sz="1500" b="0" i="0" u="none" strike="noStrike" cap="none" normalizeH="0" baseline="0" dirty="0" smtClean="0">
              <a:ln>
                <a:noFill/>
              </a:ln>
              <a:solidFill>
                <a:schemeClr val="tx1"/>
              </a:solidFill>
              <a:effectLst/>
              <a:latin typeface="AU Passata" pitchFamily="34" charset="0"/>
            </a:endParaRPr>
          </a:p>
        </p:txBody>
      </p:sp>
    </p:spTree>
    <p:extLst>
      <p:ext uri="{BB962C8B-B14F-4D97-AF65-F5344CB8AC3E}">
        <p14:creationId xmlns:p14="http://schemas.microsoft.com/office/powerpoint/2010/main" val="2930954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187671" y="1775452"/>
            <a:ext cx="4519613" cy="430213"/>
            <a:chOff x="537" y="886"/>
            <a:chExt cx="2847" cy="271"/>
          </a:xfrm>
        </p:grpSpPr>
        <p:sp>
          <p:nvSpPr>
            <p:cNvPr id="58" name="Text Box 5"/>
            <p:cNvSpPr txBox="1">
              <a:spLocks noChangeArrowheads="1"/>
            </p:cNvSpPr>
            <p:nvPr/>
          </p:nvSpPr>
          <p:spPr bwMode="auto">
            <a:xfrm>
              <a:off x="537" y="886"/>
              <a:ext cx="2847" cy="271"/>
            </a:xfrm>
            <a:prstGeom prst="rect">
              <a:avLst/>
            </a:prstGeom>
            <a:noFill/>
            <a:ln w="9525">
              <a:noFill/>
              <a:miter lim="800000"/>
              <a:headEnd/>
              <a:tailEnd/>
            </a:ln>
          </p:spPr>
          <p:txBody>
            <a:bodyPr wrap="square">
              <a:prstTxWarp prst="textNoShape">
                <a:avLst/>
              </a:prstTxWarp>
              <a:spAutoFit/>
            </a:bodyPr>
            <a:lstStyle/>
            <a:p>
              <a:pPr defTabSz="457200" fontAlgn="auto">
                <a:spcBef>
                  <a:spcPct val="50000"/>
                </a:spcBef>
                <a:spcAft>
                  <a:spcPts val="0"/>
                </a:spcAft>
              </a:pPr>
              <a:r>
                <a:rPr lang="en-US" sz="2200" baseline="30000" dirty="0" smtClean="0">
                  <a:solidFill>
                    <a:srgbClr val="000000"/>
                  </a:solidFill>
                  <a:latin typeface="AU Passata"/>
                  <a:ea typeface="+mn-ea"/>
                  <a:cs typeface="+mn-cs"/>
                </a:rPr>
                <a:t>12</a:t>
              </a:r>
              <a:r>
                <a:rPr lang="en-US" sz="2200" dirty="0" smtClean="0">
                  <a:solidFill>
                    <a:srgbClr val="000000"/>
                  </a:solidFill>
                  <a:latin typeface="AU Passata"/>
                  <a:ea typeface="+mn-ea"/>
                  <a:cs typeface="+mn-cs"/>
                </a:rPr>
                <a:t>C</a:t>
              </a:r>
              <a:r>
                <a:rPr lang="en-US" sz="2200" baseline="30000" dirty="0" smtClean="0">
                  <a:solidFill>
                    <a:srgbClr val="000000"/>
                  </a:solidFill>
                  <a:latin typeface="AU Passata"/>
                  <a:ea typeface="+mn-ea"/>
                  <a:cs typeface="+mn-cs"/>
                </a:rPr>
                <a:t>*</a:t>
              </a:r>
              <a:r>
                <a:rPr lang="en-US" sz="2200" dirty="0" smtClean="0">
                  <a:solidFill>
                    <a:srgbClr val="000000"/>
                  </a:solidFill>
                  <a:latin typeface="AU Passata"/>
                  <a:ea typeface="+mn-ea"/>
                  <a:cs typeface="+mn-cs"/>
                </a:rPr>
                <a:t>        </a:t>
              </a:r>
              <a:r>
                <a:rPr lang="en-US" sz="2200" dirty="0" smtClean="0">
                  <a:solidFill>
                    <a:srgbClr val="000000"/>
                  </a:solidFill>
                  <a:latin typeface="Symbol" charset="2"/>
                  <a:ea typeface="+mn-ea"/>
                  <a:cs typeface="Symbol" charset="2"/>
                </a:rPr>
                <a:t>α</a:t>
              </a:r>
              <a:r>
                <a:rPr lang="en-US" sz="2200" baseline="-25000" dirty="0" smtClean="0">
                  <a:solidFill>
                    <a:srgbClr val="000000"/>
                  </a:solidFill>
                  <a:latin typeface="AU Passata"/>
                  <a:ea typeface="+mn-ea"/>
                  <a:cs typeface="+mn-cs"/>
                </a:rPr>
                <a:t>1</a:t>
              </a:r>
              <a:r>
                <a:rPr lang="en-US" sz="2200" dirty="0" smtClean="0">
                  <a:solidFill>
                    <a:srgbClr val="000000"/>
                  </a:solidFill>
                  <a:latin typeface="AU Passata"/>
                  <a:ea typeface="+mn-ea"/>
                  <a:cs typeface="+mn-cs"/>
                </a:rPr>
                <a:t>+ </a:t>
              </a:r>
              <a:r>
                <a:rPr lang="en-US" sz="2200" baseline="30000" dirty="0" smtClean="0">
                  <a:solidFill>
                    <a:srgbClr val="000000"/>
                  </a:solidFill>
                  <a:latin typeface="AU Passata"/>
                  <a:ea typeface="+mn-ea"/>
                  <a:cs typeface="+mn-cs"/>
                </a:rPr>
                <a:t>8</a:t>
              </a:r>
              <a:r>
                <a:rPr lang="en-US" sz="2200" dirty="0" smtClean="0">
                  <a:solidFill>
                    <a:srgbClr val="000000"/>
                  </a:solidFill>
                  <a:latin typeface="AU Passata"/>
                  <a:ea typeface="+mn-ea"/>
                  <a:cs typeface="+mn-cs"/>
                </a:rPr>
                <a:t>Be         </a:t>
              </a:r>
              <a:r>
                <a:rPr lang="en-US" sz="2200" dirty="0" smtClean="0">
                  <a:solidFill>
                    <a:srgbClr val="000000"/>
                  </a:solidFill>
                  <a:latin typeface="Symbol" charset="2"/>
                  <a:ea typeface="+mn-ea"/>
                  <a:cs typeface="Symbol" charset="2"/>
                </a:rPr>
                <a:t>α</a:t>
              </a:r>
              <a:r>
                <a:rPr lang="en-US" sz="2200" baseline="-25000" dirty="0" smtClean="0">
                  <a:solidFill>
                    <a:srgbClr val="000000"/>
                  </a:solidFill>
                  <a:latin typeface="AU Passata"/>
                  <a:ea typeface="+mn-ea"/>
                  <a:cs typeface="+mn-cs"/>
                </a:rPr>
                <a:t>1</a:t>
              </a:r>
              <a:r>
                <a:rPr lang="en-US" sz="2200" dirty="0" smtClean="0">
                  <a:solidFill>
                    <a:srgbClr val="000000"/>
                  </a:solidFill>
                  <a:latin typeface="AU Passata"/>
                  <a:ea typeface="+mn-ea"/>
                  <a:cs typeface="+mn-cs"/>
                </a:rPr>
                <a:t>+</a:t>
              </a:r>
              <a:r>
                <a:rPr lang="en-US" sz="2200" dirty="0" smtClean="0">
                  <a:solidFill>
                    <a:srgbClr val="000000"/>
                  </a:solidFill>
                  <a:latin typeface="Symbol" charset="2"/>
                  <a:ea typeface="+mn-ea"/>
                  <a:cs typeface="Symbol" charset="2"/>
                </a:rPr>
                <a:t>α</a:t>
              </a:r>
              <a:r>
                <a:rPr lang="en-US" sz="2200" baseline="-25000" dirty="0" smtClean="0">
                  <a:solidFill>
                    <a:srgbClr val="000000"/>
                  </a:solidFill>
                  <a:latin typeface="AU Passata"/>
                  <a:ea typeface="+mn-ea"/>
                  <a:cs typeface="+mn-cs"/>
                </a:rPr>
                <a:t>2</a:t>
              </a:r>
              <a:r>
                <a:rPr lang="en-US" sz="2200" dirty="0" smtClean="0">
                  <a:solidFill>
                    <a:srgbClr val="000000"/>
                  </a:solidFill>
                  <a:latin typeface="AU Passata"/>
                  <a:ea typeface="+mn-ea"/>
                  <a:cs typeface="+mn-cs"/>
                </a:rPr>
                <a:t>+</a:t>
              </a:r>
              <a:r>
                <a:rPr lang="en-US" sz="2200" dirty="0" smtClean="0">
                  <a:solidFill>
                    <a:srgbClr val="000000"/>
                  </a:solidFill>
                  <a:latin typeface="Symbol" charset="2"/>
                  <a:ea typeface="+mn-ea"/>
                  <a:cs typeface="Symbol" charset="2"/>
                </a:rPr>
                <a:t>α</a:t>
              </a:r>
              <a:r>
                <a:rPr lang="en-US" sz="2200" baseline="-25000" dirty="0" smtClean="0">
                  <a:solidFill>
                    <a:srgbClr val="000000"/>
                  </a:solidFill>
                  <a:latin typeface="AU Passata"/>
                  <a:ea typeface="+mn-ea"/>
                  <a:cs typeface="+mn-cs"/>
                </a:rPr>
                <a:t>3</a:t>
              </a:r>
              <a:endParaRPr lang="en-US" sz="2200" dirty="0">
                <a:solidFill>
                  <a:srgbClr val="000000"/>
                </a:solidFill>
                <a:latin typeface="AU Passata"/>
                <a:ea typeface="+mn-ea"/>
                <a:cs typeface="+mn-cs"/>
              </a:endParaRPr>
            </a:p>
          </p:txBody>
        </p:sp>
        <p:sp>
          <p:nvSpPr>
            <p:cNvPr id="59" name="Line 6"/>
            <p:cNvSpPr>
              <a:spLocks noChangeShapeType="1"/>
            </p:cNvSpPr>
            <p:nvPr/>
          </p:nvSpPr>
          <p:spPr bwMode="auto">
            <a:xfrm>
              <a:off x="898" y="1053"/>
              <a:ext cx="288" cy="0"/>
            </a:xfrm>
            <a:prstGeom prst="line">
              <a:avLst/>
            </a:prstGeom>
            <a:noFill/>
            <a:ln w="15875">
              <a:solidFill>
                <a:schemeClr val="tx1"/>
              </a:solidFill>
              <a:round/>
              <a:headEnd/>
              <a:tailEnd type="arrow" w="med" len="sm"/>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61" name="Line 11"/>
            <p:cNvSpPr>
              <a:spLocks noChangeShapeType="1"/>
            </p:cNvSpPr>
            <p:nvPr/>
          </p:nvSpPr>
          <p:spPr bwMode="auto">
            <a:xfrm>
              <a:off x="1887" y="1065"/>
              <a:ext cx="288" cy="0"/>
            </a:xfrm>
            <a:prstGeom prst="line">
              <a:avLst/>
            </a:prstGeom>
            <a:noFill/>
            <a:ln w="15875">
              <a:solidFill>
                <a:schemeClr val="tx1"/>
              </a:solidFill>
              <a:round/>
              <a:headEnd/>
              <a:tailEnd type="arrow" w="med" len="sm"/>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grpSp>
      <p:sp>
        <p:nvSpPr>
          <p:cNvPr id="62" name="Text Box 37"/>
          <p:cNvSpPr txBox="1">
            <a:spLocks noChangeArrowheads="1"/>
          </p:cNvSpPr>
          <p:nvPr/>
        </p:nvSpPr>
        <p:spPr bwMode="auto">
          <a:xfrm>
            <a:off x="482597" y="5557401"/>
            <a:ext cx="4689167" cy="461665"/>
          </a:xfrm>
          <a:prstGeom prst="rect">
            <a:avLst/>
          </a:prstGeom>
          <a:noFill/>
          <a:ln w="9525">
            <a:noFill/>
            <a:miter lim="800000"/>
            <a:headEnd/>
            <a:tailEnd/>
          </a:ln>
        </p:spPr>
        <p:txBody>
          <a:bodyPr wrap="square">
            <a:prstTxWarp prst="textNoShape">
              <a:avLst/>
            </a:prstTxWarp>
            <a:spAutoFit/>
          </a:bodyPr>
          <a:lstStyle/>
          <a:p>
            <a:pPr defTabSz="457200" fontAlgn="auto">
              <a:spcBef>
                <a:spcPct val="50000"/>
              </a:spcBef>
              <a:spcAft>
                <a:spcPts val="0"/>
              </a:spcAft>
            </a:pPr>
            <a:r>
              <a:rPr lang="en-US" sz="2400" i="1" dirty="0" smtClean="0">
                <a:solidFill>
                  <a:srgbClr val="000000"/>
                </a:solidFill>
                <a:latin typeface="AU Passata"/>
                <a:ea typeface="+mn-ea"/>
                <a:cs typeface="+mn-cs"/>
              </a:rPr>
              <a:t>E</a:t>
            </a:r>
            <a:r>
              <a:rPr lang="en-US" sz="2400" baseline="-25000" dirty="0" smtClean="0">
                <a:solidFill>
                  <a:srgbClr val="000000"/>
                </a:solidFill>
                <a:latin typeface="AU Passata"/>
                <a:ea typeface="+mn-ea"/>
                <a:cs typeface="+mn-cs"/>
              </a:rPr>
              <a:t>1</a:t>
            </a:r>
            <a:r>
              <a:rPr lang="en-US" sz="2400" dirty="0" smtClean="0">
                <a:solidFill>
                  <a:srgbClr val="000000"/>
                </a:solidFill>
                <a:latin typeface="AU Passata"/>
                <a:ea typeface="+mn-ea"/>
                <a:cs typeface="+mn-cs"/>
              </a:rPr>
              <a:t> </a:t>
            </a:r>
            <a:r>
              <a:rPr lang="en-US" sz="2400" dirty="0">
                <a:solidFill>
                  <a:srgbClr val="000000"/>
                </a:solidFill>
                <a:latin typeface="AU Passata"/>
                <a:ea typeface="+mn-ea"/>
                <a:cs typeface="+mn-cs"/>
              </a:rPr>
              <a:t>= </a:t>
            </a:r>
            <a:r>
              <a:rPr lang="en-US" sz="2400" i="1" dirty="0">
                <a:solidFill>
                  <a:srgbClr val="000000"/>
                </a:solidFill>
                <a:latin typeface="AU Passata"/>
                <a:ea typeface="+mn-ea"/>
                <a:cs typeface="+mn-cs"/>
              </a:rPr>
              <a:t>m</a:t>
            </a:r>
            <a:r>
              <a:rPr lang="en-US" sz="2400" baseline="-25000" dirty="0">
                <a:solidFill>
                  <a:srgbClr val="000000"/>
                </a:solidFill>
                <a:latin typeface="AU Passata"/>
                <a:ea typeface="+mn-ea"/>
                <a:cs typeface="+mn-cs"/>
              </a:rPr>
              <a:t>23</a:t>
            </a:r>
            <a:r>
              <a:rPr lang="en-US" sz="2400" dirty="0">
                <a:solidFill>
                  <a:srgbClr val="000000"/>
                </a:solidFill>
                <a:latin typeface="AU Passata"/>
                <a:ea typeface="+mn-ea"/>
                <a:cs typeface="+mn-cs"/>
              </a:rPr>
              <a:t>/(</a:t>
            </a:r>
            <a:r>
              <a:rPr lang="en-US" sz="2400" i="1" dirty="0">
                <a:solidFill>
                  <a:srgbClr val="000000"/>
                </a:solidFill>
                <a:latin typeface="AU Passata"/>
                <a:ea typeface="+mn-ea"/>
                <a:cs typeface="+mn-cs"/>
              </a:rPr>
              <a:t>m</a:t>
            </a:r>
            <a:r>
              <a:rPr lang="en-US" sz="2400" baseline="-25000" dirty="0">
                <a:solidFill>
                  <a:srgbClr val="000000"/>
                </a:solidFill>
                <a:latin typeface="AU Passata"/>
                <a:ea typeface="+mn-ea"/>
                <a:cs typeface="+mn-cs"/>
              </a:rPr>
              <a:t>1</a:t>
            </a:r>
            <a:r>
              <a:rPr lang="en-US" sz="2400" dirty="0">
                <a:solidFill>
                  <a:srgbClr val="000000"/>
                </a:solidFill>
                <a:latin typeface="AU Passata"/>
                <a:ea typeface="+mn-ea"/>
                <a:cs typeface="+mn-cs"/>
              </a:rPr>
              <a:t>+</a:t>
            </a:r>
            <a:r>
              <a:rPr lang="en-US" sz="2400" i="1" dirty="0">
                <a:solidFill>
                  <a:srgbClr val="000000"/>
                </a:solidFill>
                <a:latin typeface="AU Passata"/>
                <a:ea typeface="+mn-ea"/>
                <a:cs typeface="+mn-cs"/>
              </a:rPr>
              <a:t>m</a:t>
            </a:r>
            <a:r>
              <a:rPr lang="en-US" sz="2400" baseline="-25000" dirty="0">
                <a:solidFill>
                  <a:srgbClr val="000000"/>
                </a:solidFill>
                <a:latin typeface="AU Passata"/>
                <a:ea typeface="+mn-ea"/>
                <a:cs typeface="+mn-cs"/>
              </a:rPr>
              <a:t>23</a:t>
            </a:r>
            <a:r>
              <a:rPr lang="en-US" sz="2400" dirty="0">
                <a:solidFill>
                  <a:srgbClr val="000000"/>
                </a:solidFill>
                <a:latin typeface="AU Passata"/>
                <a:ea typeface="+mn-ea"/>
                <a:cs typeface="+mn-cs"/>
              </a:rPr>
              <a:t>) </a:t>
            </a:r>
            <a:r>
              <a:rPr lang="en-US" sz="2400" dirty="0">
                <a:solidFill>
                  <a:srgbClr val="000000"/>
                </a:solidFill>
                <a:latin typeface="Gill Sans Light" charset="0"/>
                <a:ea typeface="+mn-ea"/>
                <a:cs typeface="+mn-cs"/>
              </a:rPr>
              <a:t>x</a:t>
            </a:r>
            <a:r>
              <a:rPr lang="en-US" sz="2400" dirty="0">
                <a:solidFill>
                  <a:srgbClr val="000000"/>
                </a:solidFill>
                <a:latin typeface="AU Passata"/>
                <a:ea typeface="+mn-ea"/>
                <a:cs typeface="+mn-cs"/>
              </a:rPr>
              <a:t> </a:t>
            </a:r>
            <a:r>
              <a:rPr lang="en-US" sz="2400" i="1" dirty="0">
                <a:solidFill>
                  <a:srgbClr val="000000"/>
                </a:solidFill>
                <a:latin typeface="AU Passata"/>
                <a:ea typeface="+mn-ea"/>
                <a:cs typeface="+mn-cs"/>
              </a:rPr>
              <a:t>Q</a:t>
            </a:r>
            <a:r>
              <a:rPr lang="en-US" sz="2400" baseline="-25000" dirty="0">
                <a:solidFill>
                  <a:srgbClr val="000000"/>
                </a:solidFill>
                <a:latin typeface="Times" charset="0"/>
                <a:ea typeface="+mn-ea"/>
                <a:cs typeface="+mn-cs"/>
              </a:rPr>
              <a:t>I</a:t>
            </a:r>
            <a:r>
              <a:rPr lang="en-US" sz="2400" i="1" dirty="0">
                <a:solidFill>
                  <a:srgbClr val="000000"/>
                </a:solidFill>
                <a:latin typeface="AU Passata"/>
                <a:ea typeface="+mn-ea"/>
                <a:cs typeface="+mn-cs"/>
              </a:rPr>
              <a:t> = </a:t>
            </a:r>
            <a:r>
              <a:rPr lang="en-US" sz="2400" dirty="0">
                <a:solidFill>
                  <a:srgbClr val="000000"/>
                </a:solidFill>
                <a:latin typeface="AU Passata"/>
                <a:ea typeface="+mn-ea"/>
                <a:cs typeface="+mn-cs"/>
              </a:rPr>
              <a:t>2/3</a:t>
            </a:r>
            <a:r>
              <a:rPr lang="en-US" sz="2400" i="1" dirty="0">
                <a:solidFill>
                  <a:srgbClr val="000000"/>
                </a:solidFill>
                <a:latin typeface="AU Passata"/>
                <a:ea typeface="+mn-ea"/>
                <a:cs typeface="+mn-cs"/>
              </a:rPr>
              <a:t> </a:t>
            </a:r>
            <a:r>
              <a:rPr lang="en-US" sz="2400" dirty="0" err="1" smtClean="0">
                <a:solidFill>
                  <a:srgbClr val="000000"/>
                </a:solidFill>
                <a:latin typeface="Gill Sans Light" charset="0"/>
                <a:ea typeface="+mn-ea"/>
                <a:cs typeface="+mn-cs"/>
              </a:rPr>
              <a:t>x</a:t>
            </a:r>
            <a:r>
              <a:rPr lang="en-US" sz="2400" i="1" dirty="0" err="1" smtClean="0">
                <a:solidFill>
                  <a:srgbClr val="000000"/>
                </a:solidFill>
                <a:latin typeface="AU Passata"/>
                <a:ea typeface="+mn-ea"/>
                <a:cs typeface="+mn-cs"/>
              </a:rPr>
              <a:t>Q</a:t>
            </a:r>
            <a:r>
              <a:rPr lang="en-US" sz="2400" baseline="-25000" dirty="0" err="1" smtClean="0">
                <a:solidFill>
                  <a:srgbClr val="000000"/>
                </a:solidFill>
                <a:latin typeface="Times" charset="0"/>
                <a:ea typeface="+mn-ea"/>
                <a:cs typeface="+mn-cs"/>
              </a:rPr>
              <a:t>I</a:t>
            </a:r>
            <a:endParaRPr lang="en-US" sz="2400" baseline="-25000" dirty="0">
              <a:solidFill>
                <a:srgbClr val="000000"/>
              </a:solidFill>
              <a:latin typeface="Times" charset="0"/>
              <a:ea typeface="+mn-ea"/>
              <a:cs typeface="+mn-cs"/>
            </a:endParaRPr>
          </a:p>
        </p:txBody>
      </p:sp>
      <p:grpSp>
        <p:nvGrpSpPr>
          <p:cNvPr id="3" name="Group 61"/>
          <p:cNvGrpSpPr>
            <a:grpSpLocks/>
          </p:cNvGrpSpPr>
          <p:nvPr/>
        </p:nvGrpSpPr>
        <p:grpSpPr bwMode="auto">
          <a:xfrm>
            <a:off x="330201" y="2694612"/>
            <a:ext cx="4239212" cy="2732088"/>
            <a:chOff x="208" y="1488"/>
            <a:chExt cx="3056" cy="1721"/>
          </a:xfrm>
        </p:grpSpPr>
        <p:sp>
          <p:nvSpPr>
            <p:cNvPr id="64" name="Line 13"/>
            <p:cNvSpPr>
              <a:spLocks noChangeShapeType="1"/>
            </p:cNvSpPr>
            <p:nvPr/>
          </p:nvSpPr>
          <p:spPr bwMode="auto">
            <a:xfrm>
              <a:off x="208" y="1488"/>
              <a:ext cx="720" cy="0"/>
            </a:xfrm>
            <a:prstGeom prst="line">
              <a:avLst/>
            </a:prstGeom>
            <a:noFill/>
            <a:ln w="63500">
              <a:solidFill>
                <a:schemeClr val="tx1"/>
              </a:solidFill>
              <a:round/>
              <a:headEnd/>
              <a:tailEn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65" name="Line 16"/>
            <p:cNvSpPr>
              <a:spLocks noChangeShapeType="1"/>
            </p:cNvSpPr>
            <p:nvPr/>
          </p:nvSpPr>
          <p:spPr bwMode="auto">
            <a:xfrm>
              <a:off x="928" y="1536"/>
              <a:ext cx="144" cy="384"/>
            </a:xfrm>
            <a:prstGeom prst="line">
              <a:avLst/>
            </a:prstGeom>
            <a:noFill/>
            <a:ln w="25400">
              <a:solidFill>
                <a:schemeClr val="bg2"/>
              </a:solidFill>
              <a:round/>
              <a:headEnd/>
              <a:tailEnd type="arrow" w="med" len="me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66" name="Line 17"/>
            <p:cNvSpPr>
              <a:spLocks noChangeShapeType="1"/>
            </p:cNvSpPr>
            <p:nvPr/>
          </p:nvSpPr>
          <p:spPr bwMode="auto">
            <a:xfrm>
              <a:off x="1792" y="2016"/>
              <a:ext cx="144" cy="912"/>
            </a:xfrm>
            <a:prstGeom prst="line">
              <a:avLst/>
            </a:prstGeom>
            <a:noFill/>
            <a:ln w="25400">
              <a:solidFill>
                <a:schemeClr val="bg2"/>
              </a:solidFill>
              <a:round/>
              <a:headEnd/>
              <a:tailEnd type="arrow" w="med" len="me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67" name="Rectangle 18"/>
            <p:cNvSpPr>
              <a:spLocks noChangeArrowheads="1"/>
            </p:cNvSpPr>
            <p:nvPr/>
          </p:nvSpPr>
          <p:spPr bwMode="auto">
            <a:xfrm>
              <a:off x="398" y="1488"/>
              <a:ext cx="557" cy="233"/>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1800" baseline="30000" dirty="0" smtClean="0">
                  <a:solidFill>
                    <a:srgbClr val="000000"/>
                  </a:solidFill>
                  <a:latin typeface="AU Passata"/>
                  <a:ea typeface="+mn-ea"/>
                  <a:cs typeface="+mn-cs"/>
                </a:rPr>
                <a:t>12</a:t>
              </a:r>
              <a:r>
                <a:rPr lang="en-US" sz="1800" dirty="0" smtClean="0">
                  <a:solidFill>
                    <a:srgbClr val="000000"/>
                  </a:solidFill>
                  <a:latin typeface="AU Passata"/>
                  <a:ea typeface="+mn-ea"/>
                  <a:cs typeface="+mn-cs"/>
                </a:rPr>
                <a:t>C</a:t>
              </a:r>
              <a:endParaRPr lang="en-US" sz="1800" i="1" dirty="0">
                <a:solidFill>
                  <a:srgbClr val="000000"/>
                </a:solidFill>
                <a:latin typeface="AU Passata"/>
                <a:ea typeface="+mn-ea"/>
                <a:cs typeface="+mn-cs"/>
              </a:endParaRPr>
            </a:p>
          </p:txBody>
        </p:sp>
        <p:sp>
          <p:nvSpPr>
            <p:cNvPr id="79" name="Rectangle 19"/>
            <p:cNvSpPr>
              <a:spLocks noChangeArrowheads="1"/>
            </p:cNvSpPr>
            <p:nvPr/>
          </p:nvSpPr>
          <p:spPr bwMode="auto">
            <a:xfrm>
              <a:off x="1242" y="1968"/>
              <a:ext cx="519" cy="233"/>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1800" baseline="30000" dirty="0" smtClean="0">
                  <a:solidFill>
                    <a:srgbClr val="000000"/>
                  </a:solidFill>
                  <a:latin typeface="AU Passata"/>
                  <a:ea typeface="+mn-ea"/>
                  <a:cs typeface="+mn-cs"/>
                </a:rPr>
                <a:t>8</a:t>
              </a:r>
              <a:r>
                <a:rPr lang="en-US" sz="1800" dirty="0" smtClean="0">
                  <a:solidFill>
                    <a:srgbClr val="000000"/>
                  </a:solidFill>
                  <a:latin typeface="AU Passata"/>
                  <a:ea typeface="+mn-ea"/>
                  <a:cs typeface="+mn-cs"/>
                </a:rPr>
                <a:t>Be</a:t>
              </a:r>
              <a:endParaRPr lang="en-US" sz="1800" i="1" dirty="0">
                <a:solidFill>
                  <a:srgbClr val="000000"/>
                </a:solidFill>
                <a:latin typeface="AU Passata"/>
                <a:ea typeface="+mn-ea"/>
                <a:cs typeface="+mn-cs"/>
              </a:endParaRPr>
            </a:p>
          </p:txBody>
        </p:sp>
        <p:sp>
          <p:nvSpPr>
            <p:cNvPr id="69" name="Rectangle 26"/>
            <p:cNvSpPr>
              <a:spLocks noChangeArrowheads="1"/>
            </p:cNvSpPr>
            <p:nvPr/>
          </p:nvSpPr>
          <p:spPr bwMode="auto">
            <a:xfrm>
              <a:off x="1990" y="2976"/>
              <a:ext cx="796" cy="233"/>
            </a:xfrm>
            <a:prstGeom prst="rect">
              <a:avLst/>
            </a:prstGeom>
            <a:noFill/>
            <a:ln w="9525">
              <a:noFill/>
              <a:miter lim="800000"/>
              <a:headEnd/>
              <a:tailEnd/>
            </a:ln>
          </p:spPr>
          <p:txBody>
            <a:bodyPr wrap="square">
              <a:prstTxWarp prst="textNoShape">
                <a:avLst/>
              </a:prstTxWarp>
              <a:spAutoFit/>
            </a:bodyPr>
            <a:lstStyle/>
            <a:p>
              <a:pPr defTabSz="457200" fontAlgn="auto">
                <a:spcBef>
                  <a:spcPct val="50000"/>
                </a:spcBef>
                <a:spcAft>
                  <a:spcPts val="0"/>
                </a:spcAft>
              </a:pPr>
              <a:r>
                <a:rPr lang="en-US" sz="1800" dirty="0" smtClean="0">
                  <a:solidFill>
                    <a:srgbClr val="000000"/>
                  </a:solidFill>
                  <a:latin typeface="AU Passata"/>
                  <a:ea typeface="+mn-ea"/>
                  <a:cs typeface="+mn-cs"/>
                </a:rPr>
                <a:t> </a:t>
              </a:r>
              <a:r>
                <a:rPr lang="en-US" sz="1800" dirty="0" smtClean="0">
                  <a:solidFill>
                    <a:srgbClr val="000000"/>
                  </a:solidFill>
                  <a:latin typeface="Symbol" charset="2"/>
                  <a:ea typeface="+mn-ea"/>
                  <a:cs typeface="Symbol" charset="2"/>
                </a:rPr>
                <a:t>a</a:t>
              </a:r>
              <a:r>
                <a:rPr lang="en-US" sz="1800" baseline="-25000" dirty="0" smtClean="0">
                  <a:solidFill>
                    <a:srgbClr val="000000"/>
                  </a:solidFill>
                  <a:latin typeface="AU Passata"/>
                  <a:ea typeface="+mn-ea"/>
                  <a:cs typeface="+mn-cs"/>
                </a:rPr>
                <a:t>2</a:t>
              </a:r>
              <a:r>
                <a:rPr lang="en-US" sz="1800" dirty="0" smtClean="0">
                  <a:solidFill>
                    <a:srgbClr val="000000"/>
                  </a:solidFill>
                  <a:latin typeface="AU Passata"/>
                  <a:ea typeface="+mn-ea"/>
                  <a:cs typeface="+mn-cs"/>
                </a:rPr>
                <a:t> + </a:t>
              </a:r>
              <a:r>
                <a:rPr lang="en-US" sz="1800" dirty="0" smtClean="0">
                  <a:solidFill>
                    <a:srgbClr val="000000"/>
                  </a:solidFill>
                  <a:latin typeface="Symbol" charset="2"/>
                  <a:ea typeface="+mn-ea"/>
                  <a:cs typeface="Symbol" charset="2"/>
                </a:rPr>
                <a:t>a</a:t>
              </a:r>
              <a:r>
                <a:rPr lang="en-US" sz="1800" baseline="-25000" dirty="0" smtClean="0">
                  <a:solidFill>
                    <a:srgbClr val="000000"/>
                  </a:solidFill>
                  <a:latin typeface="AU Passata"/>
                  <a:ea typeface="+mn-ea"/>
                  <a:cs typeface="+mn-cs"/>
                </a:rPr>
                <a:t>3</a:t>
              </a:r>
              <a:endParaRPr lang="en-US" sz="1800" dirty="0">
                <a:solidFill>
                  <a:srgbClr val="000000"/>
                </a:solidFill>
                <a:latin typeface="AU Passata"/>
                <a:ea typeface="+mn-ea"/>
                <a:cs typeface="+mn-cs"/>
              </a:endParaRPr>
            </a:p>
          </p:txBody>
        </p:sp>
        <p:sp>
          <p:nvSpPr>
            <p:cNvPr id="70" name="Line 27"/>
            <p:cNvSpPr>
              <a:spLocks noChangeShapeType="1"/>
            </p:cNvSpPr>
            <p:nvPr/>
          </p:nvSpPr>
          <p:spPr bwMode="auto">
            <a:xfrm>
              <a:off x="448" y="1488"/>
              <a:ext cx="2304" cy="0"/>
            </a:xfrm>
            <a:prstGeom prst="line">
              <a:avLst/>
            </a:prstGeom>
            <a:noFill/>
            <a:ln w="9525">
              <a:solidFill>
                <a:schemeClr val="tx1"/>
              </a:solidFill>
              <a:prstDash val="dash"/>
              <a:round/>
              <a:headEnd/>
              <a:tailEn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71" name="Line 28"/>
            <p:cNvSpPr>
              <a:spLocks noChangeShapeType="1"/>
            </p:cNvSpPr>
            <p:nvPr/>
          </p:nvSpPr>
          <p:spPr bwMode="auto">
            <a:xfrm>
              <a:off x="1456" y="1968"/>
              <a:ext cx="1296" cy="0"/>
            </a:xfrm>
            <a:prstGeom prst="line">
              <a:avLst/>
            </a:prstGeom>
            <a:noFill/>
            <a:ln w="9525">
              <a:solidFill>
                <a:schemeClr val="tx1"/>
              </a:solidFill>
              <a:prstDash val="dash"/>
              <a:round/>
              <a:headEnd/>
              <a:tailEn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72" name="Line 29"/>
            <p:cNvSpPr>
              <a:spLocks noChangeShapeType="1"/>
            </p:cNvSpPr>
            <p:nvPr/>
          </p:nvSpPr>
          <p:spPr bwMode="auto">
            <a:xfrm>
              <a:off x="2608" y="2976"/>
              <a:ext cx="192" cy="0"/>
            </a:xfrm>
            <a:prstGeom prst="line">
              <a:avLst/>
            </a:prstGeom>
            <a:noFill/>
            <a:ln w="9525">
              <a:solidFill>
                <a:schemeClr val="tx1"/>
              </a:solidFill>
              <a:prstDash val="dash"/>
              <a:round/>
              <a:headEnd/>
              <a:tailEn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73" name="AutoShape 30"/>
            <p:cNvSpPr>
              <a:spLocks/>
            </p:cNvSpPr>
            <p:nvPr/>
          </p:nvSpPr>
          <p:spPr bwMode="auto">
            <a:xfrm>
              <a:off x="2800" y="1512"/>
              <a:ext cx="144" cy="432"/>
            </a:xfrm>
            <a:prstGeom prst="rightBrace">
              <a:avLst>
                <a:gd name="adj1" fmla="val 25000"/>
                <a:gd name="adj2" fmla="val 50000"/>
              </a:avLst>
            </a:prstGeom>
            <a:noFill/>
            <a:ln w="9525">
              <a:solidFill>
                <a:schemeClr val="tx1"/>
              </a:solidFill>
              <a:round/>
              <a:headEnd/>
              <a:tailEn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74" name="AutoShape 31"/>
            <p:cNvSpPr>
              <a:spLocks/>
            </p:cNvSpPr>
            <p:nvPr/>
          </p:nvSpPr>
          <p:spPr bwMode="auto">
            <a:xfrm>
              <a:off x="2800" y="1992"/>
              <a:ext cx="144" cy="952"/>
            </a:xfrm>
            <a:prstGeom prst="rightBrace">
              <a:avLst>
                <a:gd name="adj1" fmla="val 55093"/>
                <a:gd name="adj2" fmla="val 50000"/>
              </a:avLst>
            </a:prstGeom>
            <a:noFill/>
            <a:ln w="9525">
              <a:solidFill>
                <a:schemeClr val="tx1"/>
              </a:solidFill>
              <a:round/>
              <a:headEnd/>
              <a:tailEn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75" name="Text Box 35"/>
            <p:cNvSpPr txBox="1">
              <a:spLocks noChangeArrowheads="1"/>
            </p:cNvSpPr>
            <p:nvPr/>
          </p:nvSpPr>
          <p:spPr bwMode="auto">
            <a:xfrm>
              <a:off x="2928" y="1568"/>
              <a:ext cx="336" cy="233"/>
            </a:xfrm>
            <a:prstGeom prst="rect">
              <a:avLst/>
            </a:prstGeom>
            <a:noFill/>
            <a:ln w="9525">
              <a:noFill/>
              <a:miter lim="800000"/>
              <a:headEnd/>
              <a:tailEnd/>
            </a:ln>
          </p:spPr>
          <p:txBody>
            <a:bodyPr wrap="square">
              <a:prstTxWarp prst="textNoShape">
                <a:avLst/>
              </a:prstTxWarp>
              <a:spAutoFit/>
            </a:bodyPr>
            <a:lstStyle/>
            <a:p>
              <a:pPr defTabSz="457200" fontAlgn="auto">
                <a:spcBef>
                  <a:spcPct val="50000"/>
                </a:spcBef>
                <a:spcAft>
                  <a:spcPts val="0"/>
                </a:spcAft>
              </a:pPr>
              <a:r>
                <a:rPr lang="en-US" sz="1800" i="1">
                  <a:solidFill>
                    <a:srgbClr val="000000"/>
                  </a:solidFill>
                  <a:latin typeface="AU Passata"/>
                  <a:ea typeface="+mn-ea"/>
                  <a:cs typeface="+mn-cs"/>
                </a:rPr>
                <a:t>Q</a:t>
              </a:r>
              <a:r>
                <a:rPr lang="en-US" sz="1800" baseline="-25000">
                  <a:solidFill>
                    <a:srgbClr val="000000"/>
                  </a:solidFill>
                  <a:latin typeface="Times" charset="0"/>
                  <a:ea typeface="+mn-ea"/>
                  <a:cs typeface="+mn-cs"/>
                </a:rPr>
                <a:t>I</a:t>
              </a:r>
              <a:endParaRPr lang="en-US" sz="1800">
                <a:solidFill>
                  <a:srgbClr val="000000"/>
                </a:solidFill>
                <a:latin typeface="AU Passata"/>
                <a:ea typeface="+mn-ea"/>
                <a:cs typeface="+mn-cs"/>
              </a:endParaRPr>
            </a:p>
          </p:txBody>
        </p:sp>
        <p:sp>
          <p:nvSpPr>
            <p:cNvPr id="76" name="Text Box 36"/>
            <p:cNvSpPr txBox="1">
              <a:spLocks noChangeArrowheads="1"/>
            </p:cNvSpPr>
            <p:nvPr/>
          </p:nvSpPr>
          <p:spPr bwMode="auto">
            <a:xfrm>
              <a:off x="2928" y="2304"/>
              <a:ext cx="336" cy="233"/>
            </a:xfrm>
            <a:prstGeom prst="rect">
              <a:avLst/>
            </a:prstGeom>
            <a:noFill/>
            <a:ln w="9525">
              <a:noFill/>
              <a:miter lim="800000"/>
              <a:headEnd/>
              <a:tailEnd/>
            </a:ln>
          </p:spPr>
          <p:txBody>
            <a:bodyPr wrap="square">
              <a:prstTxWarp prst="textNoShape">
                <a:avLst/>
              </a:prstTxWarp>
              <a:spAutoFit/>
            </a:bodyPr>
            <a:lstStyle/>
            <a:p>
              <a:pPr defTabSz="457200" fontAlgn="auto">
                <a:spcBef>
                  <a:spcPct val="50000"/>
                </a:spcBef>
                <a:spcAft>
                  <a:spcPts val="0"/>
                </a:spcAft>
              </a:pPr>
              <a:r>
                <a:rPr lang="en-US" sz="1800" i="1">
                  <a:solidFill>
                    <a:srgbClr val="000000"/>
                  </a:solidFill>
                  <a:latin typeface="AU Passata"/>
                  <a:ea typeface="+mn-ea"/>
                  <a:cs typeface="+mn-cs"/>
                </a:rPr>
                <a:t>Q</a:t>
              </a:r>
              <a:r>
                <a:rPr lang="en-US" sz="1800" baseline="-25000">
                  <a:solidFill>
                    <a:srgbClr val="000000"/>
                  </a:solidFill>
                  <a:latin typeface="Times" charset="0"/>
                  <a:ea typeface="+mn-ea"/>
                  <a:cs typeface="+mn-cs"/>
                </a:rPr>
                <a:t>II</a:t>
              </a:r>
              <a:endParaRPr lang="en-US" sz="1800">
                <a:solidFill>
                  <a:srgbClr val="000000"/>
                </a:solidFill>
                <a:latin typeface="AU Passata"/>
                <a:ea typeface="+mn-ea"/>
                <a:cs typeface="+mn-cs"/>
              </a:endParaRPr>
            </a:p>
          </p:txBody>
        </p:sp>
        <p:sp>
          <p:nvSpPr>
            <p:cNvPr id="77" name="Line 38"/>
            <p:cNvSpPr>
              <a:spLocks noChangeShapeType="1"/>
            </p:cNvSpPr>
            <p:nvPr/>
          </p:nvSpPr>
          <p:spPr bwMode="auto">
            <a:xfrm>
              <a:off x="1072" y="1968"/>
              <a:ext cx="720" cy="0"/>
            </a:xfrm>
            <a:prstGeom prst="line">
              <a:avLst/>
            </a:prstGeom>
            <a:noFill/>
            <a:ln w="63500">
              <a:solidFill>
                <a:schemeClr val="tx1"/>
              </a:solidFill>
              <a:round/>
              <a:headEnd/>
              <a:tailEn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78" name="Line 39"/>
            <p:cNvSpPr>
              <a:spLocks noChangeShapeType="1"/>
            </p:cNvSpPr>
            <p:nvPr/>
          </p:nvSpPr>
          <p:spPr bwMode="auto">
            <a:xfrm>
              <a:off x="1936" y="2976"/>
              <a:ext cx="720" cy="0"/>
            </a:xfrm>
            <a:prstGeom prst="line">
              <a:avLst/>
            </a:prstGeom>
            <a:noFill/>
            <a:ln w="63500">
              <a:solidFill>
                <a:schemeClr val="tx1"/>
              </a:solidFill>
              <a:round/>
              <a:headEnd/>
              <a:tailEn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grpSp>
      <p:sp>
        <p:nvSpPr>
          <p:cNvPr id="82" name="AutoShape 40"/>
          <p:cNvSpPr>
            <a:spLocks noChangeArrowheads="1"/>
          </p:cNvSpPr>
          <p:nvPr/>
        </p:nvSpPr>
        <p:spPr bwMode="auto">
          <a:xfrm>
            <a:off x="5070167" y="2298769"/>
            <a:ext cx="3164539" cy="2739353"/>
          </a:xfrm>
          <a:prstGeom prst="triangle">
            <a:avLst>
              <a:gd name="adj" fmla="val 50000"/>
            </a:avLst>
          </a:prstGeom>
          <a:noFill/>
          <a:ln w="50800">
            <a:solidFill>
              <a:srgbClr val="FF0000"/>
            </a:solidFill>
            <a:miter lim="800000"/>
            <a:headEnd/>
            <a:tailEn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83" name="Line 42"/>
          <p:cNvSpPr>
            <a:spLocks noChangeShapeType="1"/>
          </p:cNvSpPr>
          <p:nvPr/>
        </p:nvSpPr>
        <p:spPr bwMode="auto">
          <a:xfrm>
            <a:off x="6643110" y="1836421"/>
            <a:ext cx="0" cy="3210383"/>
          </a:xfrm>
          <a:prstGeom prst="line">
            <a:avLst/>
          </a:prstGeom>
          <a:noFill/>
          <a:ln w="25400" cap="flat" cmpd="sng" algn="ctr">
            <a:solidFill>
              <a:schemeClr val="tx1"/>
            </a:solidFill>
            <a:prstDash val="dash"/>
            <a:round/>
            <a:headEnd type="arrow" w="sm" len="sm"/>
            <a:tailEnd type="none" w="med" len="sm"/>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84" name="Rectangle 43"/>
          <p:cNvSpPr>
            <a:spLocks noChangeArrowheads="1"/>
          </p:cNvSpPr>
          <p:nvPr/>
        </p:nvSpPr>
        <p:spPr bwMode="auto">
          <a:xfrm>
            <a:off x="6651400" y="1717818"/>
            <a:ext cx="393754" cy="369010"/>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1800" i="1" dirty="0" smtClean="0">
                <a:solidFill>
                  <a:srgbClr val="000000"/>
                </a:solidFill>
                <a:latin typeface="AU Passata"/>
                <a:ea typeface="+mn-ea"/>
                <a:cs typeface="+mn-cs"/>
              </a:rPr>
              <a:t>E</a:t>
            </a:r>
            <a:r>
              <a:rPr lang="en-US" sz="1800" i="1" baseline="-25000" dirty="0" smtClean="0">
                <a:solidFill>
                  <a:srgbClr val="000000"/>
                </a:solidFill>
                <a:latin typeface="AU Passata"/>
                <a:ea typeface="+mn-ea"/>
                <a:cs typeface="+mn-cs"/>
              </a:rPr>
              <a:t>1</a:t>
            </a:r>
            <a:endParaRPr lang="en-US" sz="1800" baseline="-25000" dirty="0">
              <a:solidFill>
                <a:srgbClr val="000000"/>
              </a:solidFill>
              <a:latin typeface="AU Passata"/>
              <a:ea typeface="+mn-ea"/>
              <a:cs typeface="+mn-cs"/>
            </a:endParaRPr>
          </a:p>
        </p:txBody>
      </p:sp>
      <p:sp>
        <p:nvSpPr>
          <p:cNvPr id="85" name="Line 45"/>
          <p:cNvSpPr>
            <a:spLocks noChangeShapeType="1"/>
          </p:cNvSpPr>
          <p:nvPr/>
        </p:nvSpPr>
        <p:spPr bwMode="auto">
          <a:xfrm flipH="1" flipV="1">
            <a:off x="5845240" y="3677128"/>
            <a:ext cx="2588414" cy="1465185"/>
          </a:xfrm>
          <a:prstGeom prst="line">
            <a:avLst/>
          </a:prstGeom>
          <a:noFill/>
          <a:ln w="25400" cap="flat" cmpd="sng" algn="ctr">
            <a:solidFill>
              <a:schemeClr val="tx1"/>
            </a:solidFill>
            <a:prstDash val="dash"/>
            <a:round/>
            <a:headEnd type="arrow" w="sm" len="sm"/>
            <a:tailEnd type="none" w="med" len="sm"/>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86" name="Rectangle 46"/>
          <p:cNvSpPr>
            <a:spLocks noChangeArrowheads="1"/>
          </p:cNvSpPr>
          <p:nvPr/>
        </p:nvSpPr>
        <p:spPr bwMode="auto">
          <a:xfrm>
            <a:off x="8433655" y="4933931"/>
            <a:ext cx="395826" cy="369010"/>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1800" i="1" smtClean="0">
                <a:solidFill>
                  <a:srgbClr val="000000"/>
                </a:solidFill>
                <a:latin typeface="AU Passata"/>
                <a:ea typeface="+mn-ea"/>
                <a:cs typeface="+mn-cs"/>
              </a:rPr>
              <a:t>E</a:t>
            </a:r>
            <a:r>
              <a:rPr lang="en-US" sz="1800" i="1" baseline="-25000" smtClean="0">
                <a:solidFill>
                  <a:srgbClr val="000000"/>
                </a:solidFill>
                <a:latin typeface="AU Passata"/>
                <a:ea typeface="+mn-ea"/>
                <a:cs typeface="+mn-cs"/>
              </a:rPr>
              <a:t>2</a:t>
            </a:r>
            <a:endParaRPr lang="en-US" sz="1800" baseline="-25000">
              <a:solidFill>
                <a:srgbClr val="000000"/>
              </a:solidFill>
              <a:latin typeface="AU Passata"/>
              <a:ea typeface="+mn-ea"/>
              <a:cs typeface="+mn-cs"/>
            </a:endParaRPr>
          </a:p>
        </p:txBody>
      </p:sp>
      <p:sp>
        <p:nvSpPr>
          <p:cNvPr id="87" name="Line 48"/>
          <p:cNvSpPr>
            <a:spLocks noChangeShapeType="1"/>
          </p:cNvSpPr>
          <p:nvPr/>
        </p:nvSpPr>
        <p:spPr bwMode="auto">
          <a:xfrm flipV="1">
            <a:off x="4835987" y="3683640"/>
            <a:ext cx="2604993" cy="1469526"/>
          </a:xfrm>
          <a:prstGeom prst="line">
            <a:avLst/>
          </a:prstGeom>
          <a:noFill/>
          <a:ln w="25400" cap="flat" cmpd="sng" algn="ctr">
            <a:solidFill>
              <a:schemeClr val="tx1"/>
            </a:solidFill>
            <a:prstDash val="dash"/>
            <a:round/>
            <a:headEnd type="arrow" w="sm" len="sm"/>
            <a:tailEnd type="none" w="med" len="sm"/>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88" name="Rectangle 49"/>
          <p:cNvSpPr>
            <a:spLocks noChangeArrowheads="1"/>
          </p:cNvSpPr>
          <p:nvPr/>
        </p:nvSpPr>
        <p:spPr bwMode="auto">
          <a:xfrm>
            <a:off x="4454667" y="4953466"/>
            <a:ext cx="447636" cy="369010"/>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1800" i="1" smtClean="0">
                <a:solidFill>
                  <a:srgbClr val="000000"/>
                </a:solidFill>
                <a:latin typeface="AU Passata"/>
                <a:ea typeface="+mn-ea"/>
                <a:cs typeface="+mn-cs"/>
              </a:rPr>
              <a:t> E</a:t>
            </a:r>
            <a:r>
              <a:rPr lang="en-US" sz="1800" i="1" baseline="-25000" smtClean="0">
                <a:solidFill>
                  <a:srgbClr val="000000"/>
                </a:solidFill>
                <a:latin typeface="AU Passata"/>
                <a:ea typeface="+mn-ea"/>
                <a:cs typeface="+mn-cs"/>
              </a:rPr>
              <a:t>3</a:t>
            </a:r>
            <a:endParaRPr lang="en-US" sz="1800" baseline="-25000">
              <a:solidFill>
                <a:srgbClr val="000000"/>
              </a:solidFill>
              <a:latin typeface="AU Passata"/>
              <a:ea typeface="+mn-ea"/>
              <a:cs typeface="+mn-cs"/>
            </a:endParaRPr>
          </a:p>
        </p:txBody>
      </p:sp>
      <p:grpSp>
        <p:nvGrpSpPr>
          <p:cNvPr id="54" name="Group 53"/>
          <p:cNvGrpSpPr/>
          <p:nvPr/>
        </p:nvGrpSpPr>
        <p:grpSpPr>
          <a:xfrm>
            <a:off x="6073841" y="3304212"/>
            <a:ext cx="1277234" cy="1752600"/>
            <a:chOff x="6418966" y="3276600"/>
            <a:chExt cx="1277234" cy="1752600"/>
          </a:xfrm>
        </p:grpSpPr>
        <p:sp>
          <p:nvSpPr>
            <p:cNvPr id="48" name="Line 45"/>
            <p:cNvSpPr>
              <a:spLocks noChangeShapeType="1"/>
            </p:cNvSpPr>
            <p:nvPr/>
          </p:nvSpPr>
          <p:spPr bwMode="auto">
            <a:xfrm flipH="1" flipV="1">
              <a:off x="6418966" y="3276600"/>
              <a:ext cx="820034" cy="457200"/>
            </a:xfrm>
            <a:prstGeom prst="line">
              <a:avLst/>
            </a:prstGeom>
            <a:noFill/>
            <a:ln w="25400" cap="flat" cmpd="sng" algn="ctr">
              <a:solidFill>
                <a:srgbClr val="0000FF"/>
              </a:solidFill>
              <a:prstDash val="solid"/>
              <a:round/>
              <a:headEnd type="none" w="sm" len="sm"/>
              <a:tailEnd type="none" w="med" len="sm"/>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49" name="Line 45"/>
            <p:cNvSpPr>
              <a:spLocks noChangeShapeType="1"/>
            </p:cNvSpPr>
            <p:nvPr/>
          </p:nvSpPr>
          <p:spPr bwMode="auto">
            <a:xfrm flipV="1">
              <a:off x="7239000" y="3429000"/>
              <a:ext cx="457200" cy="304800"/>
            </a:xfrm>
            <a:prstGeom prst="line">
              <a:avLst/>
            </a:prstGeom>
            <a:noFill/>
            <a:ln w="25400" cap="flat" cmpd="sng" algn="ctr">
              <a:solidFill>
                <a:srgbClr val="0000FF"/>
              </a:solidFill>
              <a:prstDash val="solid"/>
              <a:round/>
              <a:headEnd type="none" w="sm" len="sm"/>
              <a:tailEnd type="none" w="med" len="sm"/>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50" name="Line 45"/>
            <p:cNvSpPr>
              <a:spLocks noChangeShapeType="1"/>
            </p:cNvSpPr>
            <p:nvPr/>
          </p:nvSpPr>
          <p:spPr bwMode="auto">
            <a:xfrm flipH="1" flipV="1">
              <a:off x="7239000" y="3733800"/>
              <a:ext cx="0" cy="1295400"/>
            </a:xfrm>
            <a:prstGeom prst="line">
              <a:avLst/>
            </a:prstGeom>
            <a:noFill/>
            <a:ln w="25400" cap="flat" cmpd="sng" algn="ctr">
              <a:solidFill>
                <a:srgbClr val="0000FF"/>
              </a:solidFill>
              <a:prstDash val="solid"/>
              <a:round/>
              <a:headEnd type="none" w="sm" len="sm"/>
              <a:tailEnd type="none" w="med" len="sm"/>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51" name="Oval 51"/>
            <p:cNvSpPr>
              <a:spLocks noChangeAspect="1" noChangeArrowheads="1"/>
            </p:cNvSpPr>
            <p:nvPr/>
          </p:nvSpPr>
          <p:spPr bwMode="auto">
            <a:xfrm>
              <a:off x="7202908" y="3683000"/>
              <a:ext cx="73152" cy="73152"/>
            </a:xfrm>
            <a:prstGeom prst="ellipse">
              <a:avLst/>
            </a:prstGeom>
            <a:solidFill>
              <a:srgbClr val="0000FF"/>
            </a:solidFill>
            <a:ln w="38100">
              <a:solidFill>
                <a:srgbClr val="0000FF"/>
              </a:solidFill>
              <a:round/>
              <a:headEnd/>
              <a:tailEn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52" name="Rectangle 51"/>
            <p:cNvSpPr/>
            <p:nvPr/>
          </p:nvSpPr>
          <p:spPr>
            <a:xfrm>
              <a:off x="7051815" y="3290406"/>
              <a:ext cx="365605" cy="369332"/>
            </a:xfrm>
            <a:prstGeom prst="rect">
              <a:avLst/>
            </a:prstGeom>
          </p:spPr>
          <p:txBody>
            <a:bodyPr wrap="none">
              <a:spAutoFit/>
            </a:bodyPr>
            <a:lstStyle/>
            <a:p>
              <a:pPr defTabSz="457200" fontAlgn="auto">
                <a:spcBef>
                  <a:spcPts val="0"/>
                </a:spcBef>
                <a:spcAft>
                  <a:spcPts val="0"/>
                </a:spcAft>
              </a:pPr>
              <a:r>
                <a:rPr lang="en-US" sz="1800" dirty="0" err="1" smtClean="0">
                  <a:solidFill>
                    <a:srgbClr val="000000"/>
                  </a:solidFill>
                  <a:latin typeface="Symbol" charset="2"/>
                  <a:ea typeface="+mn-ea"/>
                  <a:cs typeface="Symbol" charset="2"/>
                </a:rPr>
                <a:t>a</a:t>
              </a:r>
              <a:r>
                <a:rPr lang="en-US" sz="1800" baseline="-25000" dirty="0" err="1" smtClean="0">
                  <a:solidFill>
                    <a:srgbClr val="000000"/>
                  </a:solidFill>
                  <a:latin typeface="AU Passata"/>
                  <a:ea typeface="+mn-ea"/>
                  <a:cs typeface="+mn-cs"/>
                </a:rPr>
                <a:t>i</a:t>
              </a:r>
              <a:endParaRPr lang="en-US" sz="1800" dirty="0">
                <a:solidFill>
                  <a:srgbClr val="000000"/>
                </a:solidFill>
                <a:latin typeface="AU Passata"/>
                <a:ea typeface="+mn-ea"/>
                <a:cs typeface="+mn-cs"/>
              </a:endParaRPr>
            </a:p>
          </p:txBody>
        </p:sp>
      </p:grpSp>
      <p:sp>
        <p:nvSpPr>
          <p:cNvPr id="43" name="Line 58"/>
          <p:cNvSpPr>
            <a:spLocks noChangeShapeType="1"/>
          </p:cNvSpPr>
          <p:nvPr/>
        </p:nvSpPr>
        <p:spPr bwMode="auto">
          <a:xfrm flipV="1">
            <a:off x="5786435" y="4390062"/>
            <a:ext cx="1728978" cy="0"/>
          </a:xfrm>
          <a:prstGeom prst="line">
            <a:avLst/>
          </a:prstGeom>
          <a:noFill/>
          <a:ln w="257175" cap="flat" cmpd="sng" algn="ctr">
            <a:solidFill>
              <a:srgbClr val="3C861C"/>
            </a:solidFill>
            <a:prstDash val="solid"/>
            <a:round/>
            <a:headEnd type="none" w="med" len="med"/>
            <a:tailEnd type="none" w="med" len="me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grpSp>
        <p:nvGrpSpPr>
          <p:cNvPr id="46" name="Group 65"/>
          <p:cNvGrpSpPr>
            <a:grpSpLocks/>
          </p:cNvGrpSpPr>
          <p:nvPr/>
        </p:nvGrpSpPr>
        <p:grpSpPr bwMode="auto">
          <a:xfrm>
            <a:off x="6392881" y="4407526"/>
            <a:ext cx="712788" cy="596900"/>
            <a:chOff x="4178" y="2871"/>
            <a:chExt cx="449" cy="376"/>
          </a:xfrm>
        </p:grpSpPr>
        <p:sp>
          <p:nvSpPr>
            <p:cNvPr id="47" name="Line 62"/>
            <p:cNvSpPr>
              <a:spLocks noChangeShapeType="1"/>
            </p:cNvSpPr>
            <p:nvPr/>
          </p:nvSpPr>
          <p:spPr bwMode="auto">
            <a:xfrm>
              <a:off x="4224" y="2871"/>
              <a:ext cx="0" cy="376"/>
            </a:xfrm>
            <a:prstGeom prst="line">
              <a:avLst/>
            </a:prstGeom>
            <a:noFill/>
            <a:ln w="12700">
              <a:solidFill>
                <a:schemeClr val="tx1"/>
              </a:solidFill>
              <a:round/>
              <a:headEnd type="arrow" w="sm" len="sm"/>
              <a:tailEnd type="arrow" w="sm" len="sm"/>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53" name="Rectangle 64"/>
            <p:cNvSpPr>
              <a:spLocks noChangeArrowheads="1"/>
            </p:cNvSpPr>
            <p:nvPr/>
          </p:nvSpPr>
          <p:spPr bwMode="auto">
            <a:xfrm>
              <a:off x="4178" y="2916"/>
              <a:ext cx="449" cy="233"/>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1800" dirty="0">
                  <a:solidFill>
                    <a:srgbClr val="000000"/>
                  </a:solidFill>
                  <a:latin typeface="AU Passata"/>
                  <a:ea typeface="+mn-ea"/>
                  <a:cs typeface="+mn-cs"/>
                </a:rPr>
                <a:t>2/</a:t>
              </a:r>
              <a:r>
                <a:rPr lang="en-US" sz="1800" dirty="0" smtClean="0">
                  <a:solidFill>
                    <a:srgbClr val="000000"/>
                  </a:solidFill>
                  <a:latin typeface="AU Passata"/>
                  <a:ea typeface="+mn-ea"/>
                  <a:cs typeface="+mn-cs"/>
                </a:rPr>
                <a:t>3</a:t>
              </a:r>
              <a:r>
                <a:rPr lang="en-US" sz="1800" i="1" dirty="0" smtClean="0">
                  <a:solidFill>
                    <a:srgbClr val="000000"/>
                  </a:solidFill>
                  <a:latin typeface="AU Passata"/>
                  <a:ea typeface="+mn-ea"/>
                  <a:cs typeface="+mn-cs"/>
                </a:rPr>
                <a:t>Q</a:t>
              </a:r>
              <a:r>
                <a:rPr lang="en-US" sz="1800" baseline="-25000" dirty="0" smtClean="0">
                  <a:solidFill>
                    <a:srgbClr val="000000"/>
                  </a:solidFill>
                  <a:latin typeface="Times" charset="0"/>
                  <a:ea typeface="+mn-ea"/>
                  <a:cs typeface="+mn-cs"/>
                </a:rPr>
                <a:t>I</a:t>
              </a:r>
              <a:endParaRPr lang="en-US" sz="1800" baseline="-25000" dirty="0">
                <a:solidFill>
                  <a:srgbClr val="000000"/>
                </a:solidFill>
                <a:latin typeface="Times" charset="0"/>
                <a:ea typeface="+mn-ea"/>
                <a:cs typeface="+mn-cs"/>
              </a:endParaRPr>
            </a:p>
          </p:txBody>
        </p:sp>
      </p:grpSp>
      <p:sp>
        <p:nvSpPr>
          <p:cNvPr id="57" name="Line 58"/>
          <p:cNvSpPr>
            <a:spLocks noChangeShapeType="1"/>
          </p:cNvSpPr>
          <p:nvPr/>
        </p:nvSpPr>
        <p:spPr bwMode="auto">
          <a:xfrm rot="14400000" flipV="1">
            <a:off x="6076567" y="3939848"/>
            <a:ext cx="1728978" cy="0"/>
          </a:xfrm>
          <a:prstGeom prst="line">
            <a:avLst/>
          </a:prstGeom>
          <a:noFill/>
          <a:ln w="257175" cap="flat" cmpd="sng" algn="ctr">
            <a:solidFill>
              <a:srgbClr val="3C861C"/>
            </a:solidFill>
            <a:prstDash val="solid"/>
            <a:round/>
            <a:headEnd type="none" w="med" len="med"/>
            <a:tailEnd type="none" w="med" len="me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60" name="Line 58"/>
          <p:cNvSpPr>
            <a:spLocks noChangeShapeType="1"/>
          </p:cNvSpPr>
          <p:nvPr/>
        </p:nvSpPr>
        <p:spPr bwMode="auto">
          <a:xfrm rot="7200000" flipV="1">
            <a:off x="5498717" y="3944926"/>
            <a:ext cx="1728978" cy="0"/>
          </a:xfrm>
          <a:prstGeom prst="line">
            <a:avLst/>
          </a:prstGeom>
          <a:noFill/>
          <a:ln w="257175" cap="flat" cmpd="sng" algn="ctr">
            <a:solidFill>
              <a:srgbClr val="3C861C"/>
            </a:solidFill>
            <a:prstDash val="solid"/>
            <a:round/>
            <a:headEnd type="none" w="med" len="med"/>
            <a:tailEnd type="none" w="med" len="me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80" name="Rectangle 79"/>
          <p:cNvSpPr/>
          <p:nvPr/>
        </p:nvSpPr>
        <p:spPr>
          <a:xfrm>
            <a:off x="6655750" y="3126412"/>
            <a:ext cx="15240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latin typeface="AU Passata"/>
            </a:endParaRPr>
          </a:p>
        </p:txBody>
      </p:sp>
      <p:sp>
        <p:nvSpPr>
          <p:cNvPr id="81" name="Rectangle 80"/>
          <p:cNvSpPr/>
          <p:nvPr/>
        </p:nvSpPr>
        <p:spPr>
          <a:xfrm>
            <a:off x="6477950" y="3126412"/>
            <a:ext cx="15240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latin typeface="AU Passata"/>
            </a:endParaRPr>
          </a:p>
        </p:txBody>
      </p:sp>
      <p:sp>
        <p:nvSpPr>
          <p:cNvPr id="90" name="Rectangle 89"/>
          <p:cNvSpPr/>
          <p:nvPr/>
        </p:nvSpPr>
        <p:spPr>
          <a:xfrm>
            <a:off x="6631114" y="3139112"/>
            <a:ext cx="22860" cy="50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latin typeface="AU Passata"/>
            </a:endParaRPr>
          </a:p>
        </p:txBody>
      </p:sp>
      <p:sp>
        <p:nvSpPr>
          <p:cNvPr id="91" name="Rectangle 90"/>
          <p:cNvSpPr/>
          <p:nvPr/>
        </p:nvSpPr>
        <p:spPr>
          <a:xfrm>
            <a:off x="5744525" y="4418635"/>
            <a:ext cx="82550" cy="1068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latin typeface="AU Passata"/>
            </a:endParaRPr>
          </a:p>
        </p:txBody>
      </p:sp>
      <p:sp>
        <p:nvSpPr>
          <p:cNvPr id="92" name="Rectangle 91"/>
          <p:cNvSpPr/>
          <p:nvPr/>
        </p:nvSpPr>
        <p:spPr>
          <a:xfrm>
            <a:off x="7474900" y="4415462"/>
            <a:ext cx="82550" cy="1068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latin typeface="AU Passata"/>
            </a:endParaRPr>
          </a:p>
        </p:txBody>
      </p:sp>
      <p:sp>
        <p:nvSpPr>
          <p:cNvPr id="94" name="Rectangle 93"/>
          <p:cNvSpPr/>
          <p:nvPr/>
        </p:nvSpPr>
        <p:spPr>
          <a:xfrm rot="19974853">
            <a:off x="5825181" y="4575712"/>
            <a:ext cx="82550" cy="139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latin typeface="AU Passata"/>
            </a:endParaRPr>
          </a:p>
        </p:txBody>
      </p:sp>
      <p:sp>
        <p:nvSpPr>
          <p:cNvPr id="95" name="Rectangle 94"/>
          <p:cNvSpPr/>
          <p:nvPr/>
        </p:nvSpPr>
        <p:spPr>
          <a:xfrm rot="2324635">
            <a:off x="7392080" y="4573212"/>
            <a:ext cx="82550" cy="139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latin typeface="AU Passata"/>
            </a:endParaRPr>
          </a:p>
        </p:txBody>
      </p:sp>
      <p:sp>
        <p:nvSpPr>
          <p:cNvPr id="99" name="Rectangle 98"/>
          <p:cNvSpPr/>
          <p:nvPr/>
        </p:nvSpPr>
        <p:spPr>
          <a:xfrm rot="7200000">
            <a:off x="7459589" y="4560489"/>
            <a:ext cx="22860" cy="690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latin typeface="AU Passata"/>
            </a:endParaRPr>
          </a:p>
        </p:txBody>
      </p:sp>
      <p:sp>
        <p:nvSpPr>
          <p:cNvPr id="100" name="Rectangle 99"/>
          <p:cNvSpPr/>
          <p:nvPr/>
        </p:nvSpPr>
        <p:spPr>
          <a:xfrm rot="14400000">
            <a:off x="5816351" y="4560122"/>
            <a:ext cx="22860" cy="690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latin typeface="AU Passata"/>
            </a:endParaRPr>
          </a:p>
        </p:txBody>
      </p:sp>
      <p:sp>
        <p:nvSpPr>
          <p:cNvPr id="89" name="Oval 51"/>
          <p:cNvSpPr>
            <a:spLocks noChangeArrowheads="1"/>
          </p:cNvSpPr>
          <p:nvPr/>
        </p:nvSpPr>
        <p:spPr bwMode="auto">
          <a:xfrm>
            <a:off x="5754055" y="3203927"/>
            <a:ext cx="1790544" cy="1823341"/>
          </a:xfrm>
          <a:prstGeom prst="ellipse">
            <a:avLst/>
          </a:prstGeom>
          <a:solidFill>
            <a:srgbClr val="1B9303">
              <a:alpha val="20000"/>
            </a:srgbClr>
          </a:solidFill>
          <a:ln w="38100">
            <a:solidFill>
              <a:srgbClr val="1B9303"/>
            </a:solidFill>
            <a:round/>
            <a:headEnd/>
            <a:tailEnd/>
          </a:ln>
        </p:spPr>
        <p:txBody>
          <a:bodyPr wrap="none" anchor="ctr">
            <a:prstTxWarp prst="textNoShape">
              <a:avLst/>
            </a:prstTxWarp>
          </a:bodyPr>
          <a:lstStyle/>
          <a:p>
            <a:pPr defTabSz="457200" fontAlgn="auto">
              <a:spcBef>
                <a:spcPts val="0"/>
              </a:spcBef>
              <a:spcAft>
                <a:spcPts val="0"/>
              </a:spcAft>
            </a:pPr>
            <a:endParaRPr lang="en-US" sz="1800">
              <a:solidFill>
                <a:srgbClr val="000000"/>
              </a:solidFill>
              <a:latin typeface="AU Passata"/>
              <a:ea typeface="+mn-ea"/>
              <a:cs typeface="+mn-cs"/>
            </a:endParaRPr>
          </a:p>
        </p:txBody>
      </p:sp>
      <p:sp>
        <p:nvSpPr>
          <p:cNvPr id="93" name="TextBox 7"/>
          <p:cNvSpPr txBox="1">
            <a:spLocks noChangeArrowheads="1"/>
          </p:cNvSpPr>
          <p:nvPr/>
        </p:nvSpPr>
        <p:spPr bwMode="auto">
          <a:xfrm>
            <a:off x="160680" y="6392556"/>
            <a:ext cx="4538698" cy="338554"/>
          </a:xfrm>
          <a:prstGeom prst="rect">
            <a:avLst/>
          </a:prstGeom>
          <a:noFill/>
          <a:ln w="9525">
            <a:noFill/>
            <a:miter lim="800000"/>
            <a:headEnd/>
            <a:tailEnd/>
          </a:ln>
        </p:spPr>
        <p:txBody>
          <a:bodyPr wrap="square">
            <a:spAutoFit/>
          </a:bodyPr>
          <a:lstStyle/>
          <a:p>
            <a:pPr defTabSz="457200" fontAlgn="auto">
              <a:spcBef>
                <a:spcPts val="0"/>
              </a:spcBef>
              <a:spcAft>
                <a:spcPts val="0"/>
              </a:spcAft>
            </a:pPr>
            <a:r>
              <a:rPr lang="en-US" sz="1600" dirty="0" smtClean="0">
                <a:solidFill>
                  <a:srgbClr val="000000"/>
                </a:solidFill>
                <a:latin typeface="AU Passata"/>
                <a:ea typeface="+mn-ea"/>
                <a:cs typeface="+mn-cs"/>
              </a:rPr>
              <a:t>R.H. </a:t>
            </a:r>
            <a:r>
              <a:rPr lang="en-US" sz="1600" dirty="0" err="1" smtClean="0">
                <a:solidFill>
                  <a:srgbClr val="000000"/>
                </a:solidFill>
                <a:latin typeface="AU Passata"/>
                <a:ea typeface="+mn-ea"/>
                <a:cs typeface="+mn-cs"/>
              </a:rPr>
              <a:t>Dalitz</a:t>
            </a:r>
            <a:r>
              <a:rPr lang="en-US" sz="1600" dirty="0" smtClean="0">
                <a:solidFill>
                  <a:srgbClr val="000000"/>
                </a:solidFill>
                <a:latin typeface="AU Passata"/>
                <a:ea typeface="+mn-ea"/>
                <a:cs typeface="+mn-cs"/>
              </a:rPr>
              <a:t>, Philos. Mag. </a:t>
            </a:r>
            <a:r>
              <a:rPr lang="en-US" sz="1600" b="1" dirty="0" smtClean="0">
                <a:solidFill>
                  <a:srgbClr val="000000"/>
                </a:solidFill>
                <a:latin typeface="AU Passata"/>
                <a:ea typeface="+mn-ea"/>
                <a:cs typeface="+mn-cs"/>
              </a:rPr>
              <a:t>44</a:t>
            </a:r>
            <a:r>
              <a:rPr lang="en-US" sz="1600" dirty="0" smtClean="0">
                <a:solidFill>
                  <a:srgbClr val="000000"/>
                </a:solidFill>
                <a:latin typeface="AU Passata"/>
                <a:ea typeface="+mn-ea"/>
                <a:cs typeface="+mn-cs"/>
              </a:rPr>
              <a:t>, 1068 (1953).</a:t>
            </a:r>
            <a:endParaRPr lang="en-US" sz="1600" dirty="0">
              <a:solidFill>
                <a:srgbClr val="000000"/>
              </a:solidFill>
              <a:latin typeface="Symbol" pitchFamily="-112" charset="2"/>
              <a:ea typeface="+mn-ea"/>
              <a:cs typeface="+mn-cs"/>
            </a:endParaRPr>
          </a:p>
        </p:txBody>
      </p:sp>
      <p:cxnSp>
        <p:nvCxnSpPr>
          <p:cNvPr id="104" name="Straight Arrow Connector 103"/>
          <p:cNvCxnSpPr/>
          <p:nvPr/>
        </p:nvCxnSpPr>
        <p:spPr>
          <a:xfrm rot="10800000" flipV="1">
            <a:off x="7012870" y="2540261"/>
            <a:ext cx="469366" cy="28992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7482236" y="2208923"/>
            <a:ext cx="1647959" cy="646331"/>
          </a:xfrm>
          <a:prstGeom prst="rect">
            <a:avLst/>
          </a:prstGeom>
          <a:noFill/>
        </p:spPr>
        <p:txBody>
          <a:bodyPr wrap="square" rtlCol="0">
            <a:spAutoFit/>
          </a:bodyPr>
          <a:lstStyle/>
          <a:p>
            <a:pPr defTabSz="457200" fontAlgn="auto">
              <a:spcBef>
                <a:spcPts val="0"/>
              </a:spcBef>
              <a:spcAft>
                <a:spcPts val="0"/>
              </a:spcAft>
            </a:pPr>
            <a:r>
              <a:rPr lang="en-US" sz="1800" dirty="0" smtClean="0">
                <a:solidFill>
                  <a:srgbClr val="FF0000"/>
                </a:solidFill>
                <a:latin typeface="AU Passata"/>
                <a:ea typeface="+mn-ea"/>
                <a:cs typeface="+mn-cs"/>
              </a:rPr>
              <a:t>Energy conservation</a:t>
            </a:r>
            <a:endParaRPr lang="en-US" sz="1800" dirty="0">
              <a:solidFill>
                <a:srgbClr val="FF0000"/>
              </a:solidFill>
              <a:latin typeface="AU Passata"/>
              <a:ea typeface="+mn-ea"/>
              <a:cs typeface="+mn-cs"/>
            </a:endParaRPr>
          </a:p>
        </p:txBody>
      </p:sp>
      <p:cxnSp>
        <p:nvCxnSpPr>
          <p:cNvPr id="106" name="Straight Arrow Connector 105"/>
          <p:cNvCxnSpPr/>
          <p:nvPr/>
        </p:nvCxnSpPr>
        <p:spPr>
          <a:xfrm rot="16200000" flipH="1">
            <a:off x="5791129" y="2809488"/>
            <a:ext cx="524615" cy="42794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a:off x="4638979" y="2168043"/>
            <a:ext cx="1647959" cy="646331"/>
          </a:xfrm>
          <a:prstGeom prst="rect">
            <a:avLst/>
          </a:prstGeom>
          <a:noFill/>
        </p:spPr>
        <p:txBody>
          <a:bodyPr wrap="square" rtlCol="0">
            <a:spAutoFit/>
          </a:bodyPr>
          <a:lstStyle/>
          <a:p>
            <a:pPr algn="r" defTabSz="457200" fontAlgn="auto">
              <a:spcBef>
                <a:spcPts val="0"/>
              </a:spcBef>
              <a:spcAft>
                <a:spcPts val="0"/>
              </a:spcAft>
            </a:pPr>
            <a:r>
              <a:rPr lang="en-US" sz="1800" dirty="0" smtClean="0">
                <a:solidFill>
                  <a:srgbClr val="008000"/>
                </a:solidFill>
                <a:latin typeface="AU Passata"/>
                <a:ea typeface="+mn-ea"/>
                <a:cs typeface="+mn-cs"/>
              </a:rPr>
              <a:t>Momentum conservation</a:t>
            </a:r>
            <a:endParaRPr lang="en-US" sz="1800" dirty="0">
              <a:solidFill>
                <a:srgbClr val="008000"/>
              </a:solidFill>
              <a:latin typeface="AU Passata"/>
              <a:ea typeface="+mn-ea"/>
              <a:cs typeface="+mn-cs"/>
            </a:endParaRPr>
          </a:p>
        </p:txBody>
      </p:sp>
      <p:sp>
        <p:nvSpPr>
          <p:cNvPr id="5" name="TextBox 4"/>
          <p:cNvSpPr txBox="1"/>
          <p:nvPr/>
        </p:nvSpPr>
        <p:spPr>
          <a:xfrm>
            <a:off x="2770618" y="725557"/>
            <a:ext cx="4183519" cy="707886"/>
          </a:xfrm>
          <a:prstGeom prst="rect">
            <a:avLst/>
          </a:prstGeom>
          <a:solidFill>
            <a:srgbClr val="FFFF00"/>
          </a:solidFill>
        </p:spPr>
        <p:txBody>
          <a:bodyPr wrap="square" rtlCol="0">
            <a:spAutoFit/>
          </a:bodyPr>
          <a:lstStyle/>
          <a:p>
            <a:pPr defTabSz="457200" fontAlgn="auto">
              <a:spcBef>
                <a:spcPts val="0"/>
              </a:spcBef>
              <a:spcAft>
                <a:spcPts val="0"/>
              </a:spcAft>
            </a:pPr>
            <a:r>
              <a:rPr lang="en-US" sz="4000" dirty="0" err="1" smtClean="0">
                <a:solidFill>
                  <a:schemeClr val="bg2"/>
                </a:solidFill>
                <a:latin typeface="AU Passata"/>
                <a:ea typeface="+mn-ea"/>
                <a:cs typeface="+mn-cs"/>
              </a:rPr>
              <a:t>Dalitz</a:t>
            </a:r>
            <a:r>
              <a:rPr lang="en-US" sz="4000" dirty="0" smtClean="0">
                <a:solidFill>
                  <a:schemeClr val="bg2"/>
                </a:solidFill>
                <a:latin typeface="AU Passata"/>
                <a:ea typeface="+mn-ea"/>
                <a:cs typeface="+mn-cs"/>
              </a:rPr>
              <a:t> plot for 3</a:t>
            </a:r>
            <a:r>
              <a:rPr lang="en-US" sz="4000" dirty="0" smtClean="0">
                <a:solidFill>
                  <a:schemeClr val="bg2"/>
                </a:solidFill>
                <a:latin typeface="Lucida Grande"/>
                <a:ea typeface="Lucida Grande"/>
                <a:cs typeface="Lucida Grande"/>
              </a:rPr>
              <a:t>α</a:t>
            </a:r>
            <a:endParaRPr lang="en-US" sz="4000" dirty="0">
              <a:solidFill>
                <a:schemeClr val="bg2"/>
              </a:solidFill>
              <a:latin typeface="AU Passata"/>
              <a:ea typeface="+mn-ea"/>
              <a:cs typeface="+mn-cs"/>
            </a:endParaRPr>
          </a:p>
        </p:txBody>
      </p:sp>
      <p:grpSp>
        <p:nvGrpSpPr>
          <p:cNvPr id="7" name="Group 6"/>
          <p:cNvGrpSpPr/>
          <p:nvPr/>
        </p:nvGrpSpPr>
        <p:grpSpPr>
          <a:xfrm>
            <a:off x="6718300" y="25400"/>
            <a:ext cx="2717800" cy="2019300"/>
            <a:chOff x="6718300" y="25400"/>
            <a:chExt cx="2717800" cy="2019300"/>
          </a:xfrm>
        </p:grpSpPr>
        <p:pic>
          <p:nvPicPr>
            <p:cNvPr id="4" name="Picture 3"/>
            <p:cNvPicPr>
              <a:picLocks noChangeAspect="1"/>
            </p:cNvPicPr>
            <p:nvPr/>
          </p:nvPicPr>
          <p:blipFill>
            <a:blip r:embed="rId3"/>
            <a:stretch>
              <a:fillRect/>
            </a:stretch>
          </p:blipFill>
          <p:spPr>
            <a:xfrm>
              <a:off x="6718300" y="25400"/>
              <a:ext cx="2476500" cy="2019300"/>
            </a:xfrm>
            <a:prstGeom prst="rect">
              <a:avLst/>
            </a:prstGeom>
          </p:spPr>
        </p:pic>
        <p:sp>
          <p:nvSpPr>
            <p:cNvPr id="6" name="Rectangle 5"/>
            <p:cNvSpPr/>
            <p:nvPr/>
          </p:nvSpPr>
          <p:spPr bwMode="auto">
            <a:xfrm>
              <a:off x="8509000" y="88900"/>
              <a:ext cx="927100" cy="1193800"/>
            </a:xfrm>
            <a:prstGeom prst="rect">
              <a:avLst/>
            </a:prstGeom>
            <a:solidFill>
              <a:schemeClr val="bg1"/>
            </a:solidFill>
            <a:ln w="1778"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da-DK" sz="3600" b="0" i="0" u="none" strike="noStrike" cap="none" normalizeH="0" baseline="0" smtClean="0">
                <a:ln>
                  <a:noFill/>
                </a:ln>
                <a:solidFill>
                  <a:schemeClr val="tx1"/>
                </a:solidFill>
                <a:effectLst/>
                <a:latin typeface="AU Passata" pitchFamily="34" charset="0"/>
              </a:endParaRPr>
            </a:p>
          </p:txBody>
        </p:sp>
      </p:grpSp>
    </p:spTree>
    <p:extLst>
      <p:ext uri="{BB962C8B-B14F-4D97-AF65-F5344CB8AC3E}">
        <p14:creationId xmlns:p14="http://schemas.microsoft.com/office/powerpoint/2010/main" val="159784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mph" presetSubtype="2" fill="hold" nodeType="withEffect">
                                  <p:stCondLst>
                                    <p:cond delay="0"/>
                                  </p:stCondLst>
                                  <p:childTnLst>
                                    <p:animClr clrSpc="rgb" dir="cw">
                                      <p:cBhvr>
                                        <p:cTn id="10" dur="500" fill="hold"/>
                                        <p:tgtEl>
                                          <p:spTgt spid="89"/>
                                        </p:tgtEl>
                                        <p:attrNameLst>
                                          <p:attrName>fillcolor</p:attrName>
                                        </p:attrNameLst>
                                      </p:cBhvr>
                                      <p:to>
                                        <a:schemeClr val="bg1"/>
                                      </p:to>
                                    </p:animClr>
                                    <p:set>
                                      <p:cBhvr>
                                        <p:cTn id="11" dur="500" fill="hold"/>
                                        <p:tgtEl>
                                          <p:spTgt spid="89"/>
                                        </p:tgtEl>
                                        <p:attrNameLst>
                                          <p:attrName>fill.type</p:attrName>
                                        </p:attrNameLst>
                                      </p:cBhvr>
                                      <p:to>
                                        <p:strVal val="solid"/>
                                      </p:to>
                                    </p:set>
                                    <p:set>
                                      <p:cBhvr>
                                        <p:cTn id="12" dur="500" fill="hold"/>
                                        <p:tgtEl>
                                          <p:spTgt spid="89"/>
                                        </p:tgtEl>
                                        <p:attrNameLst>
                                          <p:attrName>fill.on</p:attrName>
                                        </p:attrNameLst>
                                      </p:cBhvr>
                                      <p:to>
                                        <p:strVal val="tru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43" grpId="0" animBg="1"/>
      <p:bldP spid="57" grpId="0" animBg="1"/>
      <p:bldP spid="6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erc-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931" y="6121067"/>
            <a:ext cx="720000" cy="720000"/>
          </a:xfrm>
          <a:prstGeom prst="rect">
            <a:avLst/>
          </a:prstGeom>
        </p:spPr>
      </p:pic>
      <p:sp>
        <p:nvSpPr>
          <p:cNvPr id="34" name="Rectangle 33"/>
          <p:cNvSpPr/>
          <p:nvPr/>
        </p:nvSpPr>
        <p:spPr>
          <a:xfrm>
            <a:off x="208009" y="769015"/>
            <a:ext cx="2291798" cy="630942"/>
          </a:xfrm>
          <a:prstGeom prst="rect">
            <a:avLst/>
          </a:prstGeom>
          <a:solidFill>
            <a:srgbClr val="FFFF00"/>
          </a:solidFill>
        </p:spPr>
        <p:txBody>
          <a:bodyPr wrap="none">
            <a:spAutoFit/>
          </a:bodyPr>
          <a:lstStyle/>
          <a:p>
            <a:pPr defTabSz="457200" fontAlgn="auto">
              <a:spcBef>
                <a:spcPts val="0"/>
              </a:spcBef>
              <a:spcAft>
                <a:spcPts val="0"/>
              </a:spcAft>
            </a:pPr>
            <a:r>
              <a:rPr lang="en-US" sz="3500" baseline="30000" dirty="0" smtClean="0">
                <a:solidFill>
                  <a:srgbClr val="03428E"/>
                </a:solidFill>
                <a:latin typeface="AU Passata"/>
                <a:ea typeface="+mn-ea"/>
                <a:cs typeface="+mn-cs"/>
              </a:rPr>
              <a:t>11</a:t>
            </a:r>
            <a:r>
              <a:rPr lang="en-US" sz="3500" dirty="0" smtClean="0">
                <a:solidFill>
                  <a:srgbClr val="03428E"/>
                </a:solidFill>
                <a:latin typeface="AU Passata"/>
                <a:ea typeface="+mn-ea"/>
                <a:cs typeface="+mn-cs"/>
              </a:rPr>
              <a:t>B(p,</a:t>
            </a:r>
            <a:r>
              <a:rPr lang="en-US" sz="3500" dirty="0" smtClean="0">
                <a:solidFill>
                  <a:srgbClr val="03428E"/>
                </a:solidFill>
                <a:latin typeface="Symbol" charset="2"/>
                <a:ea typeface="+mn-ea"/>
                <a:cs typeface="Symbol" charset="2"/>
              </a:rPr>
              <a:t>α</a:t>
            </a:r>
            <a:r>
              <a:rPr lang="en-US" sz="3500" dirty="0" smtClean="0">
                <a:solidFill>
                  <a:srgbClr val="03428E"/>
                </a:solidFill>
                <a:latin typeface="AU Passata"/>
                <a:ea typeface="+mn-ea"/>
                <a:cs typeface="+mn-cs"/>
              </a:rPr>
              <a:t>)</a:t>
            </a:r>
            <a:r>
              <a:rPr lang="en-US" sz="3500" dirty="0" smtClean="0">
                <a:solidFill>
                  <a:srgbClr val="03428E"/>
                </a:solidFill>
                <a:latin typeface="Symbol" charset="2"/>
                <a:ea typeface="+mn-ea"/>
                <a:cs typeface="Symbol" charset="2"/>
              </a:rPr>
              <a:t>αα</a:t>
            </a:r>
            <a:endParaRPr lang="en-US" sz="3500" dirty="0">
              <a:solidFill>
                <a:srgbClr val="03428E"/>
              </a:solidFill>
              <a:latin typeface="AU Passata"/>
              <a:ea typeface="+mn-ea"/>
              <a:cs typeface="+mn-cs"/>
            </a:endParaRPr>
          </a:p>
        </p:txBody>
      </p:sp>
      <p:pic>
        <p:nvPicPr>
          <p:cNvPr id="2" name="Picture 1"/>
          <p:cNvPicPr>
            <a:picLocks noChangeAspect="1"/>
          </p:cNvPicPr>
          <p:nvPr/>
        </p:nvPicPr>
        <p:blipFill>
          <a:blip r:embed="rId4"/>
          <a:stretch>
            <a:fillRect/>
          </a:stretch>
        </p:blipFill>
        <p:spPr>
          <a:xfrm>
            <a:off x="3944280" y="113523"/>
            <a:ext cx="4584449" cy="3240000"/>
          </a:xfrm>
          <a:prstGeom prst="rect">
            <a:avLst/>
          </a:prstGeom>
        </p:spPr>
      </p:pic>
      <p:pic>
        <p:nvPicPr>
          <p:cNvPr id="4" name="Picture 3"/>
          <p:cNvPicPr>
            <a:picLocks noChangeAspect="1"/>
          </p:cNvPicPr>
          <p:nvPr/>
        </p:nvPicPr>
        <p:blipFill>
          <a:blip r:embed="rId5"/>
          <a:stretch>
            <a:fillRect/>
          </a:stretch>
        </p:blipFill>
        <p:spPr>
          <a:xfrm>
            <a:off x="3867320" y="3500050"/>
            <a:ext cx="4637288" cy="3240000"/>
          </a:xfrm>
          <a:prstGeom prst="rect">
            <a:avLst/>
          </a:prstGeom>
        </p:spPr>
      </p:pic>
      <p:sp>
        <p:nvSpPr>
          <p:cNvPr id="5" name="TextBox 4"/>
          <p:cNvSpPr txBox="1"/>
          <p:nvPr/>
        </p:nvSpPr>
        <p:spPr>
          <a:xfrm>
            <a:off x="327095" y="4503039"/>
            <a:ext cx="3386301" cy="132343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a:buChar char="•"/>
            </a:pPr>
            <a:r>
              <a:rPr lang="da-DK" sz="2000" dirty="0" err="1" smtClean="0"/>
              <a:t>Fit</a:t>
            </a:r>
            <a:r>
              <a:rPr lang="da-DK" sz="2000" dirty="0" smtClean="0"/>
              <a:t> in </a:t>
            </a:r>
            <a:r>
              <a:rPr lang="da-DK" sz="2000" dirty="0" err="1" smtClean="0"/>
              <a:t>F.C.Barker</a:t>
            </a:r>
            <a:r>
              <a:rPr lang="da-DK" sz="2000" dirty="0" smtClean="0"/>
              <a:t> NP </a:t>
            </a:r>
            <a:r>
              <a:rPr lang="da-DK" sz="2000" b="1" dirty="0" smtClean="0"/>
              <a:t>A707</a:t>
            </a:r>
            <a:r>
              <a:rPr lang="da-DK" sz="2000" dirty="0"/>
              <a:t> </a:t>
            </a:r>
            <a:r>
              <a:rPr lang="da-DK" sz="2000" dirty="0" smtClean="0"/>
              <a:t>(2002) 277</a:t>
            </a:r>
          </a:p>
          <a:p>
            <a:pPr marL="342900" indent="-342900">
              <a:buFont typeface="Arial"/>
              <a:buChar char="•"/>
            </a:pPr>
            <a:r>
              <a:rPr lang="da-DK" sz="2000" dirty="0" smtClean="0"/>
              <a:t>Data from Davidson1979 and Becker1987</a:t>
            </a:r>
          </a:p>
        </p:txBody>
      </p:sp>
      <p:sp>
        <p:nvSpPr>
          <p:cNvPr id="6" name="TextBox 5"/>
          <p:cNvSpPr txBox="1"/>
          <p:nvPr/>
        </p:nvSpPr>
        <p:spPr>
          <a:xfrm>
            <a:off x="0" y="2309260"/>
            <a:ext cx="4155926" cy="1015663"/>
          </a:xfrm>
          <a:prstGeom prst="rect">
            <a:avLst/>
          </a:prstGeom>
          <a:noFill/>
        </p:spPr>
        <p:txBody>
          <a:bodyPr wrap="square" rtlCol="0">
            <a:spAutoFit/>
          </a:bodyPr>
          <a:lstStyle/>
          <a:p>
            <a:r>
              <a:rPr lang="da-DK" sz="3000" dirty="0" err="1" smtClean="0">
                <a:solidFill>
                  <a:srgbClr val="FF0000"/>
                </a:solidFill>
              </a:rPr>
              <a:t>Resonance</a:t>
            </a:r>
            <a:r>
              <a:rPr lang="da-DK" sz="3000" dirty="0" smtClean="0">
                <a:solidFill>
                  <a:srgbClr val="FF0000"/>
                </a:solidFill>
              </a:rPr>
              <a:t> at 15.4MeV 0</a:t>
            </a:r>
            <a:r>
              <a:rPr lang="da-DK" sz="3000" baseline="30000" dirty="0" smtClean="0">
                <a:solidFill>
                  <a:srgbClr val="FF0000"/>
                </a:solidFill>
              </a:rPr>
              <a:t>+</a:t>
            </a:r>
            <a:r>
              <a:rPr lang="da-DK" sz="3000" dirty="0" smtClean="0">
                <a:solidFill>
                  <a:srgbClr val="FF0000"/>
                </a:solidFill>
              </a:rPr>
              <a:t> or 2</a:t>
            </a:r>
            <a:r>
              <a:rPr lang="da-DK" sz="3000" baseline="30000" dirty="0" smtClean="0">
                <a:solidFill>
                  <a:srgbClr val="FF0000"/>
                </a:solidFill>
              </a:rPr>
              <a:t>+</a:t>
            </a:r>
            <a:r>
              <a:rPr lang="da-DK" sz="3000" dirty="0" smtClean="0">
                <a:solidFill>
                  <a:srgbClr val="FF0000"/>
                </a:solidFill>
              </a:rPr>
              <a:t> ?</a:t>
            </a:r>
            <a:endParaRPr lang="da-DK" sz="3000" dirty="0">
              <a:solidFill>
                <a:srgbClr val="FF0000"/>
              </a:solidFill>
            </a:endParaRPr>
          </a:p>
        </p:txBody>
      </p:sp>
    </p:spTree>
    <p:extLst>
      <p:ext uri="{BB962C8B-B14F-4D97-AF65-F5344CB8AC3E}">
        <p14:creationId xmlns:p14="http://schemas.microsoft.com/office/powerpoint/2010/main" val="71034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47E4FAA-072E-AE44-B5A4-D31650AD543F}" type="slidenum">
              <a:rPr lang="en-US" smtClean="0">
                <a:ea typeface="Arial Unicode MS"/>
                <a:cs typeface="Arial Unicode MS"/>
              </a:rPr>
              <a:pPr>
                <a:defRPr/>
              </a:pPr>
              <a:t>3</a:t>
            </a:fld>
            <a:endParaRPr lang="en-US">
              <a:ea typeface="Arial Unicode MS"/>
              <a:cs typeface="Arial Unicode MS"/>
            </a:endParaRPr>
          </a:p>
        </p:txBody>
      </p:sp>
      <p:sp>
        <p:nvSpPr>
          <p:cNvPr id="10" name="TextBox 25"/>
          <p:cNvSpPr txBox="1">
            <a:spLocks noChangeArrowheads="1"/>
          </p:cNvSpPr>
          <p:nvPr/>
        </p:nvSpPr>
        <p:spPr bwMode="auto">
          <a:xfrm>
            <a:off x="2133912" y="96220"/>
            <a:ext cx="6583854"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defTabSz="457200" fontAlgn="auto">
              <a:spcBef>
                <a:spcPts val="0"/>
              </a:spcBef>
              <a:spcAft>
                <a:spcPts val="0"/>
              </a:spcAft>
              <a:defRPr/>
            </a:pPr>
            <a:r>
              <a:rPr lang="en-US" dirty="0" smtClean="0">
                <a:solidFill>
                  <a:srgbClr val="03428E"/>
                </a:solidFill>
                <a:latin typeface="AU Passata"/>
                <a:cs typeface="AU Passata"/>
              </a:rPr>
              <a:t>Evidence from the </a:t>
            </a:r>
            <a:r>
              <a:rPr lang="en-US" dirty="0" err="1" smtClean="0">
                <a:solidFill>
                  <a:srgbClr val="03428E"/>
                </a:solidFill>
                <a:latin typeface="AU Passata"/>
                <a:cs typeface="AU Passata"/>
              </a:rPr>
              <a:t>HI</a:t>
            </a:r>
            <a:r>
              <a:rPr lang="en-US" dirty="0" err="1" smtClean="0">
                <a:solidFill>
                  <a:srgbClr val="03428E"/>
                </a:solidFill>
                <a:latin typeface="Lucida Grande"/>
                <a:ea typeface="Lucida Grande"/>
                <a:cs typeface="Lucida Grande"/>
              </a:rPr>
              <a:t>γ</a:t>
            </a:r>
            <a:r>
              <a:rPr lang="en-US" dirty="0" err="1" smtClean="0">
                <a:solidFill>
                  <a:srgbClr val="03428E"/>
                </a:solidFill>
                <a:latin typeface="AU Passata"/>
                <a:cs typeface="AU Passata"/>
              </a:rPr>
              <a:t>S</a:t>
            </a:r>
            <a:r>
              <a:rPr lang="en-US" dirty="0" smtClean="0">
                <a:solidFill>
                  <a:srgbClr val="03428E"/>
                </a:solidFill>
                <a:latin typeface="AU Passata"/>
                <a:cs typeface="AU Passata"/>
              </a:rPr>
              <a:t> facility</a:t>
            </a:r>
            <a:endParaRPr lang="en-US" dirty="0">
              <a:solidFill>
                <a:srgbClr val="03428E"/>
              </a:solidFill>
              <a:latin typeface="AU Passata"/>
              <a:cs typeface="AU Passata"/>
            </a:endParaRPr>
          </a:p>
        </p:txBody>
      </p:sp>
      <p:pic>
        <p:nvPicPr>
          <p:cNvPr id="3" name="Picture 2"/>
          <p:cNvPicPr>
            <a:picLocks noChangeAspect="1"/>
          </p:cNvPicPr>
          <p:nvPr/>
        </p:nvPicPr>
        <p:blipFill>
          <a:blip r:embed="rId2"/>
          <a:stretch>
            <a:fillRect/>
          </a:stretch>
        </p:blipFill>
        <p:spPr>
          <a:xfrm>
            <a:off x="115446" y="3933081"/>
            <a:ext cx="4758641" cy="2520000"/>
          </a:xfrm>
          <a:prstGeom prst="rect">
            <a:avLst/>
          </a:prstGeom>
        </p:spPr>
      </p:pic>
      <p:pic>
        <p:nvPicPr>
          <p:cNvPr id="6" name="Picture 5"/>
          <p:cNvPicPr>
            <a:picLocks noChangeAspect="1"/>
          </p:cNvPicPr>
          <p:nvPr/>
        </p:nvPicPr>
        <p:blipFill>
          <a:blip r:embed="rId3"/>
          <a:stretch>
            <a:fillRect/>
          </a:stretch>
        </p:blipFill>
        <p:spPr>
          <a:xfrm>
            <a:off x="0" y="877712"/>
            <a:ext cx="9144000" cy="1591094"/>
          </a:xfrm>
          <a:prstGeom prst="rect">
            <a:avLst/>
          </a:prstGeom>
        </p:spPr>
      </p:pic>
      <p:pic>
        <p:nvPicPr>
          <p:cNvPr id="7" name="Picture 6"/>
          <p:cNvPicPr>
            <a:picLocks noChangeAspect="1"/>
          </p:cNvPicPr>
          <p:nvPr/>
        </p:nvPicPr>
        <p:blipFill>
          <a:blip r:embed="rId4"/>
          <a:stretch>
            <a:fillRect/>
          </a:stretch>
        </p:blipFill>
        <p:spPr>
          <a:xfrm>
            <a:off x="5002333" y="2490881"/>
            <a:ext cx="3789152" cy="4320000"/>
          </a:xfrm>
          <a:prstGeom prst="rect">
            <a:avLst/>
          </a:prstGeom>
        </p:spPr>
      </p:pic>
      <p:sp>
        <p:nvSpPr>
          <p:cNvPr id="8" name="TextBox 7"/>
          <p:cNvSpPr txBox="1"/>
          <p:nvPr/>
        </p:nvSpPr>
        <p:spPr>
          <a:xfrm>
            <a:off x="849780" y="2804292"/>
            <a:ext cx="3796552" cy="1015663"/>
          </a:xfrm>
          <a:prstGeom prst="rect">
            <a:avLst/>
          </a:prstGeom>
          <a:solidFill>
            <a:srgbClr val="FFFFFF"/>
          </a:solidFill>
          <a:ln>
            <a:solidFill>
              <a:srgbClr val="81A0C6"/>
            </a:solidFill>
          </a:ln>
        </p:spPr>
        <p:txBody>
          <a:bodyPr wrap="none" rtlCol="0">
            <a:spAutoFit/>
          </a:bodyPr>
          <a:lstStyle/>
          <a:p>
            <a:r>
              <a:rPr lang="en-US" sz="3000" dirty="0" smtClean="0">
                <a:solidFill>
                  <a:schemeClr val="bg2"/>
                </a:solidFill>
              </a:rPr>
              <a:t>E(2</a:t>
            </a:r>
            <a:r>
              <a:rPr lang="en-US" sz="3000" baseline="30000" dirty="0" smtClean="0">
                <a:solidFill>
                  <a:schemeClr val="bg2"/>
                </a:solidFill>
              </a:rPr>
              <a:t>+</a:t>
            </a:r>
            <a:r>
              <a:rPr lang="en-US" sz="3000" dirty="0" smtClean="0">
                <a:solidFill>
                  <a:schemeClr val="bg2"/>
                </a:solidFill>
              </a:rPr>
              <a:t>)=10.03(11) MeV</a:t>
            </a:r>
          </a:p>
          <a:p>
            <a:r>
              <a:rPr lang="it-IT" sz="3000" dirty="0">
                <a:solidFill>
                  <a:schemeClr val="bg2"/>
                </a:solidFill>
                <a:latin typeface="Symbol" charset="2"/>
              </a:rPr>
              <a:t>G</a:t>
            </a:r>
            <a:r>
              <a:rPr lang="en-US" sz="3000" dirty="0" smtClean="0">
                <a:solidFill>
                  <a:schemeClr val="bg2"/>
                </a:solidFill>
              </a:rPr>
              <a:t>(2</a:t>
            </a:r>
            <a:r>
              <a:rPr lang="en-US" sz="3000" baseline="30000" dirty="0" smtClean="0">
                <a:solidFill>
                  <a:schemeClr val="bg2"/>
                </a:solidFill>
              </a:rPr>
              <a:t>+</a:t>
            </a:r>
            <a:r>
              <a:rPr lang="en-US" sz="3000" dirty="0" smtClean="0">
                <a:solidFill>
                  <a:schemeClr val="bg2"/>
                </a:solidFill>
              </a:rPr>
              <a:t>)=0.80(13) MeV </a:t>
            </a:r>
            <a:endParaRPr lang="en-US" sz="3000" dirty="0">
              <a:solidFill>
                <a:schemeClr val="bg2"/>
              </a:solidFill>
            </a:endParaRPr>
          </a:p>
        </p:txBody>
      </p:sp>
    </p:spTree>
    <p:extLst>
      <p:ext uri="{BB962C8B-B14F-4D97-AF65-F5344CB8AC3E}">
        <p14:creationId xmlns:p14="http://schemas.microsoft.com/office/powerpoint/2010/main" val="1365142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fld id="{920DA50F-C8EC-F64B-9C60-E52812A4FB9E}" type="slidenum">
              <a:rPr lang="en-US" sz="1100">
                <a:solidFill>
                  <a:schemeClr val="bg2"/>
                </a:solidFill>
              </a:rPr>
              <a:pPr eaLnBrk="1" hangingPunct="1"/>
              <a:t>4</a:t>
            </a:fld>
            <a:endParaRPr lang="en-US" sz="1100">
              <a:solidFill>
                <a:schemeClr val="bg2"/>
              </a:solidFill>
            </a:endParaRPr>
          </a:p>
        </p:txBody>
      </p:sp>
      <p:pic>
        <p:nvPicPr>
          <p:cNvPr id="110594"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03588" y="476250"/>
            <a:ext cx="1573212"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595" name="Group 13"/>
          <p:cNvGrpSpPr>
            <a:grpSpLocks/>
          </p:cNvGrpSpPr>
          <p:nvPr/>
        </p:nvGrpSpPr>
        <p:grpSpPr bwMode="auto">
          <a:xfrm>
            <a:off x="101603" y="26988"/>
            <a:ext cx="8991597" cy="6755141"/>
            <a:chOff x="102076" y="26626"/>
            <a:chExt cx="8990456" cy="6755006"/>
          </a:xfrm>
        </p:grpSpPr>
        <p:grpSp>
          <p:nvGrpSpPr>
            <p:cNvPr id="110600" name="Group 12"/>
            <p:cNvGrpSpPr>
              <a:grpSpLocks/>
            </p:cNvGrpSpPr>
            <p:nvPr/>
          </p:nvGrpSpPr>
          <p:grpSpPr bwMode="auto">
            <a:xfrm>
              <a:off x="102076" y="26626"/>
              <a:ext cx="8990456" cy="6755006"/>
              <a:chOff x="102076" y="26626"/>
              <a:chExt cx="8990456" cy="6755006"/>
            </a:xfrm>
          </p:grpSpPr>
          <p:grpSp>
            <p:nvGrpSpPr>
              <p:cNvPr id="110604" name="Group 9"/>
              <p:cNvGrpSpPr>
                <a:grpSpLocks/>
              </p:cNvGrpSpPr>
              <p:nvPr/>
            </p:nvGrpSpPr>
            <p:grpSpPr bwMode="auto">
              <a:xfrm>
                <a:off x="5478514" y="26626"/>
                <a:ext cx="3614018" cy="6755006"/>
                <a:chOff x="5478514" y="26626"/>
                <a:chExt cx="3614018" cy="6755006"/>
              </a:xfrm>
            </p:grpSpPr>
            <p:grpSp>
              <p:nvGrpSpPr>
                <p:cNvPr id="110611" name="Group 5"/>
                <p:cNvGrpSpPr>
                  <a:grpSpLocks/>
                </p:cNvGrpSpPr>
                <p:nvPr/>
              </p:nvGrpSpPr>
              <p:grpSpPr bwMode="auto">
                <a:xfrm>
                  <a:off x="5478514" y="26626"/>
                  <a:ext cx="3614018" cy="6755006"/>
                  <a:chOff x="5478514" y="26626"/>
                  <a:chExt cx="3614018" cy="6755006"/>
                </a:xfrm>
              </p:grpSpPr>
              <p:grpSp>
                <p:nvGrpSpPr>
                  <p:cNvPr id="110616" name="Group 11"/>
                  <p:cNvGrpSpPr>
                    <a:grpSpLocks/>
                  </p:cNvGrpSpPr>
                  <p:nvPr/>
                </p:nvGrpSpPr>
                <p:grpSpPr bwMode="auto">
                  <a:xfrm>
                    <a:off x="5515338" y="26626"/>
                    <a:ext cx="3548160" cy="3564572"/>
                    <a:chOff x="4494" y="1296"/>
                    <a:chExt cx="2464" cy="2729"/>
                  </a:xfrm>
                </p:grpSpPr>
                <p:pic>
                  <p:nvPicPr>
                    <p:cNvPr id="33820" name="Picture 7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94" y="1544"/>
                      <a:ext cx="2451" cy="2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0621" name="Rectangle 80"/>
                    <p:cNvSpPr>
                      <a:spLocks noChangeArrowheads="1"/>
                    </p:cNvSpPr>
                    <p:nvPr/>
                  </p:nvSpPr>
                  <p:spPr bwMode="auto">
                    <a:xfrm>
                      <a:off x="4697" y="1296"/>
                      <a:ext cx="226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28675" eaLnBrk="0" hangingPunct="0"/>
                      <a:r>
                        <a:rPr lang="en-US" sz="1300">
                          <a:solidFill>
                            <a:srgbClr val="000000"/>
                          </a:solidFill>
                          <a:latin typeface="Candara" charset="0"/>
                        </a:rPr>
                        <a:t>Stellenbosch: Freer et al. (2009): </a:t>
                      </a:r>
                      <a:r>
                        <a:rPr lang="en-US" sz="1300" baseline="30000">
                          <a:solidFill>
                            <a:srgbClr val="000000"/>
                          </a:solidFill>
                          <a:latin typeface="Candara" charset="0"/>
                        </a:rPr>
                        <a:t>12</a:t>
                      </a:r>
                      <a:r>
                        <a:rPr lang="en-US" sz="1300">
                          <a:solidFill>
                            <a:srgbClr val="000000"/>
                          </a:solidFill>
                          <a:latin typeface="Candara" charset="0"/>
                        </a:rPr>
                        <a:t>C(p,p</a:t>
                      </a:r>
                      <a:r>
                        <a:rPr lang="en-US" altLang="ja-JP" sz="1300">
                          <a:solidFill>
                            <a:srgbClr val="000000"/>
                          </a:solidFill>
                          <a:latin typeface="Candara" charset="0"/>
                        </a:rPr>
                        <a:t>´</a:t>
                      </a:r>
                      <a:r>
                        <a:rPr lang="en-US" sz="1300">
                          <a:solidFill>
                            <a:srgbClr val="000000"/>
                          </a:solidFill>
                          <a:latin typeface="Candara" charset="0"/>
                        </a:rPr>
                        <a:t>)</a:t>
                      </a:r>
                      <a:r>
                        <a:rPr lang="en-US" sz="1300" baseline="30000">
                          <a:solidFill>
                            <a:srgbClr val="000000"/>
                          </a:solidFill>
                          <a:latin typeface="Candara" charset="0"/>
                        </a:rPr>
                        <a:t>12</a:t>
                      </a:r>
                      <a:r>
                        <a:rPr lang="en-US" sz="1300">
                          <a:solidFill>
                            <a:srgbClr val="000000"/>
                          </a:solidFill>
                          <a:latin typeface="Candara" charset="0"/>
                        </a:rPr>
                        <a:t>C</a:t>
                      </a:r>
                    </a:p>
                  </p:txBody>
                </p:sp>
              </p:grpSp>
              <p:grpSp>
                <p:nvGrpSpPr>
                  <p:cNvPr id="110617" name="Group 8"/>
                  <p:cNvGrpSpPr>
                    <a:grpSpLocks/>
                  </p:cNvGrpSpPr>
                  <p:nvPr/>
                </p:nvGrpSpPr>
                <p:grpSpPr bwMode="auto">
                  <a:xfrm>
                    <a:off x="5478514" y="3720637"/>
                    <a:ext cx="3614018" cy="3060995"/>
                    <a:chOff x="5478514" y="3720637"/>
                    <a:chExt cx="3614018" cy="3060995"/>
                  </a:xfrm>
                </p:grpSpPr>
                <p:pic>
                  <p:nvPicPr>
                    <p:cNvPr id="33818"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478514" y="3901632"/>
                      <a:ext cx="3601849" cy="28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0619" name="Rectangle 80"/>
                    <p:cNvSpPr>
                      <a:spLocks noChangeArrowheads="1"/>
                    </p:cNvSpPr>
                    <p:nvPr/>
                  </p:nvSpPr>
                  <p:spPr bwMode="auto">
                    <a:xfrm>
                      <a:off x="5996813" y="3720637"/>
                      <a:ext cx="30957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28675" eaLnBrk="0" hangingPunct="0"/>
                      <a:r>
                        <a:rPr lang="en-US" sz="1300">
                          <a:solidFill>
                            <a:srgbClr val="000000"/>
                          </a:solidFill>
                          <a:latin typeface="Candara" charset="0"/>
                        </a:rPr>
                        <a:t>Yale : Zimmerman et al. (2011): </a:t>
                      </a:r>
                      <a:r>
                        <a:rPr lang="en-US" sz="1300" baseline="30000">
                          <a:solidFill>
                            <a:srgbClr val="000000"/>
                          </a:solidFill>
                          <a:latin typeface="Candara" charset="0"/>
                        </a:rPr>
                        <a:t>12</a:t>
                      </a:r>
                      <a:r>
                        <a:rPr lang="en-US" sz="1300">
                          <a:solidFill>
                            <a:srgbClr val="000000"/>
                          </a:solidFill>
                          <a:latin typeface="Candara" charset="0"/>
                        </a:rPr>
                        <a:t>C(p,p</a:t>
                      </a:r>
                      <a:r>
                        <a:rPr lang="en-US" altLang="ja-JP" sz="1300">
                          <a:solidFill>
                            <a:srgbClr val="000000"/>
                          </a:solidFill>
                          <a:latin typeface="Candara" charset="0"/>
                        </a:rPr>
                        <a:t>´</a:t>
                      </a:r>
                      <a:r>
                        <a:rPr lang="en-US" sz="1300">
                          <a:solidFill>
                            <a:srgbClr val="000000"/>
                          </a:solidFill>
                          <a:latin typeface="Candara" charset="0"/>
                        </a:rPr>
                        <a:t>)</a:t>
                      </a:r>
                      <a:r>
                        <a:rPr lang="en-US" sz="1300" baseline="30000">
                          <a:solidFill>
                            <a:srgbClr val="000000"/>
                          </a:solidFill>
                          <a:latin typeface="Candara" charset="0"/>
                        </a:rPr>
                        <a:t>12</a:t>
                      </a:r>
                      <a:r>
                        <a:rPr lang="en-US" sz="1300">
                          <a:solidFill>
                            <a:srgbClr val="000000"/>
                          </a:solidFill>
                          <a:latin typeface="Candara" charset="0"/>
                        </a:rPr>
                        <a:t>C</a:t>
                      </a:r>
                    </a:p>
                  </p:txBody>
                </p:sp>
              </p:grpSp>
            </p:grpSp>
            <p:sp>
              <p:nvSpPr>
                <p:cNvPr id="110612" name="TextBox 15"/>
                <p:cNvSpPr txBox="1">
                  <a:spLocks noChangeArrowheads="1"/>
                </p:cNvSpPr>
                <p:nvPr/>
              </p:nvSpPr>
              <p:spPr bwMode="auto">
                <a:xfrm>
                  <a:off x="7606552" y="999046"/>
                  <a:ext cx="44649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a:solidFill>
                        <a:srgbClr val="03428E"/>
                      </a:solidFill>
                    </a:rPr>
                    <a:t>3</a:t>
                  </a:r>
                  <a:r>
                    <a:rPr lang="en-US" sz="2500" baseline="30000">
                      <a:solidFill>
                        <a:srgbClr val="03428E"/>
                      </a:solidFill>
                    </a:rPr>
                    <a:t>-</a:t>
                  </a:r>
                  <a:endParaRPr lang="en-US" sz="2500">
                    <a:solidFill>
                      <a:srgbClr val="03428E"/>
                    </a:solidFill>
                  </a:endParaRPr>
                </a:p>
              </p:txBody>
            </p:sp>
            <p:sp>
              <p:nvSpPr>
                <p:cNvPr id="110613" name="TextBox 17"/>
                <p:cNvSpPr txBox="1">
                  <a:spLocks noChangeArrowheads="1"/>
                </p:cNvSpPr>
                <p:nvPr/>
              </p:nvSpPr>
              <p:spPr bwMode="auto">
                <a:xfrm>
                  <a:off x="8047552" y="1728766"/>
                  <a:ext cx="44649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a:solidFill>
                        <a:srgbClr val="03428E"/>
                      </a:solidFill>
                    </a:rPr>
                    <a:t>1</a:t>
                  </a:r>
                  <a:r>
                    <a:rPr lang="en-US" sz="2500" baseline="30000">
                      <a:solidFill>
                        <a:srgbClr val="03428E"/>
                      </a:solidFill>
                    </a:rPr>
                    <a:t>-</a:t>
                  </a:r>
                  <a:endParaRPr lang="en-US" sz="2500">
                    <a:solidFill>
                      <a:srgbClr val="03428E"/>
                    </a:solidFill>
                  </a:endParaRPr>
                </a:p>
              </p:txBody>
            </p:sp>
            <p:sp>
              <p:nvSpPr>
                <p:cNvPr id="110614" name="TextBox 19"/>
                <p:cNvSpPr txBox="1">
                  <a:spLocks noChangeArrowheads="1"/>
                </p:cNvSpPr>
                <p:nvPr/>
              </p:nvSpPr>
              <p:spPr bwMode="auto">
                <a:xfrm>
                  <a:off x="6127383" y="4779411"/>
                  <a:ext cx="44649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a:solidFill>
                        <a:srgbClr val="03428E"/>
                      </a:solidFill>
                    </a:rPr>
                    <a:t>3</a:t>
                  </a:r>
                  <a:r>
                    <a:rPr lang="en-US" sz="2500" baseline="30000">
                      <a:solidFill>
                        <a:srgbClr val="03428E"/>
                      </a:solidFill>
                    </a:rPr>
                    <a:t>-</a:t>
                  </a:r>
                  <a:endParaRPr lang="en-US" sz="2500">
                    <a:solidFill>
                      <a:srgbClr val="03428E"/>
                    </a:solidFill>
                  </a:endParaRPr>
                </a:p>
              </p:txBody>
            </p:sp>
            <p:sp>
              <p:nvSpPr>
                <p:cNvPr id="110615" name="TextBox 20"/>
                <p:cNvSpPr txBox="1">
                  <a:spLocks noChangeArrowheads="1"/>
                </p:cNvSpPr>
                <p:nvPr/>
              </p:nvSpPr>
              <p:spPr bwMode="auto">
                <a:xfrm>
                  <a:off x="8219192" y="4844742"/>
                  <a:ext cx="44649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a:solidFill>
                        <a:srgbClr val="03428E"/>
                      </a:solidFill>
                    </a:rPr>
                    <a:t>1</a:t>
                  </a:r>
                  <a:r>
                    <a:rPr lang="en-US" sz="2500" baseline="30000">
                      <a:solidFill>
                        <a:srgbClr val="03428E"/>
                      </a:solidFill>
                    </a:rPr>
                    <a:t>-</a:t>
                  </a:r>
                  <a:endParaRPr lang="en-US" sz="2500">
                    <a:solidFill>
                      <a:srgbClr val="03428E"/>
                    </a:solidFill>
                  </a:endParaRPr>
                </a:p>
              </p:txBody>
            </p:sp>
          </p:grpSp>
          <p:grpSp>
            <p:nvGrpSpPr>
              <p:cNvPr id="110605" name="Group 10"/>
              <p:cNvGrpSpPr>
                <a:grpSpLocks/>
              </p:cNvGrpSpPr>
              <p:nvPr/>
            </p:nvGrpSpPr>
            <p:grpSpPr bwMode="auto">
              <a:xfrm>
                <a:off x="102076" y="3414939"/>
                <a:ext cx="5253283" cy="3324031"/>
                <a:chOff x="102076" y="3414939"/>
                <a:chExt cx="5253283" cy="3324031"/>
              </a:xfrm>
            </p:grpSpPr>
            <p:grpSp>
              <p:nvGrpSpPr>
                <p:cNvPr id="110606" name="Group 6"/>
                <p:cNvGrpSpPr>
                  <a:grpSpLocks/>
                </p:cNvGrpSpPr>
                <p:nvPr/>
              </p:nvGrpSpPr>
              <p:grpSpPr bwMode="auto">
                <a:xfrm>
                  <a:off x="102076" y="3414939"/>
                  <a:ext cx="5253283" cy="3324031"/>
                  <a:chOff x="102076" y="3414939"/>
                  <a:chExt cx="5253283" cy="3324031"/>
                </a:xfrm>
              </p:grpSpPr>
              <p:pic>
                <p:nvPicPr>
                  <p:cNvPr id="110609" name="Picture 2"/>
                  <p:cNvPicPr>
                    <a:picLocks noChangeAspect="1"/>
                  </p:cNvPicPr>
                  <p:nvPr/>
                </p:nvPicPr>
                <p:blipFill rotWithShape="1">
                  <a:blip r:embed="rId6">
                    <a:extLst>
                      <a:ext uri="{28A0092B-C50C-407E-A947-70E740481C1C}">
                        <a14:useLocalDpi xmlns:a14="http://schemas.microsoft.com/office/drawing/2010/main" val="0"/>
                      </a:ext>
                    </a:extLst>
                  </a:blip>
                  <a:srcRect l="2175" r="-1668" b="3789"/>
                  <a:stretch/>
                </p:blipFill>
                <p:spPr bwMode="auto">
                  <a:xfrm>
                    <a:off x="102076" y="3621735"/>
                    <a:ext cx="5253283" cy="3117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0610" name="Rectangle 80"/>
                  <p:cNvSpPr>
                    <a:spLocks noChangeArrowheads="1"/>
                  </p:cNvSpPr>
                  <p:nvPr/>
                </p:nvSpPr>
                <p:spPr bwMode="auto">
                  <a:xfrm>
                    <a:off x="2537804" y="3414939"/>
                    <a:ext cx="2661731" cy="29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28675" eaLnBrk="0" hangingPunct="0"/>
                    <a:r>
                      <a:rPr lang="en-US" sz="1300" dirty="0">
                        <a:solidFill>
                          <a:srgbClr val="000000"/>
                        </a:solidFill>
                        <a:latin typeface="Candara" charset="0"/>
                      </a:rPr>
                      <a:t>Osaka: </a:t>
                    </a:r>
                    <a:r>
                      <a:rPr lang="en-US" sz="1300" dirty="0" err="1">
                        <a:solidFill>
                          <a:srgbClr val="000000"/>
                        </a:solidFill>
                        <a:latin typeface="Candara" charset="0"/>
                      </a:rPr>
                      <a:t>Itoh</a:t>
                    </a:r>
                    <a:r>
                      <a:rPr lang="en-US" sz="1300" dirty="0">
                        <a:solidFill>
                          <a:srgbClr val="000000"/>
                        </a:solidFill>
                        <a:latin typeface="Candara" charset="0"/>
                      </a:rPr>
                      <a:t> et al. (2011): </a:t>
                    </a:r>
                    <a:r>
                      <a:rPr lang="en-US" sz="1300" baseline="30000" dirty="0">
                        <a:solidFill>
                          <a:srgbClr val="000000"/>
                        </a:solidFill>
                        <a:latin typeface="Candara" charset="0"/>
                      </a:rPr>
                      <a:t>12</a:t>
                    </a:r>
                    <a:r>
                      <a:rPr lang="en-US" sz="1300" dirty="0">
                        <a:solidFill>
                          <a:srgbClr val="000000"/>
                        </a:solidFill>
                        <a:latin typeface="Candara" charset="0"/>
                      </a:rPr>
                      <a:t>C</a:t>
                    </a:r>
                    <a:r>
                      <a:rPr lang="en-US" sz="1300" dirty="0" smtClean="0">
                        <a:solidFill>
                          <a:srgbClr val="000000"/>
                        </a:solidFill>
                        <a:latin typeface="Candara" charset="0"/>
                      </a:rPr>
                      <a:t>(α,α</a:t>
                    </a:r>
                    <a:r>
                      <a:rPr lang="en-US" altLang="ja-JP" sz="1300" dirty="0" smtClean="0">
                        <a:solidFill>
                          <a:srgbClr val="000000"/>
                        </a:solidFill>
                        <a:latin typeface="Candara" charset="0"/>
                      </a:rPr>
                      <a:t>´</a:t>
                    </a:r>
                    <a:r>
                      <a:rPr lang="en-US" sz="1300" dirty="0">
                        <a:solidFill>
                          <a:srgbClr val="000000"/>
                        </a:solidFill>
                        <a:latin typeface="Candara" charset="0"/>
                      </a:rPr>
                      <a:t>)</a:t>
                    </a:r>
                    <a:r>
                      <a:rPr lang="en-US" sz="1300" baseline="30000" dirty="0">
                        <a:solidFill>
                          <a:srgbClr val="000000"/>
                        </a:solidFill>
                        <a:latin typeface="Candara" charset="0"/>
                      </a:rPr>
                      <a:t>12</a:t>
                    </a:r>
                    <a:r>
                      <a:rPr lang="en-US" sz="1300" dirty="0">
                        <a:solidFill>
                          <a:srgbClr val="000000"/>
                        </a:solidFill>
                        <a:latin typeface="Candara" charset="0"/>
                      </a:rPr>
                      <a:t>C</a:t>
                    </a:r>
                  </a:p>
                </p:txBody>
              </p:sp>
            </p:grpSp>
            <p:sp>
              <p:nvSpPr>
                <p:cNvPr id="110607" name="TextBox 21"/>
                <p:cNvSpPr txBox="1">
                  <a:spLocks noChangeArrowheads="1"/>
                </p:cNvSpPr>
                <p:nvPr/>
              </p:nvSpPr>
              <p:spPr bwMode="auto">
                <a:xfrm>
                  <a:off x="1053104" y="3954413"/>
                  <a:ext cx="44649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a:solidFill>
                        <a:srgbClr val="03428E"/>
                      </a:solidFill>
                    </a:rPr>
                    <a:t>3</a:t>
                  </a:r>
                  <a:r>
                    <a:rPr lang="en-US" sz="2500" baseline="30000">
                      <a:solidFill>
                        <a:srgbClr val="03428E"/>
                      </a:solidFill>
                    </a:rPr>
                    <a:t>-</a:t>
                  </a:r>
                  <a:endParaRPr lang="en-US" sz="2500">
                    <a:solidFill>
                      <a:srgbClr val="03428E"/>
                    </a:solidFill>
                  </a:endParaRPr>
                </a:p>
              </p:txBody>
            </p:sp>
            <p:sp>
              <p:nvSpPr>
                <p:cNvPr id="110608" name="TextBox 22"/>
                <p:cNvSpPr txBox="1">
                  <a:spLocks noChangeArrowheads="1"/>
                </p:cNvSpPr>
                <p:nvPr/>
              </p:nvSpPr>
              <p:spPr bwMode="auto">
                <a:xfrm>
                  <a:off x="3475824" y="3991349"/>
                  <a:ext cx="44649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a:solidFill>
                        <a:srgbClr val="03428E"/>
                      </a:solidFill>
                    </a:rPr>
                    <a:t>3</a:t>
                  </a:r>
                  <a:r>
                    <a:rPr lang="en-US" sz="2500" baseline="30000">
                      <a:solidFill>
                        <a:srgbClr val="03428E"/>
                      </a:solidFill>
                    </a:rPr>
                    <a:t>-</a:t>
                  </a:r>
                  <a:endParaRPr lang="en-US" sz="2500">
                    <a:solidFill>
                      <a:srgbClr val="03428E"/>
                    </a:solidFill>
                  </a:endParaRPr>
                </a:p>
              </p:txBody>
            </p:sp>
          </p:grpSp>
        </p:grpSp>
        <p:grpSp>
          <p:nvGrpSpPr>
            <p:cNvPr id="110601" name="Group 11"/>
            <p:cNvGrpSpPr>
              <a:grpSpLocks/>
            </p:cNvGrpSpPr>
            <p:nvPr/>
          </p:nvGrpSpPr>
          <p:grpSpPr bwMode="auto">
            <a:xfrm>
              <a:off x="541873" y="5290330"/>
              <a:ext cx="4317998" cy="1128461"/>
              <a:chOff x="541873" y="5290330"/>
              <a:chExt cx="4317998" cy="1128461"/>
            </a:xfrm>
          </p:grpSpPr>
          <p:pic>
            <p:nvPicPr>
              <p:cNvPr id="110602"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1873" y="5290330"/>
                <a:ext cx="1855323" cy="112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3"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02004" y="5757332"/>
                <a:ext cx="1557867" cy="66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110596" name="Straight Connector 2"/>
          <p:cNvCxnSpPr>
            <a:cxnSpLocks noChangeShapeType="1"/>
          </p:cNvCxnSpPr>
          <p:nvPr/>
        </p:nvCxnSpPr>
        <p:spPr bwMode="auto">
          <a:xfrm>
            <a:off x="3508375" y="1557338"/>
            <a:ext cx="1296988" cy="0"/>
          </a:xfrm>
          <a:prstGeom prst="line">
            <a:avLst/>
          </a:prstGeom>
          <a:noFill/>
          <a:ln w="1778">
            <a:solidFill>
              <a:srgbClr val="FF0000"/>
            </a:solidFill>
            <a:prstDash val="lgDash"/>
            <a:round/>
            <a:headEnd/>
            <a:tailEnd/>
          </a:ln>
          <a:extLst>
            <a:ext uri="{909E8E84-426E-40DD-AFC4-6F175D3DCCD1}">
              <a14:hiddenFill xmlns:a14="http://schemas.microsoft.com/office/drawing/2010/main">
                <a:noFill/>
              </a14:hiddenFill>
            </a:ext>
          </a:extLst>
        </p:spPr>
      </p:cxnSp>
      <p:sp>
        <p:nvSpPr>
          <p:cNvPr id="110597" name="TextBox 3"/>
          <p:cNvSpPr txBox="1">
            <a:spLocks noChangeArrowheads="1"/>
          </p:cNvSpPr>
          <p:nvPr/>
        </p:nvSpPr>
        <p:spPr bwMode="auto">
          <a:xfrm>
            <a:off x="4876800" y="1300163"/>
            <a:ext cx="5873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l-GR" sz="2000" dirty="0" smtClean="0">
                <a:solidFill>
                  <a:srgbClr val="FF0000"/>
                </a:solidFill>
              </a:rPr>
              <a:t>3α </a:t>
            </a:r>
            <a:endParaRPr lang="en-US" sz="2000" dirty="0">
              <a:solidFill>
                <a:srgbClr val="FF0000"/>
              </a:solidFill>
              <a:latin typeface="Symbol" charset="0"/>
              <a:cs typeface="Symbol" charset="0"/>
            </a:endParaRPr>
          </a:p>
        </p:txBody>
      </p:sp>
      <p:sp>
        <p:nvSpPr>
          <p:cNvPr id="110598" name="TextBox 5"/>
          <p:cNvSpPr txBox="1">
            <a:spLocks noChangeArrowheads="1"/>
          </p:cNvSpPr>
          <p:nvPr/>
        </p:nvSpPr>
        <p:spPr bwMode="auto">
          <a:xfrm>
            <a:off x="372530" y="846138"/>
            <a:ext cx="2319866" cy="1754327"/>
          </a:xfrm>
          <a:prstGeom prst="rect">
            <a:avLst/>
          </a:prstGeom>
          <a:solidFill>
            <a:srgbClr val="FFFF00"/>
          </a:solidFill>
          <a:ln>
            <a:noFill/>
          </a:ln>
          <a:extLst/>
        </p:spPr>
        <p:txBody>
          <a:bodyPr wrap="squar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dirty="0" smtClean="0">
                <a:solidFill>
                  <a:schemeClr val="bg2"/>
                </a:solidFill>
              </a:rPr>
              <a:t>Lowest 2</a:t>
            </a:r>
            <a:r>
              <a:rPr lang="en-US" baseline="30000" dirty="0">
                <a:solidFill>
                  <a:schemeClr val="bg2"/>
                </a:solidFill>
              </a:rPr>
              <a:t>+</a:t>
            </a:r>
            <a:r>
              <a:rPr lang="en-US" dirty="0">
                <a:solidFill>
                  <a:schemeClr val="bg2"/>
                </a:solidFill>
              </a:rPr>
              <a:t> </a:t>
            </a:r>
            <a:r>
              <a:rPr lang="en-US" dirty="0" smtClean="0">
                <a:solidFill>
                  <a:schemeClr val="bg2"/>
                </a:solidFill>
              </a:rPr>
              <a:t>resonance in </a:t>
            </a:r>
            <a:r>
              <a:rPr lang="en-US" baseline="30000" dirty="0" smtClean="0">
                <a:solidFill>
                  <a:schemeClr val="bg2"/>
                </a:solidFill>
              </a:rPr>
              <a:t>12</a:t>
            </a:r>
            <a:r>
              <a:rPr lang="en-US" dirty="0" smtClean="0">
                <a:solidFill>
                  <a:schemeClr val="bg2"/>
                </a:solidFill>
              </a:rPr>
              <a:t>C?</a:t>
            </a:r>
            <a:endParaRPr lang="en-US" dirty="0">
              <a:solidFill>
                <a:schemeClr val="bg2"/>
              </a:solidFill>
            </a:endParaRPr>
          </a:p>
        </p:txBody>
      </p:sp>
      <p:sp>
        <p:nvSpPr>
          <p:cNvPr id="2" name="TextBox 1"/>
          <p:cNvSpPr txBox="1"/>
          <p:nvPr/>
        </p:nvSpPr>
        <p:spPr>
          <a:xfrm>
            <a:off x="203200" y="3132667"/>
            <a:ext cx="3132807" cy="323165"/>
          </a:xfrm>
          <a:prstGeom prst="rect">
            <a:avLst/>
          </a:prstGeom>
          <a:solidFill>
            <a:srgbClr val="FFFF00"/>
          </a:solidFill>
        </p:spPr>
        <p:txBody>
          <a:bodyPr wrap="none" rtlCol="0">
            <a:spAutoFit/>
          </a:bodyPr>
          <a:lstStyle/>
          <a:p>
            <a:r>
              <a:rPr lang="en-US" sz="1500" dirty="0" smtClean="0">
                <a:solidFill>
                  <a:srgbClr val="FF0000"/>
                </a:solidFill>
              </a:rPr>
              <a:t>Fynbo &amp; Freer, Physics, </a:t>
            </a:r>
            <a:r>
              <a:rPr lang="en-US" sz="1500" b="1" dirty="0" smtClean="0">
                <a:solidFill>
                  <a:srgbClr val="FF0000"/>
                </a:solidFill>
              </a:rPr>
              <a:t>4</a:t>
            </a:r>
            <a:r>
              <a:rPr lang="en-US" sz="1500" dirty="0" smtClean="0">
                <a:solidFill>
                  <a:srgbClr val="FF0000"/>
                </a:solidFill>
              </a:rPr>
              <a:t> (2011) 94.</a:t>
            </a:r>
            <a:endParaRPr lang="en-US" sz="1500" dirty="0">
              <a:solidFill>
                <a:srgbClr val="FF0000"/>
              </a:solidFill>
            </a:endParaRPr>
          </a:p>
        </p:txBody>
      </p:sp>
      <p:sp>
        <p:nvSpPr>
          <p:cNvPr id="3" name="TextBox 2"/>
          <p:cNvSpPr txBox="1"/>
          <p:nvPr/>
        </p:nvSpPr>
        <p:spPr>
          <a:xfrm>
            <a:off x="3389780" y="3007492"/>
            <a:ext cx="3788217" cy="1200329"/>
          </a:xfrm>
          <a:prstGeom prst="rect">
            <a:avLst/>
          </a:prstGeom>
          <a:solidFill>
            <a:srgbClr val="FFFFFF"/>
          </a:solidFill>
          <a:ln>
            <a:solidFill>
              <a:srgbClr val="81A0C6"/>
            </a:solidFill>
          </a:ln>
        </p:spPr>
        <p:txBody>
          <a:bodyPr wrap="none" rtlCol="0">
            <a:spAutoFit/>
          </a:bodyPr>
          <a:lstStyle/>
          <a:p>
            <a:r>
              <a:rPr lang="en-US" dirty="0" smtClean="0">
                <a:solidFill>
                  <a:schemeClr val="bg2"/>
                </a:solidFill>
              </a:rPr>
              <a:t>E(2</a:t>
            </a:r>
            <a:r>
              <a:rPr lang="en-US" baseline="30000" dirty="0" smtClean="0">
                <a:solidFill>
                  <a:schemeClr val="bg2"/>
                </a:solidFill>
              </a:rPr>
              <a:t>+</a:t>
            </a:r>
            <a:r>
              <a:rPr lang="en-US" dirty="0" smtClean="0">
                <a:solidFill>
                  <a:schemeClr val="bg2"/>
                </a:solidFill>
              </a:rPr>
              <a:t>)=9.8(2) MeV</a:t>
            </a:r>
          </a:p>
          <a:p>
            <a:r>
              <a:rPr lang="it-IT" dirty="0">
                <a:solidFill>
                  <a:schemeClr val="bg2"/>
                </a:solidFill>
                <a:latin typeface="Symbol" charset="2"/>
              </a:rPr>
              <a:t>G</a:t>
            </a:r>
            <a:r>
              <a:rPr lang="en-US" dirty="0" smtClean="0">
                <a:solidFill>
                  <a:schemeClr val="bg2"/>
                </a:solidFill>
              </a:rPr>
              <a:t>(2</a:t>
            </a:r>
            <a:r>
              <a:rPr lang="en-US" baseline="30000" dirty="0" smtClean="0">
                <a:solidFill>
                  <a:schemeClr val="bg2"/>
                </a:solidFill>
              </a:rPr>
              <a:t>+</a:t>
            </a:r>
            <a:r>
              <a:rPr lang="en-US" dirty="0" smtClean="0">
                <a:solidFill>
                  <a:schemeClr val="bg2"/>
                </a:solidFill>
              </a:rPr>
              <a:t>)=0.8(2)MeV </a:t>
            </a:r>
            <a:endParaRPr lang="en-US" dirty="0">
              <a:solidFill>
                <a:schemeClr val="bg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D5659B7-359A-054B-A236-9CEFB0C3DEB3}" type="slidenum">
              <a:rPr lang="da-DK" smtClean="0"/>
              <a:pPr>
                <a:defRPr/>
              </a:pPr>
              <a:t>5</a:t>
            </a:fld>
            <a:endParaRPr lang="da-DK" dirty="0"/>
          </a:p>
        </p:txBody>
      </p:sp>
      <p:pic>
        <p:nvPicPr>
          <p:cNvPr id="3" name="Picture 2"/>
          <p:cNvPicPr>
            <a:picLocks noChangeAspect="1"/>
          </p:cNvPicPr>
          <p:nvPr/>
        </p:nvPicPr>
        <p:blipFill>
          <a:blip r:embed="rId2"/>
          <a:stretch>
            <a:fillRect/>
          </a:stretch>
        </p:blipFill>
        <p:spPr>
          <a:xfrm>
            <a:off x="1079302" y="1713245"/>
            <a:ext cx="5421679" cy="4563167"/>
          </a:xfrm>
          <a:prstGeom prst="rect">
            <a:avLst/>
          </a:prstGeom>
        </p:spPr>
      </p:pic>
      <p:sp>
        <p:nvSpPr>
          <p:cNvPr id="5" name="TextBox 25"/>
          <p:cNvSpPr txBox="1">
            <a:spLocks noChangeArrowheads="1"/>
          </p:cNvSpPr>
          <p:nvPr/>
        </p:nvSpPr>
        <p:spPr bwMode="auto">
          <a:xfrm>
            <a:off x="423856" y="897463"/>
            <a:ext cx="8226896"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dirty="0" smtClean="0">
                <a:solidFill>
                  <a:schemeClr val="bg2"/>
                </a:solidFill>
                <a:latin typeface="AU Passata"/>
                <a:cs typeface="AU Passata"/>
              </a:rPr>
              <a:t>Comparing recent evidence for 2</a:t>
            </a:r>
            <a:r>
              <a:rPr lang="en-US" baseline="30000" dirty="0" smtClean="0">
                <a:solidFill>
                  <a:schemeClr val="bg2"/>
                </a:solidFill>
                <a:latin typeface="AU Passata"/>
                <a:cs typeface="AU Passata"/>
              </a:rPr>
              <a:t>+ </a:t>
            </a:r>
            <a:r>
              <a:rPr lang="en-US" dirty="0" smtClean="0">
                <a:solidFill>
                  <a:schemeClr val="bg2"/>
                </a:solidFill>
                <a:latin typeface="AU Passata"/>
                <a:cs typeface="AU Passata"/>
              </a:rPr>
              <a:t>state</a:t>
            </a:r>
            <a:endParaRPr lang="en-US" dirty="0">
              <a:solidFill>
                <a:schemeClr val="bg2"/>
              </a:solidFill>
            </a:endParaRPr>
          </a:p>
        </p:txBody>
      </p:sp>
      <p:sp>
        <p:nvSpPr>
          <p:cNvPr id="6" name="TextBox 5"/>
          <p:cNvSpPr txBox="1"/>
          <p:nvPr/>
        </p:nvSpPr>
        <p:spPr>
          <a:xfrm>
            <a:off x="96205" y="6311955"/>
            <a:ext cx="5064248" cy="400110"/>
          </a:xfrm>
          <a:prstGeom prst="rect">
            <a:avLst/>
          </a:prstGeom>
          <a:solidFill>
            <a:srgbClr val="FFFF00"/>
          </a:solidFill>
        </p:spPr>
        <p:txBody>
          <a:bodyPr wrap="none" rtlCol="0">
            <a:spAutoFit/>
          </a:bodyPr>
          <a:lstStyle/>
          <a:p>
            <a:r>
              <a:rPr lang="da-DK" sz="2000" dirty="0" err="1" smtClean="0">
                <a:solidFill>
                  <a:schemeClr val="bg2"/>
                </a:solidFill>
              </a:rPr>
              <a:t>Freer</a:t>
            </a:r>
            <a:r>
              <a:rPr lang="da-DK" sz="2000" dirty="0">
                <a:solidFill>
                  <a:schemeClr val="bg2"/>
                </a:solidFill>
              </a:rPr>
              <a:t> </a:t>
            </a:r>
            <a:r>
              <a:rPr lang="da-DK" sz="2000" dirty="0" smtClean="0">
                <a:solidFill>
                  <a:schemeClr val="bg2"/>
                </a:solidFill>
              </a:rPr>
              <a:t>and </a:t>
            </a:r>
            <a:r>
              <a:rPr lang="da-DK" sz="2000" dirty="0" err="1" smtClean="0">
                <a:solidFill>
                  <a:schemeClr val="bg2"/>
                </a:solidFill>
              </a:rPr>
              <a:t>Itoh</a:t>
            </a:r>
            <a:r>
              <a:rPr lang="da-DK" sz="2000" dirty="0" smtClean="0">
                <a:solidFill>
                  <a:schemeClr val="bg2"/>
                </a:solidFill>
              </a:rPr>
              <a:t> </a:t>
            </a:r>
            <a:r>
              <a:rPr lang="da-DK" sz="2000" i="1" dirty="0" smtClean="0">
                <a:solidFill>
                  <a:schemeClr val="bg2"/>
                </a:solidFill>
              </a:rPr>
              <a:t>et al.</a:t>
            </a:r>
            <a:r>
              <a:rPr lang="da-DK" sz="2000" dirty="0" smtClean="0">
                <a:solidFill>
                  <a:schemeClr val="bg2"/>
                </a:solidFill>
              </a:rPr>
              <a:t> PR </a:t>
            </a:r>
            <a:r>
              <a:rPr lang="da-DK" sz="2000" b="1" dirty="0" smtClean="0">
                <a:solidFill>
                  <a:schemeClr val="bg2"/>
                </a:solidFill>
              </a:rPr>
              <a:t>C86</a:t>
            </a:r>
            <a:r>
              <a:rPr lang="da-DK" sz="2000" dirty="0" smtClean="0">
                <a:solidFill>
                  <a:schemeClr val="bg2"/>
                </a:solidFill>
              </a:rPr>
              <a:t> (2012) 034320. </a:t>
            </a:r>
            <a:endParaRPr lang="da-DK" sz="2000" i="1" dirty="0">
              <a:solidFill>
                <a:schemeClr val="bg2"/>
              </a:solidFill>
            </a:endParaRPr>
          </a:p>
        </p:txBody>
      </p:sp>
      <p:sp>
        <p:nvSpPr>
          <p:cNvPr id="7" name="TextBox 6"/>
          <p:cNvSpPr txBox="1"/>
          <p:nvPr/>
        </p:nvSpPr>
        <p:spPr>
          <a:xfrm>
            <a:off x="6387808" y="2713373"/>
            <a:ext cx="2558974" cy="2185214"/>
          </a:xfrm>
          <a:prstGeom prst="rect">
            <a:avLst/>
          </a:prstGeom>
          <a:noFill/>
        </p:spPr>
        <p:txBody>
          <a:bodyPr wrap="square" rtlCol="0">
            <a:spAutoFit/>
          </a:bodyPr>
          <a:lstStyle/>
          <a:p>
            <a:r>
              <a:rPr lang="da-DK" dirty="0" smtClean="0"/>
              <a:t>See </a:t>
            </a:r>
            <a:r>
              <a:rPr lang="da-DK" dirty="0" err="1" smtClean="0"/>
              <a:t>also</a:t>
            </a:r>
            <a:r>
              <a:rPr lang="da-DK" dirty="0" smtClean="0"/>
              <a:t>:</a:t>
            </a:r>
          </a:p>
          <a:p>
            <a:r>
              <a:rPr lang="da-DK" sz="2500" dirty="0" smtClean="0">
                <a:solidFill>
                  <a:srgbClr val="0000FF"/>
                </a:solidFill>
              </a:rPr>
              <a:t>T. </a:t>
            </a:r>
            <a:r>
              <a:rPr lang="da-DK" sz="2500" dirty="0" err="1" smtClean="0">
                <a:solidFill>
                  <a:srgbClr val="0000FF"/>
                </a:solidFill>
              </a:rPr>
              <a:t>Kokalowa</a:t>
            </a:r>
            <a:endParaRPr lang="da-DK" sz="2500" dirty="0" smtClean="0">
              <a:solidFill>
                <a:srgbClr val="0000FF"/>
              </a:solidFill>
            </a:endParaRPr>
          </a:p>
          <a:p>
            <a:r>
              <a:rPr lang="da-DK" sz="2500" dirty="0" smtClean="0">
                <a:solidFill>
                  <a:srgbClr val="0000FF"/>
                </a:solidFill>
              </a:rPr>
              <a:t>T.K. Rana </a:t>
            </a:r>
          </a:p>
          <a:p>
            <a:r>
              <a:rPr lang="da-DK" sz="2500" dirty="0" smtClean="0"/>
              <a:t>session D3, NR</a:t>
            </a:r>
          </a:p>
          <a:p>
            <a:r>
              <a:rPr lang="da-DK" sz="2500" dirty="0" smtClean="0"/>
              <a:t>Tomorrow</a:t>
            </a:r>
          </a:p>
        </p:txBody>
      </p:sp>
      <p:pic>
        <p:nvPicPr>
          <p:cNvPr id="8" name="Picture 7"/>
          <p:cNvPicPr>
            <a:picLocks noChangeAspect="1"/>
          </p:cNvPicPr>
          <p:nvPr/>
        </p:nvPicPr>
        <p:blipFill rotWithShape="1">
          <a:blip r:embed="rId3">
            <a:alphaModFix amt="53000"/>
          </a:blip>
          <a:srcRect l="16659" t="5943" r="29186"/>
          <a:stretch/>
        </p:blipFill>
        <p:spPr>
          <a:xfrm>
            <a:off x="1879600" y="2984500"/>
            <a:ext cx="4131733" cy="2496554"/>
          </a:xfrm>
          <a:prstGeom prst="rect">
            <a:avLst/>
          </a:prstGeom>
        </p:spPr>
      </p:pic>
    </p:spTree>
    <p:extLst>
      <p:ext uri="{BB962C8B-B14F-4D97-AF65-F5344CB8AC3E}">
        <p14:creationId xmlns:p14="http://schemas.microsoft.com/office/powerpoint/2010/main" val="409713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7" name="TextBox 25"/>
          <p:cNvSpPr txBox="1">
            <a:spLocks noChangeArrowheads="1"/>
          </p:cNvSpPr>
          <p:nvPr/>
        </p:nvSpPr>
        <p:spPr bwMode="auto">
          <a:xfrm>
            <a:off x="68263" y="711200"/>
            <a:ext cx="5549917"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dirty="0" smtClean="0">
                <a:solidFill>
                  <a:schemeClr val="bg2"/>
                </a:solidFill>
                <a:latin typeface="AU Passata"/>
                <a:cs typeface="AU Passata"/>
              </a:rPr>
              <a:t>Search for 2</a:t>
            </a:r>
            <a:r>
              <a:rPr lang="en-US" baseline="30000" dirty="0" smtClean="0">
                <a:solidFill>
                  <a:schemeClr val="bg2"/>
                </a:solidFill>
                <a:latin typeface="AU Passata"/>
                <a:cs typeface="AU Passata"/>
              </a:rPr>
              <a:t>+ </a:t>
            </a:r>
            <a:r>
              <a:rPr lang="en-US" dirty="0" smtClean="0">
                <a:solidFill>
                  <a:schemeClr val="bg2"/>
                </a:solidFill>
                <a:latin typeface="AU Passata"/>
                <a:cs typeface="AU Passata"/>
              </a:rPr>
              <a:t>with </a:t>
            </a:r>
            <a:r>
              <a:rPr lang="en-US" dirty="0">
                <a:solidFill>
                  <a:schemeClr val="bg2"/>
                </a:solidFill>
                <a:latin typeface="Symbol" charset="2"/>
                <a:cs typeface="AU Passata"/>
              </a:rPr>
              <a:t>b</a:t>
            </a:r>
            <a:r>
              <a:rPr lang="en-US" dirty="0" smtClean="0">
                <a:solidFill>
                  <a:schemeClr val="bg2"/>
                </a:solidFill>
              </a:rPr>
              <a:t>-decay</a:t>
            </a:r>
            <a:endParaRPr lang="en-US" dirty="0">
              <a:solidFill>
                <a:schemeClr val="bg2"/>
              </a:solidFill>
            </a:endParaRPr>
          </a:p>
        </p:txBody>
      </p:sp>
      <p:grpSp>
        <p:nvGrpSpPr>
          <p:cNvPr id="2" name="Group 1"/>
          <p:cNvGrpSpPr/>
          <p:nvPr/>
        </p:nvGrpSpPr>
        <p:grpSpPr>
          <a:xfrm>
            <a:off x="5969000" y="1114425"/>
            <a:ext cx="2586038" cy="4835525"/>
            <a:chOff x="2971800" y="1546225"/>
            <a:chExt cx="2586038" cy="4835525"/>
          </a:xfrm>
        </p:grpSpPr>
        <p:cxnSp>
          <p:nvCxnSpPr>
            <p:cNvPr id="112642" name="Straight Connector 6"/>
            <p:cNvCxnSpPr>
              <a:cxnSpLocks noChangeShapeType="1"/>
            </p:cNvCxnSpPr>
            <p:nvPr/>
          </p:nvCxnSpPr>
          <p:spPr bwMode="auto">
            <a:xfrm>
              <a:off x="3781425" y="57356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2643" name="TextBox 11"/>
            <p:cNvSpPr txBox="1">
              <a:spLocks noChangeArrowheads="1"/>
            </p:cNvSpPr>
            <p:nvPr/>
          </p:nvSpPr>
          <p:spPr bwMode="auto">
            <a:xfrm>
              <a:off x="3997325" y="5735638"/>
              <a:ext cx="874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baseline="30000">
                  <a:solidFill>
                    <a:schemeClr val="bg2"/>
                  </a:solidFill>
                </a:rPr>
                <a:t>12</a:t>
              </a:r>
              <a:r>
                <a:rPr lang="en-US">
                  <a:solidFill>
                    <a:schemeClr val="bg2"/>
                  </a:solidFill>
                </a:rPr>
                <a:t>C</a:t>
              </a:r>
            </a:p>
          </p:txBody>
        </p:sp>
        <p:cxnSp>
          <p:nvCxnSpPr>
            <p:cNvPr id="112644" name="Straight Connector 6"/>
            <p:cNvCxnSpPr>
              <a:cxnSpLocks noChangeShapeType="1"/>
            </p:cNvCxnSpPr>
            <p:nvPr/>
          </p:nvCxnSpPr>
          <p:spPr bwMode="auto">
            <a:xfrm>
              <a:off x="3781425" y="4870450"/>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112645" name="TextBox 13"/>
            <p:cNvSpPr txBox="1">
              <a:spLocks noChangeArrowheads="1"/>
            </p:cNvSpPr>
            <p:nvPr/>
          </p:nvSpPr>
          <p:spPr bwMode="auto">
            <a:xfrm>
              <a:off x="3413125" y="4673600"/>
              <a:ext cx="4667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smtClean="0">
                  <a:solidFill>
                    <a:srgbClr val="03428E"/>
                  </a:solidFill>
                </a:rPr>
                <a:t>3</a:t>
              </a:r>
              <a:r>
                <a:rPr lang="en-GB" sz="1500" dirty="0">
                  <a:solidFill>
                    <a:srgbClr val="03428E"/>
                  </a:solidFill>
                  <a:latin typeface="Symbol" charset="0"/>
                </a:rPr>
                <a:t>a</a:t>
              </a:r>
              <a:r>
                <a:rPr lang="en-GB" sz="1500" dirty="0" smtClean="0">
                  <a:solidFill>
                    <a:srgbClr val="03428E"/>
                  </a:solidFill>
                </a:rPr>
                <a:t> </a:t>
              </a:r>
              <a:endParaRPr lang="en-GB" sz="1500" dirty="0">
                <a:solidFill>
                  <a:srgbClr val="03428E"/>
                </a:solidFill>
              </a:endParaRPr>
            </a:p>
          </p:txBody>
        </p:sp>
        <p:cxnSp>
          <p:nvCxnSpPr>
            <p:cNvPr id="112646" name="Straight Connector 6"/>
            <p:cNvCxnSpPr>
              <a:cxnSpLocks noChangeShapeType="1"/>
            </p:cNvCxnSpPr>
            <p:nvPr/>
          </p:nvCxnSpPr>
          <p:spPr bwMode="auto">
            <a:xfrm>
              <a:off x="3781425" y="4799013"/>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2647" name="TextBox 18"/>
            <p:cNvSpPr txBox="1">
              <a:spLocks noChangeArrowheads="1"/>
            </p:cNvSpPr>
            <p:nvPr/>
          </p:nvSpPr>
          <p:spPr bwMode="auto">
            <a:xfrm>
              <a:off x="5148263" y="4589463"/>
              <a:ext cx="392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nvGrpSpPr>
            <p:cNvPr id="112648" name="Group 14"/>
            <p:cNvGrpSpPr>
              <a:grpSpLocks/>
            </p:cNvGrpSpPr>
            <p:nvPr/>
          </p:nvGrpSpPr>
          <p:grpSpPr bwMode="auto">
            <a:xfrm>
              <a:off x="3781425" y="2782888"/>
              <a:ext cx="1439863" cy="1944687"/>
              <a:chOff x="2124349" y="2204864"/>
              <a:chExt cx="1440155" cy="1944214"/>
            </a:xfrm>
          </p:grpSpPr>
          <p:sp>
            <p:nvSpPr>
              <p:cNvPr id="10" name="Rectangle 8"/>
              <p:cNvSpPr>
                <a:spLocks noChangeArrowheads="1"/>
              </p:cNvSpPr>
              <p:nvPr/>
            </p:nvSpPr>
            <p:spPr bwMode="auto">
              <a:xfrm rot="16200000">
                <a:off x="2340519" y="1988694"/>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11" name="Rectangle 10"/>
              <p:cNvSpPr>
                <a:spLocks noChangeArrowheads="1"/>
              </p:cNvSpPr>
              <p:nvPr/>
            </p:nvSpPr>
            <p:spPr bwMode="auto">
              <a:xfrm rot="5400000" flipV="1">
                <a:off x="2340519" y="2925092"/>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grpSp>
        <p:cxnSp>
          <p:nvCxnSpPr>
            <p:cNvPr id="112649" name="Straight Connector 6"/>
            <p:cNvCxnSpPr>
              <a:cxnSpLocks noChangeShapeType="1"/>
            </p:cNvCxnSpPr>
            <p:nvPr/>
          </p:nvCxnSpPr>
          <p:spPr bwMode="auto">
            <a:xfrm>
              <a:off x="3155950" y="19891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grpSp>
          <p:nvGrpSpPr>
            <p:cNvPr id="112651" name="Group 5"/>
            <p:cNvGrpSpPr>
              <a:grpSpLocks/>
            </p:cNvGrpSpPr>
            <p:nvPr/>
          </p:nvGrpSpPr>
          <p:grpSpPr bwMode="auto">
            <a:xfrm>
              <a:off x="2971800" y="1546225"/>
              <a:ext cx="2431312" cy="1908175"/>
              <a:chOff x="-76198" y="1546762"/>
              <a:chExt cx="2432085" cy="1907639"/>
            </a:xfrm>
          </p:grpSpPr>
          <p:sp>
            <p:nvSpPr>
              <p:cNvPr id="112666" name="TextBox 26"/>
              <p:cNvSpPr txBox="1">
                <a:spLocks noChangeArrowheads="1"/>
              </p:cNvSpPr>
              <p:nvPr/>
            </p:nvSpPr>
            <p:spPr bwMode="auto">
              <a:xfrm>
                <a:off x="-76198" y="1546762"/>
                <a:ext cx="1245299" cy="4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baseline="30000" dirty="0" smtClean="0">
                    <a:solidFill>
                      <a:schemeClr val="bg2"/>
                    </a:solidFill>
                  </a:rPr>
                  <a:t>12</a:t>
                </a:r>
                <a:r>
                  <a:rPr lang="en-US" sz="2500" dirty="0" smtClean="0">
                    <a:solidFill>
                      <a:schemeClr val="bg2"/>
                    </a:solidFill>
                  </a:rPr>
                  <a:t>N/</a:t>
                </a:r>
                <a:r>
                  <a:rPr lang="en-US" sz="2500" baseline="30000" dirty="0" smtClean="0">
                    <a:solidFill>
                      <a:schemeClr val="bg2"/>
                    </a:solidFill>
                  </a:rPr>
                  <a:t>12</a:t>
                </a:r>
                <a:r>
                  <a:rPr lang="en-US" sz="2500" dirty="0" smtClean="0">
                    <a:solidFill>
                      <a:schemeClr val="bg2"/>
                    </a:solidFill>
                  </a:rPr>
                  <a:t>B</a:t>
                </a:r>
                <a:endParaRPr lang="en-US" sz="2500" dirty="0">
                  <a:solidFill>
                    <a:schemeClr val="bg2"/>
                  </a:solidFill>
                </a:endParaRPr>
              </a:p>
            </p:txBody>
          </p:sp>
          <p:sp>
            <p:nvSpPr>
              <p:cNvPr id="112667" name="TextBox 28"/>
              <p:cNvSpPr txBox="1">
                <a:spLocks noChangeArrowheads="1"/>
              </p:cNvSpPr>
              <p:nvPr/>
            </p:nvSpPr>
            <p:spPr bwMode="auto">
              <a:xfrm>
                <a:off x="1258888" y="1628775"/>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cxnSp>
            <p:nvCxnSpPr>
              <p:cNvPr id="112668" name="Straight Arrow Connector 32"/>
              <p:cNvCxnSpPr>
                <a:cxnSpLocks noChangeShapeType="1"/>
              </p:cNvCxnSpPr>
              <p:nvPr/>
            </p:nvCxnSpPr>
            <p:spPr bwMode="auto">
              <a:xfrm>
                <a:off x="1002251" y="1992843"/>
                <a:ext cx="470949" cy="1461558"/>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sp>
            <p:nvSpPr>
              <p:cNvPr id="112669" name="TextBox 36"/>
              <p:cNvSpPr txBox="1">
                <a:spLocks noChangeArrowheads="1"/>
              </p:cNvSpPr>
              <p:nvPr/>
            </p:nvSpPr>
            <p:spPr bwMode="auto">
              <a:xfrm>
                <a:off x="1111240" y="1981216"/>
                <a:ext cx="1244647" cy="55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03428E"/>
                    </a:solidFill>
                    <a:latin typeface="Symbol" charset="0"/>
                  </a:rPr>
                  <a:t>b</a:t>
                </a:r>
                <a:r>
                  <a:rPr lang="en-GB" sz="1500" dirty="0" smtClean="0">
                    <a:solidFill>
                      <a:srgbClr val="03428E"/>
                    </a:solidFill>
                  </a:rPr>
                  <a:t>-decay </a:t>
                </a:r>
                <a:endParaRPr lang="en-GB" sz="1500" dirty="0">
                  <a:solidFill>
                    <a:srgbClr val="03428E"/>
                  </a:solidFill>
                </a:endParaRPr>
              </a:p>
              <a:p>
                <a:pPr eaLnBrk="1" hangingPunct="1"/>
                <a:r>
                  <a:rPr lang="en-GB" sz="1500" dirty="0">
                    <a:solidFill>
                      <a:srgbClr val="03428E"/>
                    </a:solidFill>
                  </a:rPr>
                  <a:t>(0</a:t>
                </a:r>
                <a:r>
                  <a:rPr lang="en-GB" sz="1500" baseline="30000" dirty="0">
                    <a:solidFill>
                      <a:srgbClr val="03428E"/>
                    </a:solidFill>
                  </a:rPr>
                  <a:t>+</a:t>
                </a:r>
                <a:r>
                  <a:rPr lang="en-GB" sz="1500" dirty="0">
                    <a:solidFill>
                      <a:srgbClr val="03428E"/>
                    </a:solidFill>
                  </a:rPr>
                  <a:t>, 1</a:t>
                </a:r>
                <a:r>
                  <a:rPr lang="en-GB" sz="1500" baseline="30000" dirty="0">
                    <a:solidFill>
                      <a:srgbClr val="03428E"/>
                    </a:solidFill>
                  </a:rPr>
                  <a:t>+</a:t>
                </a:r>
                <a:r>
                  <a:rPr lang="en-GB" sz="1500" dirty="0">
                    <a:solidFill>
                      <a:srgbClr val="03428E"/>
                    </a:solidFill>
                  </a:rPr>
                  <a:t> or 2</a:t>
                </a:r>
                <a:r>
                  <a:rPr lang="en-GB" sz="1500" baseline="30000" dirty="0">
                    <a:solidFill>
                      <a:srgbClr val="03428E"/>
                    </a:solidFill>
                  </a:rPr>
                  <a:t>+</a:t>
                </a:r>
                <a:r>
                  <a:rPr lang="en-GB" sz="1500" dirty="0">
                    <a:solidFill>
                      <a:srgbClr val="03428E"/>
                    </a:solidFill>
                  </a:rPr>
                  <a:t>)</a:t>
                </a:r>
              </a:p>
            </p:txBody>
          </p:sp>
        </p:grpSp>
        <p:grpSp>
          <p:nvGrpSpPr>
            <p:cNvPr id="112652" name="Group 40"/>
            <p:cNvGrpSpPr>
              <a:grpSpLocks/>
            </p:cNvGrpSpPr>
            <p:nvPr/>
          </p:nvGrpSpPr>
          <p:grpSpPr bwMode="auto">
            <a:xfrm>
              <a:off x="3097213" y="3708400"/>
              <a:ext cx="679450" cy="812800"/>
              <a:chOff x="742097" y="3708994"/>
              <a:chExt cx="679737" cy="812418"/>
            </a:xfrm>
          </p:grpSpPr>
          <p:sp>
            <p:nvSpPr>
              <p:cNvPr id="112664" name="Rectangle 2"/>
              <p:cNvSpPr>
                <a:spLocks noChangeArrowheads="1"/>
              </p:cNvSpPr>
              <p:nvPr/>
            </p:nvSpPr>
            <p:spPr bwMode="auto">
              <a:xfrm>
                <a:off x="742097" y="3708994"/>
                <a:ext cx="564816" cy="47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500" dirty="0" smtClean="0">
                    <a:solidFill>
                      <a:srgbClr val="03428E"/>
                    </a:solidFill>
                  </a:rPr>
                  <a:t>3</a:t>
                </a:r>
                <a:r>
                  <a:rPr lang="en-GB" sz="2500" dirty="0">
                    <a:solidFill>
                      <a:srgbClr val="03428E"/>
                    </a:solidFill>
                    <a:latin typeface="Symbol" charset="0"/>
                  </a:rPr>
                  <a:t>a</a:t>
                </a:r>
                <a:endParaRPr lang="en-US" sz="2500" dirty="0"/>
              </a:p>
            </p:txBody>
          </p:sp>
          <p:cxnSp>
            <p:nvCxnSpPr>
              <p:cNvPr id="112665" name="Straight Arrow Connector 37"/>
              <p:cNvCxnSpPr>
                <a:cxnSpLocks noChangeShapeType="1"/>
              </p:cNvCxnSpPr>
              <p:nvPr/>
            </p:nvCxnSpPr>
            <p:spPr bwMode="auto">
              <a:xfrm flipH="1">
                <a:off x="1019096" y="3806256"/>
                <a:ext cx="402738" cy="715156"/>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grpSp>
        <p:sp>
          <p:nvSpPr>
            <p:cNvPr id="112659" name="TextBox 18"/>
            <p:cNvSpPr txBox="1">
              <a:spLocks noChangeArrowheads="1"/>
            </p:cNvSpPr>
            <p:nvPr/>
          </p:nvSpPr>
          <p:spPr bwMode="auto">
            <a:xfrm>
              <a:off x="5165725" y="5521325"/>
              <a:ext cx="392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cxnSp>
          <p:nvCxnSpPr>
            <p:cNvPr id="112660" name="Straight Connector 6"/>
            <p:cNvCxnSpPr>
              <a:cxnSpLocks noChangeShapeType="1"/>
            </p:cNvCxnSpPr>
            <p:nvPr/>
          </p:nvCxnSpPr>
          <p:spPr bwMode="auto">
            <a:xfrm>
              <a:off x="3781425" y="3279775"/>
              <a:ext cx="144145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cxnSp>
        <p:sp>
          <p:nvSpPr>
            <p:cNvPr id="112661" name="TextBox 19"/>
            <p:cNvSpPr txBox="1">
              <a:spLocks noChangeArrowheads="1"/>
            </p:cNvSpPr>
            <p:nvPr/>
          </p:nvSpPr>
          <p:spPr bwMode="auto">
            <a:xfrm>
              <a:off x="5148263" y="3067050"/>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sp>
          <p:nvSpPr>
            <p:cNvPr id="36" name="TextBox 19"/>
            <p:cNvSpPr txBox="1">
              <a:spLocks noChangeArrowheads="1"/>
            </p:cNvSpPr>
            <p:nvPr/>
          </p:nvSpPr>
          <p:spPr bwMode="auto">
            <a:xfrm>
              <a:off x="4035425" y="3570288"/>
              <a:ext cx="10588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defRPr/>
              </a:pPr>
              <a:r>
                <a:rPr lang="en-US" sz="1700" dirty="0" smtClean="0">
                  <a:solidFill>
                    <a:schemeClr val="tx2">
                      <a:lumMod val="20000"/>
                      <a:lumOff val="80000"/>
                    </a:schemeClr>
                  </a:solidFill>
                </a:rPr>
                <a:t>0</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or 2</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a:t>
              </a:r>
              <a:endParaRPr lang="en-US" sz="1700" dirty="0">
                <a:solidFill>
                  <a:schemeClr val="tx2">
                    <a:lumMod val="20000"/>
                    <a:lumOff val="80000"/>
                  </a:schemeClr>
                </a:solidFill>
              </a:endParaRPr>
            </a:p>
          </p:txBody>
        </p:sp>
      </p:grpSp>
      <p:pic>
        <p:nvPicPr>
          <p:cNvPr id="6" name="Picture 5" descr="vienna_fermi.gif"/>
          <p:cNvPicPr>
            <a:picLocks noChangeAspect="1"/>
          </p:cNvPicPr>
          <p:nvPr/>
        </p:nvPicPr>
        <p:blipFill rotWithShape="1">
          <a:blip r:embed="rId4" cstate="email">
            <a:extLst>
              <a:ext uri="{28A0092B-C50C-407E-A947-70E740481C1C}">
                <a14:useLocalDpi xmlns:a14="http://schemas.microsoft.com/office/drawing/2010/main" val="0"/>
              </a:ext>
            </a:extLst>
          </a:blip>
          <a:srcRect l="2222" t="15556" r="9630" b="10740"/>
          <a:stretch/>
        </p:blipFill>
        <p:spPr>
          <a:xfrm>
            <a:off x="838201" y="3302000"/>
            <a:ext cx="3874975" cy="3240000"/>
          </a:xfrm>
          <a:prstGeom prst="rect">
            <a:avLst/>
          </a:prstGeom>
        </p:spPr>
      </p:pic>
      <p:grpSp>
        <p:nvGrpSpPr>
          <p:cNvPr id="3" name="Group 2"/>
          <p:cNvGrpSpPr/>
          <p:nvPr/>
        </p:nvGrpSpPr>
        <p:grpSpPr>
          <a:xfrm>
            <a:off x="6997168" y="3475038"/>
            <a:ext cx="1245503" cy="1807865"/>
            <a:chOff x="6997168" y="3475038"/>
            <a:chExt cx="1245503" cy="1807865"/>
          </a:xfrm>
        </p:grpSpPr>
        <p:sp>
          <p:nvSpPr>
            <p:cNvPr id="37" name="TextBox 15"/>
            <p:cNvSpPr txBox="1">
              <a:spLocks noChangeArrowheads="1"/>
            </p:cNvSpPr>
            <p:nvPr/>
          </p:nvSpPr>
          <p:spPr bwMode="auto">
            <a:xfrm>
              <a:off x="7005637" y="3475038"/>
              <a:ext cx="903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solidFill>
                    <a:srgbClr val="FF0000"/>
                  </a:solidFill>
                </a:rPr>
                <a:t>1-</a:t>
              </a:r>
              <a:r>
                <a:rPr lang="en-US" dirty="0">
                  <a:solidFill>
                    <a:srgbClr val="FF0000"/>
                  </a:solidFill>
                </a:rPr>
                <a:t>3%</a:t>
              </a:r>
            </a:p>
          </p:txBody>
        </p:sp>
        <p:sp>
          <p:nvSpPr>
            <p:cNvPr id="38" name="TextBox 15"/>
            <p:cNvSpPr txBox="1">
              <a:spLocks noChangeArrowheads="1"/>
            </p:cNvSpPr>
            <p:nvPr/>
          </p:nvSpPr>
          <p:spPr bwMode="auto">
            <a:xfrm>
              <a:off x="6997168" y="4821238"/>
              <a:ext cx="124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solidFill>
                    <a:srgbClr val="FF0000"/>
                  </a:solidFill>
                </a:rPr>
                <a:t>97-99%</a:t>
              </a:r>
              <a:endParaRPr lang="en-US" dirty="0">
                <a:solidFill>
                  <a:srgbClr val="FF0000"/>
                </a:solidFill>
              </a:endParaRPr>
            </a:p>
          </p:txBody>
        </p:sp>
      </p:grpSp>
      <p:sp>
        <p:nvSpPr>
          <p:cNvPr id="40" name="Rectangle 14"/>
          <p:cNvSpPr>
            <a:spLocks noChangeArrowheads="1"/>
          </p:cNvSpPr>
          <p:nvPr/>
        </p:nvSpPr>
        <p:spPr bwMode="auto">
          <a:xfrm>
            <a:off x="683799" y="1828800"/>
            <a:ext cx="4218401" cy="1193800"/>
          </a:xfrm>
          <a:prstGeom prst="rect">
            <a:avLst/>
          </a:prstGeom>
          <a:solidFill>
            <a:schemeClr val="bg1"/>
          </a:solidFill>
          <a:ln w="38100">
            <a:solidFill>
              <a:schemeClr val="bg2"/>
            </a:solidFill>
            <a:miter lim="800000"/>
            <a:headEnd/>
            <a:tailEnd/>
          </a:ln>
        </p:spPr>
        <p:txBody>
          <a:bodyPr wrap="none" anchor="ctr"/>
          <a:lstStyle/>
          <a:p>
            <a:endParaRPr lang="da-DK">
              <a:solidFill>
                <a:srgbClr val="B3C6DD"/>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741410125"/>
              </p:ext>
            </p:extLst>
          </p:nvPr>
        </p:nvGraphicFramePr>
        <p:xfrm>
          <a:off x="5257800" y="3073400"/>
          <a:ext cx="114300" cy="165100"/>
        </p:xfrm>
        <a:graphic>
          <a:graphicData uri="http://schemas.openxmlformats.org/presentationml/2006/ole">
            <mc:AlternateContent xmlns:mc="http://schemas.openxmlformats.org/markup-compatibility/2006">
              <mc:Choice xmlns:v="urn:schemas-microsoft-com:vml" Requires="v">
                <p:oleObj spid="_x0000_s130289" name="Equation" r:id="rId5" imgW="114300" imgH="165100" progId="Equation.DSMT4">
                  <p:embed/>
                </p:oleObj>
              </mc:Choice>
              <mc:Fallback>
                <p:oleObj name="Equation" r:id="rId5" imgW="114300" imgH="165100" progId="Equation.DSMT4">
                  <p:embed/>
                  <p:pic>
                    <p:nvPicPr>
                      <p:cNvPr id="0" name=""/>
                      <p:cNvPicPr/>
                      <p:nvPr/>
                    </p:nvPicPr>
                    <p:blipFill>
                      <a:blip r:embed="rId6"/>
                      <a:stretch>
                        <a:fillRect/>
                      </a:stretch>
                    </p:blipFill>
                    <p:spPr>
                      <a:xfrm>
                        <a:off x="5257800" y="3073400"/>
                        <a:ext cx="114300" cy="165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82867531"/>
              </p:ext>
            </p:extLst>
          </p:nvPr>
        </p:nvGraphicFramePr>
        <p:xfrm>
          <a:off x="1250950" y="1987550"/>
          <a:ext cx="3124200" cy="914400"/>
        </p:xfrm>
        <a:graphic>
          <a:graphicData uri="http://schemas.openxmlformats.org/presentationml/2006/ole">
            <mc:AlternateContent xmlns:mc="http://schemas.openxmlformats.org/markup-compatibility/2006">
              <mc:Choice xmlns:v="urn:schemas-microsoft-com:vml" Requires="v">
                <p:oleObj spid="_x0000_s130290" name="Equation" r:id="rId7" imgW="1041400" imgH="304800" progId="Equation.DSMT4">
                  <p:embed/>
                </p:oleObj>
              </mc:Choice>
              <mc:Fallback>
                <p:oleObj name="Equation" r:id="rId7" imgW="1041400" imgH="304800" progId="Equation.DSMT4">
                  <p:embed/>
                  <p:pic>
                    <p:nvPicPr>
                      <p:cNvPr id="0" name=""/>
                      <p:cNvPicPr/>
                      <p:nvPr/>
                    </p:nvPicPr>
                    <p:blipFill>
                      <a:blip r:embed="rId8"/>
                      <a:stretch>
                        <a:fillRect/>
                      </a:stretch>
                    </p:blipFill>
                    <p:spPr>
                      <a:xfrm>
                        <a:off x="1250950" y="1987550"/>
                        <a:ext cx="3124200" cy="914400"/>
                      </a:xfrm>
                      <a:prstGeom prst="rect">
                        <a:avLst/>
                      </a:prstGeom>
                    </p:spPr>
                  </p:pic>
                </p:oleObj>
              </mc:Fallback>
            </mc:AlternateContent>
          </a:graphicData>
        </a:graphic>
      </p:graphicFrame>
      <p:sp>
        <p:nvSpPr>
          <p:cNvPr id="33" name="Donut 32"/>
          <p:cNvSpPr/>
          <p:nvPr/>
        </p:nvSpPr>
        <p:spPr bwMode="auto">
          <a:xfrm>
            <a:off x="7234393" y="1077650"/>
            <a:ext cx="505060" cy="577313"/>
          </a:xfrm>
          <a:prstGeom prst="donut">
            <a:avLst>
              <a:gd name="adj" fmla="val 0"/>
            </a:avLst>
          </a:prstGeom>
          <a:solidFill>
            <a:schemeClr val="accent2"/>
          </a:solidFill>
          <a:ln w="1778"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da-DK" sz="3600" b="0" i="0" u="none" strike="noStrike" cap="none" normalizeH="0" baseline="0" smtClean="0">
              <a:ln>
                <a:noFill/>
              </a:ln>
              <a:solidFill>
                <a:schemeClr val="tx1"/>
              </a:solidFill>
              <a:effectLst/>
              <a:latin typeface="AU Passata" pitchFamily="34" charset="0"/>
            </a:endParaRPr>
          </a:p>
        </p:txBody>
      </p:sp>
    </p:spTree>
    <p:extLst>
      <p:ext uri="{BB962C8B-B14F-4D97-AF65-F5344CB8AC3E}">
        <p14:creationId xmlns:p14="http://schemas.microsoft.com/office/powerpoint/2010/main" val="1568306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6" name="Rectangle 8"/>
          <p:cNvSpPr>
            <a:spLocks noChangeArrowheads="1"/>
          </p:cNvSpPr>
          <p:nvPr/>
        </p:nvSpPr>
        <p:spPr bwMode="auto">
          <a:xfrm>
            <a:off x="2819400" y="838200"/>
            <a:ext cx="101600" cy="1063625"/>
          </a:xfrm>
          <a:prstGeom prst="rect">
            <a:avLst/>
          </a:prstGeom>
          <a:solidFill>
            <a:srgbClr val="FF6600"/>
          </a:solidFill>
          <a:ln w="9525">
            <a:solidFill>
              <a:schemeClr val="tx1"/>
            </a:solidFill>
            <a:miter lim="800000"/>
            <a:headEnd/>
            <a:tailEnd/>
          </a:ln>
          <a:effectLst/>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00" name="Line 12"/>
          <p:cNvSpPr>
            <a:spLocks noChangeShapeType="1"/>
          </p:cNvSpPr>
          <p:nvPr/>
        </p:nvSpPr>
        <p:spPr bwMode="auto">
          <a:xfrm>
            <a:off x="3170238" y="1371600"/>
            <a:ext cx="1014412" cy="0"/>
          </a:xfrm>
          <a:prstGeom prst="line">
            <a:avLst/>
          </a:prstGeom>
          <a:noFill/>
          <a:ln w="9525">
            <a:solidFill>
              <a:schemeClr val="tx1"/>
            </a:solidFill>
            <a:round/>
            <a:headEnd/>
            <a:tailEnd type="triangle" w="med" len="med"/>
          </a:ln>
          <a:effectLst/>
        </p:spPr>
        <p:txBody>
          <a:bodyP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grpSp>
        <p:nvGrpSpPr>
          <p:cNvPr id="2" name="Group 32"/>
          <p:cNvGrpSpPr>
            <a:grpSpLocks/>
          </p:cNvGrpSpPr>
          <p:nvPr/>
        </p:nvGrpSpPr>
        <p:grpSpPr bwMode="auto">
          <a:xfrm rot="-5400000">
            <a:off x="7762081" y="1086644"/>
            <a:ext cx="811213" cy="708025"/>
            <a:chOff x="4889" y="1815"/>
            <a:chExt cx="511" cy="446"/>
          </a:xfrm>
        </p:grpSpPr>
        <p:sp>
          <p:nvSpPr>
            <p:cNvPr id="319492" name="Line 4"/>
            <p:cNvSpPr>
              <a:spLocks noChangeShapeType="1"/>
            </p:cNvSpPr>
            <p:nvPr/>
          </p:nvSpPr>
          <p:spPr bwMode="auto">
            <a:xfrm>
              <a:off x="5051" y="1982"/>
              <a:ext cx="128" cy="0"/>
            </a:xfrm>
            <a:prstGeom prst="line">
              <a:avLst/>
            </a:prstGeom>
            <a:noFill/>
            <a:ln w="28575">
              <a:solidFill>
                <a:schemeClr val="tx1"/>
              </a:solidFill>
              <a:round/>
              <a:headEnd/>
              <a:tailEnd/>
            </a:ln>
            <a:effectLst/>
          </p:spPr>
          <p:txBody>
            <a:bodyP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493" name="Line 5"/>
            <p:cNvSpPr>
              <a:spLocks noChangeShapeType="1"/>
            </p:cNvSpPr>
            <p:nvPr/>
          </p:nvSpPr>
          <p:spPr bwMode="auto">
            <a:xfrm>
              <a:off x="5114" y="1982"/>
              <a:ext cx="129" cy="168"/>
            </a:xfrm>
            <a:prstGeom prst="line">
              <a:avLst/>
            </a:prstGeom>
            <a:noFill/>
            <a:ln w="9525">
              <a:solidFill>
                <a:schemeClr val="tx1"/>
              </a:solidFill>
              <a:round/>
              <a:headEnd/>
              <a:tailEnd type="triangle" w="med" len="med"/>
            </a:ln>
            <a:effectLst/>
          </p:spPr>
          <p:txBody>
            <a:bodyP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495" name="Rectangle 7"/>
            <p:cNvSpPr>
              <a:spLocks noChangeArrowheads="1"/>
            </p:cNvSpPr>
            <p:nvPr/>
          </p:nvSpPr>
          <p:spPr bwMode="auto">
            <a:xfrm rot="-10800000">
              <a:off x="4889" y="1815"/>
              <a:ext cx="63" cy="446"/>
            </a:xfrm>
            <a:prstGeom prst="rect">
              <a:avLst/>
            </a:prstGeom>
            <a:solidFill>
              <a:srgbClr val="FFCC00"/>
            </a:solidFill>
            <a:ln w="25400">
              <a:solidFill>
                <a:schemeClr val="tx1"/>
              </a:solidFill>
              <a:miter lim="800000"/>
              <a:headEnd/>
              <a:tailEnd/>
            </a:ln>
            <a:effectLst/>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499" name="Line 11"/>
            <p:cNvSpPr>
              <a:spLocks noChangeShapeType="1"/>
            </p:cNvSpPr>
            <p:nvPr/>
          </p:nvSpPr>
          <p:spPr bwMode="auto">
            <a:xfrm flipH="1">
              <a:off x="4952" y="1982"/>
              <a:ext cx="193" cy="0"/>
            </a:xfrm>
            <a:prstGeom prst="line">
              <a:avLst/>
            </a:prstGeom>
            <a:noFill/>
            <a:ln w="9525">
              <a:solidFill>
                <a:schemeClr val="tx1"/>
              </a:solidFill>
              <a:round/>
              <a:headEnd/>
              <a:tailEnd type="triangle" w="med" len="med"/>
            </a:ln>
            <a:effectLst/>
          </p:spPr>
          <p:txBody>
            <a:bodyP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03" name="Rectangle 15"/>
            <p:cNvSpPr>
              <a:spLocks noChangeArrowheads="1"/>
            </p:cNvSpPr>
            <p:nvPr/>
          </p:nvSpPr>
          <p:spPr bwMode="auto">
            <a:xfrm rot="-10800000">
              <a:off x="5337" y="1815"/>
              <a:ext cx="63" cy="446"/>
            </a:xfrm>
            <a:prstGeom prst="rect">
              <a:avLst/>
            </a:prstGeom>
            <a:solidFill>
              <a:srgbClr val="FFCC00"/>
            </a:solidFill>
            <a:ln w="25400">
              <a:solidFill>
                <a:schemeClr val="tx1"/>
              </a:solidFill>
              <a:miter lim="800000"/>
              <a:headEnd/>
              <a:tailEnd/>
            </a:ln>
            <a:effectLst/>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04" name="Line 16"/>
            <p:cNvSpPr>
              <a:spLocks noChangeShapeType="1"/>
            </p:cNvSpPr>
            <p:nvPr/>
          </p:nvSpPr>
          <p:spPr bwMode="auto">
            <a:xfrm flipV="1">
              <a:off x="5144" y="1870"/>
              <a:ext cx="192" cy="112"/>
            </a:xfrm>
            <a:prstGeom prst="line">
              <a:avLst/>
            </a:prstGeom>
            <a:noFill/>
            <a:ln w="9525">
              <a:solidFill>
                <a:schemeClr val="tx1"/>
              </a:solidFill>
              <a:round/>
              <a:headEnd/>
              <a:tailEnd type="triangle" w="med" len="med"/>
            </a:ln>
            <a:effectLst/>
          </p:spPr>
          <p:txBody>
            <a:bodyP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grpSp>
      <p:sp>
        <p:nvSpPr>
          <p:cNvPr id="319505" name="Text Box 17"/>
          <p:cNvSpPr txBox="1">
            <a:spLocks noChangeArrowheads="1"/>
          </p:cNvSpPr>
          <p:nvPr/>
        </p:nvSpPr>
        <p:spPr bwMode="auto">
          <a:xfrm>
            <a:off x="6400800" y="949325"/>
            <a:ext cx="1144588" cy="457200"/>
          </a:xfrm>
          <a:prstGeom prst="rect">
            <a:avLst/>
          </a:prstGeom>
          <a:noFill/>
          <a:ln w="9525">
            <a:noFill/>
            <a:miter lim="800000"/>
            <a:headEnd/>
            <a:tailEnd/>
          </a:ln>
          <a:effectLst/>
        </p:spPr>
        <p:txBody>
          <a:bodyPr wrap="none">
            <a:prstTxWarp prst="textNoShape">
              <a:avLst/>
            </a:prstTxWarp>
            <a:spAutoFit/>
          </a:bodyPr>
          <a:lstStyle/>
          <a:p>
            <a:pPr eaLnBrk="0" hangingPunct="0">
              <a:lnSpc>
                <a:spcPct val="100000"/>
              </a:lnSpc>
              <a:buFontTx/>
              <a:buNone/>
            </a:pPr>
            <a:r>
              <a:rPr lang="en-GB" sz="2400" baseline="30000">
                <a:solidFill>
                  <a:srgbClr val="000000"/>
                </a:solidFill>
                <a:latin typeface="Arial" charset="0"/>
              </a:rPr>
              <a:t>12</a:t>
            </a:r>
            <a:r>
              <a:rPr lang="en-GB" sz="2400">
                <a:solidFill>
                  <a:srgbClr val="000000"/>
                </a:solidFill>
                <a:latin typeface="Arial" charset="0"/>
              </a:rPr>
              <a:t>N/</a:t>
            </a:r>
            <a:r>
              <a:rPr lang="en-GB" sz="2400" baseline="30000">
                <a:solidFill>
                  <a:srgbClr val="000000"/>
                </a:solidFill>
                <a:latin typeface="Arial" charset="0"/>
              </a:rPr>
              <a:t>12</a:t>
            </a:r>
            <a:r>
              <a:rPr lang="en-GB" sz="2400">
                <a:solidFill>
                  <a:srgbClr val="000000"/>
                </a:solidFill>
                <a:latin typeface="Arial" charset="0"/>
              </a:rPr>
              <a:t>B</a:t>
            </a:r>
            <a:endParaRPr lang="en-GB" sz="2400" baseline="30000">
              <a:solidFill>
                <a:srgbClr val="FF0000"/>
              </a:solidFill>
              <a:latin typeface="Arial" charset="0"/>
            </a:endParaRPr>
          </a:p>
        </p:txBody>
      </p:sp>
      <p:sp>
        <p:nvSpPr>
          <p:cNvPr id="319515" name="Rectangle 27"/>
          <p:cNvSpPr>
            <a:spLocks noChangeArrowheads="1"/>
          </p:cNvSpPr>
          <p:nvPr/>
        </p:nvSpPr>
        <p:spPr bwMode="auto">
          <a:xfrm>
            <a:off x="4800600" y="873125"/>
            <a:ext cx="1447800" cy="990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16" name="Line 28"/>
          <p:cNvSpPr>
            <a:spLocks noChangeShapeType="1"/>
          </p:cNvSpPr>
          <p:nvPr/>
        </p:nvSpPr>
        <p:spPr bwMode="auto">
          <a:xfrm>
            <a:off x="6453188" y="1406525"/>
            <a:ext cx="1014412" cy="0"/>
          </a:xfrm>
          <a:prstGeom prst="line">
            <a:avLst/>
          </a:prstGeom>
          <a:noFill/>
          <a:ln w="9525">
            <a:solidFill>
              <a:schemeClr val="tx1"/>
            </a:solidFill>
            <a:round/>
            <a:headEnd/>
            <a:tailEnd type="triangle" w="med" len="med"/>
          </a:ln>
          <a:effectLst/>
        </p:spPr>
        <p:txBody>
          <a:bodyP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18" name="Rectangle 30"/>
          <p:cNvSpPr>
            <a:spLocks noChangeArrowheads="1"/>
          </p:cNvSpPr>
          <p:nvPr/>
        </p:nvSpPr>
        <p:spPr bwMode="auto">
          <a:xfrm>
            <a:off x="4972050" y="1143000"/>
            <a:ext cx="1200150" cy="457200"/>
          </a:xfrm>
          <a:prstGeom prst="rect">
            <a:avLst/>
          </a:prstGeom>
          <a:noFill/>
          <a:ln w="9525">
            <a:noFill/>
            <a:miter lim="800000"/>
            <a:headEnd/>
            <a:tailEnd/>
          </a:ln>
        </p:spPr>
        <p:txBody>
          <a:bodyPr wrap="none">
            <a:prstTxWarp prst="textNoShape">
              <a:avLst/>
            </a:prstTxWarp>
            <a:spAutoFit/>
          </a:bodyPr>
          <a:lstStyle/>
          <a:p>
            <a:pPr eaLnBrk="0" hangingPunct="0">
              <a:lnSpc>
                <a:spcPct val="100000"/>
              </a:lnSpc>
              <a:buFontTx/>
              <a:buNone/>
            </a:pPr>
            <a:r>
              <a:rPr lang="en-US" sz="2400">
                <a:solidFill>
                  <a:srgbClr val="000000"/>
                </a:solidFill>
                <a:latin typeface="Arial" charset="0"/>
              </a:rPr>
              <a:t>Magnet</a:t>
            </a:r>
          </a:p>
        </p:txBody>
      </p:sp>
      <p:sp>
        <p:nvSpPr>
          <p:cNvPr id="319538" name="Line 50"/>
          <p:cNvSpPr>
            <a:spLocks noChangeShapeType="1"/>
          </p:cNvSpPr>
          <p:nvPr/>
        </p:nvSpPr>
        <p:spPr bwMode="auto">
          <a:xfrm>
            <a:off x="0" y="3352800"/>
            <a:ext cx="9144000" cy="0"/>
          </a:xfrm>
          <a:prstGeom prst="line">
            <a:avLst/>
          </a:prstGeom>
          <a:noFill/>
          <a:ln w="9525">
            <a:solidFill>
              <a:schemeClr val="tx1"/>
            </a:solidFill>
            <a:round/>
            <a:headEnd/>
            <a:tailEnd/>
          </a:ln>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42" name="Text Box 54"/>
          <p:cNvSpPr txBox="1">
            <a:spLocks noChangeArrowheads="1"/>
          </p:cNvSpPr>
          <p:nvPr/>
        </p:nvSpPr>
        <p:spPr bwMode="auto">
          <a:xfrm>
            <a:off x="3048000" y="873125"/>
            <a:ext cx="1525588" cy="457200"/>
          </a:xfrm>
          <a:prstGeom prst="rect">
            <a:avLst/>
          </a:prstGeom>
          <a:noFill/>
          <a:ln w="9525">
            <a:noFill/>
            <a:miter lim="800000"/>
            <a:headEnd/>
            <a:tailEnd/>
          </a:ln>
          <a:effectLst/>
        </p:spPr>
        <p:txBody>
          <a:bodyPr wrap="none">
            <a:prstTxWarp prst="textNoShape">
              <a:avLst/>
            </a:prstTxWarp>
            <a:spAutoFit/>
          </a:bodyPr>
          <a:lstStyle/>
          <a:p>
            <a:pPr eaLnBrk="0" hangingPunct="0">
              <a:lnSpc>
                <a:spcPct val="100000"/>
              </a:lnSpc>
              <a:buFontTx/>
              <a:buNone/>
            </a:pPr>
            <a:r>
              <a:rPr lang="en-GB" sz="2400" baseline="30000">
                <a:solidFill>
                  <a:srgbClr val="000000"/>
                </a:solidFill>
                <a:latin typeface="Arial" charset="0"/>
              </a:rPr>
              <a:t>12</a:t>
            </a:r>
            <a:r>
              <a:rPr lang="en-GB" sz="2400">
                <a:solidFill>
                  <a:srgbClr val="000000"/>
                </a:solidFill>
                <a:latin typeface="Arial" charset="0"/>
              </a:rPr>
              <a:t>N/</a:t>
            </a:r>
            <a:r>
              <a:rPr lang="en-GB" sz="2400" baseline="30000">
                <a:solidFill>
                  <a:srgbClr val="000000"/>
                </a:solidFill>
                <a:latin typeface="Arial" charset="0"/>
              </a:rPr>
              <a:t>12</a:t>
            </a:r>
            <a:r>
              <a:rPr lang="en-GB" sz="2400">
                <a:solidFill>
                  <a:srgbClr val="000000"/>
                </a:solidFill>
                <a:latin typeface="Arial" charset="0"/>
              </a:rPr>
              <a:t>B</a:t>
            </a:r>
            <a:r>
              <a:rPr lang="en-GB" sz="2400">
                <a:solidFill>
                  <a:srgbClr val="FF0000"/>
                </a:solidFill>
                <a:latin typeface="Arial" charset="0"/>
              </a:rPr>
              <a:t>+X</a:t>
            </a:r>
            <a:endParaRPr lang="en-GB" sz="2400" baseline="30000">
              <a:solidFill>
                <a:srgbClr val="FF0000"/>
              </a:solidFill>
              <a:latin typeface="Arial" charset="0"/>
            </a:endParaRPr>
          </a:p>
        </p:txBody>
      </p:sp>
      <p:sp>
        <p:nvSpPr>
          <p:cNvPr id="319543" name="Line 55"/>
          <p:cNvSpPr>
            <a:spLocks noChangeShapeType="1"/>
          </p:cNvSpPr>
          <p:nvPr/>
        </p:nvSpPr>
        <p:spPr bwMode="auto">
          <a:xfrm>
            <a:off x="685800" y="1425575"/>
            <a:ext cx="1841500" cy="22225"/>
          </a:xfrm>
          <a:prstGeom prst="line">
            <a:avLst/>
          </a:prstGeom>
          <a:noFill/>
          <a:ln w="38100">
            <a:solidFill>
              <a:schemeClr val="tx1"/>
            </a:solidFill>
            <a:round/>
            <a:headEnd/>
            <a:tailEnd type="triangle" w="med" len="med"/>
          </a:ln>
          <a:effectLst/>
        </p:spPr>
        <p:txBody>
          <a:bodyP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44" name="Rectangle 56"/>
          <p:cNvSpPr>
            <a:spLocks noChangeArrowheads="1"/>
          </p:cNvSpPr>
          <p:nvPr/>
        </p:nvSpPr>
        <p:spPr bwMode="auto">
          <a:xfrm>
            <a:off x="2360613" y="304800"/>
            <a:ext cx="979755" cy="461665"/>
          </a:xfrm>
          <a:prstGeom prst="rect">
            <a:avLst/>
          </a:prstGeom>
          <a:noFill/>
          <a:ln w="9525">
            <a:noFill/>
            <a:miter lim="800000"/>
            <a:headEnd/>
            <a:tailEnd/>
          </a:ln>
        </p:spPr>
        <p:txBody>
          <a:bodyPr wrap="none">
            <a:prstTxWarp prst="textNoShape">
              <a:avLst/>
            </a:prstTxWarp>
            <a:spAutoFit/>
          </a:bodyPr>
          <a:lstStyle/>
          <a:p>
            <a:pPr eaLnBrk="0" hangingPunct="0">
              <a:lnSpc>
                <a:spcPct val="100000"/>
              </a:lnSpc>
              <a:buFontTx/>
              <a:buNone/>
            </a:pPr>
            <a:r>
              <a:rPr lang="en-GB" sz="2400" dirty="0" smtClean="0">
                <a:solidFill>
                  <a:srgbClr val="B32F13"/>
                </a:solidFill>
                <a:latin typeface="Arial" charset="0"/>
              </a:rPr>
              <a:t>target</a:t>
            </a:r>
            <a:endParaRPr lang="en-US" sz="2400" dirty="0">
              <a:solidFill>
                <a:srgbClr val="000000"/>
              </a:solidFill>
              <a:latin typeface="Arial" charset="0"/>
            </a:endParaRPr>
          </a:p>
        </p:txBody>
      </p:sp>
      <p:sp>
        <p:nvSpPr>
          <p:cNvPr id="319546" name="Rectangle 58"/>
          <p:cNvSpPr>
            <a:spLocks noChangeArrowheads="1"/>
          </p:cNvSpPr>
          <p:nvPr/>
        </p:nvSpPr>
        <p:spPr bwMode="auto">
          <a:xfrm>
            <a:off x="5105400" y="120650"/>
            <a:ext cx="3698875" cy="488950"/>
          </a:xfrm>
          <a:prstGeom prst="rect">
            <a:avLst/>
          </a:prstGeom>
          <a:noFill/>
          <a:ln w="9525">
            <a:noFill/>
            <a:miter lim="800000"/>
            <a:headEnd/>
            <a:tailEnd/>
          </a:ln>
        </p:spPr>
        <p:txBody>
          <a:bodyPr wrap="none">
            <a:prstTxWarp prst="textNoShape">
              <a:avLst/>
            </a:prstTxWarp>
            <a:spAutoFit/>
          </a:bodyPr>
          <a:lstStyle/>
          <a:p>
            <a:pPr eaLnBrk="0" hangingPunct="0">
              <a:lnSpc>
                <a:spcPct val="100000"/>
              </a:lnSpc>
              <a:buFontTx/>
              <a:buNone/>
            </a:pPr>
            <a:r>
              <a:rPr lang="en-US" sz="2600" dirty="0">
                <a:solidFill>
                  <a:srgbClr val="03428E"/>
                </a:solidFill>
                <a:latin typeface="Arial" charset="0"/>
              </a:rPr>
              <a:t>Direct </a:t>
            </a:r>
            <a:r>
              <a:rPr lang="en-US" sz="2600" dirty="0" err="1">
                <a:solidFill>
                  <a:srgbClr val="03428E"/>
                </a:solidFill>
                <a:latin typeface="Arial" charset="0"/>
              </a:rPr>
              <a:t>Kinematics+ISOL</a:t>
            </a:r>
            <a:endParaRPr lang="en-US" sz="2600" dirty="0">
              <a:solidFill>
                <a:srgbClr val="03428E"/>
              </a:solidFill>
              <a:latin typeface="Arial" charset="0"/>
            </a:endParaRPr>
          </a:p>
        </p:txBody>
      </p:sp>
      <p:pic>
        <p:nvPicPr>
          <p:cNvPr id="319550" name="Picture 62" descr="logo"/>
          <p:cNvPicPr>
            <a:picLocks noChangeAspect="1" noChangeArrowheads="1"/>
          </p:cNvPicPr>
          <p:nvPr/>
        </p:nvPicPr>
        <p:blipFill>
          <a:blip r:embed="rId3"/>
          <a:srcRect/>
          <a:stretch>
            <a:fillRect/>
          </a:stretch>
        </p:blipFill>
        <p:spPr bwMode="auto">
          <a:xfrm>
            <a:off x="152400" y="2106613"/>
            <a:ext cx="904875" cy="1017587"/>
          </a:xfrm>
          <a:prstGeom prst="rect">
            <a:avLst/>
          </a:prstGeom>
          <a:noFill/>
        </p:spPr>
      </p:pic>
      <p:grpSp>
        <p:nvGrpSpPr>
          <p:cNvPr id="4" name="Group 64"/>
          <p:cNvGrpSpPr>
            <a:grpSpLocks/>
          </p:cNvGrpSpPr>
          <p:nvPr/>
        </p:nvGrpSpPr>
        <p:grpSpPr bwMode="auto">
          <a:xfrm>
            <a:off x="76200" y="3429000"/>
            <a:ext cx="8991600" cy="2819400"/>
            <a:chOff x="48" y="2160"/>
            <a:chExt cx="5664" cy="1776"/>
          </a:xfrm>
        </p:grpSpPr>
        <p:sp>
          <p:nvSpPr>
            <p:cNvPr id="319522" name="AutoShape 34"/>
            <p:cNvSpPr>
              <a:spLocks noChangeArrowheads="1"/>
            </p:cNvSpPr>
            <p:nvPr/>
          </p:nvSpPr>
          <p:spPr bwMode="auto">
            <a:xfrm rot="-1679295">
              <a:off x="2074" y="2688"/>
              <a:ext cx="576" cy="4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23" name="AutoShape 35"/>
            <p:cNvSpPr>
              <a:spLocks noChangeArrowheads="1"/>
            </p:cNvSpPr>
            <p:nvPr/>
          </p:nvSpPr>
          <p:spPr bwMode="auto">
            <a:xfrm rot="1679295" flipH="1">
              <a:off x="2986" y="2688"/>
              <a:ext cx="576" cy="4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24" name="Rectangle 36"/>
            <p:cNvSpPr>
              <a:spLocks noChangeArrowheads="1"/>
            </p:cNvSpPr>
            <p:nvPr/>
          </p:nvSpPr>
          <p:spPr bwMode="auto">
            <a:xfrm>
              <a:off x="2794" y="2544"/>
              <a:ext cx="48" cy="480"/>
            </a:xfrm>
            <a:prstGeom prst="rect">
              <a:avLst/>
            </a:prstGeom>
            <a:solidFill>
              <a:srgbClr val="000000"/>
            </a:solidFill>
            <a:ln w="9525">
              <a:solidFill>
                <a:srgbClr val="000000"/>
              </a:solidFill>
              <a:miter lim="800000"/>
              <a:headEnd/>
              <a:tailEnd/>
            </a:ln>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25" name="Rectangle 37"/>
            <p:cNvSpPr>
              <a:spLocks noChangeArrowheads="1"/>
            </p:cNvSpPr>
            <p:nvPr/>
          </p:nvSpPr>
          <p:spPr bwMode="auto">
            <a:xfrm rot="-2949027">
              <a:off x="1714" y="3144"/>
              <a:ext cx="48" cy="480"/>
            </a:xfrm>
            <a:prstGeom prst="rect">
              <a:avLst/>
            </a:prstGeom>
            <a:solidFill>
              <a:srgbClr val="FF9900"/>
            </a:solidFill>
            <a:ln w="9525">
              <a:solidFill>
                <a:schemeClr val="tx1"/>
              </a:solidFill>
              <a:miter lim="800000"/>
              <a:headEnd/>
              <a:tailEnd/>
            </a:ln>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26" name="Line 38"/>
            <p:cNvSpPr>
              <a:spLocks noChangeShapeType="1"/>
            </p:cNvSpPr>
            <p:nvPr/>
          </p:nvSpPr>
          <p:spPr bwMode="auto">
            <a:xfrm flipV="1">
              <a:off x="1066" y="3408"/>
              <a:ext cx="624" cy="528"/>
            </a:xfrm>
            <a:prstGeom prst="line">
              <a:avLst/>
            </a:prstGeom>
            <a:noFill/>
            <a:ln w="38100">
              <a:solidFill>
                <a:schemeClr val="tx1"/>
              </a:solidFill>
              <a:round/>
              <a:headEnd/>
              <a:tailEnd type="triangle" w="med" len="med"/>
            </a:ln>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27" name="Rectangle 39"/>
            <p:cNvSpPr>
              <a:spLocks noChangeArrowheads="1"/>
            </p:cNvSpPr>
            <p:nvPr/>
          </p:nvSpPr>
          <p:spPr bwMode="auto">
            <a:xfrm>
              <a:off x="1066" y="2880"/>
              <a:ext cx="961" cy="288"/>
            </a:xfrm>
            <a:prstGeom prst="rect">
              <a:avLst/>
            </a:prstGeom>
            <a:noFill/>
            <a:ln w="9525">
              <a:noFill/>
              <a:miter lim="800000"/>
              <a:headEnd/>
              <a:tailEnd/>
            </a:ln>
          </p:spPr>
          <p:txBody>
            <a:bodyPr wrap="none">
              <a:prstTxWarp prst="textNoShape">
                <a:avLst/>
              </a:prstTxWarp>
              <a:spAutoFit/>
            </a:bodyPr>
            <a:lstStyle/>
            <a:p>
              <a:pPr eaLnBrk="0" hangingPunct="0">
                <a:lnSpc>
                  <a:spcPct val="100000"/>
                </a:lnSpc>
                <a:buFontTx/>
                <a:buNone/>
              </a:pPr>
              <a:r>
                <a:rPr lang="en-GB" sz="2400" baseline="30000">
                  <a:solidFill>
                    <a:srgbClr val="000000"/>
                  </a:solidFill>
                  <a:latin typeface="Arial" charset="0"/>
                </a:rPr>
                <a:t>12</a:t>
              </a:r>
              <a:r>
                <a:rPr lang="en-GB" sz="2400">
                  <a:solidFill>
                    <a:srgbClr val="000000"/>
                  </a:solidFill>
                  <a:latin typeface="Arial" charset="0"/>
                </a:rPr>
                <a:t>N/</a:t>
              </a:r>
              <a:r>
                <a:rPr lang="en-GB" sz="2400" baseline="30000">
                  <a:solidFill>
                    <a:srgbClr val="000000"/>
                  </a:solidFill>
                  <a:latin typeface="Arial" charset="0"/>
                </a:rPr>
                <a:t>12</a:t>
              </a:r>
              <a:r>
                <a:rPr lang="en-GB" sz="2400">
                  <a:solidFill>
                    <a:srgbClr val="000000"/>
                  </a:solidFill>
                  <a:latin typeface="Arial" charset="0"/>
                </a:rPr>
                <a:t>B</a:t>
              </a:r>
              <a:r>
                <a:rPr lang="en-GB" sz="2400">
                  <a:solidFill>
                    <a:srgbClr val="FF0000"/>
                  </a:solidFill>
                  <a:latin typeface="Arial" charset="0"/>
                </a:rPr>
                <a:t>+X</a:t>
              </a:r>
            </a:p>
          </p:txBody>
        </p:sp>
        <p:sp>
          <p:nvSpPr>
            <p:cNvPr id="319528" name="Rectangle 40"/>
            <p:cNvSpPr>
              <a:spLocks noChangeArrowheads="1"/>
            </p:cNvSpPr>
            <p:nvPr/>
          </p:nvSpPr>
          <p:spPr bwMode="auto">
            <a:xfrm>
              <a:off x="3658" y="2784"/>
              <a:ext cx="721" cy="288"/>
            </a:xfrm>
            <a:prstGeom prst="rect">
              <a:avLst/>
            </a:prstGeom>
            <a:noFill/>
            <a:ln w="9525">
              <a:noFill/>
              <a:miter lim="800000"/>
              <a:headEnd/>
              <a:tailEnd/>
            </a:ln>
          </p:spPr>
          <p:txBody>
            <a:bodyPr wrap="none">
              <a:prstTxWarp prst="textNoShape">
                <a:avLst/>
              </a:prstTxWarp>
              <a:spAutoFit/>
            </a:bodyPr>
            <a:lstStyle/>
            <a:p>
              <a:pPr eaLnBrk="0" hangingPunct="0">
                <a:lnSpc>
                  <a:spcPct val="100000"/>
                </a:lnSpc>
                <a:buFontTx/>
                <a:buNone/>
              </a:pPr>
              <a:r>
                <a:rPr lang="en-GB" sz="2400" baseline="30000">
                  <a:solidFill>
                    <a:srgbClr val="B32F13"/>
                  </a:solidFill>
                  <a:latin typeface="Arial" charset="0"/>
                </a:rPr>
                <a:t>12</a:t>
              </a:r>
              <a:r>
                <a:rPr lang="en-GB" sz="2400">
                  <a:solidFill>
                    <a:srgbClr val="B32F13"/>
                  </a:solidFill>
                  <a:latin typeface="Arial" charset="0"/>
                </a:rPr>
                <a:t>N/</a:t>
              </a:r>
              <a:r>
                <a:rPr lang="en-GB" sz="2400" baseline="30000">
                  <a:solidFill>
                    <a:srgbClr val="B32F13"/>
                  </a:solidFill>
                  <a:latin typeface="Arial" charset="0"/>
                </a:rPr>
                <a:t>12</a:t>
              </a:r>
              <a:r>
                <a:rPr lang="en-GB" sz="2400">
                  <a:solidFill>
                    <a:srgbClr val="B32F13"/>
                  </a:solidFill>
                  <a:latin typeface="Arial" charset="0"/>
                </a:rPr>
                <a:t>B</a:t>
              </a:r>
              <a:endParaRPr lang="en-US" sz="2400">
                <a:solidFill>
                  <a:srgbClr val="B32F13"/>
                </a:solidFill>
                <a:latin typeface="Arial" charset="0"/>
              </a:endParaRPr>
            </a:p>
          </p:txBody>
        </p:sp>
        <p:sp>
          <p:nvSpPr>
            <p:cNvPr id="319529" name="Rectangle 41"/>
            <p:cNvSpPr>
              <a:spLocks noChangeArrowheads="1"/>
            </p:cNvSpPr>
            <p:nvPr/>
          </p:nvSpPr>
          <p:spPr bwMode="auto">
            <a:xfrm rot="2949027" flipH="1">
              <a:off x="3730" y="3096"/>
              <a:ext cx="336" cy="480"/>
            </a:xfrm>
            <a:prstGeom prst="rect">
              <a:avLst/>
            </a:prstGeom>
            <a:solidFill>
              <a:srgbClr val="FFCC00"/>
            </a:solidFill>
            <a:ln w="25400">
              <a:solidFill>
                <a:schemeClr val="tx1"/>
              </a:solidFill>
              <a:miter lim="800000"/>
              <a:headEnd/>
              <a:tailEnd/>
            </a:ln>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grpSp>
          <p:nvGrpSpPr>
            <p:cNvPr id="5" name="Group 42"/>
            <p:cNvGrpSpPr>
              <a:grpSpLocks/>
            </p:cNvGrpSpPr>
            <p:nvPr/>
          </p:nvGrpSpPr>
          <p:grpSpPr bwMode="auto">
            <a:xfrm>
              <a:off x="3802" y="3168"/>
              <a:ext cx="144" cy="336"/>
              <a:chOff x="3360" y="2928"/>
              <a:chExt cx="144" cy="336"/>
            </a:xfrm>
          </p:grpSpPr>
          <p:sp>
            <p:nvSpPr>
              <p:cNvPr id="319531" name="Line 43"/>
              <p:cNvSpPr>
                <a:spLocks noChangeShapeType="1"/>
              </p:cNvSpPr>
              <p:nvPr/>
            </p:nvSpPr>
            <p:spPr bwMode="auto">
              <a:xfrm flipV="1">
                <a:off x="3456" y="2928"/>
                <a:ext cx="48" cy="192"/>
              </a:xfrm>
              <a:prstGeom prst="line">
                <a:avLst/>
              </a:prstGeom>
              <a:noFill/>
              <a:ln w="9525">
                <a:solidFill>
                  <a:schemeClr val="tx1"/>
                </a:solidFill>
                <a:round/>
                <a:headEnd/>
                <a:tailEnd type="triangle" w="med" len="med"/>
              </a:ln>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32" name="Line 44"/>
              <p:cNvSpPr>
                <a:spLocks noChangeShapeType="1"/>
              </p:cNvSpPr>
              <p:nvPr/>
            </p:nvSpPr>
            <p:spPr bwMode="auto">
              <a:xfrm flipH="1" flipV="1">
                <a:off x="3360" y="3024"/>
                <a:ext cx="96" cy="96"/>
              </a:xfrm>
              <a:prstGeom prst="line">
                <a:avLst/>
              </a:prstGeom>
              <a:noFill/>
              <a:ln w="9525">
                <a:solidFill>
                  <a:schemeClr val="tx1"/>
                </a:solidFill>
                <a:round/>
                <a:headEnd/>
                <a:tailEnd type="triangle" w="med" len="med"/>
              </a:ln>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33" name="Line 45"/>
              <p:cNvSpPr>
                <a:spLocks noChangeShapeType="1"/>
              </p:cNvSpPr>
              <p:nvPr/>
            </p:nvSpPr>
            <p:spPr bwMode="auto">
              <a:xfrm>
                <a:off x="3456" y="3120"/>
                <a:ext cx="0" cy="144"/>
              </a:xfrm>
              <a:prstGeom prst="line">
                <a:avLst/>
              </a:prstGeom>
              <a:noFill/>
              <a:ln w="9525">
                <a:solidFill>
                  <a:schemeClr val="tx1"/>
                </a:solidFill>
                <a:round/>
                <a:headEnd/>
                <a:tailEnd type="triangle" w="med" len="med"/>
              </a:ln>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grpSp>
        <p:sp>
          <p:nvSpPr>
            <p:cNvPr id="319535" name="Line 47"/>
            <p:cNvSpPr>
              <a:spLocks noChangeShapeType="1"/>
            </p:cNvSpPr>
            <p:nvPr/>
          </p:nvSpPr>
          <p:spPr bwMode="auto">
            <a:xfrm>
              <a:off x="3514" y="3024"/>
              <a:ext cx="192" cy="192"/>
            </a:xfrm>
            <a:prstGeom prst="line">
              <a:avLst/>
            </a:prstGeom>
            <a:noFill/>
            <a:ln w="38100">
              <a:solidFill>
                <a:srgbClr val="B32F13"/>
              </a:solidFill>
              <a:round/>
              <a:headEnd/>
              <a:tailEnd type="triangle" w="med" len="med"/>
            </a:ln>
          </p:spPr>
          <p:txBody>
            <a:bodyPr wrap="none" anchor="ctr">
              <a:prstTxWarp prst="textNoShape">
                <a:avLst/>
              </a:prstTxWarp>
            </a:bodyPr>
            <a:lstStyle/>
            <a:p>
              <a:pPr eaLnBrk="0" hangingPunct="0">
                <a:lnSpc>
                  <a:spcPct val="100000"/>
                </a:lnSpc>
                <a:buFontTx/>
                <a:buNone/>
              </a:pPr>
              <a:endParaRPr lang="en-US" sz="2400" smtClean="0">
                <a:solidFill>
                  <a:srgbClr val="000000"/>
                </a:solidFill>
                <a:latin typeface="Arial" charset="0"/>
              </a:endParaRPr>
            </a:p>
          </p:txBody>
        </p:sp>
        <p:sp>
          <p:nvSpPr>
            <p:cNvPr id="319545" name="Rectangle 57"/>
            <p:cNvSpPr>
              <a:spLocks noChangeArrowheads="1"/>
            </p:cNvSpPr>
            <p:nvPr/>
          </p:nvSpPr>
          <p:spPr bwMode="auto">
            <a:xfrm>
              <a:off x="2412" y="3120"/>
              <a:ext cx="852" cy="288"/>
            </a:xfrm>
            <a:prstGeom prst="rect">
              <a:avLst/>
            </a:prstGeom>
            <a:noFill/>
            <a:ln w="9525">
              <a:noFill/>
              <a:miter lim="800000"/>
              <a:headEnd/>
              <a:tailEnd/>
            </a:ln>
          </p:spPr>
          <p:txBody>
            <a:bodyPr wrap="none">
              <a:prstTxWarp prst="textNoShape">
                <a:avLst/>
              </a:prstTxWarp>
              <a:spAutoFit/>
            </a:bodyPr>
            <a:lstStyle/>
            <a:p>
              <a:pPr eaLnBrk="0" hangingPunct="0">
                <a:lnSpc>
                  <a:spcPct val="100000"/>
                </a:lnSpc>
                <a:buFontTx/>
                <a:buNone/>
              </a:pPr>
              <a:r>
                <a:rPr lang="en-US" sz="2400">
                  <a:solidFill>
                    <a:srgbClr val="000000"/>
                  </a:solidFill>
                  <a:latin typeface="Arial" charset="0"/>
                </a:rPr>
                <a:t>Magnets</a:t>
              </a:r>
            </a:p>
          </p:txBody>
        </p:sp>
        <p:sp>
          <p:nvSpPr>
            <p:cNvPr id="319547" name="Rectangle 59"/>
            <p:cNvSpPr>
              <a:spLocks noChangeArrowheads="1"/>
            </p:cNvSpPr>
            <p:nvPr/>
          </p:nvSpPr>
          <p:spPr bwMode="auto">
            <a:xfrm>
              <a:off x="2804" y="2160"/>
              <a:ext cx="2908" cy="308"/>
            </a:xfrm>
            <a:prstGeom prst="rect">
              <a:avLst/>
            </a:prstGeom>
            <a:noFill/>
            <a:ln w="9525">
              <a:noFill/>
              <a:miter lim="800000"/>
              <a:headEnd/>
              <a:tailEnd/>
            </a:ln>
          </p:spPr>
          <p:txBody>
            <a:bodyPr wrap="none">
              <a:prstTxWarp prst="textNoShape">
                <a:avLst/>
              </a:prstTxWarp>
              <a:spAutoFit/>
            </a:bodyPr>
            <a:lstStyle/>
            <a:p>
              <a:pPr eaLnBrk="0" hangingPunct="0">
                <a:lnSpc>
                  <a:spcPct val="100000"/>
                </a:lnSpc>
                <a:buFontTx/>
                <a:buNone/>
              </a:pPr>
              <a:r>
                <a:rPr lang="en-US" sz="2600" dirty="0">
                  <a:solidFill>
                    <a:srgbClr val="03428E"/>
                  </a:solidFill>
                  <a:latin typeface="Arial" charset="0"/>
                </a:rPr>
                <a:t>Inverse </a:t>
              </a:r>
              <a:r>
                <a:rPr lang="en-US" sz="2600" dirty="0" err="1">
                  <a:solidFill>
                    <a:srgbClr val="03428E"/>
                  </a:solidFill>
                  <a:latin typeface="Arial" charset="0"/>
                </a:rPr>
                <a:t>Kinematics+Separator</a:t>
              </a:r>
              <a:endParaRPr lang="en-US" sz="2600" dirty="0">
                <a:solidFill>
                  <a:srgbClr val="03428E"/>
                </a:solidFill>
                <a:latin typeface="Arial" charset="0"/>
              </a:endParaRPr>
            </a:p>
          </p:txBody>
        </p:sp>
        <p:pic>
          <p:nvPicPr>
            <p:cNvPr id="319551" name="Picture 63"/>
            <p:cNvPicPr>
              <a:picLocks noChangeAspect="1" noChangeArrowheads="1"/>
            </p:cNvPicPr>
            <p:nvPr/>
          </p:nvPicPr>
          <p:blipFill>
            <a:blip r:embed="rId4"/>
            <a:srcRect/>
            <a:stretch>
              <a:fillRect/>
            </a:stretch>
          </p:blipFill>
          <p:spPr bwMode="auto">
            <a:xfrm>
              <a:off x="48" y="2160"/>
              <a:ext cx="720" cy="720"/>
            </a:xfrm>
            <a:prstGeom prst="rect">
              <a:avLst/>
            </a:prstGeom>
            <a:noFill/>
            <a:ln w="12700" cap="sq">
              <a:noFill/>
              <a:miter lim="800000"/>
              <a:headEnd type="none" w="sm" len="sm"/>
              <a:tailEnd type="none" w="sm" len="sm"/>
            </a:ln>
            <a:effectLst/>
          </p:spPr>
        </p:pic>
      </p:grpSp>
      <p:sp>
        <p:nvSpPr>
          <p:cNvPr id="51" name="Rectangle 56"/>
          <p:cNvSpPr>
            <a:spLocks noChangeArrowheads="1"/>
          </p:cNvSpPr>
          <p:nvPr/>
        </p:nvSpPr>
        <p:spPr bwMode="auto">
          <a:xfrm>
            <a:off x="91551" y="948268"/>
            <a:ext cx="954558" cy="461665"/>
          </a:xfrm>
          <a:prstGeom prst="rect">
            <a:avLst/>
          </a:prstGeom>
          <a:noFill/>
          <a:ln w="9525">
            <a:noFill/>
            <a:miter lim="800000"/>
            <a:headEnd/>
            <a:tailEnd/>
          </a:ln>
        </p:spPr>
        <p:txBody>
          <a:bodyPr wrap="none">
            <a:prstTxWarp prst="textNoShape">
              <a:avLst/>
            </a:prstTxWarp>
            <a:spAutoFit/>
          </a:bodyPr>
          <a:lstStyle/>
          <a:p>
            <a:pPr eaLnBrk="0" hangingPunct="0">
              <a:lnSpc>
                <a:spcPct val="100000"/>
              </a:lnSpc>
              <a:buFontTx/>
              <a:buNone/>
            </a:pPr>
            <a:r>
              <a:rPr lang="en-GB" sz="2400" dirty="0" smtClean="0">
                <a:solidFill>
                  <a:srgbClr val="B32F13"/>
                </a:solidFill>
                <a:latin typeface="Arial" charset="0"/>
              </a:rPr>
              <a:t>beam</a:t>
            </a:r>
            <a:endParaRPr lang="en-US" sz="2400" dirty="0">
              <a:solidFill>
                <a:srgbClr val="000000"/>
              </a:solidFill>
              <a:latin typeface="Arial" charset="0"/>
            </a:endParaRPr>
          </a:p>
        </p:txBody>
      </p:sp>
      <p:sp>
        <p:nvSpPr>
          <p:cNvPr id="52" name="Rectangle 56"/>
          <p:cNvSpPr>
            <a:spLocks noChangeArrowheads="1"/>
          </p:cNvSpPr>
          <p:nvPr/>
        </p:nvSpPr>
        <p:spPr bwMode="auto">
          <a:xfrm>
            <a:off x="701148" y="6011332"/>
            <a:ext cx="954558" cy="461665"/>
          </a:xfrm>
          <a:prstGeom prst="rect">
            <a:avLst/>
          </a:prstGeom>
          <a:noFill/>
          <a:ln w="9525">
            <a:noFill/>
            <a:miter lim="800000"/>
            <a:headEnd/>
            <a:tailEnd/>
          </a:ln>
        </p:spPr>
        <p:txBody>
          <a:bodyPr wrap="none">
            <a:prstTxWarp prst="textNoShape">
              <a:avLst/>
            </a:prstTxWarp>
            <a:spAutoFit/>
          </a:bodyPr>
          <a:lstStyle/>
          <a:p>
            <a:pPr eaLnBrk="0" hangingPunct="0">
              <a:lnSpc>
                <a:spcPct val="100000"/>
              </a:lnSpc>
              <a:buFontTx/>
              <a:buNone/>
            </a:pPr>
            <a:r>
              <a:rPr lang="en-GB" sz="2400" dirty="0" smtClean="0">
                <a:solidFill>
                  <a:srgbClr val="B32F13"/>
                </a:solidFill>
                <a:latin typeface="Arial" charset="0"/>
              </a:rPr>
              <a:t>beam</a:t>
            </a:r>
            <a:endParaRPr lang="en-US" sz="2400" dirty="0">
              <a:solidFill>
                <a:srgbClr val="000000"/>
              </a:solidFill>
              <a:latin typeface="Arial" charset="0"/>
            </a:endParaRPr>
          </a:p>
        </p:txBody>
      </p:sp>
      <p:sp>
        <p:nvSpPr>
          <p:cNvPr id="53" name="Rectangle 56"/>
          <p:cNvSpPr>
            <a:spLocks noChangeArrowheads="1"/>
          </p:cNvSpPr>
          <p:nvPr/>
        </p:nvSpPr>
        <p:spPr bwMode="auto">
          <a:xfrm>
            <a:off x="2614614" y="5554135"/>
            <a:ext cx="979755" cy="461665"/>
          </a:xfrm>
          <a:prstGeom prst="rect">
            <a:avLst/>
          </a:prstGeom>
          <a:noFill/>
          <a:ln w="9525">
            <a:noFill/>
            <a:miter lim="800000"/>
            <a:headEnd/>
            <a:tailEnd/>
          </a:ln>
        </p:spPr>
        <p:txBody>
          <a:bodyPr wrap="none">
            <a:prstTxWarp prst="textNoShape">
              <a:avLst/>
            </a:prstTxWarp>
            <a:spAutoFit/>
          </a:bodyPr>
          <a:lstStyle/>
          <a:p>
            <a:pPr eaLnBrk="0" hangingPunct="0">
              <a:lnSpc>
                <a:spcPct val="100000"/>
              </a:lnSpc>
              <a:buFontTx/>
              <a:buNone/>
            </a:pPr>
            <a:r>
              <a:rPr lang="en-GB" sz="2400" dirty="0" smtClean="0">
                <a:solidFill>
                  <a:srgbClr val="B32F13"/>
                </a:solidFill>
                <a:latin typeface="Arial" charset="0"/>
              </a:rPr>
              <a:t>target</a:t>
            </a:r>
            <a:endParaRPr lang="en-US" sz="2400" dirty="0">
              <a:solidFill>
                <a:srgbClr val="000000"/>
              </a:solidFill>
              <a:latin typeface="Arial" charset="0"/>
            </a:endParaRPr>
          </a:p>
        </p:txBody>
      </p:sp>
      <p:sp>
        <p:nvSpPr>
          <p:cNvPr id="3" name="TextBox 2"/>
          <p:cNvSpPr txBox="1"/>
          <p:nvPr/>
        </p:nvSpPr>
        <p:spPr>
          <a:xfrm>
            <a:off x="3115739" y="1439337"/>
            <a:ext cx="1197764" cy="400110"/>
          </a:xfrm>
          <a:prstGeom prst="rect">
            <a:avLst/>
          </a:prstGeom>
          <a:noFill/>
        </p:spPr>
        <p:txBody>
          <a:bodyPr wrap="none" rtlCol="0">
            <a:spAutoFit/>
          </a:bodyPr>
          <a:lstStyle/>
          <a:p>
            <a:r>
              <a:rPr lang="da-DK" sz="2000" dirty="0" smtClean="0"/>
              <a:t>~100keV</a:t>
            </a:r>
            <a:endParaRPr lang="da-DK" sz="2000" dirty="0"/>
          </a:p>
        </p:txBody>
      </p:sp>
      <p:sp>
        <p:nvSpPr>
          <p:cNvPr id="54" name="TextBox 53"/>
          <p:cNvSpPr txBox="1"/>
          <p:nvPr/>
        </p:nvSpPr>
        <p:spPr>
          <a:xfrm>
            <a:off x="2573870" y="4944532"/>
            <a:ext cx="1133644" cy="400110"/>
          </a:xfrm>
          <a:prstGeom prst="rect">
            <a:avLst/>
          </a:prstGeom>
          <a:noFill/>
        </p:spPr>
        <p:txBody>
          <a:bodyPr wrap="none" rtlCol="0">
            <a:spAutoFit/>
          </a:bodyPr>
          <a:lstStyle/>
          <a:p>
            <a:r>
              <a:rPr lang="da-DK" sz="2000" dirty="0" smtClean="0"/>
              <a:t>~50MeV</a:t>
            </a:r>
            <a:endParaRPr lang="da-DK" sz="2000" dirty="0"/>
          </a:p>
        </p:txBody>
      </p:sp>
      <p:pic>
        <p:nvPicPr>
          <p:cNvPr id="55" name="Picture 17" descr="CERNNorm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0" y="2243666"/>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6102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642" name="Straight Connector 6"/>
          <p:cNvCxnSpPr>
            <a:cxnSpLocks noChangeShapeType="1"/>
          </p:cNvCxnSpPr>
          <p:nvPr/>
        </p:nvCxnSpPr>
        <p:spPr bwMode="auto">
          <a:xfrm>
            <a:off x="733425" y="57356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2643" name="TextBox 11"/>
          <p:cNvSpPr txBox="1">
            <a:spLocks noChangeArrowheads="1"/>
          </p:cNvSpPr>
          <p:nvPr/>
        </p:nvSpPr>
        <p:spPr bwMode="auto">
          <a:xfrm>
            <a:off x="949325" y="5735638"/>
            <a:ext cx="874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baseline="30000">
                <a:solidFill>
                  <a:schemeClr val="bg2"/>
                </a:solidFill>
              </a:rPr>
              <a:t>12</a:t>
            </a:r>
            <a:r>
              <a:rPr lang="en-US">
                <a:solidFill>
                  <a:schemeClr val="bg2"/>
                </a:solidFill>
              </a:rPr>
              <a:t>C</a:t>
            </a:r>
          </a:p>
        </p:txBody>
      </p:sp>
      <p:cxnSp>
        <p:nvCxnSpPr>
          <p:cNvPr id="112644" name="Straight Connector 6"/>
          <p:cNvCxnSpPr>
            <a:cxnSpLocks noChangeShapeType="1"/>
          </p:cNvCxnSpPr>
          <p:nvPr/>
        </p:nvCxnSpPr>
        <p:spPr bwMode="auto">
          <a:xfrm>
            <a:off x="733425" y="4870450"/>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112645" name="TextBox 13"/>
          <p:cNvSpPr txBox="1">
            <a:spLocks noChangeArrowheads="1"/>
          </p:cNvSpPr>
          <p:nvPr/>
        </p:nvSpPr>
        <p:spPr bwMode="auto">
          <a:xfrm>
            <a:off x="365125" y="4673600"/>
            <a:ext cx="4667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smtClean="0">
                <a:solidFill>
                  <a:srgbClr val="03428E"/>
                </a:solidFill>
              </a:rPr>
              <a:t>3</a:t>
            </a:r>
            <a:r>
              <a:rPr lang="en-GB" sz="1500" dirty="0">
                <a:solidFill>
                  <a:srgbClr val="03428E"/>
                </a:solidFill>
                <a:latin typeface="Symbol" charset="0"/>
              </a:rPr>
              <a:t>a</a:t>
            </a:r>
            <a:r>
              <a:rPr lang="en-GB" sz="1500" dirty="0" smtClean="0">
                <a:solidFill>
                  <a:srgbClr val="03428E"/>
                </a:solidFill>
              </a:rPr>
              <a:t> </a:t>
            </a:r>
            <a:endParaRPr lang="en-GB" sz="1500" dirty="0">
              <a:solidFill>
                <a:srgbClr val="03428E"/>
              </a:solidFill>
            </a:endParaRPr>
          </a:p>
        </p:txBody>
      </p:sp>
      <p:cxnSp>
        <p:nvCxnSpPr>
          <p:cNvPr id="112646" name="Straight Connector 6"/>
          <p:cNvCxnSpPr>
            <a:cxnSpLocks noChangeShapeType="1"/>
          </p:cNvCxnSpPr>
          <p:nvPr/>
        </p:nvCxnSpPr>
        <p:spPr bwMode="auto">
          <a:xfrm>
            <a:off x="733425" y="4799013"/>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2647" name="TextBox 18"/>
          <p:cNvSpPr txBox="1">
            <a:spLocks noChangeArrowheads="1"/>
          </p:cNvSpPr>
          <p:nvPr/>
        </p:nvSpPr>
        <p:spPr bwMode="auto">
          <a:xfrm>
            <a:off x="2100263" y="4589463"/>
            <a:ext cx="392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nvGrpSpPr>
          <p:cNvPr id="112648" name="Group 14"/>
          <p:cNvGrpSpPr>
            <a:grpSpLocks/>
          </p:cNvGrpSpPr>
          <p:nvPr/>
        </p:nvGrpSpPr>
        <p:grpSpPr bwMode="auto">
          <a:xfrm>
            <a:off x="733425" y="2782888"/>
            <a:ext cx="1439863" cy="1944687"/>
            <a:chOff x="2124349" y="2204864"/>
            <a:chExt cx="1440155" cy="1944214"/>
          </a:xfrm>
        </p:grpSpPr>
        <p:sp>
          <p:nvSpPr>
            <p:cNvPr id="10" name="Rectangle 8"/>
            <p:cNvSpPr>
              <a:spLocks noChangeArrowheads="1"/>
            </p:cNvSpPr>
            <p:nvPr/>
          </p:nvSpPr>
          <p:spPr bwMode="auto">
            <a:xfrm rot="16200000">
              <a:off x="2340519" y="1988694"/>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11" name="Rectangle 10"/>
            <p:cNvSpPr>
              <a:spLocks noChangeArrowheads="1"/>
            </p:cNvSpPr>
            <p:nvPr/>
          </p:nvSpPr>
          <p:spPr bwMode="auto">
            <a:xfrm rot="5400000" flipV="1">
              <a:off x="2340519" y="2925092"/>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grpSp>
      <p:cxnSp>
        <p:nvCxnSpPr>
          <p:cNvPr id="112649" name="Straight Connector 6"/>
          <p:cNvCxnSpPr>
            <a:cxnSpLocks noChangeShapeType="1"/>
          </p:cNvCxnSpPr>
          <p:nvPr/>
        </p:nvCxnSpPr>
        <p:spPr bwMode="auto">
          <a:xfrm>
            <a:off x="107950" y="19891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grpSp>
        <p:nvGrpSpPr>
          <p:cNvPr id="112651" name="Group 5"/>
          <p:cNvGrpSpPr>
            <a:grpSpLocks/>
          </p:cNvGrpSpPr>
          <p:nvPr/>
        </p:nvGrpSpPr>
        <p:grpSpPr bwMode="auto">
          <a:xfrm>
            <a:off x="-76200" y="1546225"/>
            <a:ext cx="2431312" cy="1908175"/>
            <a:chOff x="-76198" y="1546762"/>
            <a:chExt cx="2432085" cy="1907639"/>
          </a:xfrm>
        </p:grpSpPr>
        <p:sp>
          <p:nvSpPr>
            <p:cNvPr id="112666" name="TextBox 26"/>
            <p:cNvSpPr txBox="1">
              <a:spLocks noChangeArrowheads="1"/>
            </p:cNvSpPr>
            <p:nvPr/>
          </p:nvSpPr>
          <p:spPr bwMode="auto">
            <a:xfrm>
              <a:off x="-76198" y="1546762"/>
              <a:ext cx="1245299" cy="4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baseline="30000" dirty="0" smtClean="0">
                  <a:solidFill>
                    <a:schemeClr val="bg2"/>
                  </a:solidFill>
                </a:rPr>
                <a:t>12</a:t>
              </a:r>
              <a:r>
                <a:rPr lang="en-US" sz="2500" dirty="0" smtClean="0">
                  <a:solidFill>
                    <a:schemeClr val="bg2"/>
                  </a:solidFill>
                </a:rPr>
                <a:t>N/</a:t>
              </a:r>
              <a:r>
                <a:rPr lang="en-US" sz="2500" baseline="30000" dirty="0" smtClean="0">
                  <a:solidFill>
                    <a:schemeClr val="bg2"/>
                  </a:solidFill>
                </a:rPr>
                <a:t>12</a:t>
              </a:r>
              <a:r>
                <a:rPr lang="en-US" sz="2500" dirty="0" smtClean="0">
                  <a:solidFill>
                    <a:schemeClr val="bg2"/>
                  </a:solidFill>
                </a:rPr>
                <a:t>B</a:t>
              </a:r>
              <a:endParaRPr lang="en-US" sz="2500" dirty="0">
                <a:solidFill>
                  <a:schemeClr val="bg2"/>
                </a:solidFill>
              </a:endParaRPr>
            </a:p>
          </p:txBody>
        </p:sp>
        <p:sp>
          <p:nvSpPr>
            <p:cNvPr id="112667" name="TextBox 28"/>
            <p:cNvSpPr txBox="1">
              <a:spLocks noChangeArrowheads="1"/>
            </p:cNvSpPr>
            <p:nvPr/>
          </p:nvSpPr>
          <p:spPr bwMode="auto">
            <a:xfrm>
              <a:off x="1258888" y="1628775"/>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cxnSp>
          <p:nvCxnSpPr>
            <p:cNvPr id="112668" name="Straight Arrow Connector 32"/>
            <p:cNvCxnSpPr>
              <a:cxnSpLocks noChangeShapeType="1"/>
            </p:cNvCxnSpPr>
            <p:nvPr/>
          </p:nvCxnSpPr>
          <p:spPr bwMode="auto">
            <a:xfrm>
              <a:off x="1002251" y="1992843"/>
              <a:ext cx="470949" cy="1461558"/>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sp>
          <p:nvSpPr>
            <p:cNvPr id="112669" name="TextBox 36"/>
            <p:cNvSpPr txBox="1">
              <a:spLocks noChangeArrowheads="1"/>
            </p:cNvSpPr>
            <p:nvPr/>
          </p:nvSpPr>
          <p:spPr bwMode="auto">
            <a:xfrm>
              <a:off x="1111240" y="1981216"/>
              <a:ext cx="1244647" cy="55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03428E"/>
                  </a:solidFill>
                  <a:latin typeface="Symbol" charset="0"/>
                </a:rPr>
                <a:t>b</a:t>
              </a:r>
              <a:r>
                <a:rPr lang="en-GB" sz="1500" dirty="0" smtClean="0">
                  <a:solidFill>
                    <a:srgbClr val="03428E"/>
                  </a:solidFill>
                </a:rPr>
                <a:t>-decay </a:t>
              </a:r>
              <a:endParaRPr lang="en-GB" sz="1500" dirty="0">
                <a:solidFill>
                  <a:srgbClr val="03428E"/>
                </a:solidFill>
              </a:endParaRPr>
            </a:p>
            <a:p>
              <a:pPr eaLnBrk="1" hangingPunct="1"/>
              <a:r>
                <a:rPr lang="en-GB" sz="1500" dirty="0">
                  <a:solidFill>
                    <a:srgbClr val="03428E"/>
                  </a:solidFill>
                </a:rPr>
                <a:t>(0</a:t>
              </a:r>
              <a:r>
                <a:rPr lang="en-GB" sz="1500" baseline="30000" dirty="0">
                  <a:solidFill>
                    <a:srgbClr val="03428E"/>
                  </a:solidFill>
                </a:rPr>
                <a:t>+</a:t>
              </a:r>
              <a:r>
                <a:rPr lang="en-GB" sz="1500" dirty="0">
                  <a:solidFill>
                    <a:srgbClr val="03428E"/>
                  </a:solidFill>
                </a:rPr>
                <a:t>, 1</a:t>
              </a:r>
              <a:r>
                <a:rPr lang="en-GB" sz="1500" baseline="30000" dirty="0">
                  <a:solidFill>
                    <a:srgbClr val="03428E"/>
                  </a:solidFill>
                </a:rPr>
                <a:t>+</a:t>
              </a:r>
              <a:r>
                <a:rPr lang="en-GB" sz="1500" dirty="0">
                  <a:solidFill>
                    <a:srgbClr val="03428E"/>
                  </a:solidFill>
                </a:rPr>
                <a:t> or 2</a:t>
              </a:r>
              <a:r>
                <a:rPr lang="en-GB" sz="1500" baseline="30000" dirty="0">
                  <a:solidFill>
                    <a:srgbClr val="03428E"/>
                  </a:solidFill>
                </a:rPr>
                <a:t>+</a:t>
              </a:r>
              <a:r>
                <a:rPr lang="en-GB" sz="1500" dirty="0">
                  <a:solidFill>
                    <a:srgbClr val="03428E"/>
                  </a:solidFill>
                </a:rPr>
                <a:t>)</a:t>
              </a:r>
            </a:p>
          </p:txBody>
        </p:sp>
      </p:grpSp>
      <p:grpSp>
        <p:nvGrpSpPr>
          <p:cNvPr id="112652" name="Group 40"/>
          <p:cNvGrpSpPr>
            <a:grpSpLocks/>
          </p:cNvGrpSpPr>
          <p:nvPr/>
        </p:nvGrpSpPr>
        <p:grpSpPr bwMode="auto">
          <a:xfrm>
            <a:off x="49213" y="3708400"/>
            <a:ext cx="679450" cy="812800"/>
            <a:chOff x="742097" y="3708994"/>
            <a:chExt cx="679737" cy="812418"/>
          </a:xfrm>
        </p:grpSpPr>
        <p:sp>
          <p:nvSpPr>
            <p:cNvPr id="112664" name="Rectangle 2"/>
            <p:cNvSpPr>
              <a:spLocks noChangeArrowheads="1"/>
            </p:cNvSpPr>
            <p:nvPr/>
          </p:nvSpPr>
          <p:spPr bwMode="auto">
            <a:xfrm>
              <a:off x="742097" y="3708994"/>
              <a:ext cx="564816" cy="47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500" dirty="0" smtClean="0">
                  <a:solidFill>
                    <a:srgbClr val="03428E"/>
                  </a:solidFill>
                </a:rPr>
                <a:t>3</a:t>
              </a:r>
              <a:r>
                <a:rPr lang="en-GB" sz="2500" dirty="0">
                  <a:solidFill>
                    <a:srgbClr val="03428E"/>
                  </a:solidFill>
                  <a:latin typeface="Symbol" charset="0"/>
                </a:rPr>
                <a:t>a</a:t>
              </a:r>
              <a:endParaRPr lang="en-US" sz="2500" dirty="0"/>
            </a:p>
          </p:txBody>
        </p:sp>
        <p:cxnSp>
          <p:nvCxnSpPr>
            <p:cNvPr id="112665" name="Straight Arrow Connector 37"/>
            <p:cNvCxnSpPr>
              <a:cxnSpLocks noChangeShapeType="1"/>
            </p:cNvCxnSpPr>
            <p:nvPr/>
          </p:nvCxnSpPr>
          <p:spPr bwMode="auto">
            <a:xfrm flipH="1">
              <a:off x="1019096" y="3806256"/>
              <a:ext cx="402738" cy="715156"/>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grpSp>
      <p:sp>
        <p:nvSpPr>
          <p:cNvPr id="112657" name="TextBox 25"/>
          <p:cNvSpPr txBox="1">
            <a:spLocks noChangeArrowheads="1"/>
          </p:cNvSpPr>
          <p:nvPr/>
        </p:nvSpPr>
        <p:spPr bwMode="auto">
          <a:xfrm>
            <a:off x="17463" y="779463"/>
            <a:ext cx="3874779"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dirty="0">
                <a:solidFill>
                  <a:schemeClr val="bg2"/>
                </a:solidFill>
                <a:latin typeface="Symbol" charset="2"/>
              </a:rPr>
              <a:t>b</a:t>
            </a:r>
            <a:r>
              <a:rPr lang="en-US" dirty="0" smtClean="0">
                <a:solidFill>
                  <a:schemeClr val="bg2"/>
                </a:solidFill>
              </a:rPr>
              <a:t>-decay </a:t>
            </a:r>
            <a:r>
              <a:rPr lang="en-US" dirty="0">
                <a:solidFill>
                  <a:schemeClr val="bg2"/>
                </a:solidFill>
              </a:rPr>
              <a:t>approach</a:t>
            </a:r>
          </a:p>
        </p:txBody>
      </p:sp>
      <p:grpSp>
        <p:nvGrpSpPr>
          <p:cNvPr id="4" name="Group 3"/>
          <p:cNvGrpSpPr/>
          <p:nvPr/>
        </p:nvGrpSpPr>
        <p:grpSpPr>
          <a:xfrm>
            <a:off x="2400833" y="1778000"/>
            <a:ext cx="2115605" cy="2810463"/>
            <a:chOff x="2400833" y="1778000"/>
            <a:chExt cx="2115605" cy="2810463"/>
          </a:xfrm>
        </p:grpSpPr>
        <p:pic>
          <p:nvPicPr>
            <p:cNvPr id="112641" name="Picture 2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4288" y="1778000"/>
              <a:ext cx="19621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8" name="TextBox 26"/>
            <p:cNvSpPr txBox="1">
              <a:spLocks noChangeArrowheads="1"/>
            </p:cNvSpPr>
            <p:nvPr/>
          </p:nvSpPr>
          <p:spPr bwMode="auto">
            <a:xfrm>
              <a:off x="2400833" y="4188353"/>
              <a:ext cx="1032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000" baseline="30000" dirty="0" smtClean="0"/>
                <a:t>12</a:t>
              </a:r>
              <a:r>
                <a:rPr lang="en-US" sz="2000" dirty="0" smtClean="0"/>
                <a:t>N/</a:t>
              </a:r>
              <a:r>
                <a:rPr lang="en-US" sz="2000" baseline="30000" dirty="0" smtClean="0"/>
                <a:t>12</a:t>
              </a:r>
              <a:r>
                <a:rPr lang="en-US" sz="2000" dirty="0" smtClean="0"/>
                <a:t>B</a:t>
              </a:r>
              <a:endParaRPr lang="en-US" sz="2000" dirty="0"/>
            </a:p>
          </p:txBody>
        </p:sp>
      </p:grpSp>
      <p:sp>
        <p:nvSpPr>
          <p:cNvPr id="112659" name="TextBox 18"/>
          <p:cNvSpPr txBox="1">
            <a:spLocks noChangeArrowheads="1"/>
          </p:cNvSpPr>
          <p:nvPr/>
        </p:nvSpPr>
        <p:spPr bwMode="auto">
          <a:xfrm>
            <a:off x="2117725" y="5521325"/>
            <a:ext cx="392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cxnSp>
        <p:nvCxnSpPr>
          <p:cNvPr id="112660" name="Straight Connector 6"/>
          <p:cNvCxnSpPr>
            <a:cxnSpLocks noChangeShapeType="1"/>
          </p:cNvCxnSpPr>
          <p:nvPr/>
        </p:nvCxnSpPr>
        <p:spPr bwMode="auto">
          <a:xfrm>
            <a:off x="733425" y="3279775"/>
            <a:ext cx="144145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cxnSp>
      <p:sp>
        <p:nvSpPr>
          <p:cNvPr id="112661" name="TextBox 19"/>
          <p:cNvSpPr txBox="1">
            <a:spLocks noChangeArrowheads="1"/>
          </p:cNvSpPr>
          <p:nvPr/>
        </p:nvSpPr>
        <p:spPr bwMode="auto">
          <a:xfrm>
            <a:off x="2100263" y="3067050"/>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sp>
        <p:nvSpPr>
          <p:cNvPr id="36" name="TextBox 19"/>
          <p:cNvSpPr txBox="1">
            <a:spLocks noChangeArrowheads="1"/>
          </p:cNvSpPr>
          <p:nvPr/>
        </p:nvSpPr>
        <p:spPr bwMode="auto">
          <a:xfrm>
            <a:off x="987425" y="3570288"/>
            <a:ext cx="10588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defRPr/>
            </a:pPr>
            <a:r>
              <a:rPr lang="en-US" sz="1700" dirty="0" smtClean="0">
                <a:solidFill>
                  <a:schemeClr val="tx2">
                    <a:lumMod val="20000"/>
                    <a:lumOff val="80000"/>
                  </a:schemeClr>
                </a:solidFill>
              </a:rPr>
              <a:t>0</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or 2</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a:t>
            </a:r>
            <a:endParaRPr lang="en-US" sz="1700" dirty="0">
              <a:solidFill>
                <a:schemeClr val="tx2">
                  <a:lumMod val="20000"/>
                  <a:lumOff val="80000"/>
                </a:schemeClr>
              </a:solidFill>
            </a:endParaRPr>
          </a:p>
        </p:txBody>
      </p:sp>
      <p:grpSp>
        <p:nvGrpSpPr>
          <p:cNvPr id="5" name="Group 4"/>
          <p:cNvGrpSpPr/>
          <p:nvPr/>
        </p:nvGrpSpPr>
        <p:grpSpPr>
          <a:xfrm>
            <a:off x="4482573" y="243439"/>
            <a:ext cx="4508500" cy="5927174"/>
            <a:chOff x="4482573" y="243439"/>
            <a:chExt cx="4508500" cy="5927174"/>
          </a:xfrm>
        </p:grpSpPr>
        <p:sp>
          <p:nvSpPr>
            <p:cNvPr id="112653" name="TextBox 41"/>
            <p:cNvSpPr txBox="1">
              <a:spLocks noChangeArrowheads="1"/>
            </p:cNvSpPr>
            <p:nvPr/>
          </p:nvSpPr>
          <p:spPr bwMode="auto">
            <a:xfrm>
              <a:off x="4940300" y="5848350"/>
              <a:ext cx="39195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500" dirty="0">
                  <a:solidFill>
                    <a:schemeClr val="bg2"/>
                  </a:solidFill>
                </a:rPr>
                <a:t>Nature</a:t>
              </a:r>
              <a:r>
                <a:rPr lang="en-US" sz="1200" dirty="0">
                  <a:solidFill>
                    <a:schemeClr val="bg2"/>
                  </a:solidFill>
                </a:rPr>
                <a:t>2005</a:t>
              </a:r>
              <a:r>
                <a:rPr lang="en-US" sz="1500" dirty="0">
                  <a:solidFill>
                    <a:schemeClr val="bg2"/>
                  </a:solidFill>
                </a:rPr>
                <a:t>	 PRC</a:t>
              </a:r>
              <a:r>
                <a:rPr lang="en-US" sz="1200" dirty="0">
                  <a:solidFill>
                    <a:schemeClr val="bg2"/>
                  </a:solidFill>
                </a:rPr>
                <a:t>2009,2010</a:t>
              </a:r>
              <a:r>
                <a:rPr lang="en-US" sz="1500" dirty="0">
                  <a:solidFill>
                    <a:schemeClr val="bg2"/>
                  </a:solidFill>
                </a:rPr>
                <a:t>, PLB</a:t>
              </a:r>
              <a:r>
                <a:rPr lang="en-US" sz="1200" dirty="0">
                  <a:solidFill>
                    <a:schemeClr val="bg2"/>
                  </a:solidFill>
                </a:rPr>
                <a:t>2009</a:t>
              </a:r>
              <a:endParaRPr lang="en-US" sz="1500" dirty="0">
                <a:solidFill>
                  <a:schemeClr val="bg2"/>
                </a:solidFill>
              </a:endParaRPr>
            </a:p>
          </p:txBody>
        </p:sp>
        <p:grpSp>
          <p:nvGrpSpPr>
            <p:cNvPr id="3" name="Group 2"/>
            <p:cNvGrpSpPr/>
            <p:nvPr/>
          </p:nvGrpSpPr>
          <p:grpSpPr>
            <a:xfrm>
              <a:off x="4482573" y="243439"/>
              <a:ext cx="4508500" cy="5455154"/>
              <a:chOff x="4482573" y="243439"/>
              <a:chExt cx="4508500" cy="5455154"/>
            </a:xfrm>
          </p:grpSpPr>
          <p:pic>
            <p:nvPicPr>
              <p:cNvPr id="106506" name="Picture 2" descr="igisol_n12_2"/>
              <p:cNvPicPr>
                <a:picLocks noChangeAspect="1" noChangeArrowheads="1"/>
              </p:cNvPicPr>
              <p:nvPr/>
            </p:nvPicPr>
            <p:blipFill>
              <a:blip r:embed="rId4" cstate="email">
                <a:extLst>
                  <a:ext uri="{28A0092B-C50C-407E-A947-70E740481C1C}">
                    <a14:useLocalDpi xmlns:a14="http://schemas.microsoft.com/office/drawing/2010/main" val="0"/>
                  </a:ext>
                </a:extLst>
              </a:blip>
              <a:srcRect t="5249" r="6004" b="5942"/>
              <a:stretch>
                <a:fillRect/>
              </a:stretch>
            </p:blipFill>
            <p:spPr bwMode="auto">
              <a:xfrm>
                <a:off x="4482573" y="1439330"/>
                <a:ext cx="4508500" cy="4259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3" name="TextBox 42"/>
              <p:cNvSpPr txBox="1">
                <a:spLocks noChangeArrowheads="1"/>
              </p:cNvSpPr>
              <p:nvPr/>
            </p:nvSpPr>
            <p:spPr bwMode="auto">
              <a:xfrm>
                <a:off x="5655733" y="243439"/>
                <a:ext cx="2617774" cy="400110"/>
              </a:xfrm>
              <a:prstGeom prst="rect">
                <a:avLst/>
              </a:prstGeom>
              <a:solidFill>
                <a:srgbClr val="FFFF00"/>
              </a:solidFill>
              <a:ln w="9525">
                <a:solidFill>
                  <a:srgbClr val="000000"/>
                </a:solidFill>
                <a:miter lim="800000"/>
                <a:headEnd/>
                <a:tailEnd/>
              </a:ln>
              <a:effectLst>
                <a:glow rad="63500">
                  <a:schemeClr val="accent4">
                    <a:satMod val="175000"/>
                    <a:alpha val="40000"/>
                  </a:schemeClr>
                </a:glow>
              </a:effectLst>
              <a:extLst/>
            </p:spPr>
            <p:txBody>
              <a:bodyPr>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algn="ctr" eaLnBrk="1" hangingPunct="1">
                  <a:defRPr/>
                </a:pPr>
                <a:r>
                  <a:rPr lang="en-US" sz="2000" dirty="0">
                    <a:solidFill>
                      <a:schemeClr val="bg2"/>
                    </a:solidFill>
                  </a:rPr>
                  <a:t>CERN, </a:t>
                </a:r>
                <a:r>
                  <a:rPr lang="en-US" sz="2000" dirty="0" smtClean="0">
                    <a:solidFill>
                      <a:schemeClr val="bg2"/>
                    </a:solidFill>
                  </a:rPr>
                  <a:t>IGISOL</a:t>
                </a:r>
                <a:endParaRPr lang="en-US" sz="2000" dirty="0">
                  <a:solidFill>
                    <a:schemeClr val="bg2"/>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689" name="Straight Connector 6"/>
          <p:cNvCxnSpPr>
            <a:cxnSpLocks noChangeShapeType="1"/>
          </p:cNvCxnSpPr>
          <p:nvPr/>
        </p:nvCxnSpPr>
        <p:spPr bwMode="auto">
          <a:xfrm>
            <a:off x="733425" y="57356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4690" name="TextBox 11"/>
          <p:cNvSpPr txBox="1">
            <a:spLocks noChangeArrowheads="1"/>
          </p:cNvSpPr>
          <p:nvPr/>
        </p:nvSpPr>
        <p:spPr bwMode="auto">
          <a:xfrm>
            <a:off x="949325" y="5735638"/>
            <a:ext cx="874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baseline="30000">
                <a:solidFill>
                  <a:schemeClr val="bg2"/>
                </a:solidFill>
              </a:rPr>
              <a:t>12</a:t>
            </a:r>
            <a:r>
              <a:rPr lang="en-US">
                <a:solidFill>
                  <a:schemeClr val="bg2"/>
                </a:solidFill>
              </a:rPr>
              <a:t>C</a:t>
            </a:r>
          </a:p>
        </p:txBody>
      </p:sp>
      <p:cxnSp>
        <p:nvCxnSpPr>
          <p:cNvPr id="114691" name="Straight Connector 6"/>
          <p:cNvCxnSpPr>
            <a:cxnSpLocks noChangeShapeType="1"/>
          </p:cNvCxnSpPr>
          <p:nvPr/>
        </p:nvCxnSpPr>
        <p:spPr bwMode="auto">
          <a:xfrm>
            <a:off x="733425" y="4870450"/>
            <a:ext cx="14414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cxnSp>
      <p:sp>
        <p:nvSpPr>
          <p:cNvPr id="114692" name="TextBox 13"/>
          <p:cNvSpPr txBox="1">
            <a:spLocks noChangeArrowheads="1"/>
          </p:cNvSpPr>
          <p:nvPr/>
        </p:nvSpPr>
        <p:spPr bwMode="auto">
          <a:xfrm>
            <a:off x="365125" y="4673600"/>
            <a:ext cx="4667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smtClean="0">
                <a:solidFill>
                  <a:srgbClr val="03428E"/>
                </a:solidFill>
              </a:rPr>
              <a:t>3</a:t>
            </a:r>
            <a:r>
              <a:rPr lang="en-GB" sz="1500" dirty="0">
                <a:solidFill>
                  <a:srgbClr val="03428E"/>
                </a:solidFill>
                <a:latin typeface="Symbol" charset="0"/>
              </a:rPr>
              <a:t>a</a:t>
            </a:r>
            <a:r>
              <a:rPr lang="en-GB" sz="1500" dirty="0" smtClean="0">
                <a:solidFill>
                  <a:srgbClr val="03428E"/>
                </a:solidFill>
              </a:rPr>
              <a:t> </a:t>
            </a:r>
            <a:endParaRPr lang="en-GB" sz="1500" dirty="0">
              <a:solidFill>
                <a:srgbClr val="03428E"/>
              </a:solidFill>
            </a:endParaRPr>
          </a:p>
        </p:txBody>
      </p:sp>
      <p:cxnSp>
        <p:nvCxnSpPr>
          <p:cNvPr id="114693" name="Straight Connector 6"/>
          <p:cNvCxnSpPr>
            <a:cxnSpLocks noChangeShapeType="1"/>
          </p:cNvCxnSpPr>
          <p:nvPr/>
        </p:nvCxnSpPr>
        <p:spPr bwMode="auto">
          <a:xfrm>
            <a:off x="733425" y="4799013"/>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114694" name="TextBox 18"/>
          <p:cNvSpPr txBox="1">
            <a:spLocks noChangeArrowheads="1"/>
          </p:cNvSpPr>
          <p:nvPr/>
        </p:nvSpPr>
        <p:spPr bwMode="auto">
          <a:xfrm>
            <a:off x="2100263" y="4589463"/>
            <a:ext cx="392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grpSp>
        <p:nvGrpSpPr>
          <p:cNvPr id="114695" name="Group 14"/>
          <p:cNvGrpSpPr>
            <a:grpSpLocks/>
          </p:cNvGrpSpPr>
          <p:nvPr/>
        </p:nvGrpSpPr>
        <p:grpSpPr bwMode="auto">
          <a:xfrm>
            <a:off x="733425" y="2782888"/>
            <a:ext cx="1439863" cy="1944687"/>
            <a:chOff x="2124349" y="2204864"/>
            <a:chExt cx="1440155" cy="1944214"/>
          </a:xfrm>
        </p:grpSpPr>
        <p:sp>
          <p:nvSpPr>
            <p:cNvPr id="10" name="Rectangle 8"/>
            <p:cNvSpPr>
              <a:spLocks noChangeArrowheads="1"/>
            </p:cNvSpPr>
            <p:nvPr/>
          </p:nvSpPr>
          <p:spPr bwMode="auto">
            <a:xfrm rot="16200000">
              <a:off x="2340519" y="1988694"/>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sp>
          <p:nvSpPr>
            <p:cNvPr id="11" name="Rectangle 10"/>
            <p:cNvSpPr>
              <a:spLocks noChangeArrowheads="1"/>
            </p:cNvSpPr>
            <p:nvPr/>
          </p:nvSpPr>
          <p:spPr bwMode="auto">
            <a:xfrm rot="5400000" flipV="1">
              <a:off x="2340519" y="2925092"/>
              <a:ext cx="1007817" cy="1440155"/>
            </a:xfrm>
            <a:prstGeom prst="rect">
              <a:avLst/>
            </a:prstGeom>
            <a:gradFill flip="none" rotWithShape="1">
              <a:gsLst>
                <a:gs pos="2000">
                  <a:schemeClr val="bg2"/>
                </a:gs>
                <a:gs pos="100000">
                  <a:srgbClr val="FFFFFF"/>
                </a:gs>
              </a:gsLst>
              <a:lin ang="0" scaled="1"/>
              <a:tileRect/>
            </a:gradFill>
            <a:ln w="1778">
              <a:noFill/>
              <a:round/>
              <a:headEnd/>
              <a:tailEnd/>
            </a:ln>
          </p:spPr>
          <p:txBody>
            <a:bodyPr>
              <a:spAutoFit/>
            </a:bodyPr>
            <a:lstStyle/>
            <a:p>
              <a:pPr>
                <a:lnSpc>
                  <a:spcPts val="3600"/>
                </a:lnSpc>
                <a:buFont typeface="AU Passata" charset="0"/>
                <a:buNone/>
                <a:defRPr/>
              </a:pPr>
              <a:endParaRPr lang="en-US" dirty="0"/>
            </a:p>
          </p:txBody>
        </p:sp>
      </p:grpSp>
      <p:cxnSp>
        <p:nvCxnSpPr>
          <p:cNvPr id="114696" name="Straight Connector 6"/>
          <p:cNvCxnSpPr>
            <a:cxnSpLocks noChangeShapeType="1"/>
          </p:cNvCxnSpPr>
          <p:nvPr/>
        </p:nvCxnSpPr>
        <p:spPr bwMode="auto">
          <a:xfrm>
            <a:off x="107950" y="1989138"/>
            <a:ext cx="14414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grpSp>
        <p:nvGrpSpPr>
          <p:cNvPr id="114697" name="Group 5"/>
          <p:cNvGrpSpPr>
            <a:grpSpLocks/>
          </p:cNvGrpSpPr>
          <p:nvPr/>
        </p:nvGrpSpPr>
        <p:grpSpPr bwMode="auto">
          <a:xfrm>
            <a:off x="-76200" y="1546225"/>
            <a:ext cx="2431312" cy="1908175"/>
            <a:chOff x="-76198" y="1546762"/>
            <a:chExt cx="2432085" cy="1907639"/>
          </a:xfrm>
        </p:grpSpPr>
        <p:sp>
          <p:nvSpPr>
            <p:cNvPr id="114712" name="TextBox 26"/>
            <p:cNvSpPr txBox="1">
              <a:spLocks noChangeArrowheads="1"/>
            </p:cNvSpPr>
            <p:nvPr/>
          </p:nvSpPr>
          <p:spPr bwMode="auto">
            <a:xfrm>
              <a:off x="-76198" y="1546762"/>
              <a:ext cx="1245299" cy="4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2500" baseline="30000" dirty="0" smtClean="0">
                  <a:solidFill>
                    <a:schemeClr val="bg2"/>
                  </a:solidFill>
                </a:rPr>
                <a:t>12</a:t>
              </a:r>
              <a:r>
                <a:rPr lang="en-US" sz="2500" dirty="0" smtClean="0">
                  <a:solidFill>
                    <a:schemeClr val="bg2"/>
                  </a:solidFill>
                </a:rPr>
                <a:t>N/</a:t>
              </a:r>
              <a:r>
                <a:rPr lang="en-US" sz="2500" baseline="30000" dirty="0" smtClean="0">
                  <a:solidFill>
                    <a:schemeClr val="bg2"/>
                  </a:solidFill>
                </a:rPr>
                <a:t>12</a:t>
              </a:r>
              <a:r>
                <a:rPr lang="en-US" sz="2500" dirty="0" smtClean="0">
                  <a:solidFill>
                    <a:schemeClr val="bg2"/>
                  </a:solidFill>
                </a:rPr>
                <a:t>B</a:t>
              </a:r>
              <a:endParaRPr lang="en-US" sz="2500" dirty="0">
                <a:solidFill>
                  <a:schemeClr val="bg2"/>
                </a:solidFill>
              </a:endParaRPr>
            </a:p>
          </p:txBody>
        </p:sp>
        <p:sp>
          <p:nvSpPr>
            <p:cNvPr id="114713" name="TextBox 28"/>
            <p:cNvSpPr txBox="1">
              <a:spLocks noChangeArrowheads="1"/>
            </p:cNvSpPr>
            <p:nvPr/>
          </p:nvSpPr>
          <p:spPr bwMode="auto">
            <a:xfrm>
              <a:off x="1258888" y="1628775"/>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cxnSp>
          <p:nvCxnSpPr>
            <p:cNvPr id="114714" name="Straight Arrow Connector 32"/>
            <p:cNvCxnSpPr>
              <a:cxnSpLocks noChangeShapeType="1"/>
            </p:cNvCxnSpPr>
            <p:nvPr/>
          </p:nvCxnSpPr>
          <p:spPr bwMode="auto">
            <a:xfrm>
              <a:off x="1002251" y="1992843"/>
              <a:ext cx="470949" cy="1461558"/>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sp>
          <p:nvSpPr>
            <p:cNvPr id="114715" name="TextBox 36"/>
            <p:cNvSpPr txBox="1">
              <a:spLocks noChangeArrowheads="1"/>
            </p:cNvSpPr>
            <p:nvPr/>
          </p:nvSpPr>
          <p:spPr bwMode="auto">
            <a:xfrm>
              <a:off x="1111240" y="1981216"/>
              <a:ext cx="1244647" cy="55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GB" sz="1500" dirty="0">
                  <a:solidFill>
                    <a:srgbClr val="03428E"/>
                  </a:solidFill>
                  <a:latin typeface="Symbol" charset="0"/>
                </a:rPr>
                <a:t>b</a:t>
              </a:r>
              <a:r>
                <a:rPr lang="en-GB" sz="1500" dirty="0" smtClean="0">
                  <a:solidFill>
                    <a:srgbClr val="03428E"/>
                  </a:solidFill>
                </a:rPr>
                <a:t>-decay </a:t>
              </a:r>
              <a:endParaRPr lang="en-GB" sz="1500" dirty="0">
                <a:solidFill>
                  <a:srgbClr val="03428E"/>
                </a:solidFill>
              </a:endParaRPr>
            </a:p>
            <a:p>
              <a:pPr eaLnBrk="1" hangingPunct="1"/>
              <a:r>
                <a:rPr lang="en-GB" sz="1500" dirty="0">
                  <a:solidFill>
                    <a:srgbClr val="03428E"/>
                  </a:solidFill>
                </a:rPr>
                <a:t>(0</a:t>
              </a:r>
              <a:r>
                <a:rPr lang="en-GB" sz="1500" baseline="30000" dirty="0">
                  <a:solidFill>
                    <a:srgbClr val="03428E"/>
                  </a:solidFill>
                </a:rPr>
                <a:t>+</a:t>
              </a:r>
              <a:r>
                <a:rPr lang="en-GB" sz="1500" dirty="0">
                  <a:solidFill>
                    <a:srgbClr val="03428E"/>
                  </a:solidFill>
                </a:rPr>
                <a:t>, 1</a:t>
              </a:r>
              <a:r>
                <a:rPr lang="en-GB" sz="1500" baseline="30000" dirty="0">
                  <a:solidFill>
                    <a:srgbClr val="03428E"/>
                  </a:solidFill>
                </a:rPr>
                <a:t>+</a:t>
              </a:r>
              <a:r>
                <a:rPr lang="en-GB" sz="1500" dirty="0">
                  <a:solidFill>
                    <a:srgbClr val="03428E"/>
                  </a:solidFill>
                </a:rPr>
                <a:t> or 2</a:t>
              </a:r>
              <a:r>
                <a:rPr lang="en-GB" sz="1500" baseline="30000" dirty="0">
                  <a:solidFill>
                    <a:srgbClr val="03428E"/>
                  </a:solidFill>
                </a:rPr>
                <a:t>+</a:t>
              </a:r>
              <a:r>
                <a:rPr lang="en-GB" sz="1500" dirty="0">
                  <a:solidFill>
                    <a:srgbClr val="03428E"/>
                  </a:solidFill>
                </a:rPr>
                <a:t>)</a:t>
              </a:r>
            </a:p>
          </p:txBody>
        </p:sp>
      </p:grpSp>
      <p:grpSp>
        <p:nvGrpSpPr>
          <p:cNvPr id="114698" name="Group 40"/>
          <p:cNvGrpSpPr>
            <a:grpSpLocks/>
          </p:cNvGrpSpPr>
          <p:nvPr/>
        </p:nvGrpSpPr>
        <p:grpSpPr bwMode="auto">
          <a:xfrm>
            <a:off x="49213" y="3708400"/>
            <a:ext cx="679450" cy="812800"/>
            <a:chOff x="742097" y="3708994"/>
            <a:chExt cx="679737" cy="812418"/>
          </a:xfrm>
        </p:grpSpPr>
        <p:sp>
          <p:nvSpPr>
            <p:cNvPr id="114710" name="Rectangle 2"/>
            <p:cNvSpPr>
              <a:spLocks noChangeArrowheads="1"/>
            </p:cNvSpPr>
            <p:nvPr/>
          </p:nvSpPr>
          <p:spPr bwMode="auto">
            <a:xfrm>
              <a:off x="742097" y="3708994"/>
              <a:ext cx="564816" cy="47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500" dirty="0" smtClean="0">
                  <a:solidFill>
                    <a:srgbClr val="03428E"/>
                  </a:solidFill>
                </a:rPr>
                <a:t>3</a:t>
              </a:r>
              <a:r>
                <a:rPr lang="en-GB" sz="2500" dirty="0" smtClean="0">
                  <a:solidFill>
                    <a:srgbClr val="03428E"/>
                  </a:solidFill>
                  <a:latin typeface="Symbol" pitchFamily="18" charset="2"/>
                </a:rPr>
                <a:t>a</a:t>
              </a:r>
              <a:endParaRPr lang="en-US" sz="2500" dirty="0"/>
            </a:p>
          </p:txBody>
        </p:sp>
        <p:cxnSp>
          <p:nvCxnSpPr>
            <p:cNvPr id="114711" name="Straight Arrow Connector 37"/>
            <p:cNvCxnSpPr>
              <a:cxnSpLocks noChangeShapeType="1"/>
            </p:cNvCxnSpPr>
            <p:nvPr/>
          </p:nvCxnSpPr>
          <p:spPr bwMode="auto">
            <a:xfrm flipH="1">
              <a:off x="1019096" y="3806256"/>
              <a:ext cx="402738" cy="715156"/>
            </a:xfrm>
            <a:prstGeom prst="straightConnector1">
              <a:avLst/>
            </a:prstGeom>
            <a:noFill/>
            <a:ln w="28575">
              <a:solidFill>
                <a:schemeClr val="bg2"/>
              </a:solidFill>
              <a:round/>
              <a:headEnd/>
              <a:tailEnd type="arrow" w="med" len="med"/>
            </a:ln>
            <a:extLst>
              <a:ext uri="{909E8E84-426E-40DD-AFC4-6F175D3DCCD1}">
                <a14:hiddenFill xmlns:a14="http://schemas.microsoft.com/office/drawing/2010/main">
                  <a:noFill/>
                </a14:hiddenFill>
              </a:ext>
            </a:extLst>
          </p:spPr>
        </p:cxnSp>
      </p:grpSp>
      <p:sp>
        <p:nvSpPr>
          <p:cNvPr id="114701" name="TextBox 18"/>
          <p:cNvSpPr txBox="1">
            <a:spLocks noChangeArrowheads="1"/>
          </p:cNvSpPr>
          <p:nvPr/>
        </p:nvSpPr>
        <p:spPr bwMode="auto">
          <a:xfrm>
            <a:off x="2117725" y="5521325"/>
            <a:ext cx="392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0</a:t>
            </a:r>
            <a:r>
              <a:rPr lang="en-US" sz="1700" baseline="30000">
                <a:solidFill>
                  <a:srgbClr val="03428E"/>
                </a:solidFill>
              </a:rPr>
              <a:t>+</a:t>
            </a:r>
            <a:endParaRPr lang="en-US" sz="1700">
              <a:solidFill>
                <a:srgbClr val="03428E"/>
              </a:solidFill>
            </a:endParaRPr>
          </a:p>
        </p:txBody>
      </p:sp>
      <p:cxnSp>
        <p:nvCxnSpPr>
          <p:cNvPr id="114702" name="Straight Connector 6"/>
          <p:cNvCxnSpPr>
            <a:cxnSpLocks noChangeShapeType="1"/>
          </p:cNvCxnSpPr>
          <p:nvPr/>
        </p:nvCxnSpPr>
        <p:spPr bwMode="auto">
          <a:xfrm>
            <a:off x="733425" y="3279775"/>
            <a:ext cx="144145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cxnSp>
      <p:sp>
        <p:nvSpPr>
          <p:cNvPr id="114703" name="TextBox 19"/>
          <p:cNvSpPr txBox="1">
            <a:spLocks noChangeArrowheads="1"/>
          </p:cNvSpPr>
          <p:nvPr/>
        </p:nvSpPr>
        <p:spPr bwMode="auto">
          <a:xfrm>
            <a:off x="2100263" y="3067050"/>
            <a:ext cx="3921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sz="1700">
                <a:solidFill>
                  <a:srgbClr val="03428E"/>
                </a:solidFill>
              </a:rPr>
              <a:t>1</a:t>
            </a:r>
            <a:r>
              <a:rPr lang="en-US" sz="1700" baseline="30000">
                <a:solidFill>
                  <a:srgbClr val="03428E"/>
                </a:solidFill>
              </a:rPr>
              <a:t>+</a:t>
            </a:r>
            <a:endParaRPr lang="en-US" sz="1700">
              <a:solidFill>
                <a:srgbClr val="03428E"/>
              </a:solidFill>
            </a:endParaRPr>
          </a:p>
        </p:txBody>
      </p:sp>
      <p:sp>
        <p:nvSpPr>
          <p:cNvPr id="36" name="TextBox 19"/>
          <p:cNvSpPr txBox="1">
            <a:spLocks noChangeArrowheads="1"/>
          </p:cNvSpPr>
          <p:nvPr/>
        </p:nvSpPr>
        <p:spPr bwMode="auto">
          <a:xfrm>
            <a:off x="987425" y="3570288"/>
            <a:ext cx="10588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defRPr/>
            </a:pPr>
            <a:r>
              <a:rPr lang="en-US" sz="1700" dirty="0" smtClean="0">
                <a:solidFill>
                  <a:schemeClr val="tx2">
                    <a:lumMod val="20000"/>
                    <a:lumOff val="80000"/>
                  </a:schemeClr>
                </a:solidFill>
              </a:rPr>
              <a:t>0</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or 2</a:t>
            </a:r>
            <a:r>
              <a:rPr lang="en-US" sz="1700" baseline="30000" dirty="0" smtClean="0">
                <a:solidFill>
                  <a:schemeClr val="tx2">
                    <a:lumMod val="20000"/>
                    <a:lumOff val="80000"/>
                  </a:schemeClr>
                </a:solidFill>
              </a:rPr>
              <a:t>+</a:t>
            </a:r>
            <a:r>
              <a:rPr lang="en-US" sz="1700" dirty="0" smtClean="0">
                <a:solidFill>
                  <a:schemeClr val="tx2">
                    <a:lumMod val="20000"/>
                    <a:lumOff val="80000"/>
                  </a:schemeClr>
                </a:solidFill>
              </a:rPr>
              <a:t> ?</a:t>
            </a:r>
            <a:endParaRPr lang="en-US" sz="1700" dirty="0">
              <a:solidFill>
                <a:schemeClr val="tx2">
                  <a:lumMod val="20000"/>
                  <a:lumOff val="80000"/>
                </a:schemeClr>
              </a:solidFill>
            </a:endParaRPr>
          </a:p>
        </p:txBody>
      </p:sp>
      <p:sp>
        <p:nvSpPr>
          <p:cNvPr id="114708" name="Rectangle 1"/>
          <p:cNvSpPr>
            <a:spLocks noChangeArrowheads="1"/>
          </p:cNvSpPr>
          <p:nvPr/>
        </p:nvSpPr>
        <p:spPr bwMode="auto">
          <a:xfrm>
            <a:off x="7094538" y="1676400"/>
            <a:ext cx="474662" cy="254000"/>
          </a:xfrm>
          <a:prstGeom prst="rect">
            <a:avLst/>
          </a:prstGeom>
          <a:solidFill>
            <a:schemeClr val="bg1"/>
          </a:solidFill>
          <a:ln w="1778">
            <a:solidFill>
              <a:schemeClr val="bg1"/>
            </a:solidFill>
            <a:round/>
            <a:headEnd/>
            <a:tailEnd/>
          </a:ln>
        </p:spPr>
        <p:txBody>
          <a:bodyPr wrap="none">
            <a:spAutoFit/>
          </a:bodyPr>
          <a:lstStyle/>
          <a:p>
            <a:pPr>
              <a:lnSpc>
                <a:spcPts val="3600"/>
              </a:lnSpc>
              <a:buFont typeface="AU Passata" charset="0"/>
              <a:buNone/>
            </a:pPr>
            <a:endParaRPr lang="en-US"/>
          </a:p>
        </p:txBody>
      </p:sp>
      <p:sp>
        <p:nvSpPr>
          <p:cNvPr id="114709" name="Rectangle 36"/>
          <p:cNvSpPr>
            <a:spLocks noChangeArrowheads="1"/>
          </p:cNvSpPr>
          <p:nvPr/>
        </p:nvSpPr>
        <p:spPr bwMode="auto">
          <a:xfrm>
            <a:off x="6570663" y="1201738"/>
            <a:ext cx="473075" cy="254000"/>
          </a:xfrm>
          <a:prstGeom prst="rect">
            <a:avLst/>
          </a:prstGeom>
          <a:solidFill>
            <a:schemeClr val="bg1"/>
          </a:solidFill>
          <a:ln w="1778">
            <a:solidFill>
              <a:schemeClr val="bg1"/>
            </a:solidFill>
            <a:round/>
            <a:headEnd/>
            <a:tailEnd/>
          </a:ln>
        </p:spPr>
        <p:txBody>
          <a:bodyPr wrap="none">
            <a:spAutoFit/>
          </a:bodyPr>
          <a:lstStyle/>
          <a:p>
            <a:pPr>
              <a:lnSpc>
                <a:spcPts val="3600"/>
              </a:lnSpc>
              <a:buFont typeface="AU Passata" charset="0"/>
              <a:buNone/>
            </a:pPr>
            <a:endParaRPr lang="en-US"/>
          </a:p>
        </p:txBody>
      </p:sp>
      <p:sp>
        <p:nvSpPr>
          <p:cNvPr id="40" name="TextBox 25"/>
          <p:cNvSpPr txBox="1">
            <a:spLocks noChangeArrowheads="1"/>
          </p:cNvSpPr>
          <p:nvPr/>
        </p:nvSpPr>
        <p:spPr bwMode="auto">
          <a:xfrm>
            <a:off x="17463" y="779463"/>
            <a:ext cx="4243164"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eaLnBrk="1" hangingPunct="1"/>
            <a:r>
              <a:rPr lang="en-US" dirty="0" smtClean="0">
                <a:solidFill>
                  <a:schemeClr val="bg2"/>
                </a:solidFill>
              </a:rPr>
              <a:t>β-decay </a:t>
            </a:r>
            <a:r>
              <a:rPr lang="en-US" dirty="0">
                <a:solidFill>
                  <a:schemeClr val="bg2"/>
                </a:solidFill>
              </a:rPr>
              <a:t>approach</a:t>
            </a:r>
          </a:p>
        </p:txBody>
      </p:sp>
      <p:pic>
        <p:nvPicPr>
          <p:cNvPr id="32" name="Picture 31"/>
          <p:cNvPicPr>
            <a:picLocks noChangeAspect="1"/>
          </p:cNvPicPr>
          <p:nvPr/>
        </p:nvPicPr>
        <p:blipFill>
          <a:blip r:embed="rId3"/>
          <a:stretch>
            <a:fillRect/>
          </a:stretch>
        </p:blipFill>
        <p:spPr>
          <a:xfrm>
            <a:off x="24678820" y="20397556"/>
            <a:ext cx="5092683" cy="7200000"/>
          </a:xfrm>
          <a:prstGeom prst="rect">
            <a:avLst/>
          </a:prstGeom>
        </p:spPr>
      </p:pic>
      <p:pic>
        <p:nvPicPr>
          <p:cNvPr id="33" name="Picture 32"/>
          <p:cNvPicPr>
            <a:picLocks noChangeAspect="1"/>
          </p:cNvPicPr>
          <p:nvPr/>
        </p:nvPicPr>
        <p:blipFill>
          <a:blip r:embed="rId3"/>
          <a:stretch>
            <a:fillRect/>
          </a:stretch>
        </p:blipFill>
        <p:spPr>
          <a:xfrm>
            <a:off x="24831220" y="20549956"/>
            <a:ext cx="5092683" cy="7200000"/>
          </a:xfrm>
          <a:prstGeom prst="rect">
            <a:avLst/>
          </a:prstGeom>
        </p:spPr>
      </p:pic>
      <p:pic>
        <p:nvPicPr>
          <p:cNvPr id="34" name="Picture 33"/>
          <p:cNvPicPr>
            <a:picLocks noChangeAspect="1"/>
          </p:cNvPicPr>
          <p:nvPr/>
        </p:nvPicPr>
        <p:blipFill>
          <a:blip r:embed="rId3"/>
          <a:stretch>
            <a:fillRect/>
          </a:stretch>
        </p:blipFill>
        <p:spPr>
          <a:xfrm>
            <a:off x="24983620" y="20702356"/>
            <a:ext cx="5092683" cy="7200000"/>
          </a:xfrm>
          <a:prstGeom prst="rect">
            <a:avLst/>
          </a:prstGeom>
        </p:spPr>
      </p:pic>
      <p:pic>
        <p:nvPicPr>
          <p:cNvPr id="35" name="Picture 34"/>
          <p:cNvPicPr>
            <a:picLocks noChangeAspect="1"/>
          </p:cNvPicPr>
          <p:nvPr/>
        </p:nvPicPr>
        <p:blipFill>
          <a:blip r:embed="rId3"/>
          <a:stretch>
            <a:fillRect/>
          </a:stretch>
        </p:blipFill>
        <p:spPr>
          <a:xfrm>
            <a:off x="25136020" y="20854756"/>
            <a:ext cx="5092683" cy="7200000"/>
          </a:xfrm>
          <a:prstGeom prst="rect">
            <a:avLst/>
          </a:prstGeom>
        </p:spPr>
      </p:pic>
      <p:grpSp>
        <p:nvGrpSpPr>
          <p:cNvPr id="37" name="Group 36"/>
          <p:cNvGrpSpPr/>
          <p:nvPr/>
        </p:nvGrpSpPr>
        <p:grpSpPr>
          <a:xfrm>
            <a:off x="5005875" y="49135"/>
            <a:ext cx="3237422" cy="2160000"/>
            <a:chOff x="2889250" y="-204860"/>
            <a:chExt cx="3237422" cy="2160000"/>
          </a:xfrm>
        </p:grpSpPr>
        <p:pic>
          <p:nvPicPr>
            <p:cNvPr id="38" name="Picture 37"/>
            <p:cNvPicPr>
              <a:picLocks noChangeAspect="1"/>
            </p:cNvPicPr>
            <p:nvPr/>
          </p:nvPicPr>
          <p:blipFill rotWithShape="1">
            <a:blip r:embed="rId3"/>
            <a:srcRect b="50353"/>
            <a:stretch/>
          </p:blipFill>
          <p:spPr>
            <a:xfrm>
              <a:off x="2889250" y="-204860"/>
              <a:ext cx="3077322" cy="2160000"/>
            </a:xfrm>
            <a:prstGeom prst="rect">
              <a:avLst/>
            </a:prstGeom>
          </p:spPr>
        </p:pic>
        <p:sp>
          <p:nvSpPr>
            <p:cNvPr id="39" name="TextBox 38"/>
            <p:cNvSpPr txBox="1"/>
            <p:nvPr/>
          </p:nvSpPr>
          <p:spPr>
            <a:xfrm>
              <a:off x="5740412" y="1168456"/>
              <a:ext cx="386260" cy="323165"/>
            </a:xfrm>
            <a:prstGeom prst="rect">
              <a:avLst/>
            </a:prstGeom>
            <a:solidFill>
              <a:schemeClr val="bg1"/>
            </a:solidFill>
          </p:spPr>
          <p:txBody>
            <a:bodyPr wrap="none" rtlCol="0">
              <a:spAutoFit/>
            </a:bodyPr>
            <a:lstStyle/>
            <a:p>
              <a:r>
                <a:rPr lang="en-US" sz="1500" b="1" dirty="0" smtClean="0"/>
                <a:t>H</a:t>
              </a:r>
              <a:r>
                <a:rPr lang="en-US" sz="1500" b="1" baseline="-25000" dirty="0" smtClean="0"/>
                <a:t>2</a:t>
              </a:r>
              <a:endParaRPr lang="en-US" sz="1500" b="1" dirty="0"/>
            </a:p>
          </p:txBody>
        </p:sp>
      </p:grpSp>
      <p:pic>
        <p:nvPicPr>
          <p:cNvPr id="108563" name="Picture 2" descr="kvi_n12"/>
          <p:cNvPicPr>
            <a:picLocks noChangeAspect="1" noChangeArrowheads="1"/>
          </p:cNvPicPr>
          <p:nvPr/>
        </p:nvPicPr>
        <p:blipFill>
          <a:blip r:embed="rId4" cstate="email">
            <a:extLst>
              <a:ext uri="{28A0092B-C50C-407E-A947-70E740481C1C}">
                <a14:useLocalDpi xmlns:a14="http://schemas.microsoft.com/office/drawing/2010/main" val="0"/>
              </a:ext>
            </a:extLst>
          </a:blip>
          <a:srcRect t="5003" r="4941" b="4941"/>
          <a:stretch>
            <a:fillRect/>
          </a:stretch>
        </p:blipFill>
        <p:spPr bwMode="auto">
          <a:xfrm>
            <a:off x="4348621" y="2305765"/>
            <a:ext cx="4559300" cy="4319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2" name="TextBox 41"/>
          <p:cNvSpPr txBox="1">
            <a:spLocks noChangeArrowheads="1"/>
          </p:cNvSpPr>
          <p:nvPr/>
        </p:nvSpPr>
        <p:spPr bwMode="auto">
          <a:xfrm>
            <a:off x="7823201" y="107973"/>
            <a:ext cx="1066800" cy="400028"/>
          </a:xfrm>
          <a:prstGeom prst="rect">
            <a:avLst/>
          </a:prstGeom>
          <a:solidFill>
            <a:srgbClr val="FFFF00"/>
          </a:solidFill>
          <a:ln w="9525">
            <a:solidFill>
              <a:srgbClr val="000000"/>
            </a:solidFill>
            <a:miter lim="800000"/>
            <a:headEnd/>
            <a:tailEnd/>
          </a:ln>
          <a:effectLst>
            <a:glow rad="63500">
              <a:schemeClr val="accent4">
                <a:satMod val="175000"/>
                <a:alpha val="40000"/>
              </a:schemeClr>
            </a:glow>
          </a:effectLst>
          <a:extLst/>
        </p:spPr>
        <p:txBody>
          <a:bodyPr wrap="square">
            <a:spAutoFit/>
          </a:bodyPr>
          <a:lstStyle>
            <a:lvl1pPr eaLnBrk="0" hangingPunct="0">
              <a:defRPr sz="3600">
                <a:solidFill>
                  <a:schemeClr val="tx1"/>
                </a:solidFill>
                <a:latin typeface="AU Passata" charset="0"/>
                <a:ea typeface="ＭＳ Ｐゴシック" charset="0"/>
                <a:cs typeface="ＭＳ Ｐゴシック" charset="0"/>
              </a:defRPr>
            </a:lvl1pPr>
            <a:lvl2pPr marL="742950" indent="-285750" eaLnBrk="0" hangingPunct="0">
              <a:defRPr sz="3600">
                <a:solidFill>
                  <a:schemeClr val="tx1"/>
                </a:solidFill>
                <a:latin typeface="AU Passata" charset="0"/>
                <a:ea typeface="ＭＳ Ｐゴシック" charset="0"/>
              </a:defRPr>
            </a:lvl2pPr>
            <a:lvl3pPr marL="1143000" indent="-228600" eaLnBrk="0" hangingPunct="0">
              <a:defRPr sz="3600">
                <a:solidFill>
                  <a:schemeClr val="tx1"/>
                </a:solidFill>
                <a:latin typeface="AU Passata" charset="0"/>
                <a:ea typeface="ＭＳ Ｐゴシック" charset="0"/>
              </a:defRPr>
            </a:lvl3pPr>
            <a:lvl4pPr marL="1600200" indent="-228600" eaLnBrk="0" hangingPunct="0">
              <a:defRPr sz="3600">
                <a:solidFill>
                  <a:schemeClr val="tx1"/>
                </a:solidFill>
                <a:latin typeface="AU Passata" charset="0"/>
                <a:ea typeface="ＭＳ Ｐゴシック" charset="0"/>
              </a:defRPr>
            </a:lvl4pPr>
            <a:lvl5pPr marL="2057400" indent="-228600" eaLnBrk="0" hangingPunct="0">
              <a:defRPr sz="3600">
                <a:solidFill>
                  <a:schemeClr val="tx1"/>
                </a:solidFill>
                <a:latin typeface="AU Passata" charset="0"/>
                <a:ea typeface="ＭＳ Ｐゴシック" charset="0"/>
              </a:defRPr>
            </a:lvl5pPr>
            <a:lvl6pPr marL="2514600" indent="-228600" eaLnBrk="0" fontAlgn="base" hangingPunct="0">
              <a:spcBef>
                <a:spcPct val="0"/>
              </a:spcBef>
              <a:spcAft>
                <a:spcPct val="0"/>
              </a:spcAft>
              <a:defRPr sz="3600">
                <a:solidFill>
                  <a:schemeClr val="tx1"/>
                </a:solidFill>
                <a:latin typeface="AU Passata" charset="0"/>
                <a:ea typeface="ＭＳ Ｐゴシック" charset="0"/>
              </a:defRPr>
            </a:lvl6pPr>
            <a:lvl7pPr marL="2971800" indent="-228600" eaLnBrk="0" fontAlgn="base" hangingPunct="0">
              <a:spcBef>
                <a:spcPct val="0"/>
              </a:spcBef>
              <a:spcAft>
                <a:spcPct val="0"/>
              </a:spcAft>
              <a:defRPr sz="3600">
                <a:solidFill>
                  <a:schemeClr val="tx1"/>
                </a:solidFill>
                <a:latin typeface="AU Passata" charset="0"/>
                <a:ea typeface="ＭＳ Ｐゴシック" charset="0"/>
              </a:defRPr>
            </a:lvl7pPr>
            <a:lvl8pPr marL="3429000" indent="-228600" eaLnBrk="0" fontAlgn="base" hangingPunct="0">
              <a:spcBef>
                <a:spcPct val="0"/>
              </a:spcBef>
              <a:spcAft>
                <a:spcPct val="0"/>
              </a:spcAft>
              <a:defRPr sz="3600">
                <a:solidFill>
                  <a:schemeClr val="tx1"/>
                </a:solidFill>
                <a:latin typeface="AU Passata" charset="0"/>
                <a:ea typeface="ＭＳ Ｐゴシック" charset="0"/>
              </a:defRPr>
            </a:lvl8pPr>
            <a:lvl9pPr marL="3886200" indent="-228600" eaLnBrk="0" fontAlgn="base" hangingPunct="0">
              <a:spcBef>
                <a:spcPct val="0"/>
              </a:spcBef>
              <a:spcAft>
                <a:spcPct val="0"/>
              </a:spcAft>
              <a:defRPr sz="3600">
                <a:solidFill>
                  <a:schemeClr val="tx1"/>
                </a:solidFill>
                <a:latin typeface="AU Passata" charset="0"/>
                <a:ea typeface="ＭＳ Ｐゴシック" charset="0"/>
              </a:defRPr>
            </a:lvl9pPr>
          </a:lstStyle>
          <a:p>
            <a:pPr algn="ctr" eaLnBrk="1" hangingPunct="1">
              <a:defRPr/>
            </a:pPr>
            <a:r>
              <a:rPr lang="en-US" sz="2000" dirty="0" smtClean="0">
                <a:solidFill>
                  <a:schemeClr val="bg2"/>
                </a:solidFill>
              </a:rPr>
              <a:t>KVI</a:t>
            </a:r>
            <a:endParaRPr lang="en-US" sz="2000" dirty="0">
              <a:solidFill>
                <a:schemeClr val="bg2"/>
              </a:solidFill>
            </a:endParaRPr>
          </a:p>
        </p:txBody>
      </p:sp>
      <p:sp>
        <p:nvSpPr>
          <p:cNvPr id="4" name="Line Callout 1 3"/>
          <p:cNvSpPr/>
          <p:nvPr/>
        </p:nvSpPr>
        <p:spPr bwMode="auto">
          <a:xfrm>
            <a:off x="2616695" y="2963342"/>
            <a:ext cx="1819836" cy="1246495"/>
          </a:xfrm>
          <a:prstGeom prst="borderCallout1">
            <a:avLst>
              <a:gd name="adj1" fmla="val 95070"/>
              <a:gd name="adj2" fmla="val 99109"/>
              <a:gd name="adj3" fmla="val 164768"/>
              <a:gd name="adj4" fmla="val 138278"/>
            </a:avLst>
          </a:prstGeom>
          <a:solidFill>
            <a:srgbClr val="FFFFFF"/>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spcBef>
                <a:spcPct val="0"/>
              </a:spcBef>
              <a:spcAft>
                <a:spcPct val="0"/>
              </a:spcAft>
              <a:buClrTx/>
              <a:buSzTx/>
              <a:buFont typeface="AU Passata" pitchFamily="34" charset="0"/>
              <a:buNone/>
              <a:tabLst/>
            </a:pPr>
            <a:r>
              <a:rPr lang="en-US" sz="1500" dirty="0" smtClean="0">
                <a:solidFill>
                  <a:srgbClr val="FF0000"/>
                </a:solidFill>
                <a:latin typeface="Zapf Dingbats"/>
                <a:ea typeface="Zapf Dingbats"/>
                <a:cs typeface="Zapf Dingbats"/>
                <a:sym typeface="Zapf Dingbats"/>
              </a:rPr>
              <a:t>✗</a:t>
            </a:r>
            <a:r>
              <a:rPr lang="en-US" sz="1500" dirty="0" smtClean="0">
                <a:latin typeface="Zapf Dingbats"/>
                <a:ea typeface="Zapf Dingbats"/>
                <a:cs typeface="Zapf Dingbats"/>
                <a:sym typeface="Zapf Dingbats"/>
              </a:rPr>
              <a:t> </a:t>
            </a:r>
            <a:r>
              <a:rPr lang="en-US" sz="1500" dirty="0" smtClean="0">
                <a:solidFill>
                  <a:srgbClr val="FF0000"/>
                </a:solidFill>
                <a:latin typeface="AU Passata" pitchFamily="34" charset="0"/>
              </a:rPr>
              <a:t>Concern </a:t>
            </a:r>
            <a:r>
              <a:rPr lang="en-US" sz="1500" dirty="0" smtClean="0">
                <a:latin typeface="AU Passata" pitchFamily="34" charset="0"/>
              </a:rPr>
              <a:t>:</a:t>
            </a:r>
          </a:p>
          <a:p>
            <a:r>
              <a:rPr lang="en-US" sz="1500" dirty="0" smtClean="0">
                <a:latin typeface="AU Passata" pitchFamily="34" charset="0"/>
              </a:rPr>
              <a:t>Branching ratio </a:t>
            </a:r>
            <a:r>
              <a:rPr lang="en-US" sz="1500" dirty="0">
                <a:latin typeface="AU Passata" pitchFamily="34" charset="0"/>
              </a:rPr>
              <a:t> ×</a:t>
            </a:r>
            <a:r>
              <a:rPr lang="en-US" sz="1500" dirty="0" smtClean="0">
                <a:latin typeface="AU Passata" pitchFamily="34" charset="0"/>
              </a:rPr>
              <a:t>2 LESS than prev. measurements </a:t>
            </a:r>
          </a:p>
          <a:p>
            <a:r>
              <a:rPr kumimoji="0" lang="en-US" sz="1500" b="0" i="0" u="none" strike="noStrike" cap="none" normalizeH="0" baseline="0" dirty="0" smtClean="0">
                <a:ln>
                  <a:noFill/>
                </a:ln>
                <a:solidFill>
                  <a:schemeClr val="tx1"/>
                </a:solidFill>
                <a:effectLst/>
                <a:latin typeface="AU Passata" pitchFamily="34" charset="0"/>
              </a:rPr>
              <a:t>- Focus</a:t>
            </a:r>
            <a:r>
              <a:rPr kumimoji="0" lang="en-US" sz="1500" b="0" i="0" u="none" strike="noStrike" cap="none" normalizeH="0" dirty="0" smtClean="0">
                <a:ln>
                  <a:noFill/>
                </a:ln>
                <a:solidFill>
                  <a:schemeClr val="tx1"/>
                </a:solidFill>
                <a:effectLst/>
                <a:latin typeface="AU Passata" pitchFamily="34" charset="0"/>
              </a:rPr>
              <a:t> of</a:t>
            </a:r>
            <a:r>
              <a:rPr kumimoji="0" lang="en-US" sz="1500" b="0" i="0" u="none" strike="noStrike" cap="none" normalizeH="0" baseline="0" dirty="0" smtClean="0">
                <a:ln>
                  <a:noFill/>
                </a:ln>
                <a:solidFill>
                  <a:schemeClr val="tx1"/>
                </a:solidFill>
                <a:effectLst/>
                <a:latin typeface="AU Passata" pitchFamily="34" charset="0"/>
              </a:rPr>
              <a:t> next</a:t>
            </a:r>
            <a:r>
              <a:rPr kumimoji="0" lang="en-US" sz="1500" b="0" i="0" u="none" strike="noStrike" cap="none" normalizeH="0" dirty="0" smtClean="0">
                <a:ln>
                  <a:noFill/>
                </a:ln>
                <a:solidFill>
                  <a:schemeClr val="tx1"/>
                </a:solidFill>
                <a:effectLst/>
                <a:latin typeface="AU Passata" pitchFamily="34" charset="0"/>
              </a:rPr>
              <a:t> talk</a:t>
            </a:r>
            <a:endParaRPr kumimoji="0" lang="en-US" sz="1500" b="0" i="0" u="none" strike="noStrike" cap="none" normalizeH="0" baseline="0" dirty="0" smtClean="0">
              <a:ln>
                <a:noFill/>
              </a:ln>
              <a:solidFill>
                <a:schemeClr val="tx1"/>
              </a:solidFill>
              <a:effectLst/>
              <a:latin typeface="AU Passat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2_AU2007">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03428E"/>
      </a:hlink>
      <a:folHlink>
        <a:srgbClr val="03428E"/>
      </a:folHlink>
    </a:clrScheme>
    <a:fontScheme name="AU2003">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AU2007">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03428E"/>
      </a:hlink>
      <a:folHlink>
        <a:srgbClr val="03428E"/>
      </a:folHlink>
    </a:clrScheme>
    <a:fontScheme name="AU2003">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Blank">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AU">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Blank">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AU">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Blank">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AU">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Blank">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AU">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Blank">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AU">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Blank">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AU">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AU2007">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03428E"/>
      </a:hlink>
      <a:folHlink>
        <a:srgbClr val="03428E"/>
      </a:folHlink>
    </a:clrScheme>
    <a:fontScheme name="AU2003">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AU">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AU">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AU">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AU">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lank">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AU">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Blank">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AU">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AU2007">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03428E"/>
      </a:hlink>
      <a:folHlink>
        <a:srgbClr val="03428E"/>
      </a:folHlink>
    </a:clrScheme>
    <a:fontScheme name="AU2003">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20421</TotalTime>
  <Words>1472</Words>
  <Application>Microsoft Office PowerPoint</Application>
  <PresentationFormat>Presentazione su schermo (4:3)</PresentationFormat>
  <Paragraphs>445</Paragraphs>
  <Slides>27</Slides>
  <Notes>16</Notes>
  <HiddenSlides>0</HiddenSlides>
  <MMClips>0</MMClips>
  <ScaleCrop>false</ScaleCrop>
  <HeadingPairs>
    <vt:vector size="6" baseType="variant">
      <vt:variant>
        <vt:lpstr>Tema</vt:lpstr>
      </vt:variant>
      <vt:variant>
        <vt:i4>16</vt:i4>
      </vt:variant>
      <vt:variant>
        <vt:lpstr>Server OLE incorporati</vt:lpstr>
      </vt:variant>
      <vt:variant>
        <vt:i4>1</vt:i4>
      </vt:variant>
      <vt:variant>
        <vt:lpstr>Titoli diapositive</vt:lpstr>
      </vt:variant>
      <vt:variant>
        <vt:i4>27</vt:i4>
      </vt:variant>
    </vt:vector>
  </HeadingPairs>
  <TitlesOfParts>
    <vt:vector size="44" baseType="lpstr">
      <vt:lpstr>2_AU2007</vt:lpstr>
      <vt:lpstr>3_AU2007</vt:lpstr>
      <vt:lpstr>Blank</vt:lpstr>
      <vt:lpstr>1_Blank</vt:lpstr>
      <vt:lpstr>2_Blank</vt:lpstr>
      <vt:lpstr>3_Blank</vt:lpstr>
      <vt:lpstr>4_Blank</vt:lpstr>
      <vt:lpstr>5_Blank</vt:lpstr>
      <vt:lpstr>4_AU2007</vt:lpstr>
      <vt:lpstr>5_AU2007</vt:lpstr>
      <vt:lpstr>6_Blank</vt:lpstr>
      <vt:lpstr>7_Blank</vt:lpstr>
      <vt:lpstr>8_Blank</vt:lpstr>
      <vt:lpstr>9_Blank</vt:lpstr>
      <vt:lpstr>10_Blank</vt:lpstr>
      <vt:lpstr>11_Blank</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www.skabelondesign.dk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CAPITAL LETTERS]</dc:title>
  <dc:creator>cls</dc:creator>
  <cp:lastModifiedBy>tecno</cp:lastModifiedBy>
  <cp:revision>866</cp:revision>
  <cp:lastPrinted>2012-04-15T20:24:59Z</cp:lastPrinted>
  <dcterms:created xsi:type="dcterms:W3CDTF">2008-12-01T13:39:40Z</dcterms:created>
  <dcterms:modified xsi:type="dcterms:W3CDTF">2013-06-03T06:30:56Z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By">
    <vt:lpwstr>SkabelonDesign</vt:lpwstr>
  </property>
  <property fmtid="{D5CDD505-2E9C-101B-9397-08002B2CF9AE}" pid="3" name="CurrentUser">
    <vt:lpwstr>Standard Profile </vt:lpwstr>
  </property>
  <property fmtid="{D5CDD505-2E9C-101B-9397-08002B2CF9AE}" pid="4" name="CurrentOffice">
    <vt:lpwstr>8300</vt:lpwstr>
  </property>
  <property fmtid="{D5CDD505-2E9C-101B-9397-08002B2CF9AE}" pid="5" name="CurrentLogoPath">
    <vt:lpwstr/>
  </property>
  <property fmtid="{D5CDD505-2E9C-101B-9397-08002B2CF9AE}" pid="6" name="CurrentDepartmentName">
    <vt:lpwstr/>
  </property>
  <property fmtid="{D5CDD505-2E9C-101B-9397-08002B2CF9AE}" pid="7" name="CurrentBusinessLine">
    <vt:lpwstr/>
  </property>
  <property fmtid="{D5CDD505-2E9C-101B-9397-08002B2CF9AE}" pid="8" name="CurrentCountry">
    <vt:lpwstr/>
  </property>
  <property fmtid="{D5CDD505-2E9C-101B-9397-08002B2CF9AE}" pid="9" name="CurrentSublogo">
    <vt:lpwstr/>
  </property>
  <property fmtid="{D5CDD505-2E9C-101B-9397-08002B2CF9AE}" pid="10" name="CurrentDate">
    <vt:lpwstr>1. september 2011</vt:lpwstr>
  </property>
  <property fmtid="{D5CDD505-2E9C-101B-9397-08002B2CF9AE}" pid="11" name="CurrentPresentationTitle">
    <vt:lpwstr>Titel på præsentation</vt:lpwstr>
  </property>
  <property fmtid="{D5CDD505-2E9C-101B-9397-08002B2CF9AE}" pid="12" name="CurrentAuthor">
    <vt:lpwstr/>
  </property>
  <property fmtid="{D5CDD505-2E9C-101B-9397-08002B2CF9AE}" pid="13" name="CurrentDepartment">
    <vt:lpwstr>AU Kommunikation</vt:lpwstr>
  </property>
</Properties>
</file>