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D451-9F21-4A74-A5C2-51F0DB60A89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ADE7-92B1-4408-B146-07464BD7B4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82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40A5-666C-442C-BB76-9CD8EED5950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1DCE-D706-48FD-A684-842CC216BC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41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4C13-4BAB-4D24-8D35-CEBF8EEE598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9161-4985-48EA-B9EA-DA521A1BC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66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DBC1-55E2-481C-82B9-9CBF03E912F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29C8-994D-4B14-9B03-59D3A5B5F5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2815-9976-4470-AE1F-FEF4CC0EF46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F4AB-68CE-4C58-8A2B-113FD3F693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25FA-92BF-4D73-83AE-4941B15ED17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A3C8-225B-4A44-AADC-C6F6FF9F65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C141-C4B6-4672-8B72-BE153176032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B8BD-D83F-4593-9390-BA77B1AC4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3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9E36-BA12-4759-843E-9BA2AE4FBD6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2EA9-3DB4-4867-B81F-E1A6369A68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CC8B-BC16-47FD-A5FB-637254DDFAF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B7A8-4554-421D-8B9E-DB157B1F0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7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AFA0-C9B0-444D-A93D-6E276B1AAF4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ED1-F760-46C8-A078-9A00B7CD49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6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69FD-A4D3-41EC-A281-20847FCE0EC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FE79-4BFE-4C3C-86D1-A12B997F0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3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95E94-7592-4345-8B14-2F98F85A02A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367266-CA85-4DED-AA61-C434D1B21D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2013-06-03T06:52:03Z</dcterms:created>
  <dcterms:modified xsi:type="dcterms:W3CDTF">2013-06-03T06:52:51Z</dcterms:modified>
</cp:coreProperties>
</file>