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5D8E-4E2A-484B-A4F3-FAC8F3C47C81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C5299-F7AC-4E2B-BA49-B044624CDD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9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2BEA-E7E1-4467-8D60-B5013BCDB81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C6D6-B999-488D-AFF4-EE8738B2CD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88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C2AD-375D-4ECB-BD69-1D8FE3C3382A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0F69F-051C-4C48-B66B-33A4085B54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27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5EB9-AF67-4623-A4CC-64290F6B29C0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7B9E5-7C49-4C0A-ADF2-9773AC2B0E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87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3708-A6EF-41D3-85EF-3208097124A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CDF6-8A9C-4822-92B2-1289CBAA89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81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B920-3F76-40A4-962F-E6085FC05B2D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1AE3-030B-444D-8169-C7A4100388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35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345D-B835-47BB-B88E-49432D936B1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6120-B37E-4EAC-A124-00D8EEFA8B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6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C0B8-2577-4619-BCF9-B44643763F00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4BE7E-26F5-4D5D-AF1C-61C52A85C8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05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A691B-0F5B-4A0B-8A54-D674AE235DF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5869-2022-44A5-AE77-87FB9FFB64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7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9DA39-50BE-4367-AFEC-089EE0615E31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8BE8-B743-4246-BF25-4D13D2D375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74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43D8-2326-4CE9-91E3-FF7C94B7B15D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5574A-5676-4C0E-BCA8-6BC858AB9A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26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B5DEAC-5FE3-4C48-8593-F6731539AFAA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79D5F1-0849-46AD-ADD8-B618867701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2013-06-03T06:58:33Z</dcterms:created>
  <dcterms:modified xsi:type="dcterms:W3CDTF">2013-06-03T06:59:38Z</dcterms:modified>
</cp:coreProperties>
</file>