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4996-C16E-459D-A5E3-93F07F9FA77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7BFE-9E3B-418E-B836-80205986CC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83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C10E-A8F6-4DD2-8E78-BCE5CE6C095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FF88-7071-4A84-A971-00BC33C282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31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DD80-13D9-4A51-B6A0-FC3B359F02D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98D1-381D-4166-9610-D73941F6B8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9C11-20C7-48C2-ACA0-120A136EE12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3BBE-E8D6-47F4-957C-7AA74D6443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22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5083-FC7E-4172-8403-D5E5E9610A1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8B36-BF62-4119-96D8-79BA0A9DAD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2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D2AE-F20B-4188-ABA0-4506CD1291C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8EA5-C833-427B-A129-21D5AC076E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2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717-C63F-4778-B830-1C43B94377F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A744-2A46-4F5D-A08E-057B2CACAC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11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C452-BFF5-4B66-8F40-E4412B1AE56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3034-9453-4C78-8099-C6FFBCE616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6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C606-FF78-48AE-A43D-2FDFCADEA89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790B-9E27-4FFA-947C-A1B259C7B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1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C59D-A3EC-4E5B-8462-C08D8D920E8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110B-413A-4634-8E4E-04804F36D2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6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0F55-82A7-4D7E-995D-3AD09697518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47B-5644-44FC-BD1B-CD87A2DF46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16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73471-AD67-4070-85A9-85D32CB2075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0621E-F6A9-4DE8-A3D2-A16FCC7B14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48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58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2013-06-03T06:03:33Z</dcterms:created>
  <dcterms:modified xsi:type="dcterms:W3CDTF">2013-06-03T06:07:51Z</dcterms:modified>
</cp:coreProperties>
</file>