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245C8-352A-45DD-AB69-BB82AE6D5F83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F2002-C5D9-4128-B7D4-2952BC6937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47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944A-779E-4E2F-A54C-AA98D44AD6C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679F2-B4B3-4CBC-9A2D-F79FB79600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5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DC0F-50FB-423E-B661-9A3989B96795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56B93-4976-4E9E-9CF1-BADF042505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56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D002-D84A-49C1-9FC7-5AF19343F56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79D2D-6DEE-40A3-BE26-78C7FF3BA0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91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41FA-45AC-4998-9670-6A8F516603FD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8A2C-0F8E-4C16-9376-9DB8747F5E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35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68CCC-3C18-4E05-8A21-30ACC2C1DED3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06A7-1D67-47DE-BC5B-8D497297B5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85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E32F5-393B-46C2-A8C6-2134EADF361D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31FF-CE65-4983-AB73-8D67FC3CE5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51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C38AC-952F-4F85-B174-D8DD1FEA235B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2DA8-0B85-497D-9405-BC05A64A44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7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BEEC-87C2-40B8-B23B-DD2F7B78226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1777F-215B-47FF-A090-F5694E7576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1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7EA3-5A85-486A-BECD-0F3A3AB38D4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409C6-735B-4D59-834B-6CA7CC7FEF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55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A559-D8D4-4A2E-B918-4C10ECADE34E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4880-67BE-4987-B414-1956C478C3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2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9E5825-CF06-41BF-A12F-D92E78D9C393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60E5A3-6302-4C9E-89FB-99A303B988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45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560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662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76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86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96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7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17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27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37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7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5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2013-06-03T10:05:17Z</dcterms:created>
  <dcterms:modified xsi:type="dcterms:W3CDTF">2013-06-03T10:06:15Z</dcterms:modified>
</cp:coreProperties>
</file>