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143-A5C0-4AFA-A8CB-C21D52AED785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0AEB-4810-4600-B253-A53AD86B46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97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5256-0B80-4A43-9811-D1BB4DF851C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B971-A88F-4CA7-94F3-039AB2548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3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AAD0-E536-45B7-A2E5-767A10FAD762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1F8-EBF9-4FB4-B065-186489128C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23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3264-58BD-497E-9CC6-36A343D4BC8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BC62-D7D1-4F34-9AF8-12E24A0E79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82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BD4D-0D78-4835-B29D-F417F969F21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5A2F-FF9C-4190-B872-DCED190A64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4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4AD5-5E94-4709-A497-899F39DF661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96A9-BAC9-4636-962F-4B7BE31BCB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10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1F28-1FF6-42D0-87AE-4879B594F7A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3D0A-A7CD-4D44-9793-7C521A4133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31316-A9B9-4239-9BAC-0CA99468B22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CC6C-131B-4B8D-902C-7A38C6593B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33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E7C5-ECEF-4C9C-B114-2045B669FAA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11F4-4593-4986-B05C-4C313FBC49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66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A332-A889-4DF3-9C7C-975A9453819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0233-6EA5-44DE-BD92-85FCFE0241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4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ECC7-C11A-4366-A948-4699DC6DEC0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C738-6BBF-483D-8465-7B3588058E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F6F83-2EF5-44EA-82E7-12B187DAD48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1E2FD-6E6C-4A9F-BF6E-2CE0E759A8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2013-06-03T06:23:03Z</dcterms:created>
  <dcterms:modified xsi:type="dcterms:W3CDTF">2013-06-03T06:24:21Z</dcterms:modified>
</cp:coreProperties>
</file>