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3499-60DD-49EB-B87D-CB69C346F7DB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AEBB-8BFE-4A85-93C1-DEB6580559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46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4E0D6-C377-4A32-B4BE-82A627769DDF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9D303-0590-407D-8A72-E7D0CD1E1E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01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ACA9-E242-4FFB-B79E-6C62C0470200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4A0BC-1B56-4E82-8408-4739A9AEB5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4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ECFD7-D908-4353-B2D3-C3DB63487D9C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4F1C4-CC31-4C72-860E-616C62A873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19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9CC9-857A-4A03-8318-53D27EA621E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DFB24-70AD-4C8D-9466-0589F3390D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33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3F91-F777-4600-9D27-983B745F20AC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48574-FAAC-4154-8122-C7DC01439E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78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B1F7-15E7-422D-A810-EC1516999C47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365C-55B6-4AC3-B051-7721F43544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08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DA2CA-D4D6-4032-926C-18CA3B7D10F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7A0AF-E052-4E2F-B5D6-84C2E1A594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23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BE3E5-AF20-4F67-A954-18EF6BFB07EB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BE50-5DC1-4D03-AE83-7F2D04D81F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93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0F4A-448B-4541-8D72-25335606B45E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0CFE2-6A87-4473-A2FF-CD2F73FE74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58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62946-445B-4234-A1CE-ED0A4FD30F78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C57C-FAD0-454F-B8F5-84C8576DBD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53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603E89-7793-4EFA-930A-ED06487A0C9D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C425F3-9C9F-4A29-BCE4-58F4155AA7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25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355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457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8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560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662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76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86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96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7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17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17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4</cp:revision>
  <dcterms:created xsi:type="dcterms:W3CDTF">2013-06-03T08:45:42Z</dcterms:created>
  <dcterms:modified xsi:type="dcterms:W3CDTF">2013-06-03T08:48:13Z</dcterms:modified>
</cp:coreProperties>
</file>