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6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1A51-D213-4B11-AB01-650972225905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0CF16-9636-4CC4-95B1-5240EFA42A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54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F429-68FB-40B2-9BD1-61C953518A56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02925-6215-4FD1-92A8-143F9C702D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9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87DF3-32B2-4196-B789-93AABD4816C4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E3CF4-127B-4CF6-B08D-18C1535C71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12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9CAC7-3D67-47C2-8FB2-962FDE36FECE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2F19E-B61E-499D-9C30-6E9D1AAC8E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5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7CDD7-DF18-4197-93C1-1FD82EB8900F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F66E-1B0B-4E22-9242-1CAA0D8BC8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18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71DF-4673-4E01-9E29-16CE91B2FA83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C2D5-9292-4A47-97DB-CCABE27AAA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37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5DC2E-C57D-454C-AD93-DE6935BDFFF2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F4E70-1895-4855-974F-F0DBD9F885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65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648B6-B4F7-494A-8BC8-283B41FC8865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1EAD1-27AA-412A-B209-F2D48BABDD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31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96C42-6E9A-448C-B180-BF9E15CD466C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23CE2-1B34-485B-9FDD-84FA1717FB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24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0285-334F-471E-8CBD-605DF3855A69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3A56-4EBF-435F-9DB9-8AC0F04E16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27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38EA-8951-4A85-8E9D-A132834AB440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4C8FF-7CEB-49AD-8D97-FEF11B5528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14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4EB155-8CA9-4C82-9B9B-AED22D853154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156DDA-B7CC-42C8-A0EF-C557D1508C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150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253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355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457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8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Presentazione su schermo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3</cp:revision>
  <dcterms:created xsi:type="dcterms:W3CDTF">2013-06-04T08:14:40Z</dcterms:created>
  <dcterms:modified xsi:type="dcterms:W3CDTF">2013-06-04T08:17:53Z</dcterms:modified>
</cp:coreProperties>
</file>