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893F-5183-4D82-9F86-E35AEEC5CC0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1A25-328E-454B-9261-F19759290A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48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C531-13BD-40E9-AA0B-E0912F9C43E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F0E9-D342-40EA-9398-7770532FE5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7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A21B-DE83-44DB-AE90-113D4F74E82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A05E7-05ED-4F87-83AA-183EB3DDA7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1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2AFB-F3A4-492B-8FEE-6284C408D0E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4759-A768-4A46-8457-E303A7E72B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94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A098-BA63-4AF3-A63E-F3B497F6138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C213-F7AA-4A2B-8717-681B2ADCA2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62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F503-AFC1-4473-B361-FC020B218F7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E2DF-0039-40BF-A10A-1D16570241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07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CE67-6549-4D4A-8742-63D9901D73C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065C-40B0-437C-97D4-079CA41BC9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34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E732-3021-4FA5-989B-509116902F9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6844-C5F8-4926-AC76-92EF929526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58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65F5-E341-4B97-9D87-578624FFF11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B895-4B30-421E-B1E3-F27B0BC8D4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4E76-8B19-4048-984B-8D477514A89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3E18-B272-45F1-A40A-7BA6BD2A61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2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D0DB-05B5-4AFA-A2FA-7847DD83628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461E-803D-4845-82E8-A39444D3A9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F3CC6-29B0-4904-B78E-3A37D84B221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562EB-1694-4415-BFB9-89DFB588AC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2013-06-03T11:13:45Z</dcterms:created>
  <dcterms:modified xsi:type="dcterms:W3CDTF">2013-06-03T11:14:34Z</dcterms:modified>
</cp:coreProperties>
</file>