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66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B6AFF-22D2-4EEC-A734-757DAD35B700}" type="datetimeFigureOut">
              <a:rPr lang="it-IT"/>
              <a:pPr>
                <a:defRPr/>
              </a:pPr>
              <a:t>04/06/2013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35DD4-8C82-4096-8CEF-F0E5E4AD5B3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1632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5662F-E481-4F71-8F24-BE362D4476D2}" type="datetimeFigureOut">
              <a:rPr lang="it-IT"/>
              <a:pPr>
                <a:defRPr/>
              </a:pPr>
              <a:t>04/06/2013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0885C-D838-4E63-A2C1-E92E5A78173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7201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89896-C64D-407B-9E0D-67FDAA4F99BF}" type="datetimeFigureOut">
              <a:rPr lang="it-IT"/>
              <a:pPr>
                <a:defRPr/>
              </a:pPr>
              <a:t>04/06/2013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C34E4-E629-4457-89FC-880470A33F2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8751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3BAA0-F8D6-4A97-844D-D8D7CD3B4F35}" type="datetimeFigureOut">
              <a:rPr lang="it-IT"/>
              <a:pPr>
                <a:defRPr/>
              </a:pPr>
              <a:t>04/06/2013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EA8DC-0960-4A86-A2DA-21ED2686F64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195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BE4CD-E26E-49DC-9975-511BB7C041C5}" type="datetimeFigureOut">
              <a:rPr lang="it-IT"/>
              <a:pPr>
                <a:defRPr/>
              </a:pPr>
              <a:t>04/06/2013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0852B-A1C7-44AB-9917-1BA20527BE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329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593CB-C7D5-4FA3-BE13-92AB5002008A}" type="datetimeFigureOut">
              <a:rPr lang="it-IT"/>
              <a:pPr>
                <a:defRPr/>
              </a:pPr>
              <a:t>04/06/2013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88B02-EA80-419A-9C92-7E0ECD8A364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3704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0783E-2A96-4722-95B1-7A44A7AACA97}" type="datetimeFigureOut">
              <a:rPr lang="it-IT"/>
              <a:pPr>
                <a:defRPr/>
              </a:pPr>
              <a:t>04/06/2013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D6FFF-6C53-4801-86D9-B8C543F232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3900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D7C7C-1F02-489B-887B-E50320E40380}" type="datetimeFigureOut">
              <a:rPr lang="it-IT"/>
              <a:pPr>
                <a:defRPr/>
              </a:pPr>
              <a:t>04/06/2013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D5C8A-AB86-4B04-8D3B-C3BA8F334B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5386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77861-967E-4E25-BDE9-FFF3B8B4C4AE}" type="datetimeFigureOut">
              <a:rPr lang="it-IT"/>
              <a:pPr>
                <a:defRPr/>
              </a:pPr>
              <a:t>04/06/2013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6DEBB-CEC6-4541-B67B-B3B79C76AC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6874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CBC1D-C620-4F27-A8BE-959E015CB794}" type="datetimeFigureOut">
              <a:rPr lang="it-IT"/>
              <a:pPr>
                <a:defRPr/>
              </a:pPr>
              <a:t>04/06/2013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A053F-0F2A-4C38-B67A-F1AD263A04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8224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2BE4E-4536-486D-A2A1-A1F2866C5C0D}" type="datetimeFigureOut">
              <a:rPr lang="it-IT"/>
              <a:pPr>
                <a:defRPr/>
              </a:pPr>
              <a:t>04/06/2013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8F73A-0BCA-49BE-B0B1-B10EA495F3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1257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DFDF8A-055D-450E-B95A-DBB459A161AC}" type="datetimeFigureOut">
              <a:rPr lang="it-IT"/>
              <a:pPr>
                <a:defRPr/>
              </a:pPr>
              <a:t>04/06/2013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50E79E3-A4CD-4E76-90E3-BA86B93B07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2051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052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11267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1268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12291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2292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13315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3316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14339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4340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15363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536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16387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6388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17411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7412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18435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8436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19459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9460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20483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048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3075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076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21507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1508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22531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2532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23555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3556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24579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4580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25603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560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26627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6628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27651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7652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28675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8676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29699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9700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30723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072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4099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100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31747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1748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32771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2772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33795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3796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34819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4820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35843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584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36867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6868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37891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7892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38915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8916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39939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9940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40963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096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5123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12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41987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1988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43011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3012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44035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4036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45059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5060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46083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608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47107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7108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6147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148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7171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172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8195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196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9219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220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10243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24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Presentazione su schermo (4:3)</PresentationFormat>
  <Paragraphs>0</Paragraphs>
  <Slides>45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45</vt:i4>
      </vt:variant>
    </vt:vector>
  </HeadingPairs>
  <TitlesOfParts>
    <vt:vector size="48" baseType="lpstr">
      <vt:lpstr>Calibri</vt:lpstr>
      <vt:lpstr>Arial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tecno</dc:creator>
  <cp:lastModifiedBy>tecno</cp:lastModifiedBy>
  <cp:revision>3</cp:revision>
  <dcterms:created xsi:type="dcterms:W3CDTF">2013-06-04T08:33:24Z</dcterms:created>
  <dcterms:modified xsi:type="dcterms:W3CDTF">2013-06-04T08:34:59Z</dcterms:modified>
</cp:coreProperties>
</file>