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8E0A9-3B8A-4F4D-94AC-9EF3332E4941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3C376-011C-421F-8130-2BF2741177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2808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5CB05-E6D8-4E87-9D6C-2203C4976103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B8A7-2DEC-408A-B316-1088B65E92B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6414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21250-B00A-4DBB-814C-D6C01805ED2E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EE2A2-46C5-41C9-935E-1A41E7EA01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464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487AC-E0F6-403B-BF2E-3EBC81F8F32A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EDED1-2EFC-4EB9-B043-6AD17C8446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975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24DBD-E41F-432F-8453-57F43598CDF3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ED891-AC51-48A1-92D2-0645F7AF313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94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CDD92-EBEC-463F-8AD2-B3F7DC62CBFB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293E-BD9D-4F75-B126-31124D5564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00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82FD-6E3B-469A-A135-E18237C930D8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BE8F0-A09A-42FF-B932-F69A788176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940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8616-B280-43AF-8AD6-EC372915C609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9D78D-51CB-428F-9131-2F2D433A4DF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902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3372B-6B06-4EF3-8CDF-BB75F516E620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582C5-8D48-4B2C-B53A-5074A277CD3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607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F3929-2E78-4782-B76C-80CD2B5CDF83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8F2A8-82FA-4E5A-BE45-11A5C6FE452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43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421A2-7BA4-49A2-9D96-EB138992B02A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CB7D0-5097-4CB6-BCA6-C9D7BD3AC3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05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9B5121-95C9-436A-AAED-26E5DE6AB6B1}" type="datetimeFigureOut">
              <a:rPr lang="it-IT"/>
              <a:pPr>
                <a:defRPr/>
              </a:pPr>
              <a:t>02/06/2013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A61231-3C60-40BB-B8CA-002A8E9060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205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05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126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126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229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229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331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331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433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536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536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307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409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512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12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6147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148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7171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172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8195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196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9219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0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smtClean="0"/>
          </a:p>
        </p:txBody>
      </p:sp>
      <p:pic>
        <p:nvPicPr>
          <p:cNvPr id="10243" name="Segnaposto immagine 4"/>
          <p:cNvPicPr>
            <a:picLocks noGrp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244" name="Segnaposto tes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it-IT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Presentazione su schermo (4:3)</PresentationFormat>
  <Paragraphs>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Calibri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tecno</dc:creator>
  <cp:lastModifiedBy>tecno</cp:lastModifiedBy>
  <cp:revision>2</cp:revision>
  <dcterms:created xsi:type="dcterms:W3CDTF">2013-06-02T15:18:49Z</dcterms:created>
  <dcterms:modified xsi:type="dcterms:W3CDTF">2013-06-02T15:19:56Z</dcterms:modified>
</cp:coreProperties>
</file>