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F7D6-A153-45B4-B6D9-E071C50E741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96F-DF04-4E9E-87F7-7CDF6EDFE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90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0D2B-A91E-401E-A4EE-08F8741269C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B22A-4FC4-4B5F-BBE4-15CE1934AC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1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9F6D-2805-4FC8-9407-2C01350BCE9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7939-60BE-4EBB-913E-8C96902A55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25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720C-8B25-42F7-BA91-4B9BD74EE65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9792-0443-48D1-BC88-81E798F81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21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620D-DFB8-44A0-9C2D-90928DC1D25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03FB-FD71-4C82-97DA-6EE64B83ED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9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E927-6160-468F-9311-71D86E08526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F54B-392D-40CE-8932-C787AE2E41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2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DEE4-C045-4F39-B571-357C78435AA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40FC-2A33-4A9A-B342-6D2C02B169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69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2E4F-FAA3-4CC0-BE88-990EA8CDF93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B447-A5F8-4A4C-BD33-303089EA19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1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4CC1-17BB-4425-A035-F44F9562F121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9EEB-2D1D-499C-8AC1-C0AB12F7E9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48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CAD2-5B42-44A5-B72F-4FC3899ADE7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5A68-659C-4C67-84AC-05896AE5A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6293-E3D9-458B-BBF2-48DB247BFB5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58FF-9FF9-46A0-BB9C-5CF880B0A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94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DFD41-8F9C-41A2-99B2-8556D5B1CBEB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C836E-029D-4A11-B026-60C530A952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56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76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86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6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17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37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48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58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68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78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89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99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19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9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30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30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40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40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50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50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60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71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1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81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1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91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01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1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0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222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2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32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42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42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52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53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63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73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73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83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3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9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2013-06-03T10:13:49Z</dcterms:created>
  <dcterms:modified xsi:type="dcterms:W3CDTF">2013-06-03T10:15:35Z</dcterms:modified>
</cp:coreProperties>
</file>