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9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24308-DF1E-4709-956A-A01B0CCA0A31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4BC8-9513-4DFC-8B9C-F9AE1FC020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7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6D558-3157-4578-88FB-2FA94C5510CA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D0A94-540A-4C30-95E5-65C6752E6F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06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5480D-A4DD-4FAD-9926-38694D37C992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FC93F-4B75-479A-A7ED-6D63920DCA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71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6574E-1D0F-4E2E-8C96-2B785852B739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102FC-9F27-4990-BAD1-2A1A6DAF96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87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4A43-08C9-4454-BE28-59A2909CE1E1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F3E32-BC87-4DB7-98E5-694ACDDFDD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33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C195B-7BD7-4DDC-A6C7-95E0C73A7482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2DDCC-7B3D-4E6E-BE37-0E9057CA38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46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37890-BE60-4BB5-880F-BD9712A703FF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A3409-B036-42AB-869D-43D4CA6DB6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96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54248-13A4-46D6-9391-10BC65CAE448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975DE-C3EE-49D4-96EA-E7A4FFA49D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6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AAB17-1ED5-4168-9E11-AE58149BB9DB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2765-FCE3-41FD-8ADC-1EF3D8015E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87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EA26-E4AA-47CD-A248-8AEF5A03A15D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7CE0-A870-4AD6-9729-70E13E9576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47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B39F9-98CB-47F8-8657-CCBC17976C66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54EA-6BA7-4519-9642-B74CFF2725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92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955BC4-4FD9-40B1-A5C0-BFDDE7C02E4B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73DF11-ABB0-4523-8BD5-B4F1125920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94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4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150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253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355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5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2</cp:revision>
  <dcterms:created xsi:type="dcterms:W3CDTF">2013-06-04T09:09:19Z</dcterms:created>
  <dcterms:modified xsi:type="dcterms:W3CDTF">2013-06-04T09:10:23Z</dcterms:modified>
</cp:coreProperties>
</file>