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131B-7DEA-413B-ACE1-2F1563DBCC9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DD78-96A4-4D8F-8B3F-65219A04D0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3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A5A0-4108-4DCA-B587-AF78BFC2209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C182-C8FA-4F37-9796-79D7F5D56E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70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AFB3-1366-4C53-AE85-F44335CE557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1EB8-911D-4868-9517-3E1928B85B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20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3B25-893C-437F-8179-930F74C89C9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6623-2755-4D40-8617-63178B392C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34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3E7D-15CD-48F3-BBFE-11DCA683484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E332-FC2A-40DB-9021-E128BBACD2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DD5B-E208-44A4-A62E-0AD54BABE62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13B3-F7AE-4882-AF9F-8991133C70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70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DC77-E4E3-4877-8558-DAC2BA8A5FC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D2C4-C9FE-4427-B5E8-ECBBA65690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8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CFE9-B321-4A7B-885F-8D2A7B72D74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832-8E52-45AD-98F3-A7A4095AA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24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231F-B1B8-4003-A784-19E12275083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A0BE-5B25-41F0-83C5-02E2D657D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4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0032-215A-4D16-AA99-244D1822AF8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474B-9D84-4089-81AF-5779B63EBB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8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A230-8F67-4A58-9787-F20512F07F1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A361-2644-49DA-84D1-D3089720E5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3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998B-13C9-48C6-9150-8787A7E329E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77824-E33A-4436-83A4-D691284A82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2013-06-03T08:36:53Z</dcterms:created>
  <dcterms:modified xsi:type="dcterms:W3CDTF">2013-06-03T08:37:53Z</dcterms:modified>
</cp:coreProperties>
</file>