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8739-9412-4F28-83AE-5993D84546B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15C3-BF7E-42E3-9B1C-A47179009E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4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3E8B-E265-472E-A6C5-38C898F85AA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60B6-61B7-4E72-A3DA-80A315199A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69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880D-DE50-4D83-9329-24FC169845F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87F9-BC8D-4F23-B4C2-39567EC07B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9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41BC-917D-49B8-A249-D69F459B8B6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A38F-43FE-44D7-B9CF-B51C257DF4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67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9EDC-57BB-49A9-A420-2B7E3D4EE42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BF09-2CCF-4CBA-98FC-AFD9BF6381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44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ABE7-6E44-43C7-AEFA-679EFEAA2F4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1830-BFCF-4CFC-A201-628908AA8A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67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0E14-E746-46C8-BF70-4C59D3AEAE5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2C5B-0EF7-4F26-9017-EC7F769D65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53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700C-8D88-4634-A997-B0780280FEA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00DA-5225-40EC-B454-D0F3C4AE41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05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EA88-A1EB-436C-AF2C-F659F30C8AE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651F-F70A-431D-B82F-1FEF9CA283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31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75A5-1D80-4585-9B35-3A804339EF5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9F4A-6D46-45F6-ACC5-039A0D9417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28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54A3-49E8-416C-B452-1ABC6875AC2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03D4-5093-4502-9133-1E0143EA5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95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7EEDF-A658-4BED-8BD4-EF1EFE2F90E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36CB0-4D10-429D-9BEE-233D3B31E3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17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27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37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48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6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2013-06-03T08:58:18Z</dcterms:created>
  <dcterms:modified xsi:type="dcterms:W3CDTF">2013-06-03T08:59:29Z</dcterms:modified>
</cp:coreProperties>
</file>