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2AF1C-AAC2-4426-9911-D67EF69CBA15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83497-4F14-4F4C-8936-1BA0A7BE261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8470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5941F-0A62-48EF-9B36-12079921D13F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A04D5-ACB7-4F6A-97EA-5E2B788329F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889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59F85-1F3D-4CED-8A9D-DF4D904A0D44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783BA-25E3-4B08-884F-D22E59A42F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7125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D1174-A23C-4683-8CF7-1138077A62BC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CBE8B-3DD7-4545-B8A6-92A096E35EF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54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4AB17-E383-411A-B82B-CE2BB1525D6C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CA99-6515-4D21-9A0C-AE711DC8007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5218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CEA8F-C21B-49DE-8EBE-6EB2806A6A44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E8E34-9EE5-4351-BF41-E3729B3BA46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1634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C54AE-89F0-4625-B748-1CD5532C8DAE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589EA-DBFA-42D0-8CE7-FCE2A254549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0918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F886A-D536-440C-AE4F-D79FBE54D426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5A02B-935E-4AB6-95B1-610BB148158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9232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57D0D-A32C-4F40-ADA6-3C430912B8E1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5AD2-F413-4396-9C47-FB30A70288A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800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95D8F-1FBE-4883-A467-1DC4FBF10F31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435C0-BBCF-456B-9F8D-9E9BEEF6C0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2046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FF7ED-8355-4BAB-8D71-1B38DC7C3F89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8390C-E2A5-4C32-A235-F2FC0DEB056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8828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5E5458-26B3-453B-B007-7BC466C836FB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ACB7B4-C393-4D96-A65E-2B1DD46A06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05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5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126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26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229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29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331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31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433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34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536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36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07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09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10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512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2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614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4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717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17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819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19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921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2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024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7" baseType="lpstr">
      <vt:lpstr>Calibri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tecno</dc:creator>
  <cp:lastModifiedBy>tecno</cp:lastModifiedBy>
  <cp:revision>2</cp:revision>
  <dcterms:created xsi:type="dcterms:W3CDTF">2013-06-03T14:15:18Z</dcterms:created>
  <dcterms:modified xsi:type="dcterms:W3CDTF">2013-06-03T14:16:01Z</dcterms:modified>
</cp:coreProperties>
</file>