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2CC2-2A7E-4592-AED8-3390861AE81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CD09-A899-48F5-9C43-6479B107A1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92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4612-E8BB-4A8C-8A58-5016F0A2F30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0669-FAF1-4D6C-837D-8C1D23C2C7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19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FE0C-4F93-4F49-97E4-A8CE1FE2C3F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6D29-313D-486D-A37F-3A7A1D85F8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7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B49C-865D-4FDD-8D41-AC5955ABF4D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0C1B-0455-4280-A929-754356DD26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2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1545-B05D-40FB-BB62-5DA96E888EB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8CA6-96F5-4DE6-8660-05D65F4267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2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E0A6-AB3F-4976-A008-89615582982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FFEC-73DF-437C-977C-3190060554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4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3E60-FD95-4DE2-849E-641742B7B2E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8136-74C5-4587-A8E3-79C1A2A7EE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97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E393-C427-4465-ADB9-8C5D48061EE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CEA0-83F4-4424-906F-B1ED72923A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52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1BDB-63C5-4193-B1F9-EF5907285B7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2841-77CE-4094-B1E6-C12DD37D3A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67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805F-DF20-4307-B451-8F091EFEBD5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206E-2C36-41E8-A83F-3B691D8694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3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DA60-7758-46BD-B331-3FB0AA6FF8C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A856-570D-4517-8066-FFBC998AF5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1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F756A4-7342-4733-A317-2D2EB2F4701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FB7E3-407D-404E-A7B4-B0CAC873B3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2013-06-03T07:27:11Z</dcterms:created>
  <dcterms:modified xsi:type="dcterms:W3CDTF">2013-06-03T07:27:59Z</dcterms:modified>
</cp:coreProperties>
</file>