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095C-31E9-4D17-A45B-DCD8FAA1206A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9AC3C-EFC3-49E1-BDEA-0D90977631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9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514E-492C-40F6-A7FC-0998C7ADC3D4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8C28E-DD59-4EB1-ABC8-38A87FE2D6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67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B2082-2DE3-4779-BFCE-620BBB6BF2B4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0AE94-9A49-4341-8222-19CD52D670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23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1CFE-29E6-4BBB-BBF1-71DA2268EFE3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D18F6-0643-465C-8013-47F70A58B4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30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4413C-C9A7-472A-B94E-8B9CC275B120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29F6-4830-438D-AACF-C62F7AD1E8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74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28BCA-4039-42D2-9C9D-DFF697527454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A1E7-7539-43FA-A4BB-2C91339D18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80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71EDA-ABC7-400D-B952-F70461B93751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FA6F-D495-4669-BA63-089B81AE0E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18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B6637-AF98-4625-B0BD-23968C9557F0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0F14F-3006-4988-99EF-9FE069EF3F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78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134EA-04AC-4502-AA1C-AC317B81104D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E96A-1E38-4417-B132-AD9802EB65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64DEA-C1E1-45AC-8EF1-A486A98E75BE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125B7-CA78-4A1C-A5C1-BCE05C047C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64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60FD-9180-48A0-BDED-4F76F94A3DAE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CE49-8838-4580-98C8-03436D7372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70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2BC0DF-16F7-4959-A6EA-A0B80D88E1EE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FC72BE-D9B2-42FF-81D8-56018B0278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25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355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457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8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560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662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76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86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96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7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17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17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27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37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37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48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48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58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58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68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68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78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78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89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89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99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99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19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9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30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30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40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40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50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50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60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60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71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71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81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81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915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91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017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018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48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1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2013-06-04T06:04:08Z</dcterms:created>
  <dcterms:modified xsi:type="dcterms:W3CDTF">2013-06-04T06:05:41Z</dcterms:modified>
</cp:coreProperties>
</file>