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E961-C99E-4411-AE15-B9CB5127361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5385-560C-4D1F-A9FA-9C1B8CF4CA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76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FAFE-4CA1-45BE-BB49-501ED68F62C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A5AB-FC16-43E4-898D-277FC0D643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00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24F7-8F68-49BD-89FF-95BEB6276DA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CD6E-2642-4D4C-A9DB-54497820E4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46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1518-CB7D-448E-912C-69349311EE7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4EF5-979C-49F9-9314-8379ADFC59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13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7075-EA22-4F27-BF65-2FB94C1BB60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42382-D802-426B-80D4-F6D9E9DD76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54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EABA-7BE2-45E6-8972-AC8155EAAE3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1A6D-3483-4E71-97C6-75B191E032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36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520E-6B92-4357-B8E2-95EC5176EE7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CADA-0512-412D-AD7E-9AC0A3661A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64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ACAC-BD62-434C-876F-09749855BC3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3A9E-9896-451A-9EB6-9D25EE81E7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36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B055-5ECD-4634-B463-036A6AB275E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63BE-B55B-4B45-ACC9-E4238D68D4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6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DACB-4288-4A76-A293-C39D3E1665C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9EE0-B1F2-483C-A1CD-080FCC2B89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8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0BAD-C17B-4FDF-AE78-FE03622BFBC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3C64-AF71-4DDB-94B5-42F617E812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37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2B365-49A4-44B8-A6FF-B82084701F9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9A51A-7E3E-4003-9D16-7ECE64CD01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76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86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96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17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27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37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48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58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68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78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89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89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99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19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9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30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30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40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40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50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50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60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60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71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71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81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81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91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91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01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1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22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2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32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2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42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42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52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53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63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3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54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7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2013-06-03T15:59:13Z</dcterms:created>
  <dcterms:modified xsi:type="dcterms:W3CDTF">2013-06-03T16:01:03Z</dcterms:modified>
</cp:coreProperties>
</file>