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4799-1036-42BA-BDC1-2811729A28B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DE5D-DE39-49DB-B612-45A64561B9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40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8BB0-4975-4B2E-9054-F6A0EF620F4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439A-AC5A-4B83-BDC0-3C44C9C6BB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42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5453-DA7A-4C6A-8284-88BE31CD46E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83AD-3C25-4080-AD47-461DF12B76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9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ADB1-5ABD-4C11-9B5E-CA9832D2E07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5FBB-1F86-4481-95B5-2A4AC7D0DC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7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A7EB-9EAA-4F9F-AFF2-B370B867412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60E2-D18C-4E44-8583-3964AF0ED3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8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AE7F-9D48-4AB7-A305-4419A4C1FB7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32E8-F10F-46A2-AD9B-A414174A33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6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CAAB-D0E5-4BB5-819D-BD83D6499C4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FB9D-D695-40C4-BBCA-90E98B7DE9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41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DB31-EEE5-4695-B2D3-EE1E3144533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3706-89E4-4BF7-943E-3095221EC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2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1B7E-D6D3-4602-9A03-7E5EE5348A6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9F62-2EFC-4016-9917-512525A747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6184-30E5-4E05-9172-1F3BD31045C8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38AA-DBF1-4018-A204-3CAB9BDC34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2CE8-A21E-4190-816B-C7F2FF2E6FDC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E4DA-EFA0-440B-B91B-1E64FF3CB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AC424-9236-4769-9EAF-564E0BA6A12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D385D8-D546-41AA-BC57-51120A94D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2013-06-04T08:49:52Z</dcterms:created>
  <dcterms:modified xsi:type="dcterms:W3CDTF">2013-06-04T08:50:40Z</dcterms:modified>
</cp:coreProperties>
</file>