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8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97E99-ECE8-4181-8F7F-E64C39DDF6CE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1730C-1F2E-4693-BF92-253165D543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6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B9F34-74F9-43B9-ACFE-7AF233FF9CDB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F3E2-15E0-4D06-B049-B64B7E599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3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9413C-41B7-41D5-B8D5-3DAB9517D9D8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3E41-C627-482E-AADF-C962E571CB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73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D4541-D508-4533-A7A8-3BAC9D4E8D31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AE389-453B-4629-AD5D-E7F7EF480E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17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076DE-3832-4533-BEE6-D97A4C3E7B1D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45E4D-EF5C-4F76-A2EC-70C9150125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7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EE1F6-561E-4336-AA63-291207C701B1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6D925-1AAE-4183-9903-FF22400B87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53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2673F-7BA6-4DF1-A270-5980050E0B5F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C72A6-8AE0-4AF0-98EE-7F6094C711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19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460F7-FF30-40EC-BB75-20C9F42C58F6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14915-5AFB-401A-80B0-FECA565561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58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1D087-4407-45B0-AE99-9F54C36135A4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EE70D-60EC-40FA-8EF5-DEACA2D5F0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67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26B5-7C44-4D0B-90C5-DF7601B18CCD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CD139-8BD3-49B7-9759-8523ACCCFC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74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CA6C-69C6-459B-BED5-B97B8E505895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33CFB-67B3-442B-B92C-2DC9D988BF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76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C340DA-D63B-4E15-A47F-EEE75FB0510D}" type="datetimeFigureOut">
              <a:rPr lang="it-IT"/>
              <a:pPr>
                <a:defRPr/>
              </a:pPr>
              <a:t>03/06/2013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2B682F-9796-4E4B-9015-809916AC6B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05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5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126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26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229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9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331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31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433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4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536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638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741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843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945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6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048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48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07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150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150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253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53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355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355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457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458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560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662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765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5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867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867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969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970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072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2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09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0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174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74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277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277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379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379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481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482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584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584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686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686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789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891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891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993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94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096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12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198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301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301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403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403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505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506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608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608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710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710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813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813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915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915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017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018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120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0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614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222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222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325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325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427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427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529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530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632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632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734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734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837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837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939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939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6041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042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6144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4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717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17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6246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246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6349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349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819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19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921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22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024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24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Presentazione su schermo (4:3)</PresentationFormat>
  <Paragraphs>0</Paragraphs>
  <Slides>61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4" baseType="lpstr">
      <vt:lpstr>Calibri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tecno</dc:creator>
  <cp:lastModifiedBy>tecno</cp:lastModifiedBy>
  <cp:revision>3</cp:revision>
  <dcterms:created xsi:type="dcterms:W3CDTF">2013-06-03T06:47:05Z</dcterms:created>
  <dcterms:modified xsi:type="dcterms:W3CDTF">2013-06-03T06:49:56Z</dcterms:modified>
</cp:coreProperties>
</file>