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0785-E99B-4E26-95DA-7B078E3AC3E3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5FA05-086C-4509-AF15-A638C954C1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02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0961-D98F-41F7-82F7-A9925A0C4A48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D194-B32C-4096-A065-D8C6CE4218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97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13425-E086-4C17-8FD7-8BF692BF4BDC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8D3E5-B82D-4AD5-8686-13EA995834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77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B5DFB-2325-4259-BC59-B5FCF323882D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710C-006B-429A-B0F9-BB41B6F0B9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94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ECE8-E93E-4742-B780-7D921632D597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6C23E-729E-423D-A340-BFC1D1ACE8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93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6DA26-51EB-42F2-BAA1-587E3F0F55D4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B011F-7BB8-4814-8E82-AFF41FD0C1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16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A64F-D9AA-4112-ACEA-0FF73F1BB169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3845-A1AC-4C57-9092-8091D1833A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3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5475-6636-4B12-8AB8-5384C11BBBCA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28AC6-6165-44D6-B106-DFA54B6037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42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0455-9CEF-42D4-98C9-8517B60E8A40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2DB3-65DF-40B2-92FA-AB274CC46D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91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3D5A-EC09-40BC-ADE3-91E9EE9C2349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5CE2-5E2C-4F51-B1D6-3971795BAA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48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72CC2-969E-44C0-8FFA-81476CA5DF7C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7D34-4A14-4313-873C-47C050710A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20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46C520-A7DB-4473-B450-6D0A085CAEAE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DB02F7-BA97-4761-AD76-45A4620790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25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355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457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8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560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662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76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86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96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7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2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2013-06-04T08:55:16Z</dcterms:created>
  <dcterms:modified xsi:type="dcterms:W3CDTF">2013-06-04T08:56:08Z</dcterms:modified>
</cp:coreProperties>
</file>