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B750D-D9DA-49DC-BE81-1521772FDC8D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6132B-13C3-46ED-A208-39AEB178A2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6734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B6D47-A633-4D56-B451-79D9E23586DF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4B56F-B10D-4B83-80F6-4161EEFCC5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50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4848-2B38-435A-B972-425915C6AE29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3774B-551C-46E9-BDD0-E63EBF33E3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9768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70234-420C-45B4-A4D6-27E7F830A2D3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06F4E-0A27-4960-BE9D-8E55665725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43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61DB-E736-471E-86FB-8FAE1FE06FBD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065D3-A2BC-4E97-A360-4F8D0BDE22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058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0CC1C-EC6E-4F51-8849-9DB2D0B425B6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2A991-4846-4FB2-841B-4947D8D18F8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500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4A318-0E2E-4E0D-96DB-8996B1E65104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B46AB-0B27-4EAD-A27D-D7AB449A2C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761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E7870-625A-4BB2-B79A-6547D00C58B0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C3128-86F9-4455-86A3-CC80A20C8E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40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6C59-38B2-440E-B28C-8E89DE508806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521B7-D350-4C98-992C-DC4908208F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4202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3BF7-0BB0-43B5-A027-6237BF30DE13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6E737-4D56-4D3E-B0D8-D24EA395CF1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01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2E23A-90D0-46B3-B427-7CA70140EAF8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271DC-8964-4275-AA9A-9796AACF50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337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49CB0B-8EA7-4E8F-BAFB-77A5285F926D}" type="datetimeFigureOut">
              <a:rPr lang="it-IT"/>
              <a:pPr>
                <a:defRPr/>
              </a:pPr>
              <a:t>03/06/2013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5D2203-13B7-468C-A711-3BDC6139F3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638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741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741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843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843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945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6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48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48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2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2013-06-03T09:35:37Z</dcterms:created>
  <dcterms:modified xsi:type="dcterms:W3CDTF">2013-06-03T09:36:40Z</dcterms:modified>
</cp:coreProperties>
</file>