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2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3CA73-9974-425B-8562-46486211AD1E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BCA1-D812-47E6-8B5E-7BED7E9DE5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07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2A4C3-5B15-4216-9CE4-D4DAB806C321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C75A-8589-457C-A19C-585C719A6D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65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7D92A-834C-4413-A1E4-808EABB4C379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18237-0ECB-4342-8FB5-88C84B6564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85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1A6DA-E182-4630-9C58-02C793239C0F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50AB0-6261-4AC8-92C1-DC7FFD3C2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09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5F588-7F19-4375-9685-70DAFA060A4E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51C1D-AF87-41FD-8146-0B71BF5E71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9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3EB8-6F5A-487B-831B-3EC3043C0164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63FF1-2EC3-4552-A883-4E65120DEB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49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1E7C3-C371-4C56-BDF3-0545D0B16DD7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98893-3314-4C80-98A1-01A3FDD4B7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45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C0DA9-3E16-4B9F-B415-99D9188435C5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0D55-E67A-4C7C-A471-4C1EFB47A2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89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3F3D4-A295-42CF-B3F5-099D2A9E3F55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E5E91-A422-4278-B2DE-89F1DFDCE2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79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048E-4879-483A-9FAD-D671834E2F53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9B945-C3E6-4BC2-9380-55CB0061B9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67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402BC-5C8B-413D-A208-34783721E3CB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8842B-EB89-4D95-861D-053D55FD1A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97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C653BC-48EC-4EF6-8C0A-E622DCA92A44}" type="datetimeFigureOut">
              <a:rPr lang="it-IT"/>
              <a:pPr>
                <a:defRPr/>
              </a:pPr>
              <a:t>06/06/2013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6AC5AE-6E8A-43E7-9C48-87BA16A53C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05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5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126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26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229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9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331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31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433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4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536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638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741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843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945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6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048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48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07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150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150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253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53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355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355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457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58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560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662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765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65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867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867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969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70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072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2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409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0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174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74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277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277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379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379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481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482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584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686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686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789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891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891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993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4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4096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512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6147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8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7171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172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8195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196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9219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20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0243" name="Segnaposto immagine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4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2" baseType="lpstr">
      <vt:lpstr>Calibri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tecno</dc:creator>
  <cp:lastModifiedBy>tecno</cp:lastModifiedBy>
  <cp:revision>2</cp:revision>
  <dcterms:created xsi:type="dcterms:W3CDTF">2013-06-06T11:49:39Z</dcterms:created>
  <dcterms:modified xsi:type="dcterms:W3CDTF">2013-06-06T11:51:12Z</dcterms:modified>
</cp:coreProperties>
</file>