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225B-9072-40FE-B5D4-6D08936E2F16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A2E98-D6F8-407B-9649-EF521E8381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29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5AD7F-14AE-4351-96F9-2847757A31A2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B8D79-DD41-4951-81FA-CA6D12B5B4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89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69C1-3FCD-47E7-8944-5C3B05751821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0A80-29A3-46E3-A36E-3AA64F1404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12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6760-C2AE-4B18-9357-BAB471BAB7DE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47EFC-0400-4AEC-B65C-3B702CBCEA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42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D815F-C5C0-4931-941F-333CCED6F710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BC9B-CC44-40BE-9A09-CCD09DB54C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10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473C-40A1-4CF6-B2B4-ABC961ABB3E1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95F5F-CD69-4737-ACCC-39AA2E77D7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72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3336-A52A-40CB-A3D7-123EC2297764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B371-F060-4A09-97FB-728D35B553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26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E20FF-6FA0-4270-ABA0-B6207B4EE225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EE3E-E6D1-4165-8B08-343BF07263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49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22E27-4AF9-4EC6-8409-7ED9467559FE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E810E-D94B-48D3-86F0-97FD0E288A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44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A47-9D32-4DDC-A67A-31C8ECF3EEB7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3F785-9ACF-4651-B9A0-F26BE566F1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34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75F4A-DD27-463D-AC54-C80C3F96DC92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2AB86-16B7-4A30-8842-122BFFF425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83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28E8B3-0091-43D4-AC31-20E3E3F8AD48}" type="datetimeFigureOut">
              <a:rPr lang="it-IT"/>
              <a:pPr>
                <a:defRPr/>
              </a:pPr>
              <a:t>06/06/2013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0A80C-7BBF-4486-AF7E-CE85AC33B0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2013-06-06T11:19:04Z</dcterms:created>
  <dcterms:modified xsi:type="dcterms:W3CDTF">2013-06-06T11:19:47Z</dcterms:modified>
</cp:coreProperties>
</file>