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A762-68F8-4DAD-937F-8FC5CDFAEA5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D9DA-274D-4187-8E9E-1A8B7F61AE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6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85AB-B9E9-454D-BA1D-281A0072EA5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ECC7-14B8-4353-9EDA-08B20F9F49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4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B4CA-7222-412E-AAF5-ABBC140AB92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F7E8-29C0-43B8-97BB-4429F11F42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2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A744-BE33-410D-9C60-9B6B9072A1E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8088-10E6-40FB-8D07-9C872A68B2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5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1468-C886-433C-ACDC-4129EF8DDD5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C16C-54F4-4C3E-9E1B-F821AE95A3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3247-2E46-4108-BEDF-0D1658D8AAF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295F-4215-408B-8BA6-A24D4625C0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86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F622-F1E3-4822-9D04-D6FBEFACDCD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2A34-AD52-40B6-A9FD-CF96DA2910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31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EED2-BB37-49CC-AF63-D0A62E4A021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E85F-E8DC-4D14-8A39-7A96DBD92D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95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10FC-7000-421C-BFE9-A7588F9E996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A1AC-2463-4EFE-97B3-F2FE8174BB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99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8190-F779-4F9E-9DDE-E94EA3015A7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F74D-4821-44CB-8B0A-CDC0819141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6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C852-3558-453D-84A9-8BCF39D74B0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F70B-9DC6-4BB9-B8C3-AC00000D30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62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37A63-43D4-4FB9-80A9-42A4D793B58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09438-8458-49F4-B435-011626D46B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2013-06-03T11:21:15Z</dcterms:created>
  <dcterms:modified xsi:type="dcterms:W3CDTF">2013-06-03T11:21:46Z</dcterms:modified>
</cp:coreProperties>
</file>