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521F-22B8-49BB-A0DE-A6AFEA1B2BA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907E-A87D-4D0A-9206-319EB2638D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598D-156E-497C-AFEE-3239434708F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DD57-9761-42F4-AE33-0050651E5F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4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0629-3738-482F-9C0F-CFEB8A7CF0A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8256-DC94-465C-AFAB-A41C01B118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86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071B-9367-441E-BED2-2F8BCE69B01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C4B9-860A-4159-A923-09B0144307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8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CD4B-6145-4640-91B8-D1A7BC4DAD1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368E-EACA-44A8-BACB-BFF91AC906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1146-E57C-4946-A8CB-DE40C77D43C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09E9-C063-4E42-80D0-285EE27746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5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2379-598D-4672-AA09-A20554F6ABF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52BD-0AE1-448E-8A5D-66E385D09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7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F68F-789A-4F2D-8041-ED5E2712761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A645-6105-4B6A-AC46-D81E848C28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31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CC4F-A8CC-4A53-9F66-A99A069F033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9D01-6289-4CF1-9B58-B850CD1746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2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8136-3AD0-4665-9BFA-3D525609356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D081-B95A-46CF-85F1-6C3675B78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42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405D-4D2F-4A08-9464-7C594559BB8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B05-11CC-481F-BFAA-EB27F27B03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68E09-DDDC-459B-8A6A-BD8AC97DF24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248AF-408C-43CB-A581-1F0B5F839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2013-06-03T06:28:08Z</dcterms:created>
  <dcterms:modified xsi:type="dcterms:W3CDTF">2013-06-03T06:29:40Z</dcterms:modified>
</cp:coreProperties>
</file>