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706-60E0-4294-AD91-1F6D03ED008A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4166-1D4D-41DA-91F1-DF42828DC6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8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A295-105E-42B2-AB1D-704C9BA5324A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6F3C-06CE-4112-BFCF-9388173088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98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AFE7-2B96-4411-A68C-F02F2D06206A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9120-45DE-432F-9284-A28B8223C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2BEB-B7FB-47D3-AA89-E0DD4E95A2D2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67C8-A0C2-472B-B5DB-28B6444BF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75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031D-72C7-4977-815D-7A298C6CC687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AF7D-0599-4444-B263-05FEE9BC47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71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9000-5B44-4D98-8665-4030354F9E2A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08E1-F14A-4053-871C-63402AFDEB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17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17B8-60E3-4A79-9DFC-0950C85F5EDC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5032-ABB2-4B28-B6F1-241611602E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1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C6EF-1019-4739-9F23-13CCE608A0B2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CAA7-6099-4D2D-9578-14BE2B2741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38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48AE-9261-4CED-8566-CF3E744DA719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D705-520F-4664-A46C-4CF163CFF1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52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30A8-DEF0-4899-B5EA-1C2A0EA84718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8E31-D358-4AF7-A3F9-AD4EA49FD0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88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7EEE-6617-4E78-A258-2B7CC3015BC2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AE9B-CAC4-41E5-A33D-9AB7813971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95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828B1-C516-4C4D-9F82-8CE478486FD6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E89C61-58B1-46B0-BD95-76E7F569C5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2013-06-02T13:57:12Z</dcterms:created>
  <dcterms:modified xsi:type="dcterms:W3CDTF">2013-06-02T13:58:39Z</dcterms:modified>
</cp:coreProperties>
</file>