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9E1E-23F6-4A30-8EF0-9DA682B6DAF7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B4DD6-287F-417A-9474-9DCC8DC169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588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FB139-328A-4374-B13F-07601C656097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6D8C-14E8-4F32-B5C0-57FAF0FCD8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83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AEB53-7BDF-4BB3-86DB-DD3102D041EB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DEF9-0DD9-48EF-834A-0175931383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043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0ACD-A32F-45F6-B5B8-8635C26363A4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3033-749C-4626-A468-A3BFA89602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893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8C0A-1A7C-4DB8-B51C-74DF67A84C56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BC825-C34E-4B11-80CF-37281DFF46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13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4725-3838-4601-AFD9-CBE5D92098F5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9887-CD0D-4289-B34B-E6A5E4FCF5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52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AEF5A-D6CD-4E41-9E0D-19CE85CDF49F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C8B8C-2903-40A6-A295-2361D91986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504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A223F-719E-4E2B-8AD7-B95B9CB23497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B5944-B208-4F84-9D83-B38EB173EC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720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2ADC7-A9C5-4CDE-B9E1-7BDD42304F35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45D1F-B7E7-42D4-9DDA-EDBA78CDEC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26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19885-3205-4403-B7E0-D5E16E186F13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4B39F-D498-449B-8AF4-B4979B42C1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735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63955-50E1-4919-9B8B-17AA43EC9D06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B7B22-863D-460B-9367-5D0BE34F11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987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99CD2-B16A-457A-AC2B-551CDCC897B8}" type="datetimeFigureOut">
              <a:rPr lang="it-IT"/>
              <a:pPr>
                <a:defRPr/>
              </a:pPr>
              <a:t>04/06/2013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42A103-7A37-4521-A64E-70CCE4E141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2013-06-04T09:02:58Z</dcterms:created>
  <dcterms:modified xsi:type="dcterms:W3CDTF">2013-06-04T09:03:43Z</dcterms:modified>
</cp:coreProperties>
</file>