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90" r:id="rId9"/>
    <p:sldId id="262" r:id="rId10"/>
    <p:sldId id="263" r:id="rId11"/>
    <p:sldId id="264" r:id="rId12"/>
    <p:sldId id="265" r:id="rId13"/>
    <p:sldId id="266" r:id="rId14"/>
    <p:sldId id="267" r:id="rId15"/>
    <p:sldId id="298" r:id="rId16"/>
    <p:sldId id="295" r:id="rId17"/>
    <p:sldId id="296" r:id="rId18"/>
    <p:sldId id="270" r:id="rId19"/>
    <p:sldId id="271" r:id="rId20"/>
    <p:sldId id="272" r:id="rId21"/>
    <p:sldId id="297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91" r:id="rId36"/>
    <p:sldId id="292" r:id="rId37"/>
    <p:sldId id="294" r:id="rId38"/>
    <p:sldId id="293" r:id="rId3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65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81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2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71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27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8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75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8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66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73E0-C14B-C647-87CB-41785F97FF31}" type="datetimeFigureOut">
              <a:rPr kumimoji="1" lang="ja-JP" altLang="en-US" smtClean="0"/>
              <a:t>2013/6/6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C6F1-ED4F-864E-8D0A-055678517183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06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3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5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5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2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2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3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9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0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9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9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1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ホワイト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東京大学理学系研究科物理学専攻早野研究室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 隆博</dc:creator>
  <cp:lastModifiedBy>tecno</cp:lastModifiedBy>
  <cp:revision>14</cp:revision>
  <dcterms:created xsi:type="dcterms:W3CDTF">2013-06-05T19:08:25Z</dcterms:created>
  <dcterms:modified xsi:type="dcterms:W3CDTF">2013-06-06T12:11:17Z</dcterms:modified>
</cp:coreProperties>
</file>