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8ED6-2C5C-47C6-9B20-12095AB70B53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590BE-EDDD-4485-AAD6-6E79885B5D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38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6263B-44BF-4443-9C36-64BB82E3C1A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6E559-F682-46EA-97C2-EF1C8E323D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24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A2742-A80B-449A-B7F8-86CAFFDB10A6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8B35F-F6E7-4CC6-BC03-6963AF6648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69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335D-9845-4254-903D-20C7D2461F1E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AB85-3D0C-411F-AD30-F6EE38F605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63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88533-6BA7-459F-B122-122A08086F47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E7E33-DF7B-4412-9505-6F91437F12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34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E174-A3E0-4A82-BFCD-4AC57EF751AE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BF61-E36B-4344-806C-7992742E87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24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7442C-8617-4839-8924-2EB59BF829B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F865C-8274-45DF-927A-08494CFBC0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18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E8FE-BF5A-48C3-A9BA-5B0ED86D7D1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3515-BEE7-49D6-A5E1-094E382C39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27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C1301-DEED-4CF1-B71F-1769BA64D4FA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06B2-3E4D-4109-9CE8-7DE99F3905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4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5C5B-DA95-4ECF-8DA8-B3AE523B9370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74AAF-51B6-4C25-8EE3-C4470505AB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44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3BD0-9AE1-4F96-B723-9DBDC2E4EB5C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AEE6-A2C8-46CB-ADC3-109BA18592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7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023E4B-87F2-4245-AC8D-E88296A59E46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0B27C7-AA76-43CE-A91E-85E05376C9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2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3</cp:revision>
  <dcterms:created xsi:type="dcterms:W3CDTF">2013-06-03T07:01:07Z</dcterms:created>
  <dcterms:modified xsi:type="dcterms:W3CDTF">2013-06-03T07:02:24Z</dcterms:modified>
</cp:coreProperties>
</file>