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3804-6070-480E-A5D0-006C51BFAB1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52C2-062F-4A7F-B11E-913C1AC51D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4684-E4BF-4547-A69B-F5F1DBA56BE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A2C3-B7D9-4BF6-AB08-6EB127AFA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82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97C4-9C6B-4AD6-BFBE-ED1CCF6714E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41AA-9FAB-4844-8B7C-8B479BC658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3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CBA2-4B1A-458B-86F3-D989FA65F2C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A519-D227-4009-87AE-A9F45C7AD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74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D935-0CA1-42D1-9788-E5D9A408FA0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E7E2-3821-453B-B800-A07980C83D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3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742F-99AA-4972-AD3C-A44BFAEEC53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C87F-A593-4A32-A5BD-2503EA9B61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50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FD3D-8F14-4C1F-AD17-41AC969CAF6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B641-1D21-4F3F-B0DB-DD1C93BF4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696E-809D-4BC4-9D2D-B0FF94C10C9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DA37-C67B-4877-8D06-5607E29F98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13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1B42-2F21-4365-BF22-987920235D1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3F09-EDC4-48DD-BA35-E6419BC4E5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6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A4F6-4C40-4F4D-9434-03AF9D20DBE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FBDB-F3E0-4C26-9631-5A41D8AA93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6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3BB0-A5D9-4D2B-AAEF-5B5B4C6FFE4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0756-3CE1-446C-9FBD-BCA7BA1B6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8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A58A9F-60A7-4BD5-BAD3-F2ED8F68469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DD32EB-7589-42CF-83DA-0F68D1CBA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2013-06-03T11:22:27Z</dcterms:created>
  <dcterms:modified xsi:type="dcterms:W3CDTF">2013-06-03T11:23:19Z</dcterms:modified>
</cp:coreProperties>
</file>