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73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4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38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79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51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68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57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91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06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05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81D3D-A551-4EA5-92D5-A5DD7D2B8D8D}" type="datetimeFigureOut">
              <a:rPr lang="it-IT" smtClean="0"/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FE01-592C-4A7A-8C33-3868E9332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61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3266"/>
          <a:stretch/>
        </p:blipFill>
        <p:spPr bwMode="auto">
          <a:xfrm>
            <a:off x="1270" y="-385011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30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r="12707"/>
          <a:stretch/>
        </p:blipFill>
        <p:spPr bwMode="auto">
          <a:xfrm>
            <a:off x="0" y="-141784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70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12707"/>
          <a:stretch/>
        </p:blipFill>
        <p:spPr bwMode="auto">
          <a:xfrm>
            <a:off x="-7076" y="0"/>
            <a:ext cx="9151076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9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6" r="12707"/>
          <a:stretch/>
        </p:blipFill>
        <p:spPr bwMode="auto">
          <a:xfrm>
            <a:off x="0" y="-171400"/>
            <a:ext cx="9289032" cy="705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37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r="12523"/>
          <a:stretch/>
        </p:blipFill>
        <p:spPr bwMode="auto">
          <a:xfrm>
            <a:off x="0" y="-120316"/>
            <a:ext cx="9144000" cy="705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693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r="12521"/>
          <a:stretch/>
        </p:blipFill>
        <p:spPr bwMode="auto">
          <a:xfrm>
            <a:off x="-30959" y="-35677"/>
            <a:ext cx="9174959" cy="692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8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r="12337"/>
          <a:stretch/>
        </p:blipFill>
        <p:spPr bwMode="auto">
          <a:xfrm>
            <a:off x="119619" y="120214"/>
            <a:ext cx="9024381" cy="673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93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r="12522"/>
          <a:stretch/>
        </p:blipFill>
        <p:spPr bwMode="auto">
          <a:xfrm>
            <a:off x="-30415" y="-28476"/>
            <a:ext cx="9174415" cy="68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2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r="12892"/>
          <a:stretch/>
        </p:blipFill>
        <p:spPr bwMode="auto">
          <a:xfrm>
            <a:off x="35497" y="-27383"/>
            <a:ext cx="9108504" cy="69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36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12522"/>
          <a:stretch/>
        </p:blipFill>
        <p:spPr bwMode="auto">
          <a:xfrm>
            <a:off x="-30959" y="-11920"/>
            <a:ext cx="9174959" cy="686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49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r="12521"/>
          <a:stretch/>
        </p:blipFill>
        <p:spPr bwMode="auto">
          <a:xfrm>
            <a:off x="107504" y="44624"/>
            <a:ext cx="903649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81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r="12707"/>
          <a:stretch/>
        </p:blipFill>
        <p:spPr bwMode="auto">
          <a:xfrm>
            <a:off x="1" y="0"/>
            <a:ext cx="9143999" cy="689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58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3</cp:revision>
  <dcterms:created xsi:type="dcterms:W3CDTF">2013-06-02T13:26:12Z</dcterms:created>
  <dcterms:modified xsi:type="dcterms:W3CDTF">2013-06-02T13:41:40Z</dcterms:modified>
</cp:coreProperties>
</file>