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60FB-EBC2-4037-AC84-B724E562DD01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70EB-E989-4B3B-B713-8A1D8C29DD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86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8C42-8150-4F89-BBED-9FB252E2C27C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6DB06-ECCC-4AC4-9F5C-50D8EB914C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77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EAA3A-544A-49F7-8B30-5A1FD6ED50B3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A4C1-43DC-4253-8390-AF5E8C35F6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63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B4B4-92A5-4942-83FA-278961287D10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94137-1F3C-4606-97C5-FF0068E209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9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B8B0D-9F34-4FBA-8C8D-0A0FDB8BEE77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61849-EEDB-4D16-9EAD-BABFCE2455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84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D74D-0C28-4E86-B387-E19FAF306270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D54A4-DFA9-4BFF-A74F-5B1607082F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06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2D93-DAD7-418A-AE77-0D4D9516A083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CF9A3-C6E6-4339-BE03-E7B59E87B2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83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ABF93-91F0-4E59-9E70-B3041C4AF898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6FD8-74D3-4C6E-8B18-7B2670586C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97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6097A-AB34-4505-B7FC-C6A99A5D175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2D0B7-03AA-4D7D-906C-10011CA0EF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21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3373-7A55-4DF8-9AFB-A54175C0CB04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9422-5108-47CD-8BC2-A405D1A8CF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AC05-9B95-4D28-B306-61E904ADC53F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45054-F20D-4135-B798-BCF5370BF2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39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9AE469-6B7E-4325-AFF2-90F5D04E6587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251438-3638-46B5-98A4-65F248AE18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25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35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457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560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2013-06-03T08:43:00Z</dcterms:created>
  <dcterms:modified xsi:type="dcterms:W3CDTF">2013-06-03T08:43:48Z</dcterms:modified>
</cp:coreProperties>
</file>