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35BC-A90E-4CED-BA28-289FAAA36204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34F0-FE09-4DA9-901B-68551E41F8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48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37B2-EB51-46B8-8CA5-394437E7EA6D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46CE-8665-43DA-BB1F-43C50EBA34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45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93D3E-7A97-412A-8605-EF25DF8DFEC0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3AF6B-0AA8-469F-BF40-34D97C92CB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38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58C1-484D-400B-8153-3185A4B4DA87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D8223-AAD4-4C51-8775-25A779DB63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31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18C6-11B5-4DB7-9CFA-8DE3247582FA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BAA6-8A35-4C88-B23B-3E3E0697C3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7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11B4-596F-4C04-AAF1-1403CE848937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D2E3-D39C-4DED-8A04-6420670C1E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58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AA85D-840D-4788-B0B5-632F282EA953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18BB-C89D-42F6-8FC6-271456003F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56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5566E-7715-4A0C-ACE9-AF7A2F4A11B2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73B7F-68AB-407D-BF68-6EBBC030D5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31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F68D-62D8-495D-AB52-805D5AC84B13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B2F7-E38D-45E6-9C9B-6D2222FBB5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61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F0C9-9356-49DE-B9C1-7CC3908C1BBB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50676-8AB4-409C-A2C6-A4ECE6EC36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77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E6A9-0154-4DF2-8750-D3156C599BF5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BA63-F2F4-4543-A163-68AF28BE83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16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D1C6BE-86E1-41F0-8D98-C614C85B8945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A91160-D87A-4367-906D-F4241FAC36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3</cp:revision>
  <dcterms:created xsi:type="dcterms:W3CDTF">2013-06-04T06:23:50Z</dcterms:created>
  <dcterms:modified xsi:type="dcterms:W3CDTF">2013-06-04T06:25:01Z</dcterms:modified>
</cp:coreProperties>
</file>