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4BBC-6A5E-486B-8689-DE71A07D662A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1E43-8849-4AF9-B8A0-4B26D97E11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59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B78E-2B4C-46AB-9C3D-12ACE044B5AD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EC2-11BF-4A10-8240-7DF7BA05CA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71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3678-AFA2-41EF-8E91-705017C8D016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9A00-A241-43A1-BE04-427420C59D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29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700B-88B5-4560-AC37-1EDBA50362C4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AC61-953A-4A16-8FCD-F23075A931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33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97FB-0089-45CB-8937-C1CF915C7133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0FC6-58F5-492D-9438-459CAB5BBF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28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68AF-7B18-439F-8D1F-35B4CA1E998D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5FD3-EC0C-481B-8FF6-B9CA125249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26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943B-2EE6-4EF7-8919-B12BFF3E64EE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59C3-10E8-4A3F-B8D8-FD50DEE7F2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96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046F-58E9-4DD2-9477-B665030B4211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6B1D-EFC2-4D82-B5EB-C2E10DA425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93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32E6-1FCE-4393-BDCF-992D7F324103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4543-4D45-4680-94E2-19D88AC952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91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14F2-3F73-4545-9758-DC05DD8368CC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1A13-9F54-4497-A1DC-488B711255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37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466D-440E-4571-BEE4-C2B00B602C1D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C952-6A19-4F1E-B0DD-1E40801068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90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AA1FDA-AF15-49F8-8334-7337D6747119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F1D7C-CBFA-4671-B658-A8799FDE6F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2013-06-04T13:30:44Z</dcterms:created>
  <dcterms:modified xsi:type="dcterms:W3CDTF">2013-06-04T13:32:13Z</dcterms:modified>
</cp:coreProperties>
</file>