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411A-87FC-4CF0-A31C-26E976B1736F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D209C-B5FD-44A8-A5FD-A6963F7C54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59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ACC8B-2FB1-48E0-A1E6-ADA150D03ED8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25DF1-2C8D-4377-87DB-AE660E7A23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0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FEA0-619A-443A-973B-AD211164C73A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329A-140A-49CE-ABDA-DF7AF3CBEA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89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9F8F-C9E8-41DA-A636-DD09346291C6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E8854-33C3-4115-A906-484BFBD996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29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A52B-071F-4E9F-994E-325683AE0275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C230-E281-4368-A7F3-C22490AE48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BE00-827C-4112-9474-E4E124AF47D3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6448D-A4F1-41D1-9737-1D28C0626B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17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AA42C-09FD-4440-9EE4-66FA28A767E5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2617-51FC-481A-8B2A-0E3396FBF3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36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55B9-AAF0-4E32-80B9-4D52D5607616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9292-C731-422C-B033-77C6148E86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44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A6E53-D707-45AD-BED8-3DB908B18A2F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96B5-D10E-4661-B78C-B7C63C43A3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79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A7A1D-CFB3-4C48-9B10-DFD496B0AFBB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B9BE-B651-4586-B530-D365936A7A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52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151F-264C-4FEC-B44B-4CCCC9F4A021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946FF-60BE-4A10-B7A2-D7E52EC6F0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8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5C9018-8F13-4815-AC64-ABB5BEBE69B1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51B97A-4310-4344-8FBC-13745D4AE7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25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355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457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8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560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662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8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2013-06-06T08:26:28Z</dcterms:created>
  <dcterms:modified xsi:type="dcterms:W3CDTF">2013-06-06T08:27:28Z</dcterms:modified>
</cp:coreProperties>
</file>