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8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0B3A3-130A-4F51-BBC3-A9014DD6B501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36576-8EC0-4371-A652-B0C3E63065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43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B338F-76AF-47DC-B2A3-B2775D3B76EB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F974E-B265-4231-A0FD-E852B188CB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90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0DFD4-EFDB-439A-B5F4-271F84213D91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96648-308F-4854-B8D3-B56657DB43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22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DA7AF-3690-49F9-A1F4-A0069A98A63E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764C8-6B98-4DCD-ACF0-A8DA7F9DDA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51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442CD-6287-4547-BEF3-BEAF50CEA156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4997F-FC9A-435B-9388-3DD39A88A0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25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595EB-8E99-4EEC-ACDA-87875C24AED2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2CA2C-4CA2-4341-AE8D-06ED54F64D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19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70FAF-899E-4D19-B570-E2D40570D3AC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03E15-3E45-44F9-99AA-6EAA6C6B36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939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80EAA-C081-46A1-9011-1B766E13E9D6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1D17C-4D7C-42EB-81AF-B499630F08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46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69A23-D091-4FF5-9062-B07B489DB6B9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5D466-192D-4ABD-B083-28C1FAEFB6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8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0E086-1848-401D-92EB-EAF4CA809CAD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0CFFF-5C6A-4EAF-A942-F1E50DCBBA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5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19516-712C-4051-BCF9-573F4501F3A3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C355D-A849-4707-9F20-7BD6B0B6D2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499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5C3843-58DE-4668-B349-4E32D77C4134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47158C-77AA-48BD-884D-FC7302F2CD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12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229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331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433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4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536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638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741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843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945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6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48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150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253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355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55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457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458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560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560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662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662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1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1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71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81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92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984018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02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</dc:creator>
  <cp:lastModifiedBy>tecno</cp:lastModifiedBy>
  <cp:revision>4</cp:revision>
  <dcterms:created xsi:type="dcterms:W3CDTF">2013-06-04T09:42:06Z</dcterms:created>
  <dcterms:modified xsi:type="dcterms:W3CDTF">2013-06-04T09:46:01Z</dcterms:modified>
</cp:coreProperties>
</file>